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BEC"/>
    <a:srgbClr val="B94D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46D6FD-707B-492A-B870-B7653224A67C}" v="7" dt="2026-07-10T02:42:56.00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1"/>
  </p:normalViewPr>
  <p:slideViewPr>
    <p:cSldViewPr snapToGrid="0" snapToObjects="1">
      <p:cViewPr>
        <p:scale>
          <a:sx n="42" d="100"/>
          <a:sy n="42" d="100"/>
        </p:scale>
        <p:origin x="776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0T02:42:56.009" v="6" actId="20577"/>
      <pc:docMkLst>
        <pc:docMk/>
      </pc:docMkLst>
      <pc:sldChg chg="modSp">
        <pc:chgData name="Nadine Wild" userId="d2fad3d3-e8f2-49cc-9b88-830c9ac61e23" providerId="ADAL" clId="{905C07AB-5E61-469D-8ED2-F9AB5C24D518}" dt="2026-07-05T22:53:51.780" v="2" actId="207"/>
        <pc:sldMkLst>
          <pc:docMk/>
          <pc:sldMk cId="0" sldId="258"/>
        </pc:sldMkLst>
        <pc:spChg chg="mod">
          <ac:chgData name="Nadine Wild" userId="d2fad3d3-e8f2-49cc-9b88-830c9ac61e23" providerId="ADAL" clId="{905C07AB-5E61-469D-8ED2-F9AB5C24D518}" dt="2026-07-05T22:53:51.780" v="2" actId="207"/>
          <ac:spMkLst>
            <pc:docMk/>
            <pc:sldMk cId="0" sldId="258"/>
            <ac:spMk id="158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0T01:30:48.322" v="5" actId="20577"/>
        <pc:sldMkLst>
          <pc:docMk/>
          <pc:sldMk cId="0" sldId="262"/>
        </pc:sldMkLst>
        <pc:spChg chg="mod">
          <ac:chgData name="Nadine Wild" userId="d2fad3d3-e8f2-49cc-9b88-830c9ac61e23" providerId="ADAL" clId="{905C07AB-5E61-469D-8ED2-F9AB5C24D518}" dt="2026-07-10T01:30:48.322" v="5" actId="20577"/>
          <ac:spMkLst>
            <pc:docMk/>
            <pc:sldMk cId="0" sldId="262"/>
            <ac:spMk id="260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0T02:42:56.009" v="6" actId="20577"/>
        <pc:sldMkLst>
          <pc:docMk/>
          <pc:sldMk cId="0" sldId="264"/>
        </pc:sldMkLst>
        <pc:spChg chg="mod">
          <ac:chgData name="Nadine Wild" userId="d2fad3d3-e8f2-49cc-9b88-830c9ac61e23" providerId="ADAL" clId="{905C07AB-5E61-469D-8ED2-F9AB5C24D518}" dt="2026-07-10T02:42:56.009" v="6" actId="20577"/>
          <ac:spMkLst>
            <pc:docMk/>
            <pc:sldMk cId="0" sldId="264"/>
            <ac:spMk id="27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B33086B8-6598-E1F4-D018-D72FCB6653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>
              <a:defRPr>
                <a:effectLst/>
              </a:defRPr>
            </a:pPr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1054100" y="231031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2600"/>
              </a:buClr>
            </a:lvl1pPr>
            <a:lvl2pPr>
              <a:buClr>
                <a:srgbClr val="FF2600"/>
              </a:buClr>
            </a:lvl2pPr>
            <a:lvl3pPr>
              <a:buClr>
                <a:srgbClr val="FF2600"/>
              </a:buClr>
            </a:lvl3pPr>
            <a:lvl4pPr>
              <a:buClr>
                <a:srgbClr val="FF2600"/>
              </a:buClr>
            </a:lvl4pPr>
            <a:lvl5pPr>
              <a:buClr>
                <a:srgbClr val="FF2600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red and white line on a black background&#10;&#10;AI-generated content may be incorrect.">
            <a:extLst>
              <a:ext uri="{FF2B5EF4-FFF2-40B4-BE49-F238E27FC236}">
                <a16:creationId xmlns:a16="http://schemas.microsoft.com/office/drawing/2014/main" id="{2EB3ACFF-875C-16C5-3EBC-6B982D3320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4982" y="-454025"/>
            <a:ext cx="13599782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1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10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MONKEY-header_COLOURS-04.jpg" descr="MONKEY-header_COLOURS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spcBef>
                <a:spcPts val="1700"/>
              </a:spcBef>
              <a:buSzTx/>
              <a:buNone/>
            </a:lvl1pPr>
            <a:lvl2pPr marL="584200" indent="-584200">
              <a:spcBef>
                <a:spcPts val="1700"/>
              </a:spcBef>
              <a:buSzPct val="100000"/>
              <a:buAutoNum type="arabicPeriod"/>
            </a:lvl2pPr>
            <a:lvl3pPr marL="1041400" indent="-457200">
              <a:spcBef>
                <a:spcPts val="1700"/>
              </a:spcBef>
              <a:buClr>
                <a:srgbClr val="009F91"/>
              </a:buClr>
              <a:buSzPct val="100000"/>
              <a:buFont typeface="Lucida Grande"/>
              <a:buChar char="‣"/>
            </a:lvl3pPr>
            <a:lvl4pPr marL="1498600" indent="-431800">
              <a:spcBef>
                <a:spcPts val="1700"/>
              </a:spcBef>
              <a:buClr>
                <a:srgbClr val="009F91"/>
              </a:buClr>
              <a:buSzPct val="100000"/>
              <a:buChar char="-"/>
            </a:lvl4pPr>
            <a:lvl5pPr marL="1498600" indent="-431800">
              <a:spcBef>
                <a:spcPts val="1700"/>
              </a:spcBef>
              <a:buSzPct val="100000"/>
              <a:buChar char="-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.jpg" descr="01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1" i="0" u="none" strike="noStrike" cap="none" spc="0" baseline="0">
          <a:ln>
            <a:noFill/>
          </a:ln>
          <a:solidFill>
            <a:srgbClr val="080201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9pPr>
    </p:titleStyle>
    <p:bodyStyle>
      <a:lvl1pPr marL="4938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132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383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828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8273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718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7163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608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6053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49888" marR="0" indent="-493888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A11039-A007-FA9A-C71E-555DD2D45DA0}"/>
              </a:ext>
            </a:extLst>
          </p:cNvPr>
          <p:cNvSpPr txBox="1"/>
          <p:nvPr/>
        </p:nvSpPr>
        <p:spPr>
          <a:xfrm>
            <a:off x="669925" y="1060450"/>
            <a:ext cx="9504363" cy="4154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AU" sz="6600" b="1" dirty="0">
                <a:solidFill>
                  <a:schemeClr val="bg1"/>
                </a:solidFill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The structure and functions of the musculoskeletal system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8A498F55-F938-4B75-0B7D-EEC3A46A1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AU" altLang="en-US" sz="2000" dirty="0">
                <a:solidFill>
                  <a:schemeClr val="bg1"/>
                </a:solidFill>
              </a:rPr>
              <a:t>1.1.1 Applied anatomy and physiology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he structure and functions of the musculoskeletal system"/>
          <p:cNvSpPr txBox="1"/>
          <p:nvPr/>
        </p:nvSpPr>
        <p:spPr>
          <a:xfrm>
            <a:off x="723574" y="4548506"/>
            <a:ext cx="1155765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solidFill>
                  <a:srgbClr val="FF0000"/>
                </a:solidFill>
              </a:rPr>
              <a:t>The structure and functions of the musculoskeletal system</a:t>
            </a:r>
          </a:p>
        </p:txBody>
      </p:sp>
      <p:sp>
        <p:nvSpPr>
          <p:cNvPr id="132" name="Skeletal System"/>
          <p:cNvSpPr txBox="1"/>
          <p:nvPr/>
        </p:nvSpPr>
        <p:spPr>
          <a:xfrm>
            <a:off x="1056382" y="2411256"/>
            <a:ext cx="359620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Skeletal System</a:t>
            </a:r>
          </a:p>
        </p:txBody>
      </p:sp>
      <p:sp>
        <p:nvSpPr>
          <p:cNvPr id="133" name="Joints"/>
          <p:cNvSpPr txBox="1"/>
          <p:nvPr/>
        </p:nvSpPr>
        <p:spPr>
          <a:xfrm>
            <a:off x="2632765" y="700457"/>
            <a:ext cx="146067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Joints</a:t>
            </a:r>
          </a:p>
        </p:txBody>
      </p:sp>
      <p:sp>
        <p:nvSpPr>
          <p:cNvPr id="134" name="Range of movement"/>
          <p:cNvSpPr txBox="1"/>
          <p:nvPr/>
        </p:nvSpPr>
        <p:spPr>
          <a:xfrm>
            <a:off x="1121192" y="6694643"/>
            <a:ext cx="44838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Range of movement</a:t>
            </a:r>
          </a:p>
        </p:txBody>
      </p:sp>
      <p:sp>
        <p:nvSpPr>
          <p:cNvPr id="135" name="Muscular System"/>
          <p:cNvSpPr txBox="1"/>
          <p:nvPr/>
        </p:nvSpPr>
        <p:spPr>
          <a:xfrm>
            <a:off x="2234745" y="8144744"/>
            <a:ext cx="387503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Muscular System</a:t>
            </a:r>
          </a:p>
        </p:txBody>
      </p:sp>
      <p:sp>
        <p:nvSpPr>
          <p:cNvPr id="136" name="Antagonistic Pairs"/>
          <p:cNvSpPr txBox="1"/>
          <p:nvPr/>
        </p:nvSpPr>
        <p:spPr>
          <a:xfrm>
            <a:off x="5552771" y="1209073"/>
            <a:ext cx="41284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Antagonistic Pairs</a:t>
            </a:r>
          </a:p>
        </p:txBody>
      </p:sp>
      <p:sp>
        <p:nvSpPr>
          <p:cNvPr id="137" name="Synergists"/>
          <p:cNvSpPr txBox="1"/>
          <p:nvPr/>
        </p:nvSpPr>
        <p:spPr>
          <a:xfrm>
            <a:off x="8147970" y="6348847"/>
            <a:ext cx="24520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Synergists</a:t>
            </a:r>
          </a:p>
        </p:txBody>
      </p:sp>
      <p:sp>
        <p:nvSpPr>
          <p:cNvPr id="138" name="Isometric Contractions"/>
          <p:cNvSpPr txBox="1"/>
          <p:nvPr/>
        </p:nvSpPr>
        <p:spPr>
          <a:xfrm>
            <a:off x="7358893" y="8144744"/>
            <a:ext cx="50937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Isometric Contractions</a:t>
            </a:r>
          </a:p>
        </p:txBody>
      </p:sp>
      <p:sp>
        <p:nvSpPr>
          <p:cNvPr id="139" name="Isotonic Contractions"/>
          <p:cNvSpPr txBox="1"/>
          <p:nvPr/>
        </p:nvSpPr>
        <p:spPr>
          <a:xfrm>
            <a:off x="7498977" y="2653851"/>
            <a:ext cx="48135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Isotonic Contractions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38" grpId="0" animBg="1" advAuto="0"/>
      <p:bldP spid="139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keletal system.jpg" descr="Skeletal system.jpg"/>
          <p:cNvPicPr>
            <a:picLocks noChangeAspect="1"/>
          </p:cNvPicPr>
          <p:nvPr/>
        </p:nvPicPr>
        <p:blipFill>
          <a:blip r:embed="rId2"/>
          <a:srcRect l="22574" t="7129" r="42509" b="6348"/>
          <a:stretch>
            <a:fillRect/>
          </a:stretch>
        </p:blipFill>
        <p:spPr>
          <a:xfrm>
            <a:off x="5524413" y="3001818"/>
            <a:ext cx="2074935" cy="5141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598" extrusionOk="0">
                <a:moveTo>
                  <a:pt x="9329" y="1"/>
                </a:moveTo>
                <a:cubicBezTo>
                  <a:pt x="9299" y="4"/>
                  <a:pt x="9276" y="16"/>
                  <a:pt x="9276" y="36"/>
                </a:cubicBezTo>
                <a:cubicBezTo>
                  <a:pt x="9276" y="58"/>
                  <a:pt x="9312" y="66"/>
                  <a:pt x="9367" y="58"/>
                </a:cubicBezTo>
                <a:cubicBezTo>
                  <a:pt x="9416" y="50"/>
                  <a:pt x="9443" y="35"/>
                  <a:pt x="9424" y="23"/>
                </a:cubicBezTo>
                <a:cubicBezTo>
                  <a:pt x="9398" y="5"/>
                  <a:pt x="9360" y="-2"/>
                  <a:pt x="9329" y="1"/>
                </a:cubicBezTo>
                <a:close/>
                <a:moveTo>
                  <a:pt x="10785" y="36"/>
                </a:moveTo>
                <a:cubicBezTo>
                  <a:pt x="10503" y="33"/>
                  <a:pt x="10245" y="38"/>
                  <a:pt x="10212" y="46"/>
                </a:cubicBezTo>
                <a:cubicBezTo>
                  <a:pt x="10179" y="54"/>
                  <a:pt x="10079" y="60"/>
                  <a:pt x="9989" y="61"/>
                </a:cubicBezTo>
                <a:cubicBezTo>
                  <a:pt x="9900" y="62"/>
                  <a:pt x="9807" y="71"/>
                  <a:pt x="9783" y="81"/>
                </a:cubicBezTo>
                <a:cubicBezTo>
                  <a:pt x="9759" y="91"/>
                  <a:pt x="9696" y="98"/>
                  <a:pt x="9643" y="98"/>
                </a:cubicBezTo>
                <a:cubicBezTo>
                  <a:pt x="9590" y="98"/>
                  <a:pt x="9512" y="120"/>
                  <a:pt x="9470" y="148"/>
                </a:cubicBezTo>
                <a:cubicBezTo>
                  <a:pt x="9427" y="175"/>
                  <a:pt x="9368" y="192"/>
                  <a:pt x="9338" y="184"/>
                </a:cubicBezTo>
                <a:cubicBezTo>
                  <a:pt x="9308" y="177"/>
                  <a:pt x="9273" y="180"/>
                  <a:pt x="9255" y="191"/>
                </a:cubicBezTo>
                <a:cubicBezTo>
                  <a:pt x="9238" y="202"/>
                  <a:pt x="9138" y="207"/>
                  <a:pt x="9037" y="201"/>
                </a:cubicBezTo>
                <a:cubicBezTo>
                  <a:pt x="8928" y="194"/>
                  <a:pt x="8851" y="202"/>
                  <a:pt x="8847" y="218"/>
                </a:cubicBezTo>
                <a:cubicBezTo>
                  <a:pt x="8843" y="233"/>
                  <a:pt x="8835" y="256"/>
                  <a:pt x="8830" y="271"/>
                </a:cubicBezTo>
                <a:cubicBezTo>
                  <a:pt x="8826" y="285"/>
                  <a:pt x="8775" y="311"/>
                  <a:pt x="8715" y="329"/>
                </a:cubicBezTo>
                <a:cubicBezTo>
                  <a:pt x="8655" y="347"/>
                  <a:pt x="8612" y="365"/>
                  <a:pt x="8620" y="369"/>
                </a:cubicBezTo>
                <a:cubicBezTo>
                  <a:pt x="8628" y="374"/>
                  <a:pt x="8620" y="404"/>
                  <a:pt x="8600" y="436"/>
                </a:cubicBezTo>
                <a:cubicBezTo>
                  <a:pt x="8575" y="474"/>
                  <a:pt x="8530" y="490"/>
                  <a:pt x="8472" y="481"/>
                </a:cubicBezTo>
                <a:cubicBezTo>
                  <a:pt x="8339" y="460"/>
                  <a:pt x="8291" y="536"/>
                  <a:pt x="8414" y="573"/>
                </a:cubicBezTo>
                <a:cubicBezTo>
                  <a:pt x="8489" y="595"/>
                  <a:pt x="8503" y="614"/>
                  <a:pt x="8459" y="638"/>
                </a:cubicBezTo>
                <a:cubicBezTo>
                  <a:pt x="8424" y="657"/>
                  <a:pt x="8400" y="811"/>
                  <a:pt x="8406" y="999"/>
                </a:cubicBezTo>
                <a:cubicBezTo>
                  <a:pt x="8411" y="1180"/>
                  <a:pt x="8396" y="1339"/>
                  <a:pt x="8373" y="1353"/>
                </a:cubicBezTo>
                <a:cubicBezTo>
                  <a:pt x="8349" y="1366"/>
                  <a:pt x="8336" y="1433"/>
                  <a:pt x="8344" y="1500"/>
                </a:cubicBezTo>
                <a:cubicBezTo>
                  <a:pt x="8364" y="1664"/>
                  <a:pt x="8365" y="1664"/>
                  <a:pt x="8435" y="1646"/>
                </a:cubicBezTo>
                <a:cubicBezTo>
                  <a:pt x="8468" y="1638"/>
                  <a:pt x="8509" y="1647"/>
                  <a:pt x="8525" y="1668"/>
                </a:cubicBezTo>
                <a:cubicBezTo>
                  <a:pt x="8542" y="1689"/>
                  <a:pt x="8569" y="1726"/>
                  <a:pt x="8591" y="1750"/>
                </a:cubicBezTo>
                <a:cubicBezTo>
                  <a:pt x="8613" y="1773"/>
                  <a:pt x="8628" y="1799"/>
                  <a:pt x="8624" y="1808"/>
                </a:cubicBezTo>
                <a:cubicBezTo>
                  <a:pt x="8620" y="1817"/>
                  <a:pt x="8658" y="1837"/>
                  <a:pt x="8707" y="1853"/>
                </a:cubicBezTo>
                <a:cubicBezTo>
                  <a:pt x="8755" y="1869"/>
                  <a:pt x="8793" y="1917"/>
                  <a:pt x="8793" y="1960"/>
                </a:cubicBezTo>
                <a:cubicBezTo>
                  <a:pt x="8793" y="2002"/>
                  <a:pt x="8843" y="2065"/>
                  <a:pt x="8901" y="2098"/>
                </a:cubicBezTo>
                <a:cubicBezTo>
                  <a:pt x="9013" y="2162"/>
                  <a:pt x="9054" y="2308"/>
                  <a:pt x="8967" y="2330"/>
                </a:cubicBezTo>
                <a:cubicBezTo>
                  <a:pt x="8938" y="2337"/>
                  <a:pt x="8944" y="2365"/>
                  <a:pt x="8979" y="2391"/>
                </a:cubicBezTo>
                <a:cubicBezTo>
                  <a:pt x="9014" y="2418"/>
                  <a:pt x="9024" y="2450"/>
                  <a:pt x="9004" y="2463"/>
                </a:cubicBezTo>
                <a:cubicBezTo>
                  <a:pt x="8984" y="2476"/>
                  <a:pt x="9023" y="2486"/>
                  <a:pt x="9090" y="2486"/>
                </a:cubicBezTo>
                <a:cubicBezTo>
                  <a:pt x="9158" y="2486"/>
                  <a:pt x="9261" y="2515"/>
                  <a:pt x="9317" y="2550"/>
                </a:cubicBezTo>
                <a:cubicBezTo>
                  <a:pt x="9373" y="2584"/>
                  <a:pt x="9548" y="2639"/>
                  <a:pt x="9709" y="2672"/>
                </a:cubicBezTo>
                <a:cubicBezTo>
                  <a:pt x="10027" y="2737"/>
                  <a:pt x="10049" y="2758"/>
                  <a:pt x="9907" y="2873"/>
                </a:cubicBezTo>
                <a:cubicBezTo>
                  <a:pt x="9855" y="2915"/>
                  <a:pt x="9828" y="2960"/>
                  <a:pt x="9849" y="2973"/>
                </a:cubicBezTo>
                <a:cubicBezTo>
                  <a:pt x="9870" y="2987"/>
                  <a:pt x="9900" y="3020"/>
                  <a:pt x="9915" y="3047"/>
                </a:cubicBezTo>
                <a:cubicBezTo>
                  <a:pt x="9930" y="3074"/>
                  <a:pt x="9954" y="3119"/>
                  <a:pt x="9969" y="3147"/>
                </a:cubicBezTo>
                <a:cubicBezTo>
                  <a:pt x="9985" y="3176"/>
                  <a:pt x="9958" y="3202"/>
                  <a:pt x="9907" y="3210"/>
                </a:cubicBezTo>
                <a:cubicBezTo>
                  <a:pt x="9859" y="3217"/>
                  <a:pt x="9835" y="3233"/>
                  <a:pt x="9853" y="3245"/>
                </a:cubicBezTo>
                <a:cubicBezTo>
                  <a:pt x="9872" y="3257"/>
                  <a:pt x="9844" y="3274"/>
                  <a:pt x="9791" y="3282"/>
                </a:cubicBezTo>
                <a:cubicBezTo>
                  <a:pt x="9717" y="3293"/>
                  <a:pt x="9713" y="3304"/>
                  <a:pt x="9767" y="3330"/>
                </a:cubicBezTo>
                <a:cubicBezTo>
                  <a:pt x="9805" y="3349"/>
                  <a:pt x="9813" y="3363"/>
                  <a:pt x="9787" y="3363"/>
                </a:cubicBezTo>
                <a:cubicBezTo>
                  <a:pt x="9762" y="3363"/>
                  <a:pt x="9793" y="3386"/>
                  <a:pt x="9853" y="3413"/>
                </a:cubicBezTo>
                <a:cubicBezTo>
                  <a:pt x="9978" y="3469"/>
                  <a:pt x="9956" y="3482"/>
                  <a:pt x="9622" y="3557"/>
                </a:cubicBezTo>
                <a:cubicBezTo>
                  <a:pt x="9442" y="3597"/>
                  <a:pt x="9367" y="3602"/>
                  <a:pt x="9272" y="3582"/>
                </a:cubicBezTo>
                <a:cubicBezTo>
                  <a:pt x="9187" y="3563"/>
                  <a:pt x="9169" y="3547"/>
                  <a:pt x="9210" y="3527"/>
                </a:cubicBezTo>
                <a:cubicBezTo>
                  <a:pt x="9255" y="3505"/>
                  <a:pt x="9151" y="3501"/>
                  <a:pt x="8793" y="3507"/>
                </a:cubicBezTo>
                <a:cubicBezTo>
                  <a:pt x="8424" y="3513"/>
                  <a:pt x="8279" y="3505"/>
                  <a:pt x="8121" y="3470"/>
                </a:cubicBezTo>
                <a:cubicBezTo>
                  <a:pt x="8010" y="3446"/>
                  <a:pt x="7825" y="3420"/>
                  <a:pt x="7709" y="3413"/>
                </a:cubicBezTo>
                <a:cubicBezTo>
                  <a:pt x="7576" y="3406"/>
                  <a:pt x="7498" y="3388"/>
                  <a:pt x="7498" y="3365"/>
                </a:cubicBezTo>
                <a:cubicBezTo>
                  <a:pt x="7498" y="3315"/>
                  <a:pt x="7322" y="3308"/>
                  <a:pt x="5894" y="3305"/>
                </a:cubicBezTo>
                <a:cubicBezTo>
                  <a:pt x="4599" y="3303"/>
                  <a:pt x="4442" y="3315"/>
                  <a:pt x="4479" y="3408"/>
                </a:cubicBezTo>
                <a:cubicBezTo>
                  <a:pt x="4503" y="3467"/>
                  <a:pt x="4399" y="3540"/>
                  <a:pt x="4319" y="3520"/>
                </a:cubicBezTo>
                <a:cubicBezTo>
                  <a:pt x="4275" y="3509"/>
                  <a:pt x="4265" y="3517"/>
                  <a:pt x="4290" y="3543"/>
                </a:cubicBezTo>
                <a:cubicBezTo>
                  <a:pt x="4316" y="3571"/>
                  <a:pt x="4271" y="3600"/>
                  <a:pt x="4149" y="3637"/>
                </a:cubicBezTo>
                <a:cubicBezTo>
                  <a:pt x="3979" y="3688"/>
                  <a:pt x="3972" y="3699"/>
                  <a:pt x="3972" y="3869"/>
                </a:cubicBezTo>
                <a:cubicBezTo>
                  <a:pt x="3972" y="4016"/>
                  <a:pt x="3987" y="4047"/>
                  <a:pt x="4067" y="4047"/>
                </a:cubicBezTo>
                <a:cubicBezTo>
                  <a:pt x="4126" y="4047"/>
                  <a:pt x="4153" y="4033"/>
                  <a:pt x="4133" y="4012"/>
                </a:cubicBezTo>
                <a:cubicBezTo>
                  <a:pt x="4115" y="3993"/>
                  <a:pt x="4135" y="3964"/>
                  <a:pt x="4182" y="3949"/>
                </a:cubicBezTo>
                <a:cubicBezTo>
                  <a:pt x="4251" y="3925"/>
                  <a:pt x="4277" y="3929"/>
                  <a:pt x="4306" y="3965"/>
                </a:cubicBezTo>
                <a:cubicBezTo>
                  <a:pt x="4326" y="3990"/>
                  <a:pt x="4372" y="4039"/>
                  <a:pt x="4405" y="4075"/>
                </a:cubicBezTo>
                <a:cubicBezTo>
                  <a:pt x="4444" y="4117"/>
                  <a:pt x="4448" y="4277"/>
                  <a:pt x="4417" y="4515"/>
                </a:cubicBezTo>
                <a:cubicBezTo>
                  <a:pt x="4392" y="4721"/>
                  <a:pt x="4375" y="4998"/>
                  <a:pt x="4380" y="5132"/>
                </a:cubicBezTo>
                <a:cubicBezTo>
                  <a:pt x="4389" y="5353"/>
                  <a:pt x="4454" y="6390"/>
                  <a:pt x="4471" y="6569"/>
                </a:cubicBezTo>
                <a:cubicBezTo>
                  <a:pt x="4488" y="6743"/>
                  <a:pt x="4381" y="6985"/>
                  <a:pt x="4265" y="7029"/>
                </a:cubicBezTo>
                <a:cubicBezTo>
                  <a:pt x="4188" y="7058"/>
                  <a:pt x="4158" y="7091"/>
                  <a:pt x="4182" y="7123"/>
                </a:cubicBezTo>
                <a:cubicBezTo>
                  <a:pt x="4211" y="7159"/>
                  <a:pt x="4192" y="7175"/>
                  <a:pt x="4100" y="7184"/>
                </a:cubicBezTo>
                <a:cubicBezTo>
                  <a:pt x="4017" y="7193"/>
                  <a:pt x="3980" y="7215"/>
                  <a:pt x="3989" y="7249"/>
                </a:cubicBezTo>
                <a:cubicBezTo>
                  <a:pt x="4000" y="7294"/>
                  <a:pt x="3966" y="7303"/>
                  <a:pt x="3745" y="7309"/>
                </a:cubicBezTo>
                <a:cubicBezTo>
                  <a:pt x="3604" y="7314"/>
                  <a:pt x="3490" y="7326"/>
                  <a:pt x="3490" y="7339"/>
                </a:cubicBezTo>
                <a:cubicBezTo>
                  <a:pt x="3490" y="7353"/>
                  <a:pt x="3543" y="7410"/>
                  <a:pt x="3609" y="7466"/>
                </a:cubicBezTo>
                <a:cubicBezTo>
                  <a:pt x="3692" y="7535"/>
                  <a:pt x="3709" y="7574"/>
                  <a:pt x="3667" y="7591"/>
                </a:cubicBezTo>
                <a:cubicBezTo>
                  <a:pt x="3624" y="7608"/>
                  <a:pt x="3647" y="7631"/>
                  <a:pt x="3741" y="7659"/>
                </a:cubicBezTo>
                <a:cubicBezTo>
                  <a:pt x="3851" y="7693"/>
                  <a:pt x="3863" y="7707"/>
                  <a:pt x="3803" y="7731"/>
                </a:cubicBezTo>
                <a:cubicBezTo>
                  <a:pt x="3744" y="7755"/>
                  <a:pt x="3715" y="7756"/>
                  <a:pt x="3659" y="7733"/>
                </a:cubicBezTo>
                <a:cubicBezTo>
                  <a:pt x="3541" y="7685"/>
                  <a:pt x="3490" y="7698"/>
                  <a:pt x="3490" y="7776"/>
                </a:cubicBezTo>
                <a:cubicBezTo>
                  <a:pt x="3490" y="7817"/>
                  <a:pt x="3518" y="7846"/>
                  <a:pt x="3556" y="7843"/>
                </a:cubicBezTo>
                <a:cubicBezTo>
                  <a:pt x="3642" y="7835"/>
                  <a:pt x="3928" y="8038"/>
                  <a:pt x="3877" y="8071"/>
                </a:cubicBezTo>
                <a:cubicBezTo>
                  <a:pt x="3856" y="8085"/>
                  <a:pt x="3767" y="8092"/>
                  <a:pt x="3679" y="8088"/>
                </a:cubicBezTo>
                <a:cubicBezTo>
                  <a:pt x="3567" y="8083"/>
                  <a:pt x="3512" y="8093"/>
                  <a:pt x="3498" y="8123"/>
                </a:cubicBezTo>
                <a:cubicBezTo>
                  <a:pt x="3484" y="8152"/>
                  <a:pt x="3507" y="8162"/>
                  <a:pt x="3568" y="8153"/>
                </a:cubicBezTo>
                <a:cubicBezTo>
                  <a:pt x="3714" y="8130"/>
                  <a:pt x="3737" y="8181"/>
                  <a:pt x="3609" y="8246"/>
                </a:cubicBezTo>
                <a:cubicBezTo>
                  <a:pt x="3476" y="8315"/>
                  <a:pt x="3458" y="8364"/>
                  <a:pt x="3551" y="8401"/>
                </a:cubicBezTo>
                <a:cubicBezTo>
                  <a:pt x="3631" y="8433"/>
                  <a:pt x="3490" y="8547"/>
                  <a:pt x="3308" y="8598"/>
                </a:cubicBezTo>
                <a:cubicBezTo>
                  <a:pt x="3207" y="8627"/>
                  <a:pt x="3182" y="8654"/>
                  <a:pt x="3197" y="8723"/>
                </a:cubicBezTo>
                <a:cubicBezTo>
                  <a:pt x="3212" y="8795"/>
                  <a:pt x="3196" y="8813"/>
                  <a:pt x="3110" y="8810"/>
                </a:cubicBezTo>
                <a:cubicBezTo>
                  <a:pt x="3037" y="8807"/>
                  <a:pt x="3007" y="8824"/>
                  <a:pt x="3007" y="8863"/>
                </a:cubicBezTo>
                <a:cubicBezTo>
                  <a:pt x="3007" y="8894"/>
                  <a:pt x="3026" y="8925"/>
                  <a:pt x="3052" y="8931"/>
                </a:cubicBezTo>
                <a:cubicBezTo>
                  <a:pt x="3122" y="8949"/>
                  <a:pt x="3095" y="9119"/>
                  <a:pt x="3019" y="9138"/>
                </a:cubicBezTo>
                <a:cubicBezTo>
                  <a:pt x="2984" y="9147"/>
                  <a:pt x="2949" y="9181"/>
                  <a:pt x="2937" y="9215"/>
                </a:cubicBezTo>
                <a:cubicBezTo>
                  <a:pt x="2911" y="9290"/>
                  <a:pt x="2806" y="9286"/>
                  <a:pt x="2760" y="9210"/>
                </a:cubicBezTo>
                <a:cubicBezTo>
                  <a:pt x="2731" y="9162"/>
                  <a:pt x="2719" y="9169"/>
                  <a:pt x="2677" y="9252"/>
                </a:cubicBezTo>
                <a:cubicBezTo>
                  <a:pt x="2649" y="9305"/>
                  <a:pt x="2623" y="9386"/>
                  <a:pt x="2619" y="9433"/>
                </a:cubicBezTo>
                <a:cubicBezTo>
                  <a:pt x="2616" y="9480"/>
                  <a:pt x="2589" y="9534"/>
                  <a:pt x="2562" y="9552"/>
                </a:cubicBezTo>
                <a:cubicBezTo>
                  <a:pt x="2534" y="9569"/>
                  <a:pt x="2532" y="9602"/>
                  <a:pt x="2557" y="9625"/>
                </a:cubicBezTo>
                <a:cubicBezTo>
                  <a:pt x="2640" y="9699"/>
                  <a:pt x="2624" y="9785"/>
                  <a:pt x="2512" y="9867"/>
                </a:cubicBezTo>
                <a:cubicBezTo>
                  <a:pt x="2452" y="9911"/>
                  <a:pt x="2401" y="9965"/>
                  <a:pt x="2401" y="9985"/>
                </a:cubicBezTo>
                <a:cubicBezTo>
                  <a:pt x="2401" y="10005"/>
                  <a:pt x="2334" y="10061"/>
                  <a:pt x="2252" y="10110"/>
                </a:cubicBezTo>
                <a:cubicBezTo>
                  <a:pt x="2145" y="10174"/>
                  <a:pt x="2121" y="10207"/>
                  <a:pt x="2166" y="10228"/>
                </a:cubicBezTo>
                <a:cubicBezTo>
                  <a:pt x="2210" y="10250"/>
                  <a:pt x="2197" y="10272"/>
                  <a:pt x="2116" y="10305"/>
                </a:cubicBezTo>
                <a:cubicBezTo>
                  <a:pt x="2054" y="10330"/>
                  <a:pt x="2012" y="10365"/>
                  <a:pt x="2025" y="10382"/>
                </a:cubicBezTo>
                <a:cubicBezTo>
                  <a:pt x="2039" y="10398"/>
                  <a:pt x="2022" y="10427"/>
                  <a:pt x="1984" y="10445"/>
                </a:cubicBezTo>
                <a:cubicBezTo>
                  <a:pt x="1937" y="10468"/>
                  <a:pt x="1933" y="10483"/>
                  <a:pt x="1976" y="10494"/>
                </a:cubicBezTo>
                <a:cubicBezTo>
                  <a:pt x="2090" y="10522"/>
                  <a:pt x="2041" y="10599"/>
                  <a:pt x="1865" y="10670"/>
                </a:cubicBezTo>
                <a:cubicBezTo>
                  <a:pt x="1707" y="10734"/>
                  <a:pt x="1657" y="10741"/>
                  <a:pt x="1337" y="10735"/>
                </a:cubicBezTo>
                <a:cubicBezTo>
                  <a:pt x="1073" y="10730"/>
                  <a:pt x="1014" y="10735"/>
                  <a:pt x="1093" y="10754"/>
                </a:cubicBezTo>
                <a:cubicBezTo>
                  <a:pt x="1224" y="10784"/>
                  <a:pt x="1171" y="10824"/>
                  <a:pt x="1003" y="10824"/>
                </a:cubicBezTo>
                <a:cubicBezTo>
                  <a:pt x="899" y="10824"/>
                  <a:pt x="891" y="10830"/>
                  <a:pt x="953" y="10860"/>
                </a:cubicBezTo>
                <a:cubicBezTo>
                  <a:pt x="1014" y="10890"/>
                  <a:pt x="1009" y="10900"/>
                  <a:pt x="928" y="10912"/>
                </a:cubicBezTo>
                <a:cubicBezTo>
                  <a:pt x="838" y="10926"/>
                  <a:pt x="839" y="10930"/>
                  <a:pt x="937" y="10959"/>
                </a:cubicBezTo>
                <a:cubicBezTo>
                  <a:pt x="1037" y="10989"/>
                  <a:pt x="1036" y="10992"/>
                  <a:pt x="895" y="11014"/>
                </a:cubicBezTo>
                <a:cubicBezTo>
                  <a:pt x="812" y="11026"/>
                  <a:pt x="710" y="11032"/>
                  <a:pt x="669" y="11025"/>
                </a:cubicBezTo>
                <a:cubicBezTo>
                  <a:pt x="627" y="11019"/>
                  <a:pt x="594" y="11031"/>
                  <a:pt x="594" y="11052"/>
                </a:cubicBezTo>
                <a:cubicBezTo>
                  <a:pt x="594" y="11073"/>
                  <a:pt x="537" y="11105"/>
                  <a:pt x="471" y="11122"/>
                </a:cubicBezTo>
                <a:cubicBezTo>
                  <a:pt x="404" y="11139"/>
                  <a:pt x="351" y="11171"/>
                  <a:pt x="351" y="11194"/>
                </a:cubicBezTo>
                <a:cubicBezTo>
                  <a:pt x="351" y="11251"/>
                  <a:pt x="245" y="11272"/>
                  <a:pt x="137" y="11235"/>
                </a:cubicBezTo>
                <a:cubicBezTo>
                  <a:pt x="87" y="11219"/>
                  <a:pt x="44" y="11216"/>
                  <a:pt x="0" y="11227"/>
                </a:cubicBezTo>
                <a:lnTo>
                  <a:pt x="0" y="11624"/>
                </a:lnTo>
                <a:cubicBezTo>
                  <a:pt x="40" y="11615"/>
                  <a:pt x="79" y="11604"/>
                  <a:pt x="116" y="11604"/>
                </a:cubicBezTo>
                <a:cubicBezTo>
                  <a:pt x="201" y="11604"/>
                  <a:pt x="297" y="11553"/>
                  <a:pt x="301" y="11505"/>
                </a:cubicBezTo>
                <a:cubicBezTo>
                  <a:pt x="308" y="11436"/>
                  <a:pt x="583" y="11431"/>
                  <a:pt x="718" y="11497"/>
                </a:cubicBezTo>
                <a:cubicBezTo>
                  <a:pt x="778" y="11526"/>
                  <a:pt x="800" y="11525"/>
                  <a:pt x="862" y="11490"/>
                </a:cubicBezTo>
                <a:cubicBezTo>
                  <a:pt x="903" y="11468"/>
                  <a:pt x="969" y="11458"/>
                  <a:pt x="1007" y="11467"/>
                </a:cubicBezTo>
                <a:cubicBezTo>
                  <a:pt x="1096" y="11489"/>
                  <a:pt x="1100" y="11838"/>
                  <a:pt x="1011" y="11861"/>
                </a:cubicBezTo>
                <a:cubicBezTo>
                  <a:pt x="975" y="11869"/>
                  <a:pt x="960" y="11892"/>
                  <a:pt x="978" y="11911"/>
                </a:cubicBezTo>
                <a:cubicBezTo>
                  <a:pt x="995" y="11929"/>
                  <a:pt x="982" y="11951"/>
                  <a:pt x="949" y="11959"/>
                </a:cubicBezTo>
                <a:cubicBezTo>
                  <a:pt x="916" y="11967"/>
                  <a:pt x="907" y="11996"/>
                  <a:pt x="928" y="12022"/>
                </a:cubicBezTo>
                <a:cubicBezTo>
                  <a:pt x="957" y="12058"/>
                  <a:pt x="933" y="12074"/>
                  <a:pt x="838" y="12084"/>
                </a:cubicBezTo>
                <a:cubicBezTo>
                  <a:pt x="750" y="12093"/>
                  <a:pt x="720" y="12110"/>
                  <a:pt x="743" y="12139"/>
                </a:cubicBezTo>
                <a:cubicBezTo>
                  <a:pt x="761" y="12162"/>
                  <a:pt x="736" y="12195"/>
                  <a:pt x="685" y="12212"/>
                </a:cubicBezTo>
                <a:cubicBezTo>
                  <a:pt x="582" y="12247"/>
                  <a:pt x="562" y="12397"/>
                  <a:pt x="656" y="12421"/>
                </a:cubicBezTo>
                <a:cubicBezTo>
                  <a:pt x="690" y="12429"/>
                  <a:pt x="703" y="12446"/>
                  <a:pt x="685" y="12457"/>
                </a:cubicBezTo>
                <a:cubicBezTo>
                  <a:pt x="667" y="12469"/>
                  <a:pt x="683" y="12486"/>
                  <a:pt x="722" y="12496"/>
                </a:cubicBezTo>
                <a:cubicBezTo>
                  <a:pt x="774" y="12509"/>
                  <a:pt x="768" y="12519"/>
                  <a:pt x="706" y="12539"/>
                </a:cubicBezTo>
                <a:cubicBezTo>
                  <a:pt x="659" y="12554"/>
                  <a:pt x="614" y="12582"/>
                  <a:pt x="603" y="12602"/>
                </a:cubicBezTo>
                <a:cubicBezTo>
                  <a:pt x="590" y="12626"/>
                  <a:pt x="639" y="12619"/>
                  <a:pt x="739" y="12581"/>
                </a:cubicBezTo>
                <a:cubicBezTo>
                  <a:pt x="824" y="12548"/>
                  <a:pt x="895" y="12531"/>
                  <a:pt x="895" y="12542"/>
                </a:cubicBezTo>
                <a:cubicBezTo>
                  <a:pt x="895" y="12553"/>
                  <a:pt x="946" y="12543"/>
                  <a:pt x="1011" y="12519"/>
                </a:cubicBezTo>
                <a:cubicBezTo>
                  <a:pt x="1076" y="12495"/>
                  <a:pt x="1128" y="12469"/>
                  <a:pt x="1122" y="12461"/>
                </a:cubicBezTo>
                <a:cubicBezTo>
                  <a:pt x="1116" y="12452"/>
                  <a:pt x="1146" y="12420"/>
                  <a:pt x="1188" y="12389"/>
                </a:cubicBezTo>
                <a:cubicBezTo>
                  <a:pt x="1251" y="12343"/>
                  <a:pt x="1281" y="12338"/>
                  <a:pt x="1353" y="12362"/>
                </a:cubicBezTo>
                <a:cubicBezTo>
                  <a:pt x="1413" y="12382"/>
                  <a:pt x="1423" y="12399"/>
                  <a:pt x="1382" y="12416"/>
                </a:cubicBezTo>
                <a:cubicBezTo>
                  <a:pt x="1341" y="12432"/>
                  <a:pt x="1351" y="12450"/>
                  <a:pt x="1415" y="12469"/>
                </a:cubicBezTo>
                <a:cubicBezTo>
                  <a:pt x="1492" y="12492"/>
                  <a:pt x="1498" y="12508"/>
                  <a:pt x="1444" y="12549"/>
                </a:cubicBezTo>
                <a:cubicBezTo>
                  <a:pt x="1392" y="12588"/>
                  <a:pt x="1395" y="12604"/>
                  <a:pt x="1452" y="12619"/>
                </a:cubicBezTo>
                <a:cubicBezTo>
                  <a:pt x="1543" y="12643"/>
                  <a:pt x="1917" y="12646"/>
                  <a:pt x="1881" y="12622"/>
                </a:cubicBezTo>
                <a:cubicBezTo>
                  <a:pt x="1831" y="12589"/>
                  <a:pt x="1987" y="12575"/>
                  <a:pt x="2075" y="12604"/>
                </a:cubicBezTo>
                <a:cubicBezTo>
                  <a:pt x="2148" y="12629"/>
                  <a:pt x="2180" y="12627"/>
                  <a:pt x="2248" y="12589"/>
                </a:cubicBezTo>
                <a:cubicBezTo>
                  <a:pt x="2323" y="12548"/>
                  <a:pt x="2338" y="12547"/>
                  <a:pt x="2372" y="12582"/>
                </a:cubicBezTo>
                <a:cubicBezTo>
                  <a:pt x="2398" y="12609"/>
                  <a:pt x="2485" y="12622"/>
                  <a:pt x="2644" y="12622"/>
                </a:cubicBezTo>
                <a:cubicBezTo>
                  <a:pt x="2872" y="12624"/>
                  <a:pt x="2879" y="12622"/>
                  <a:pt x="2821" y="12561"/>
                </a:cubicBezTo>
                <a:cubicBezTo>
                  <a:pt x="2770" y="12507"/>
                  <a:pt x="2786" y="12489"/>
                  <a:pt x="2937" y="12429"/>
                </a:cubicBezTo>
                <a:cubicBezTo>
                  <a:pt x="3090" y="12369"/>
                  <a:pt x="3119" y="12364"/>
                  <a:pt x="3184" y="12396"/>
                </a:cubicBezTo>
                <a:cubicBezTo>
                  <a:pt x="3226" y="12416"/>
                  <a:pt x="3283" y="12432"/>
                  <a:pt x="3308" y="12432"/>
                </a:cubicBezTo>
                <a:cubicBezTo>
                  <a:pt x="3387" y="12432"/>
                  <a:pt x="3446" y="12329"/>
                  <a:pt x="3452" y="12177"/>
                </a:cubicBezTo>
                <a:cubicBezTo>
                  <a:pt x="3458" y="12043"/>
                  <a:pt x="3469" y="12031"/>
                  <a:pt x="3589" y="12036"/>
                </a:cubicBezTo>
                <a:cubicBezTo>
                  <a:pt x="3791" y="12044"/>
                  <a:pt x="3801" y="11978"/>
                  <a:pt x="3613" y="11891"/>
                </a:cubicBezTo>
                <a:cubicBezTo>
                  <a:pt x="3495" y="11836"/>
                  <a:pt x="3448" y="11787"/>
                  <a:pt x="3457" y="11736"/>
                </a:cubicBezTo>
                <a:cubicBezTo>
                  <a:pt x="3470" y="11650"/>
                  <a:pt x="3535" y="11598"/>
                  <a:pt x="3605" y="11615"/>
                </a:cubicBezTo>
                <a:cubicBezTo>
                  <a:pt x="3631" y="11622"/>
                  <a:pt x="3703" y="11604"/>
                  <a:pt x="3766" y="11575"/>
                </a:cubicBezTo>
                <a:cubicBezTo>
                  <a:pt x="3878" y="11524"/>
                  <a:pt x="3877" y="11523"/>
                  <a:pt x="3749" y="11550"/>
                </a:cubicBezTo>
                <a:cubicBezTo>
                  <a:pt x="3573" y="11588"/>
                  <a:pt x="3461" y="11531"/>
                  <a:pt x="3452" y="11399"/>
                </a:cubicBezTo>
                <a:cubicBezTo>
                  <a:pt x="3449" y="11343"/>
                  <a:pt x="3430" y="11282"/>
                  <a:pt x="3411" y="11262"/>
                </a:cubicBezTo>
                <a:cubicBezTo>
                  <a:pt x="3334" y="11182"/>
                  <a:pt x="3322" y="11116"/>
                  <a:pt x="3378" y="11102"/>
                </a:cubicBezTo>
                <a:cubicBezTo>
                  <a:pt x="3410" y="11094"/>
                  <a:pt x="3421" y="11071"/>
                  <a:pt x="3403" y="11052"/>
                </a:cubicBezTo>
                <a:cubicBezTo>
                  <a:pt x="3350" y="10996"/>
                  <a:pt x="3636" y="10813"/>
                  <a:pt x="3737" y="10839"/>
                </a:cubicBezTo>
                <a:cubicBezTo>
                  <a:pt x="3822" y="10860"/>
                  <a:pt x="3870" y="10777"/>
                  <a:pt x="3795" y="10740"/>
                </a:cubicBezTo>
                <a:cubicBezTo>
                  <a:pt x="3721" y="10705"/>
                  <a:pt x="3738" y="10574"/>
                  <a:pt x="3844" y="10377"/>
                </a:cubicBezTo>
                <a:cubicBezTo>
                  <a:pt x="3925" y="10226"/>
                  <a:pt x="3958" y="10205"/>
                  <a:pt x="4059" y="10238"/>
                </a:cubicBezTo>
                <a:cubicBezTo>
                  <a:pt x="4115" y="10257"/>
                  <a:pt x="4150" y="10257"/>
                  <a:pt x="4178" y="10238"/>
                </a:cubicBezTo>
                <a:cubicBezTo>
                  <a:pt x="4200" y="10224"/>
                  <a:pt x="4243" y="10219"/>
                  <a:pt x="4269" y="10225"/>
                </a:cubicBezTo>
                <a:cubicBezTo>
                  <a:pt x="4295" y="10232"/>
                  <a:pt x="4314" y="10207"/>
                  <a:pt x="4310" y="10170"/>
                </a:cubicBezTo>
                <a:cubicBezTo>
                  <a:pt x="4307" y="10131"/>
                  <a:pt x="4257" y="10097"/>
                  <a:pt x="4195" y="10087"/>
                </a:cubicBezTo>
                <a:cubicBezTo>
                  <a:pt x="4049" y="10063"/>
                  <a:pt x="4062" y="9957"/>
                  <a:pt x="4215" y="9913"/>
                </a:cubicBezTo>
                <a:cubicBezTo>
                  <a:pt x="4323" y="9883"/>
                  <a:pt x="4332" y="9872"/>
                  <a:pt x="4265" y="9828"/>
                </a:cubicBezTo>
                <a:cubicBezTo>
                  <a:pt x="4199" y="9786"/>
                  <a:pt x="4203" y="9771"/>
                  <a:pt x="4298" y="9728"/>
                </a:cubicBezTo>
                <a:cubicBezTo>
                  <a:pt x="4360" y="9701"/>
                  <a:pt x="4392" y="9678"/>
                  <a:pt x="4368" y="9678"/>
                </a:cubicBezTo>
                <a:cubicBezTo>
                  <a:pt x="4344" y="9678"/>
                  <a:pt x="4344" y="9666"/>
                  <a:pt x="4368" y="9650"/>
                </a:cubicBezTo>
                <a:cubicBezTo>
                  <a:pt x="4392" y="9634"/>
                  <a:pt x="4418" y="9589"/>
                  <a:pt x="4426" y="9550"/>
                </a:cubicBezTo>
                <a:cubicBezTo>
                  <a:pt x="4433" y="9511"/>
                  <a:pt x="4471" y="9466"/>
                  <a:pt x="4508" y="9452"/>
                </a:cubicBezTo>
                <a:cubicBezTo>
                  <a:pt x="4545" y="9437"/>
                  <a:pt x="4574" y="9401"/>
                  <a:pt x="4574" y="9372"/>
                </a:cubicBezTo>
                <a:cubicBezTo>
                  <a:pt x="4574" y="9312"/>
                  <a:pt x="4711" y="9254"/>
                  <a:pt x="4785" y="9282"/>
                </a:cubicBezTo>
                <a:cubicBezTo>
                  <a:pt x="4811" y="9291"/>
                  <a:pt x="4796" y="9275"/>
                  <a:pt x="4756" y="9243"/>
                </a:cubicBezTo>
                <a:cubicBezTo>
                  <a:pt x="4702" y="9202"/>
                  <a:pt x="4700" y="9177"/>
                  <a:pt x="4747" y="9158"/>
                </a:cubicBezTo>
                <a:cubicBezTo>
                  <a:pt x="4784" y="9144"/>
                  <a:pt x="4818" y="9076"/>
                  <a:pt x="4822" y="9008"/>
                </a:cubicBezTo>
                <a:cubicBezTo>
                  <a:pt x="4832" y="8833"/>
                  <a:pt x="4891" y="8739"/>
                  <a:pt x="4995" y="8736"/>
                </a:cubicBezTo>
                <a:cubicBezTo>
                  <a:pt x="5208" y="8731"/>
                  <a:pt x="5243" y="8726"/>
                  <a:pt x="5205" y="8701"/>
                </a:cubicBezTo>
                <a:cubicBezTo>
                  <a:pt x="5183" y="8687"/>
                  <a:pt x="5125" y="8681"/>
                  <a:pt x="5077" y="8688"/>
                </a:cubicBezTo>
                <a:cubicBezTo>
                  <a:pt x="4948" y="8708"/>
                  <a:pt x="4911" y="8639"/>
                  <a:pt x="5003" y="8550"/>
                </a:cubicBezTo>
                <a:cubicBezTo>
                  <a:pt x="5048" y="8506"/>
                  <a:pt x="5076" y="8456"/>
                  <a:pt x="5065" y="8436"/>
                </a:cubicBezTo>
                <a:cubicBezTo>
                  <a:pt x="5054" y="8417"/>
                  <a:pt x="5094" y="8387"/>
                  <a:pt x="5152" y="8370"/>
                </a:cubicBezTo>
                <a:cubicBezTo>
                  <a:pt x="5210" y="8352"/>
                  <a:pt x="5264" y="8302"/>
                  <a:pt x="5275" y="8258"/>
                </a:cubicBezTo>
                <a:cubicBezTo>
                  <a:pt x="5303" y="8150"/>
                  <a:pt x="5344" y="8111"/>
                  <a:pt x="5411" y="8128"/>
                </a:cubicBezTo>
                <a:cubicBezTo>
                  <a:pt x="5443" y="8136"/>
                  <a:pt x="5486" y="8133"/>
                  <a:pt x="5506" y="8120"/>
                </a:cubicBezTo>
                <a:cubicBezTo>
                  <a:pt x="5526" y="8107"/>
                  <a:pt x="5577" y="8101"/>
                  <a:pt x="5622" y="8108"/>
                </a:cubicBezTo>
                <a:cubicBezTo>
                  <a:pt x="5718" y="8123"/>
                  <a:pt x="5800" y="8053"/>
                  <a:pt x="5713" y="8031"/>
                </a:cubicBezTo>
                <a:cubicBezTo>
                  <a:pt x="5673" y="8021"/>
                  <a:pt x="5674" y="8006"/>
                  <a:pt x="5717" y="7985"/>
                </a:cubicBezTo>
                <a:cubicBezTo>
                  <a:pt x="5753" y="7967"/>
                  <a:pt x="5773" y="7910"/>
                  <a:pt x="5758" y="7858"/>
                </a:cubicBezTo>
                <a:cubicBezTo>
                  <a:pt x="5743" y="7806"/>
                  <a:pt x="5764" y="7731"/>
                  <a:pt x="5807" y="7691"/>
                </a:cubicBezTo>
                <a:cubicBezTo>
                  <a:pt x="5850" y="7651"/>
                  <a:pt x="5901" y="7599"/>
                  <a:pt x="5919" y="7578"/>
                </a:cubicBezTo>
                <a:cubicBezTo>
                  <a:pt x="5937" y="7554"/>
                  <a:pt x="6009" y="7540"/>
                  <a:pt x="6092" y="7543"/>
                </a:cubicBezTo>
                <a:cubicBezTo>
                  <a:pt x="6169" y="7545"/>
                  <a:pt x="6270" y="7536"/>
                  <a:pt x="6315" y="7523"/>
                </a:cubicBezTo>
                <a:cubicBezTo>
                  <a:pt x="6374" y="7505"/>
                  <a:pt x="6417" y="7510"/>
                  <a:pt x="6476" y="7543"/>
                </a:cubicBezTo>
                <a:cubicBezTo>
                  <a:pt x="6544" y="7581"/>
                  <a:pt x="6585" y="7583"/>
                  <a:pt x="6744" y="7561"/>
                </a:cubicBezTo>
                <a:cubicBezTo>
                  <a:pt x="6885" y="7541"/>
                  <a:pt x="6936" y="7542"/>
                  <a:pt x="6958" y="7564"/>
                </a:cubicBezTo>
                <a:cubicBezTo>
                  <a:pt x="6990" y="7598"/>
                  <a:pt x="7371" y="7604"/>
                  <a:pt x="7449" y="7573"/>
                </a:cubicBezTo>
                <a:cubicBezTo>
                  <a:pt x="7476" y="7562"/>
                  <a:pt x="7498" y="7541"/>
                  <a:pt x="7498" y="7526"/>
                </a:cubicBezTo>
                <a:cubicBezTo>
                  <a:pt x="7498" y="7483"/>
                  <a:pt x="7644" y="7476"/>
                  <a:pt x="7684" y="7518"/>
                </a:cubicBezTo>
                <a:cubicBezTo>
                  <a:pt x="7708" y="7543"/>
                  <a:pt x="7796" y="7558"/>
                  <a:pt x="7944" y="7558"/>
                </a:cubicBezTo>
                <a:cubicBezTo>
                  <a:pt x="8242" y="7558"/>
                  <a:pt x="8311" y="7591"/>
                  <a:pt x="8311" y="7743"/>
                </a:cubicBezTo>
                <a:cubicBezTo>
                  <a:pt x="8311" y="7813"/>
                  <a:pt x="8337" y="7878"/>
                  <a:pt x="8369" y="7886"/>
                </a:cubicBezTo>
                <a:cubicBezTo>
                  <a:pt x="8400" y="7894"/>
                  <a:pt x="8413" y="7913"/>
                  <a:pt x="8397" y="7930"/>
                </a:cubicBezTo>
                <a:cubicBezTo>
                  <a:pt x="8365" y="7963"/>
                  <a:pt x="8832" y="7970"/>
                  <a:pt x="8962" y="7938"/>
                </a:cubicBezTo>
                <a:cubicBezTo>
                  <a:pt x="9003" y="7928"/>
                  <a:pt x="9061" y="7926"/>
                  <a:pt x="9094" y="7935"/>
                </a:cubicBezTo>
                <a:cubicBezTo>
                  <a:pt x="9156" y="7950"/>
                  <a:pt x="9170" y="7928"/>
                  <a:pt x="9181" y="7768"/>
                </a:cubicBezTo>
                <a:cubicBezTo>
                  <a:pt x="9185" y="7706"/>
                  <a:pt x="9227" y="7664"/>
                  <a:pt x="9305" y="7641"/>
                </a:cubicBezTo>
                <a:cubicBezTo>
                  <a:pt x="9398" y="7614"/>
                  <a:pt x="9401" y="7606"/>
                  <a:pt x="9325" y="7606"/>
                </a:cubicBezTo>
                <a:cubicBezTo>
                  <a:pt x="9203" y="7606"/>
                  <a:pt x="9068" y="7543"/>
                  <a:pt x="9148" y="7523"/>
                </a:cubicBezTo>
                <a:cubicBezTo>
                  <a:pt x="9184" y="7514"/>
                  <a:pt x="9188" y="7479"/>
                  <a:pt x="9156" y="7434"/>
                </a:cubicBezTo>
                <a:cubicBezTo>
                  <a:pt x="9108" y="7366"/>
                  <a:pt x="9172" y="7312"/>
                  <a:pt x="9259" y="7348"/>
                </a:cubicBezTo>
                <a:cubicBezTo>
                  <a:pt x="9279" y="7356"/>
                  <a:pt x="9330" y="7351"/>
                  <a:pt x="9371" y="7338"/>
                </a:cubicBezTo>
                <a:cubicBezTo>
                  <a:pt x="9418" y="7322"/>
                  <a:pt x="9497" y="7320"/>
                  <a:pt x="9589" y="7334"/>
                </a:cubicBezTo>
                <a:cubicBezTo>
                  <a:pt x="9779" y="7364"/>
                  <a:pt x="9909" y="7425"/>
                  <a:pt x="9824" y="7446"/>
                </a:cubicBezTo>
                <a:cubicBezTo>
                  <a:pt x="9722" y="7472"/>
                  <a:pt x="9749" y="7501"/>
                  <a:pt x="9895" y="7518"/>
                </a:cubicBezTo>
                <a:cubicBezTo>
                  <a:pt x="10030" y="7533"/>
                  <a:pt x="10031" y="7534"/>
                  <a:pt x="9911" y="7576"/>
                </a:cubicBezTo>
                <a:cubicBezTo>
                  <a:pt x="9758" y="7629"/>
                  <a:pt x="9699" y="7791"/>
                  <a:pt x="9841" y="7769"/>
                </a:cubicBezTo>
                <a:cubicBezTo>
                  <a:pt x="9976" y="7748"/>
                  <a:pt x="10039" y="7802"/>
                  <a:pt x="9919" y="7838"/>
                </a:cubicBezTo>
                <a:cubicBezTo>
                  <a:pt x="9827" y="7865"/>
                  <a:pt x="9827" y="7869"/>
                  <a:pt x="9944" y="7881"/>
                </a:cubicBezTo>
                <a:cubicBezTo>
                  <a:pt x="10099" y="7898"/>
                  <a:pt x="10044" y="7948"/>
                  <a:pt x="9870" y="7948"/>
                </a:cubicBezTo>
                <a:cubicBezTo>
                  <a:pt x="9769" y="7948"/>
                  <a:pt x="9759" y="7953"/>
                  <a:pt x="9816" y="7981"/>
                </a:cubicBezTo>
                <a:cubicBezTo>
                  <a:pt x="9864" y="8005"/>
                  <a:pt x="9868" y="8020"/>
                  <a:pt x="9824" y="8031"/>
                </a:cubicBezTo>
                <a:cubicBezTo>
                  <a:pt x="9753" y="8049"/>
                  <a:pt x="9739" y="8148"/>
                  <a:pt x="9804" y="8175"/>
                </a:cubicBezTo>
                <a:cubicBezTo>
                  <a:pt x="9827" y="8184"/>
                  <a:pt x="9848" y="8232"/>
                  <a:pt x="9853" y="8280"/>
                </a:cubicBezTo>
                <a:cubicBezTo>
                  <a:pt x="9861" y="8349"/>
                  <a:pt x="9834" y="8370"/>
                  <a:pt x="9725" y="8386"/>
                </a:cubicBezTo>
                <a:cubicBezTo>
                  <a:pt x="9651" y="8398"/>
                  <a:pt x="9574" y="8419"/>
                  <a:pt x="9552" y="8433"/>
                </a:cubicBezTo>
                <a:cubicBezTo>
                  <a:pt x="9530" y="8448"/>
                  <a:pt x="9546" y="8454"/>
                  <a:pt x="9593" y="8446"/>
                </a:cubicBezTo>
                <a:cubicBezTo>
                  <a:pt x="9699" y="8430"/>
                  <a:pt x="9915" y="8520"/>
                  <a:pt x="9824" y="8543"/>
                </a:cubicBezTo>
                <a:cubicBezTo>
                  <a:pt x="9717" y="8570"/>
                  <a:pt x="9749" y="8648"/>
                  <a:pt x="9866" y="8645"/>
                </a:cubicBezTo>
                <a:cubicBezTo>
                  <a:pt x="9998" y="8640"/>
                  <a:pt x="10012" y="8768"/>
                  <a:pt x="9886" y="8831"/>
                </a:cubicBezTo>
                <a:cubicBezTo>
                  <a:pt x="9840" y="8855"/>
                  <a:pt x="9818" y="8873"/>
                  <a:pt x="9841" y="8873"/>
                </a:cubicBezTo>
                <a:cubicBezTo>
                  <a:pt x="9864" y="8873"/>
                  <a:pt x="9856" y="8895"/>
                  <a:pt x="9820" y="8921"/>
                </a:cubicBezTo>
                <a:cubicBezTo>
                  <a:pt x="9785" y="8948"/>
                  <a:pt x="9714" y="8971"/>
                  <a:pt x="9664" y="8971"/>
                </a:cubicBezTo>
                <a:cubicBezTo>
                  <a:pt x="9613" y="8971"/>
                  <a:pt x="9586" y="8982"/>
                  <a:pt x="9606" y="8995"/>
                </a:cubicBezTo>
                <a:cubicBezTo>
                  <a:pt x="9650" y="9024"/>
                  <a:pt x="9415" y="9075"/>
                  <a:pt x="9334" y="9055"/>
                </a:cubicBezTo>
                <a:cubicBezTo>
                  <a:pt x="9301" y="9047"/>
                  <a:pt x="9290" y="9031"/>
                  <a:pt x="9309" y="9018"/>
                </a:cubicBezTo>
                <a:cubicBezTo>
                  <a:pt x="9373" y="8976"/>
                  <a:pt x="9076" y="8951"/>
                  <a:pt x="8884" y="8981"/>
                </a:cubicBezTo>
                <a:cubicBezTo>
                  <a:pt x="8701" y="9011"/>
                  <a:pt x="8424" y="9009"/>
                  <a:pt x="8113" y="8980"/>
                </a:cubicBezTo>
                <a:cubicBezTo>
                  <a:pt x="8014" y="8971"/>
                  <a:pt x="7882" y="8977"/>
                  <a:pt x="7799" y="8995"/>
                </a:cubicBezTo>
                <a:cubicBezTo>
                  <a:pt x="7613" y="9035"/>
                  <a:pt x="7484" y="9014"/>
                  <a:pt x="7494" y="8943"/>
                </a:cubicBezTo>
                <a:cubicBezTo>
                  <a:pt x="7504" y="8881"/>
                  <a:pt x="7325" y="8812"/>
                  <a:pt x="7222" y="8838"/>
                </a:cubicBezTo>
                <a:cubicBezTo>
                  <a:pt x="7181" y="8848"/>
                  <a:pt x="7198" y="8865"/>
                  <a:pt x="7263" y="8885"/>
                </a:cubicBezTo>
                <a:cubicBezTo>
                  <a:pt x="7393" y="8923"/>
                  <a:pt x="7324" y="8971"/>
                  <a:pt x="7140" y="8971"/>
                </a:cubicBezTo>
                <a:cubicBezTo>
                  <a:pt x="7050" y="8971"/>
                  <a:pt x="6986" y="8989"/>
                  <a:pt x="6966" y="9020"/>
                </a:cubicBezTo>
                <a:cubicBezTo>
                  <a:pt x="6946" y="9052"/>
                  <a:pt x="6884" y="9068"/>
                  <a:pt x="6789" y="9068"/>
                </a:cubicBezTo>
                <a:cubicBezTo>
                  <a:pt x="6617" y="9068"/>
                  <a:pt x="6338" y="9175"/>
                  <a:pt x="6443" y="9202"/>
                </a:cubicBezTo>
                <a:cubicBezTo>
                  <a:pt x="6492" y="9214"/>
                  <a:pt x="6490" y="9228"/>
                  <a:pt x="6438" y="9253"/>
                </a:cubicBezTo>
                <a:cubicBezTo>
                  <a:pt x="6391" y="9276"/>
                  <a:pt x="6386" y="9325"/>
                  <a:pt x="6418" y="9403"/>
                </a:cubicBezTo>
                <a:cubicBezTo>
                  <a:pt x="6444" y="9467"/>
                  <a:pt x="6457" y="9529"/>
                  <a:pt x="6451" y="9540"/>
                </a:cubicBezTo>
                <a:cubicBezTo>
                  <a:pt x="6444" y="9551"/>
                  <a:pt x="6510" y="9583"/>
                  <a:pt x="6595" y="9610"/>
                </a:cubicBezTo>
                <a:cubicBezTo>
                  <a:pt x="6681" y="9637"/>
                  <a:pt x="6739" y="9664"/>
                  <a:pt x="6723" y="9670"/>
                </a:cubicBezTo>
                <a:cubicBezTo>
                  <a:pt x="6707" y="9676"/>
                  <a:pt x="6742" y="9701"/>
                  <a:pt x="6801" y="9725"/>
                </a:cubicBezTo>
                <a:cubicBezTo>
                  <a:pt x="6870" y="9753"/>
                  <a:pt x="6902" y="9792"/>
                  <a:pt x="6884" y="9830"/>
                </a:cubicBezTo>
                <a:cubicBezTo>
                  <a:pt x="6862" y="9877"/>
                  <a:pt x="6884" y="9894"/>
                  <a:pt x="6987" y="9905"/>
                </a:cubicBezTo>
                <a:cubicBezTo>
                  <a:pt x="7072" y="9914"/>
                  <a:pt x="7103" y="9929"/>
                  <a:pt x="7074" y="9948"/>
                </a:cubicBezTo>
                <a:cubicBezTo>
                  <a:pt x="7047" y="9966"/>
                  <a:pt x="7054" y="9971"/>
                  <a:pt x="7090" y="9962"/>
                </a:cubicBezTo>
                <a:cubicBezTo>
                  <a:pt x="7202" y="9934"/>
                  <a:pt x="7326" y="10030"/>
                  <a:pt x="7342" y="10153"/>
                </a:cubicBezTo>
                <a:cubicBezTo>
                  <a:pt x="7350" y="10220"/>
                  <a:pt x="7371" y="10283"/>
                  <a:pt x="7387" y="10293"/>
                </a:cubicBezTo>
                <a:cubicBezTo>
                  <a:pt x="7403" y="10304"/>
                  <a:pt x="7365" y="10319"/>
                  <a:pt x="7304" y="10327"/>
                </a:cubicBezTo>
                <a:cubicBezTo>
                  <a:pt x="7244" y="10335"/>
                  <a:pt x="7144" y="10349"/>
                  <a:pt x="7078" y="10360"/>
                </a:cubicBezTo>
                <a:cubicBezTo>
                  <a:pt x="6826" y="10402"/>
                  <a:pt x="6685" y="10405"/>
                  <a:pt x="6632" y="10367"/>
                </a:cubicBezTo>
                <a:cubicBezTo>
                  <a:pt x="6589" y="10335"/>
                  <a:pt x="6546" y="10334"/>
                  <a:pt x="6385" y="10357"/>
                </a:cubicBezTo>
                <a:cubicBezTo>
                  <a:pt x="6243" y="10377"/>
                  <a:pt x="6157" y="10376"/>
                  <a:pt x="6067" y="10357"/>
                </a:cubicBezTo>
                <a:cubicBezTo>
                  <a:pt x="5964" y="10334"/>
                  <a:pt x="5950" y="10336"/>
                  <a:pt x="5981" y="10368"/>
                </a:cubicBezTo>
                <a:cubicBezTo>
                  <a:pt x="6001" y="10390"/>
                  <a:pt x="5988" y="10414"/>
                  <a:pt x="5956" y="10422"/>
                </a:cubicBezTo>
                <a:cubicBezTo>
                  <a:pt x="5919" y="10431"/>
                  <a:pt x="5919" y="10452"/>
                  <a:pt x="5956" y="10480"/>
                </a:cubicBezTo>
                <a:cubicBezTo>
                  <a:pt x="5989" y="10505"/>
                  <a:pt x="5994" y="10533"/>
                  <a:pt x="5964" y="10545"/>
                </a:cubicBezTo>
                <a:cubicBezTo>
                  <a:pt x="5935" y="10557"/>
                  <a:pt x="5901" y="10595"/>
                  <a:pt x="5890" y="10629"/>
                </a:cubicBezTo>
                <a:cubicBezTo>
                  <a:pt x="5879" y="10662"/>
                  <a:pt x="5809" y="10700"/>
                  <a:pt x="5733" y="10715"/>
                </a:cubicBezTo>
                <a:cubicBezTo>
                  <a:pt x="5613" y="10739"/>
                  <a:pt x="5607" y="10746"/>
                  <a:pt x="5688" y="10774"/>
                </a:cubicBezTo>
                <a:cubicBezTo>
                  <a:pt x="5738" y="10791"/>
                  <a:pt x="5779" y="10826"/>
                  <a:pt x="5779" y="10850"/>
                </a:cubicBezTo>
                <a:cubicBezTo>
                  <a:pt x="5779" y="10875"/>
                  <a:pt x="5807" y="10900"/>
                  <a:pt x="5840" y="10909"/>
                </a:cubicBezTo>
                <a:cubicBezTo>
                  <a:pt x="5874" y="10917"/>
                  <a:pt x="5898" y="10950"/>
                  <a:pt x="5898" y="10980"/>
                </a:cubicBezTo>
                <a:cubicBezTo>
                  <a:pt x="5898" y="11011"/>
                  <a:pt x="5954" y="11055"/>
                  <a:pt x="6018" y="11079"/>
                </a:cubicBezTo>
                <a:cubicBezTo>
                  <a:pt x="6089" y="11105"/>
                  <a:pt x="6126" y="11146"/>
                  <a:pt x="6117" y="11185"/>
                </a:cubicBezTo>
                <a:cubicBezTo>
                  <a:pt x="6108" y="11221"/>
                  <a:pt x="6142" y="11269"/>
                  <a:pt x="6191" y="11292"/>
                </a:cubicBezTo>
                <a:cubicBezTo>
                  <a:pt x="6257" y="11323"/>
                  <a:pt x="6261" y="11343"/>
                  <a:pt x="6212" y="11367"/>
                </a:cubicBezTo>
                <a:cubicBezTo>
                  <a:pt x="6162" y="11391"/>
                  <a:pt x="6169" y="11413"/>
                  <a:pt x="6236" y="11452"/>
                </a:cubicBezTo>
                <a:cubicBezTo>
                  <a:pt x="6286" y="11481"/>
                  <a:pt x="6342" y="11580"/>
                  <a:pt x="6360" y="11670"/>
                </a:cubicBezTo>
                <a:cubicBezTo>
                  <a:pt x="6378" y="11761"/>
                  <a:pt x="6407" y="11852"/>
                  <a:pt x="6426" y="11872"/>
                </a:cubicBezTo>
                <a:cubicBezTo>
                  <a:pt x="6491" y="11942"/>
                  <a:pt x="6494" y="12151"/>
                  <a:pt x="6430" y="12182"/>
                </a:cubicBezTo>
                <a:cubicBezTo>
                  <a:pt x="6388" y="12203"/>
                  <a:pt x="6387" y="12224"/>
                  <a:pt x="6426" y="12244"/>
                </a:cubicBezTo>
                <a:cubicBezTo>
                  <a:pt x="6528" y="12297"/>
                  <a:pt x="6616" y="12484"/>
                  <a:pt x="6595" y="12606"/>
                </a:cubicBezTo>
                <a:cubicBezTo>
                  <a:pt x="6584" y="12674"/>
                  <a:pt x="6605" y="12732"/>
                  <a:pt x="6645" y="12746"/>
                </a:cubicBezTo>
                <a:cubicBezTo>
                  <a:pt x="6684" y="12759"/>
                  <a:pt x="6724" y="12866"/>
                  <a:pt x="6735" y="12997"/>
                </a:cubicBezTo>
                <a:cubicBezTo>
                  <a:pt x="6746" y="13123"/>
                  <a:pt x="6779" y="13235"/>
                  <a:pt x="6810" y="13248"/>
                </a:cubicBezTo>
                <a:cubicBezTo>
                  <a:pt x="6897" y="13284"/>
                  <a:pt x="6877" y="13470"/>
                  <a:pt x="6781" y="13503"/>
                </a:cubicBezTo>
                <a:cubicBezTo>
                  <a:pt x="6713" y="13525"/>
                  <a:pt x="6681" y="13522"/>
                  <a:pt x="6632" y="13488"/>
                </a:cubicBezTo>
                <a:cubicBezTo>
                  <a:pt x="6573" y="13446"/>
                  <a:pt x="6567" y="13446"/>
                  <a:pt x="6480" y="13493"/>
                </a:cubicBezTo>
                <a:cubicBezTo>
                  <a:pt x="6372" y="13550"/>
                  <a:pt x="6358" y="13593"/>
                  <a:pt x="6443" y="13614"/>
                </a:cubicBezTo>
                <a:cubicBezTo>
                  <a:pt x="6476" y="13623"/>
                  <a:pt x="6504" y="13657"/>
                  <a:pt x="6504" y="13689"/>
                </a:cubicBezTo>
                <a:cubicBezTo>
                  <a:pt x="6504" y="13749"/>
                  <a:pt x="6615" y="13760"/>
                  <a:pt x="6785" y="13718"/>
                </a:cubicBezTo>
                <a:cubicBezTo>
                  <a:pt x="6824" y="13708"/>
                  <a:pt x="6874" y="13712"/>
                  <a:pt x="6896" y="13726"/>
                </a:cubicBezTo>
                <a:cubicBezTo>
                  <a:pt x="6967" y="13772"/>
                  <a:pt x="6993" y="14451"/>
                  <a:pt x="6925" y="14468"/>
                </a:cubicBezTo>
                <a:cubicBezTo>
                  <a:pt x="6845" y="14488"/>
                  <a:pt x="6846" y="14668"/>
                  <a:pt x="6925" y="14688"/>
                </a:cubicBezTo>
                <a:cubicBezTo>
                  <a:pt x="6958" y="14696"/>
                  <a:pt x="6987" y="14744"/>
                  <a:pt x="6987" y="14796"/>
                </a:cubicBezTo>
                <a:cubicBezTo>
                  <a:pt x="6987" y="14848"/>
                  <a:pt x="6958" y="14898"/>
                  <a:pt x="6925" y="14906"/>
                </a:cubicBezTo>
                <a:cubicBezTo>
                  <a:pt x="6842" y="14927"/>
                  <a:pt x="6848" y="15098"/>
                  <a:pt x="6933" y="15133"/>
                </a:cubicBezTo>
                <a:cubicBezTo>
                  <a:pt x="6986" y="15154"/>
                  <a:pt x="6988" y="15170"/>
                  <a:pt x="6933" y="15196"/>
                </a:cubicBezTo>
                <a:cubicBezTo>
                  <a:pt x="6884" y="15220"/>
                  <a:pt x="6878" y="15237"/>
                  <a:pt x="6921" y="15248"/>
                </a:cubicBezTo>
                <a:cubicBezTo>
                  <a:pt x="7049" y="15280"/>
                  <a:pt x="6975" y="15349"/>
                  <a:pt x="6682" y="15468"/>
                </a:cubicBezTo>
                <a:cubicBezTo>
                  <a:pt x="6405" y="15580"/>
                  <a:pt x="6315" y="15672"/>
                  <a:pt x="6496" y="15656"/>
                </a:cubicBezTo>
                <a:cubicBezTo>
                  <a:pt x="6537" y="15653"/>
                  <a:pt x="6598" y="15682"/>
                  <a:pt x="6632" y="15722"/>
                </a:cubicBezTo>
                <a:cubicBezTo>
                  <a:pt x="6666" y="15761"/>
                  <a:pt x="6733" y="15799"/>
                  <a:pt x="6781" y="15807"/>
                </a:cubicBezTo>
                <a:cubicBezTo>
                  <a:pt x="6881" y="15822"/>
                  <a:pt x="6894" y="15908"/>
                  <a:pt x="6801" y="15932"/>
                </a:cubicBezTo>
                <a:cubicBezTo>
                  <a:pt x="6767" y="15940"/>
                  <a:pt x="6701" y="15934"/>
                  <a:pt x="6653" y="15918"/>
                </a:cubicBezTo>
                <a:cubicBezTo>
                  <a:pt x="6596" y="15899"/>
                  <a:pt x="6562" y="15897"/>
                  <a:pt x="6562" y="15913"/>
                </a:cubicBezTo>
                <a:cubicBezTo>
                  <a:pt x="6562" y="15927"/>
                  <a:pt x="6593" y="15946"/>
                  <a:pt x="6628" y="15955"/>
                </a:cubicBezTo>
                <a:cubicBezTo>
                  <a:pt x="6725" y="15979"/>
                  <a:pt x="6659" y="16028"/>
                  <a:pt x="6529" y="16028"/>
                </a:cubicBezTo>
                <a:cubicBezTo>
                  <a:pt x="6425" y="16028"/>
                  <a:pt x="6413" y="16049"/>
                  <a:pt x="6397" y="16243"/>
                </a:cubicBezTo>
                <a:cubicBezTo>
                  <a:pt x="6387" y="16374"/>
                  <a:pt x="6403" y="16472"/>
                  <a:pt x="6443" y="16492"/>
                </a:cubicBezTo>
                <a:cubicBezTo>
                  <a:pt x="6488" y="16514"/>
                  <a:pt x="6490" y="16527"/>
                  <a:pt x="6447" y="16538"/>
                </a:cubicBezTo>
                <a:cubicBezTo>
                  <a:pt x="6375" y="16556"/>
                  <a:pt x="6359" y="16754"/>
                  <a:pt x="6426" y="16782"/>
                </a:cubicBezTo>
                <a:cubicBezTo>
                  <a:pt x="6472" y="16800"/>
                  <a:pt x="6484" y="16865"/>
                  <a:pt x="6500" y="17162"/>
                </a:cubicBezTo>
                <a:cubicBezTo>
                  <a:pt x="6506" y="17262"/>
                  <a:pt x="6514" y="17377"/>
                  <a:pt x="6517" y="17417"/>
                </a:cubicBezTo>
                <a:cubicBezTo>
                  <a:pt x="6522" y="17497"/>
                  <a:pt x="6518" y="17583"/>
                  <a:pt x="6496" y="18039"/>
                </a:cubicBezTo>
                <a:cubicBezTo>
                  <a:pt x="6488" y="18206"/>
                  <a:pt x="6501" y="18385"/>
                  <a:pt x="6525" y="18436"/>
                </a:cubicBezTo>
                <a:cubicBezTo>
                  <a:pt x="6559" y="18507"/>
                  <a:pt x="6548" y="18531"/>
                  <a:pt x="6476" y="18542"/>
                </a:cubicBezTo>
                <a:cubicBezTo>
                  <a:pt x="6371" y="18558"/>
                  <a:pt x="6349" y="18637"/>
                  <a:pt x="6443" y="18661"/>
                </a:cubicBezTo>
                <a:cubicBezTo>
                  <a:pt x="6480" y="18670"/>
                  <a:pt x="6481" y="18691"/>
                  <a:pt x="6447" y="18717"/>
                </a:cubicBezTo>
                <a:cubicBezTo>
                  <a:pt x="6416" y="18740"/>
                  <a:pt x="6402" y="18918"/>
                  <a:pt x="6414" y="19112"/>
                </a:cubicBezTo>
                <a:cubicBezTo>
                  <a:pt x="6425" y="19307"/>
                  <a:pt x="6407" y="19509"/>
                  <a:pt x="6372" y="19562"/>
                </a:cubicBezTo>
                <a:cubicBezTo>
                  <a:pt x="6338" y="19616"/>
                  <a:pt x="6311" y="19728"/>
                  <a:pt x="6311" y="19811"/>
                </a:cubicBezTo>
                <a:cubicBezTo>
                  <a:pt x="6310" y="19940"/>
                  <a:pt x="6286" y="19971"/>
                  <a:pt x="6146" y="20033"/>
                </a:cubicBezTo>
                <a:cubicBezTo>
                  <a:pt x="6038" y="20080"/>
                  <a:pt x="5996" y="20120"/>
                  <a:pt x="6022" y="20149"/>
                </a:cubicBezTo>
                <a:cubicBezTo>
                  <a:pt x="6059" y="20192"/>
                  <a:pt x="6063" y="20191"/>
                  <a:pt x="6104" y="20148"/>
                </a:cubicBezTo>
                <a:cubicBezTo>
                  <a:pt x="6165" y="20084"/>
                  <a:pt x="6252" y="20130"/>
                  <a:pt x="6282" y="20239"/>
                </a:cubicBezTo>
                <a:cubicBezTo>
                  <a:pt x="6298" y="20298"/>
                  <a:pt x="6277" y="20340"/>
                  <a:pt x="6224" y="20358"/>
                </a:cubicBezTo>
                <a:cubicBezTo>
                  <a:pt x="6178" y="20373"/>
                  <a:pt x="6145" y="20404"/>
                  <a:pt x="6154" y="20426"/>
                </a:cubicBezTo>
                <a:cubicBezTo>
                  <a:pt x="6164" y="20451"/>
                  <a:pt x="6128" y="20464"/>
                  <a:pt x="6051" y="20464"/>
                </a:cubicBezTo>
                <a:cubicBezTo>
                  <a:pt x="5958" y="20464"/>
                  <a:pt x="5925" y="20484"/>
                  <a:pt x="5910" y="20546"/>
                </a:cubicBezTo>
                <a:cubicBezTo>
                  <a:pt x="5885" y="20652"/>
                  <a:pt x="5714" y="20775"/>
                  <a:pt x="5552" y="20804"/>
                </a:cubicBezTo>
                <a:cubicBezTo>
                  <a:pt x="5441" y="20825"/>
                  <a:pt x="5424" y="20850"/>
                  <a:pt x="5424" y="20980"/>
                </a:cubicBezTo>
                <a:cubicBezTo>
                  <a:pt x="5424" y="21106"/>
                  <a:pt x="5442" y="21129"/>
                  <a:pt x="5527" y="21126"/>
                </a:cubicBezTo>
                <a:cubicBezTo>
                  <a:pt x="5583" y="21124"/>
                  <a:pt x="5621" y="21135"/>
                  <a:pt x="5614" y="21151"/>
                </a:cubicBezTo>
                <a:cubicBezTo>
                  <a:pt x="5598" y="21184"/>
                  <a:pt x="5810" y="21219"/>
                  <a:pt x="5894" y="21198"/>
                </a:cubicBezTo>
                <a:cubicBezTo>
                  <a:pt x="5924" y="21190"/>
                  <a:pt x="5989" y="21212"/>
                  <a:pt x="6042" y="21245"/>
                </a:cubicBezTo>
                <a:cubicBezTo>
                  <a:pt x="6131" y="21299"/>
                  <a:pt x="6132" y="21306"/>
                  <a:pt x="6042" y="21326"/>
                </a:cubicBezTo>
                <a:cubicBezTo>
                  <a:pt x="5979" y="21341"/>
                  <a:pt x="5967" y="21354"/>
                  <a:pt x="6009" y="21365"/>
                </a:cubicBezTo>
                <a:cubicBezTo>
                  <a:pt x="6045" y="21374"/>
                  <a:pt x="6106" y="21356"/>
                  <a:pt x="6146" y="21326"/>
                </a:cubicBezTo>
                <a:lnTo>
                  <a:pt x="6220" y="21271"/>
                </a:lnTo>
                <a:lnTo>
                  <a:pt x="6335" y="21331"/>
                </a:lnTo>
                <a:cubicBezTo>
                  <a:pt x="6465" y="21396"/>
                  <a:pt x="6778" y="21417"/>
                  <a:pt x="6917" y="21371"/>
                </a:cubicBezTo>
                <a:cubicBezTo>
                  <a:pt x="6979" y="21351"/>
                  <a:pt x="7017" y="21354"/>
                  <a:pt x="7069" y="21383"/>
                </a:cubicBezTo>
                <a:cubicBezTo>
                  <a:pt x="7115" y="21408"/>
                  <a:pt x="7175" y="21415"/>
                  <a:pt x="7255" y="21403"/>
                </a:cubicBezTo>
                <a:cubicBezTo>
                  <a:pt x="7321" y="21393"/>
                  <a:pt x="7422" y="21395"/>
                  <a:pt x="7478" y="21406"/>
                </a:cubicBezTo>
                <a:cubicBezTo>
                  <a:pt x="7533" y="21418"/>
                  <a:pt x="7623" y="21421"/>
                  <a:pt x="7676" y="21413"/>
                </a:cubicBezTo>
                <a:cubicBezTo>
                  <a:pt x="7728" y="21405"/>
                  <a:pt x="7809" y="21410"/>
                  <a:pt x="7853" y="21425"/>
                </a:cubicBezTo>
                <a:cubicBezTo>
                  <a:pt x="7957" y="21459"/>
                  <a:pt x="8030" y="21430"/>
                  <a:pt x="7944" y="21388"/>
                </a:cubicBezTo>
                <a:cubicBezTo>
                  <a:pt x="7894" y="21364"/>
                  <a:pt x="7922" y="21338"/>
                  <a:pt x="8063" y="21281"/>
                </a:cubicBezTo>
                <a:cubicBezTo>
                  <a:pt x="8234" y="21212"/>
                  <a:pt x="8247" y="21195"/>
                  <a:pt x="8224" y="21075"/>
                </a:cubicBezTo>
                <a:cubicBezTo>
                  <a:pt x="8190" y="20891"/>
                  <a:pt x="8256" y="20803"/>
                  <a:pt x="8422" y="20813"/>
                </a:cubicBezTo>
                <a:cubicBezTo>
                  <a:pt x="8570" y="20821"/>
                  <a:pt x="8602" y="20783"/>
                  <a:pt x="8463" y="20761"/>
                </a:cubicBezTo>
                <a:cubicBezTo>
                  <a:pt x="8327" y="20740"/>
                  <a:pt x="8351" y="20709"/>
                  <a:pt x="8583" y="20609"/>
                </a:cubicBezTo>
                <a:cubicBezTo>
                  <a:pt x="8816" y="20509"/>
                  <a:pt x="8850" y="20470"/>
                  <a:pt x="8690" y="20481"/>
                </a:cubicBezTo>
                <a:cubicBezTo>
                  <a:pt x="8566" y="20489"/>
                  <a:pt x="8504" y="20390"/>
                  <a:pt x="8608" y="20348"/>
                </a:cubicBezTo>
                <a:cubicBezTo>
                  <a:pt x="8705" y="20309"/>
                  <a:pt x="8690" y="20240"/>
                  <a:pt x="8579" y="20223"/>
                </a:cubicBezTo>
                <a:cubicBezTo>
                  <a:pt x="8501" y="20211"/>
                  <a:pt x="8496" y="20201"/>
                  <a:pt x="8554" y="20173"/>
                </a:cubicBezTo>
                <a:cubicBezTo>
                  <a:pt x="8594" y="20153"/>
                  <a:pt x="8644" y="20138"/>
                  <a:pt x="8665" y="20139"/>
                </a:cubicBezTo>
                <a:cubicBezTo>
                  <a:pt x="8790" y="20146"/>
                  <a:pt x="8917" y="20133"/>
                  <a:pt x="8917" y="20113"/>
                </a:cubicBezTo>
                <a:cubicBezTo>
                  <a:pt x="8917" y="20100"/>
                  <a:pt x="8780" y="20090"/>
                  <a:pt x="8616" y="20091"/>
                </a:cubicBezTo>
                <a:cubicBezTo>
                  <a:pt x="8270" y="20092"/>
                  <a:pt x="8191" y="20077"/>
                  <a:pt x="8191" y="20013"/>
                </a:cubicBezTo>
                <a:cubicBezTo>
                  <a:pt x="8191" y="19971"/>
                  <a:pt x="8018" y="19825"/>
                  <a:pt x="7890" y="19758"/>
                </a:cubicBezTo>
                <a:cubicBezTo>
                  <a:pt x="7865" y="19744"/>
                  <a:pt x="7825" y="19678"/>
                  <a:pt x="7799" y="19611"/>
                </a:cubicBezTo>
                <a:cubicBezTo>
                  <a:pt x="7774" y="19544"/>
                  <a:pt x="7740" y="19468"/>
                  <a:pt x="7729" y="19441"/>
                </a:cubicBezTo>
                <a:cubicBezTo>
                  <a:pt x="7718" y="19414"/>
                  <a:pt x="7707" y="19240"/>
                  <a:pt x="7705" y="19054"/>
                </a:cubicBezTo>
                <a:cubicBezTo>
                  <a:pt x="7701" y="18767"/>
                  <a:pt x="7716" y="18710"/>
                  <a:pt x="7804" y="18671"/>
                </a:cubicBezTo>
                <a:cubicBezTo>
                  <a:pt x="7900" y="18628"/>
                  <a:pt x="7901" y="18620"/>
                  <a:pt x="7808" y="18579"/>
                </a:cubicBezTo>
                <a:cubicBezTo>
                  <a:pt x="7753" y="18554"/>
                  <a:pt x="7727" y="18528"/>
                  <a:pt x="7746" y="18521"/>
                </a:cubicBezTo>
                <a:cubicBezTo>
                  <a:pt x="7765" y="18513"/>
                  <a:pt x="7789" y="18408"/>
                  <a:pt x="7799" y="18285"/>
                </a:cubicBezTo>
                <a:cubicBezTo>
                  <a:pt x="7810" y="18157"/>
                  <a:pt x="7847" y="18048"/>
                  <a:pt x="7890" y="18027"/>
                </a:cubicBezTo>
                <a:cubicBezTo>
                  <a:pt x="7944" y="18001"/>
                  <a:pt x="7945" y="17982"/>
                  <a:pt x="7898" y="17959"/>
                </a:cubicBezTo>
                <a:cubicBezTo>
                  <a:pt x="7832" y="17926"/>
                  <a:pt x="7867" y="17829"/>
                  <a:pt x="7960" y="17780"/>
                </a:cubicBezTo>
                <a:cubicBezTo>
                  <a:pt x="7988" y="17766"/>
                  <a:pt x="7994" y="17747"/>
                  <a:pt x="7973" y="17739"/>
                </a:cubicBezTo>
                <a:cubicBezTo>
                  <a:pt x="7952" y="17730"/>
                  <a:pt x="7960" y="17709"/>
                  <a:pt x="7993" y="17692"/>
                </a:cubicBezTo>
                <a:cubicBezTo>
                  <a:pt x="8098" y="17637"/>
                  <a:pt x="8133" y="17576"/>
                  <a:pt x="8055" y="17582"/>
                </a:cubicBezTo>
                <a:cubicBezTo>
                  <a:pt x="8005" y="17586"/>
                  <a:pt x="7981" y="17546"/>
                  <a:pt x="7981" y="17454"/>
                </a:cubicBezTo>
                <a:cubicBezTo>
                  <a:pt x="7981" y="17341"/>
                  <a:pt x="8000" y="17321"/>
                  <a:pt x="8088" y="17324"/>
                </a:cubicBezTo>
                <a:cubicBezTo>
                  <a:pt x="8201" y="17327"/>
                  <a:pt x="8227" y="17295"/>
                  <a:pt x="8133" y="17272"/>
                </a:cubicBezTo>
                <a:cubicBezTo>
                  <a:pt x="8059" y="17253"/>
                  <a:pt x="8067" y="17019"/>
                  <a:pt x="8142" y="17000"/>
                </a:cubicBezTo>
                <a:cubicBezTo>
                  <a:pt x="8178" y="16991"/>
                  <a:pt x="8175" y="16975"/>
                  <a:pt x="8138" y="16957"/>
                </a:cubicBezTo>
                <a:cubicBezTo>
                  <a:pt x="8064" y="16921"/>
                  <a:pt x="8064" y="16727"/>
                  <a:pt x="8138" y="16708"/>
                </a:cubicBezTo>
                <a:cubicBezTo>
                  <a:pt x="8167" y="16701"/>
                  <a:pt x="8191" y="16664"/>
                  <a:pt x="8191" y="16625"/>
                </a:cubicBezTo>
                <a:cubicBezTo>
                  <a:pt x="8191" y="16586"/>
                  <a:pt x="8219" y="16548"/>
                  <a:pt x="8253" y="16540"/>
                </a:cubicBezTo>
                <a:cubicBezTo>
                  <a:pt x="8287" y="16532"/>
                  <a:pt x="8299" y="16516"/>
                  <a:pt x="8282" y="16505"/>
                </a:cubicBezTo>
                <a:cubicBezTo>
                  <a:pt x="8236" y="16475"/>
                  <a:pt x="8495" y="16354"/>
                  <a:pt x="8567" y="16372"/>
                </a:cubicBezTo>
                <a:cubicBezTo>
                  <a:pt x="8605" y="16381"/>
                  <a:pt x="8611" y="16370"/>
                  <a:pt x="8587" y="16340"/>
                </a:cubicBezTo>
                <a:cubicBezTo>
                  <a:pt x="8545" y="16286"/>
                  <a:pt x="8668" y="16175"/>
                  <a:pt x="8818" y="16130"/>
                </a:cubicBezTo>
                <a:cubicBezTo>
                  <a:pt x="8936" y="16095"/>
                  <a:pt x="8981" y="15907"/>
                  <a:pt x="8872" y="15907"/>
                </a:cubicBezTo>
                <a:cubicBezTo>
                  <a:pt x="8703" y="15906"/>
                  <a:pt x="8682" y="15856"/>
                  <a:pt x="8826" y="15800"/>
                </a:cubicBezTo>
                <a:lnTo>
                  <a:pt x="8975" y="15743"/>
                </a:lnTo>
                <a:lnTo>
                  <a:pt x="9045" y="15813"/>
                </a:lnTo>
                <a:lnTo>
                  <a:pt x="9115" y="15882"/>
                </a:lnTo>
                <a:lnTo>
                  <a:pt x="9160" y="15785"/>
                </a:lnTo>
                <a:cubicBezTo>
                  <a:pt x="9184" y="15731"/>
                  <a:pt x="9192" y="15675"/>
                  <a:pt x="9177" y="15660"/>
                </a:cubicBezTo>
                <a:cubicBezTo>
                  <a:pt x="9162" y="15644"/>
                  <a:pt x="9172" y="15624"/>
                  <a:pt x="9202" y="15616"/>
                </a:cubicBezTo>
                <a:cubicBezTo>
                  <a:pt x="9234" y="15608"/>
                  <a:pt x="9235" y="15542"/>
                  <a:pt x="9202" y="15450"/>
                </a:cubicBezTo>
                <a:cubicBezTo>
                  <a:pt x="9171" y="15365"/>
                  <a:pt x="9146" y="15273"/>
                  <a:pt x="9144" y="15243"/>
                </a:cubicBezTo>
                <a:cubicBezTo>
                  <a:pt x="9142" y="15213"/>
                  <a:pt x="9118" y="15194"/>
                  <a:pt x="9090" y="15201"/>
                </a:cubicBezTo>
                <a:cubicBezTo>
                  <a:pt x="9062" y="15208"/>
                  <a:pt x="9005" y="15190"/>
                  <a:pt x="8962" y="15163"/>
                </a:cubicBezTo>
                <a:cubicBezTo>
                  <a:pt x="8920" y="15136"/>
                  <a:pt x="8856" y="15115"/>
                  <a:pt x="8818" y="15115"/>
                </a:cubicBezTo>
                <a:cubicBezTo>
                  <a:pt x="8718" y="15115"/>
                  <a:pt x="8447" y="14896"/>
                  <a:pt x="8447" y="14815"/>
                </a:cubicBezTo>
                <a:cubicBezTo>
                  <a:pt x="8447" y="14777"/>
                  <a:pt x="8406" y="14732"/>
                  <a:pt x="8356" y="14716"/>
                </a:cubicBezTo>
                <a:cubicBezTo>
                  <a:pt x="8306" y="14700"/>
                  <a:pt x="8247" y="14628"/>
                  <a:pt x="8224" y="14555"/>
                </a:cubicBezTo>
                <a:cubicBezTo>
                  <a:pt x="8202" y="14481"/>
                  <a:pt x="8153" y="14406"/>
                  <a:pt x="8117" y="14388"/>
                </a:cubicBezTo>
                <a:cubicBezTo>
                  <a:pt x="8069" y="14365"/>
                  <a:pt x="8070" y="14348"/>
                  <a:pt x="8121" y="14328"/>
                </a:cubicBezTo>
                <a:cubicBezTo>
                  <a:pt x="8221" y="14287"/>
                  <a:pt x="8209" y="14186"/>
                  <a:pt x="8096" y="14136"/>
                </a:cubicBezTo>
                <a:cubicBezTo>
                  <a:pt x="8000" y="14093"/>
                  <a:pt x="8028" y="14028"/>
                  <a:pt x="8133" y="14054"/>
                </a:cubicBezTo>
                <a:cubicBezTo>
                  <a:pt x="8164" y="14062"/>
                  <a:pt x="8191" y="14059"/>
                  <a:pt x="8191" y="14046"/>
                </a:cubicBezTo>
                <a:cubicBezTo>
                  <a:pt x="8191" y="14033"/>
                  <a:pt x="8152" y="14017"/>
                  <a:pt x="8105" y="14009"/>
                </a:cubicBezTo>
                <a:cubicBezTo>
                  <a:pt x="7998" y="13993"/>
                  <a:pt x="8019" y="13875"/>
                  <a:pt x="8133" y="13846"/>
                </a:cubicBezTo>
                <a:cubicBezTo>
                  <a:pt x="8198" y="13830"/>
                  <a:pt x="8199" y="13813"/>
                  <a:pt x="8142" y="13763"/>
                </a:cubicBezTo>
                <a:cubicBezTo>
                  <a:pt x="8102" y="13728"/>
                  <a:pt x="8087" y="13661"/>
                  <a:pt x="8105" y="13616"/>
                </a:cubicBezTo>
                <a:cubicBezTo>
                  <a:pt x="8131" y="13549"/>
                  <a:pt x="8110" y="13526"/>
                  <a:pt x="7997" y="13494"/>
                </a:cubicBezTo>
                <a:cubicBezTo>
                  <a:pt x="7878" y="13460"/>
                  <a:pt x="7857" y="13433"/>
                  <a:pt x="7853" y="13296"/>
                </a:cubicBezTo>
                <a:cubicBezTo>
                  <a:pt x="7850" y="13209"/>
                  <a:pt x="7818" y="13125"/>
                  <a:pt x="7779" y="13109"/>
                </a:cubicBezTo>
                <a:cubicBezTo>
                  <a:pt x="7736" y="13092"/>
                  <a:pt x="7709" y="12999"/>
                  <a:pt x="7709" y="12871"/>
                </a:cubicBezTo>
                <a:cubicBezTo>
                  <a:pt x="7709" y="12755"/>
                  <a:pt x="7688" y="12652"/>
                  <a:pt x="7663" y="12642"/>
                </a:cubicBezTo>
                <a:cubicBezTo>
                  <a:pt x="7596" y="12615"/>
                  <a:pt x="7590" y="12410"/>
                  <a:pt x="7655" y="12394"/>
                </a:cubicBezTo>
                <a:cubicBezTo>
                  <a:pt x="7686" y="12386"/>
                  <a:pt x="7709" y="12271"/>
                  <a:pt x="7709" y="12137"/>
                </a:cubicBezTo>
                <a:cubicBezTo>
                  <a:pt x="7709" y="11919"/>
                  <a:pt x="7700" y="11894"/>
                  <a:pt x="7606" y="11901"/>
                </a:cubicBezTo>
                <a:cubicBezTo>
                  <a:pt x="7513" y="11907"/>
                  <a:pt x="7498" y="11886"/>
                  <a:pt x="7494" y="11725"/>
                </a:cubicBezTo>
                <a:cubicBezTo>
                  <a:pt x="7492" y="11625"/>
                  <a:pt x="7469" y="11519"/>
                  <a:pt x="7445" y="11490"/>
                </a:cubicBezTo>
                <a:cubicBezTo>
                  <a:pt x="7416" y="11456"/>
                  <a:pt x="7450" y="11403"/>
                  <a:pt x="7540" y="11334"/>
                </a:cubicBezTo>
                <a:cubicBezTo>
                  <a:pt x="7619" y="11272"/>
                  <a:pt x="7674" y="11182"/>
                  <a:pt x="7676" y="11117"/>
                </a:cubicBezTo>
                <a:cubicBezTo>
                  <a:pt x="7679" y="11026"/>
                  <a:pt x="7706" y="11002"/>
                  <a:pt x="7820" y="10982"/>
                </a:cubicBezTo>
                <a:cubicBezTo>
                  <a:pt x="7932" y="10962"/>
                  <a:pt x="7954" y="10941"/>
                  <a:pt x="7940" y="10872"/>
                </a:cubicBezTo>
                <a:cubicBezTo>
                  <a:pt x="7925" y="10801"/>
                  <a:pt x="7942" y="10787"/>
                  <a:pt x="8043" y="10787"/>
                </a:cubicBezTo>
                <a:cubicBezTo>
                  <a:pt x="8123" y="10787"/>
                  <a:pt x="8162" y="10803"/>
                  <a:pt x="8162" y="10835"/>
                </a:cubicBezTo>
                <a:cubicBezTo>
                  <a:pt x="8164" y="10903"/>
                  <a:pt x="8251" y="10951"/>
                  <a:pt x="8344" y="10937"/>
                </a:cubicBezTo>
                <a:cubicBezTo>
                  <a:pt x="8387" y="10930"/>
                  <a:pt x="8481" y="10950"/>
                  <a:pt x="8554" y="10982"/>
                </a:cubicBezTo>
                <a:cubicBezTo>
                  <a:pt x="8628" y="11014"/>
                  <a:pt x="8719" y="11033"/>
                  <a:pt x="8760" y="11027"/>
                </a:cubicBezTo>
                <a:cubicBezTo>
                  <a:pt x="8802" y="11021"/>
                  <a:pt x="8881" y="11043"/>
                  <a:pt x="8934" y="11075"/>
                </a:cubicBezTo>
                <a:cubicBezTo>
                  <a:pt x="9053" y="11149"/>
                  <a:pt x="9331" y="11174"/>
                  <a:pt x="9470" y="11124"/>
                </a:cubicBezTo>
                <a:cubicBezTo>
                  <a:pt x="9526" y="11103"/>
                  <a:pt x="9601" y="11094"/>
                  <a:pt x="9639" y="11104"/>
                </a:cubicBezTo>
                <a:cubicBezTo>
                  <a:pt x="9676" y="11113"/>
                  <a:pt x="9755" y="11103"/>
                  <a:pt x="9816" y="11080"/>
                </a:cubicBezTo>
                <a:cubicBezTo>
                  <a:pt x="9890" y="11053"/>
                  <a:pt x="9942" y="11048"/>
                  <a:pt x="9969" y="11065"/>
                </a:cubicBezTo>
                <a:cubicBezTo>
                  <a:pt x="9991" y="11080"/>
                  <a:pt x="10036" y="11087"/>
                  <a:pt x="10068" y="11079"/>
                </a:cubicBezTo>
                <a:cubicBezTo>
                  <a:pt x="10100" y="11071"/>
                  <a:pt x="10246" y="11064"/>
                  <a:pt x="10394" y="11064"/>
                </a:cubicBezTo>
                <a:cubicBezTo>
                  <a:pt x="10541" y="11064"/>
                  <a:pt x="10679" y="11053"/>
                  <a:pt x="10699" y="11040"/>
                </a:cubicBezTo>
                <a:cubicBezTo>
                  <a:pt x="10722" y="11025"/>
                  <a:pt x="10760" y="11025"/>
                  <a:pt x="10806" y="11040"/>
                </a:cubicBezTo>
                <a:cubicBezTo>
                  <a:pt x="10846" y="11054"/>
                  <a:pt x="10996" y="11061"/>
                  <a:pt x="11140" y="11057"/>
                </a:cubicBezTo>
                <a:cubicBezTo>
                  <a:pt x="11353" y="11051"/>
                  <a:pt x="11409" y="11057"/>
                  <a:pt x="11433" y="11094"/>
                </a:cubicBezTo>
                <a:cubicBezTo>
                  <a:pt x="11473" y="11156"/>
                  <a:pt x="11663" y="11175"/>
                  <a:pt x="11882" y="11139"/>
                </a:cubicBezTo>
                <a:cubicBezTo>
                  <a:pt x="12050" y="11111"/>
                  <a:pt x="12079" y="11112"/>
                  <a:pt x="12175" y="11160"/>
                </a:cubicBezTo>
                <a:cubicBezTo>
                  <a:pt x="12234" y="11190"/>
                  <a:pt x="12317" y="11214"/>
                  <a:pt x="12357" y="11214"/>
                </a:cubicBezTo>
                <a:cubicBezTo>
                  <a:pt x="12413" y="11214"/>
                  <a:pt x="12411" y="11205"/>
                  <a:pt x="12353" y="11177"/>
                </a:cubicBezTo>
                <a:cubicBezTo>
                  <a:pt x="12247" y="11125"/>
                  <a:pt x="12422" y="11048"/>
                  <a:pt x="12625" y="11057"/>
                </a:cubicBezTo>
                <a:cubicBezTo>
                  <a:pt x="12796" y="11065"/>
                  <a:pt x="12878" y="11030"/>
                  <a:pt x="12740" y="11009"/>
                </a:cubicBezTo>
                <a:cubicBezTo>
                  <a:pt x="12662" y="10996"/>
                  <a:pt x="12669" y="10984"/>
                  <a:pt x="12786" y="10920"/>
                </a:cubicBezTo>
                <a:cubicBezTo>
                  <a:pt x="12910" y="10852"/>
                  <a:pt x="12928" y="10849"/>
                  <a:pt x="12996" y="10887"/>
                </a:cubicBezTo>
                <a:cubicBezTo>
                  <a:pt x="13054" y="10919"/>
                  <a:pt x="13091" y="10922"/>
                  <a:pt x="13157" y="10900"/>
                </a:cubicBezTo>
                <a:cubicBezTo>
                  <a:pt x="13221" y="10879"/>
                  <a:pt x="13274" y="10878"/>
                  <a:pt x="13384" y="10902"/>
                </a:cubicBezTo>
                <a:cubicBezTo>
                  <a:pt x="13669" y="10963"/>
                  <a:pt x="13683" y="10970"/>
                  <a:pt x="13619" y="11019"/>
                </a:cubicBezTo>
                <a:cubicBezTo>
                  <a:pt x="13578" y="11050"/>
                  <a:pt x="13580" y="11070"/>
                  <a:pt x="13623" y="11080"/>
                </a:cubicBezTo>
                <a:cubicBezTo>
                  <a:pt x="13658" y="11089"/>
                  <a:pt x="13671" y="11127"/>
                  <a:pt x="13656" y="11165"/>
                </a:cubicBezTo>
                <a:cubicBezTo>
                  <a:pt x="13639" y="11207"/>
                  <a:pt x="13663" y="11247"/>
                  <a:pt x="13714" y="11264"/>
                </a:cubicBezTo>
                <a:cubicBezTo>
                  <a:pt x="13760" y="11279"/>
                  <a:pt x="13785" y="11302"/>
                  <a:pt x="13767" y="11314"/>
                </a:cubicBezTo>
                <a:cubicBezTo>
                  <a:pt x="13749" y="11326"/>
                  <a:pt x="13754" y="11349"/>
                  <a:pt x="13780" y="11365"/>
                </a:cubicBezTo>
                <a:cubicBezTo>
                  <a:pt x="13805" y="11382"/>
                  <a:pt x="13833" y="11500"/>
                  <a:pt x="13841" y="11627"/>
                </a:cubicBezTo>
                <a:cubicBezTo>
                  <a:pt x="13854" y="11814"/>
                  <a:pt x="13835" y="11866"/>
                  <a:pt x="13755" y="11902"/>
                </a:cubicBezTo>
                <a:cubicBezTo>
                  <a:pt x="13700" y="11927"/>
                  <a:pt x="13621" y="11941"/>
                  <a:pt x="13577" y="11934"/>
                </a:cubicBezTo>
                <a:cubicBezTo>
                  <a:pt x="13518" y="11925"/>
                  <a:pt x="13499" y="11957"/>
                  <a:pt x="13499" y="12066"/>
                </a:cubicBezTo>
                <a:cubicBezTo>
                  <a:pt x="13499" y="12145"/>
                  <a:pt x="13527" y="12217"/>
                  <a:pt x="13561" y="12226"/>
                </a:cubicBezTo>
                <a:cubicBezTo>
                  <a:pt x="13595" y="12234"/>
                  <a:pt x="13604" y="12250"/>
                  <a:pt x="13586" y="12262"/>
                </a:cubicBezTo>
                <a:cubicBezTo>
                  <a:pt x="13567" y="12275"/>
                  <a:pt x="13586" y="12310"/>
                  <a:pt x="13627" y="12341"/>
                </a:cubicBezTo>
                <a:cubicBezTo>
                  <a:pt x="13724" y="12413"/>
                  <a:pt x="13753" y="12605"/>
                  <a:pt x="13672" y="12644"/>
                </a:cubicBezTo>
                <a:cubicBezTo>
                  <a:pt x="13637" y="12661"/>
                  <a:pt x="13608" y="12763"/>
                  <a:pt x="13606" y="12871"/>
                </a:cubicBezTo>
                <a:cubicBezTo>
                  <a:pt x="13603" y="13089"/>
                  <a:pt x="13524" y="13149"/>
                  <a:pt x="13314" y="13096"/>
                </a:cubicBezTo>
                <a:cubicBezTo>
                  <a:pt x="13149" y="13054"/>
                  <a:pt x="13135" y="13058"/>
                  <a:pt x="13136" y="13146"/>
                </a:cubicBezTo>
                <a:cubicBezTo>
                  <a:pt x="13137" y="13189"/>
                  <a:pt x="13191" y="13252"/>
                  <a:pt x="13256" y="13286"/>
                </a:cubicBezTo>
                <a:cubicBezTo>
                  <a:pt x="13407" y="13364"/>
                  <a:pt x="13407" y="13424"/>
                  <a:pt x="13256" y="13463"/>
                </a:cubicBezTo>
                <a:cubicBezTo>
                  <a:pt x="13106" y="13501"/>
                  <a:pt x="13107" y="13517"/>
                  <a:pt x="13256" y="13601"/>
                </a:cubicBezTo>
                <a:cubicBezTo>
                  <a:pt x="13321" y="13638"/>
                  <a:pt x="13357" y="13677"/>
                  <a:pt x="13334" y="13686"/>
                </a:cubicBezTo>
                <a:cubicBezTo>
                  <a:pt x="13312" y="13695"/>
                  <a:pt x="13290" y="13731"/>
                  <a:pt x="13289" y="13768"/>
                </a:cubicBezTo>
                <a:cubicBezTo>
                  <a:pt x="13287" y="13807"/>
                  <a:pt x="13255" y="13831"/>
                  <a:pt x="13210" y="13828"/>
                </a:cubicBezTo>
                <a:cubicBezTo>
                  <a:pt x="13119" y="13820"/>
                  <a:pt x="13113" y="13881"/>
                  <a:pt x="13198" y="13944"/>
                </a:cubicBezTo>
                <a:cubicBezTo>
                  <a:pt x="13242" y="13978"/>
                  <a:pt x="13240" y="14006"/>
                  <a:pt x="13186" y="14041"/>
                </a:cubicBezTo>
                <a:cubicBezTo>
                  <a:pt x="13125" y="14080"/>
                  <a:pt x="13122" y="14099"/>
                  <a:pt x="13182" y="14138"/>
                </a:cubicBezTo>
                <a:cubicBezTo>
                  <a:pt x="13272" y="14196"/>
                  <a:pt x="13281" y="14277"/>
                  <a:pt x="13198" y="14298"/>
                </a:cubicBezTo>
                <a:cubicBezTo>
                  <a:pt x="13165" y="14306"/>
                  <a:pt x="13136" y="14382"/>
                  <a:pt x="13136" y="14466"/>
                </a:cubicBezTo>
                <a:cubicBezTo>
                  <a:pt x="13136" y="14587"/>
                  <a:pt x="13111" y="14634"/>
                  <a:pt x="13008" y="14686"/>
                </a:cubicBezTo>
                <a:cubicBezTo>
                  <a:pt x="12915" y="14734"/>
                  <a:pt x="12876" y="14791"/>
                  <a:pt x="12872" y="14880"/>
                </a:cubicBezTo>
                <a:cubicBezTo>
                  <a:pt x="12867" y="15009"/>
                  <a:pt x="12868" y="15006"/>
                  <a:pt x="12555" y="15013"/>
                </a:cubicBezTo>
                <a:cubicBezTo>
                  <a:pt x="12478" y="15015"/>
                  <a:pt x="12414" y="15037"/>
                  <a:pt x="12394" y="15068"/>
                </a:cubicBezTo>
                <a:cubicBezTo>
                  <a:pt x="12370" y="15106"/>
                  <a:pt x="12328" y="15116"/>
                  <a:pt x="12249" y="15105"/>
                </a:cubicBezTo>
                <a:cubicBezTo>
                  <a:pt x="12167" y="15093"/>
                  <a:pt x="12173" y="15099"/>
                  <a:pt x="12274" y="15131"/>
                </a:cubicBezTo>
                <a:cubicBezTo>
                  <a:pt x="12436" y="15184"/>
                  <a:pt x="12427" y="15223"/>
                  <a:pt x="12225" y="15333"/>
                </a:cubicBezTo>
                <a:cubicBezTo>
                  <a:pt x="12072" y="15417"/>
                  <a:pt x="12023" y="15553"/>
                  <a:pt x="12126" y="15618"/>
                </a:cubicBezTo>
                <a:cubicBezTo>
                  <a:pt x="12150" y="15634"/>
                  <a:pt x="12154" y="15664"/>
                  <a:pt x="12134" y="15685"/>
                </a:cubicBezTo>
                <a:cubicBezTo>
                  <a:pt x="12111" y="15709"/>
                  <a:pt x="12174" y="15758"/>
                  <a:pt x="12295" y="15813"/>
                </a:cubicBezTo>
                <a:cubicBezTo>
                  <a:pt x="12476" y="15897"/>
                  <a:pt x="12481" y="15904"/>
                  <a:pt x="12381" y="15933"/>
                </a:cubicBezTo>
                <a:cubicBezTo>
                  <a:pt x="12297" y="15958"/>
                  <a:pt x="12288" y="15972"/>
                  <a:pt x="12344" y="16000"/>
                </a:cubicBezTo>
                <a:cubicBezTo>
                  <a:pt x="12384" y="16019"/>
                  <a:pt x="12411" y="16045"/>
                  <a:pt x="12406" y="16057"/>
                </a:cubicBezTo>
                <a:cubicBezTo>
                  <a:pt x="12384" y="16107"/>
                  <a:pt x="12418" y="16138"/>
                  <a:pt x="12493" y="16138"/>
                </a:cubicBezTo>
                <a:cubicBezTo>
                  <a:pt x="12631" y="16138"/>
                  <a:pt x="12783" y="16221"/>
                  <a:pt x="12703" y="16253"/>
                </a:cubicBezTo>
                <a:cubicBezTo>
                  <a:pt x="12651" y="16274"/>
                  <a:pt x="12651" y="16290"/>
                  <a:pt x="12703" y="16315"/>
                </a:cubicBezTo>
                <a:cubicBezTo>
                  <a:pt x="12741" y="16334"/>
                  <a:pt x="12758" y="16356"/>
                  <a:pt x="12736" y="16365"/>
                </a:cubicBezTo>
                <a:cubicBezTo>
                  <a:pt x="12714" y="16374"/>
                  <a:pt x="12723" y="16382"/>
                  <a:pt x="12757" y="16382"/>
                </a:cubicBezTo>
                <a:cubicBezTo>
                  <a:pt x="12791" y="16382"/>
                  <a:pt x="12892" y="16424"/>
                  <a:pt x="12979" y="16475"/>
                </a:cubicBezTo>
                <a:cubicBezTo>
                  <a:pt x="13112" y="16552"/>
                  <a:pt x="13136" y="16593"/>
                  <a:pt x="13136" y="16728"/>
                </a:cubicBezTo>
                <a:cubicBezTo>
                  <a:pt x="13136" y="16817"/>
                  <a:pt x="13163" y="16898"/>
                  <a:pt x="13198" y="16907"/>
                </a:cubicBezTo>
                <a:cubicBezTo>
                  <a:pt x="13241" y="16918"/>
                  <a:pt x="13242" y="16933"/>
                  <a:pt x="13194" y="16957"/>
                </a:cubicBezTo>
                <a:cubicBezTo>
                  <a:pt x="13154" y="16976"/>
                  <a:pt x="13143" y="17009"/>
                  <a:pt x="13169" y="17034"/>
                </a:cubicBezTo>
                <a:cubicBezTo>
                  <a:pt x="13194" y="17057"/>
                  <a:pt x="13219" y="17120"/>
                  <a:pt x="13223" y="17174"/>
                </a:cubicBezTo>
                <a:cubicBezTo>
                  <a:pt x="13227" y="17227"/>
                  <a:pt x="13250" y="17285"/>
                  <a:pt x="13276" y="17302"/>
                </a:cubicBezTo>
                <a:cubicBezTo>
                  <a:pt x="13334" y="17339"/>
                  <a:pt x="13273" y="17387"/>
                  <a:pt x="13194" y="17367"/>
                </a:cubicBezTo>
                <a:cubicBezTo>
                  <a:pt x="13091" y="17341"/>
                  <a:pt x="13134" y="17378"/>
                  <a:pt x="13268" y="17429"/>
                </a:cubicBezTo>
                <a:cubicBezTo>
                  <a:pt x="13397" y="17477"/>
                  <a:pt x="13398" y="17481"/>
                  <a:pt x="13297" y="17550"/>
                </a:cubicBezTo>
                <a:cubicBezTo>
                  <a:pt x="13228" y="17598"/>
                  <a:pt x="13217" y="17626"/>
                  <a:pt x="13260" y="17637"/>
                </a:cubicBezTo>
                <a:cubicBezTo>
                  <a:pt x="13295" y="17646"/>
                  <a:pt x="13315" y="17672"/>
                  <a:pt x="13305" y="17695"/>
                </a:cubicBezTo>
                <a:cubicBezTo>
                  <a:pt x="13296" y="17718"/>
                  <a:pt x="13336" y="17767"/>
                  <a:pt x="13396" y="17804"/>
                </a:cubicBezTo>
                <a:cubicBezTo>
                  <a:pt x="13481" y="17856"/>
                  <a:pt x="13493" y="17880"/>
                  <a:pt x="13437" y="17907"/>
                </a:cubicBezTo>
                <a:cubicBezTo>
                  <a:pt x="13398" y="17926"/>
                  <a:pt x="13380" y="17968"/>
                  <a:pt x="13400" y="18000"/>
                </a:cubicBezTo>
                <a:cubicBezTo>
                  <a:pt x="13421" y="18033"/>
                  <a:pt x="13413" y="18067"/>
                  <a:pt x="13380" y="18075"/>
                </a:cubicBezTo>
                <a:cubicBezTo>
                  <a:pt x="13341" y="18085"/>
                  <a:pt x="13354" y="18118"/>
                  <a:pt x="13413" y="18164"/>
                </a:cubicBezTo>
                <a:cubicBezTo>
                  <a:pt x="13464" y="18204"/>
                  <a:pt x="13489" y="18256"/>
                  <a:pt x="13470" y="18280"/>
                </a:cubicBezTo>
                <a:cubicBezTo>
                  <a:pt x="13451" y="18305"/>
                  <a:pt x="13476" y="18338"/>
                  <a:pt x="13528" y="18356"/>
                </a:cubicBezTo>
                <a:cubicBezTo>
                  <a:pt x="13637" y="18392"/>
                  <a:pt x="13646" y="18458"/>
                  <a:pt x="13549" y="18497"/>
                </a:cubicBezTo>
                <a:cubicBezTo>
                  <a:pt x="13444" y="18539"/>
                  <a:pt x="13434" y="18641"/>
                  <a:pt x="13532" y="18674"/>
                </a:cubicBezTo>
                <a:cubicBezTo>
                  <a:pt x="13589" y="18693"/>
                  <a:pt x="13619" y="18753"/>
                  <a:pt x="13619" y="18846"/>
                </a:cubicBezTo>
                <a:cubicBezTo>
                  <a:pt x="13619" y="18924"/>
                  <a:pt x="13645" y="18993"/>
                  <a:pt x="13676" y="19001"/>
                </a:cubicBezTo>
                <a:cubicBezTo>
                  <a:pt x="13708" y="19008"/>
                  <a:pt x="13717" y="19039"/>
                  <a:pt x="13697" y="19069"/>
                </a:cubicBezTo>
                <a:cubicBezTo>
                  <a:pt x="13678" y="19099"/>
                  <a:pt x="13655" y="19164"/>
                  <a:pt x="13648" y="19214"/>
                </a:cubicBezTo>
                <a:cubicBezTo>
                  <a:pt x="13641" y="19264"/>
                  <a:pt x="13608" y="19320"/>
                  <a:pt x="13573" y="19337"/>
                </a:cubicBezTo>
                <a:cubicBezTo>
                  <a:pt x="13538" y="19354"/>
                  <a:pt x="13502" y="19398"/>
                  <a:pt x="13491" y="19436"/>
                </a:cubicBezTo>
                <a:cubicBezTo>
                  <a:pt x="13466" y="19518"/>
                  <a:pt x="13370" y="19526"/>
                  <a:pt x="13281" y="19456"/>
                </a:cubicBezTo>
                <a:cubicBezTo>
                  <a:pt x="13188" y="19382"/>
                  <a:pt x="13136" y="19417"/>
                  <a:pt x="13136" y="19552"/>
                </a:cubicBezTo>
                <a:cubicBezTo>
                  <a:pt x="13136" y="19664"/>
                  <a:pt x="13143" y="19669"/>
                  <a:pt x="13297" y="19664"/>
                </a:cubicBezTo>
                <a:cubicBezTo>
                  <a:pt x="13441" y="19660"/>
                  <a:pt x="13462" y="19670"/>
                  <a:pt x="13483" y="19749"/>
                </a:cubicBezTo>
                <a:cubicBezTo>
                  <a:pt x="13508" y="19846"/>
                  <a:pt x="13392" y="19905"/>
                  <a:pt x="13338" y="19823"/>
                </a:cubicBezTo>
                <a:cubicBezTo>
                  <a:pt x="13321" y="19795"/>
                  <a:pt x="13268" y="19767"/>
                  <a:pt x="13219" y="19759"/>
                </a:cubicBezTo>
                <a:cubicBezTo>
                  <a:pt x="13150" y="19749"/>
                  <a:pt x="13132" y="19763"/>
                  <a:pt x="13140" y="19824"/>
                </a:cubicBezTo>
                <a:cubicBezTo>
                  <a:pt x="13166" y="20011"/>
                  <a:pt x="13137" y="20057"/>
                  <a:pt x="12984" y="20098"/>
                </a:cubicBezTo>
                <a:cubicBezTo>
                  <a:pt x="12899" y="20120"/>
                  <a:pt x="12797" y="20130"/>
                  <a:pt x="12757" y="20119"/>
                </a:cubicBezTo>
                <a:cubicBezTo>
                  <a:pt x="12616" y="20084"/>
                  <a:pt x="12414" y="20083"/>
                  <a:pt x="12414" y="20119"/>
                </a:cubicBezTo>
                <a:cubicBezTo>
                  <a:pt x="12414" y="20138"/>
                  <a:pt x="12460" y="20153"/>
                  <a:pt x="12518" y="20151"/>
                </a:cubicBezTo>
                <a:cubicBezTo>
                  <a:pt x="12599" y="20148"/>
                  <a:pt x="12630" y="20171"/>
                  <a:pt x="12645" y="20246"/>
                </a:cubicBezTo>
                <a:cubicBezTo>
                  <a:pt x="12656" y="20300"/>
                  <a:pt x="12700" y="20351"/>
                  <a:pt x="12744" y="20361"/>
                </a:cubicBezTo>
                <a:cubicBezTo>
                  <a:pt x="12803" y="20374"/>
                  <a:pt x="12814" y="20400"/>
                  <a:pt x="12777" y="20451"/>
                </a:cubicBezTo>
                <a:cubicBezTo>
                  <a:pt x="12743" y="20500"/>
                  <a:pt x="12755" y="20543"/>
                  <a:pt x="12815" y="20589"/>
                </a:cubicBezTo>
                <a:cubicBezTo>
                  <a:pt x="12913" y="20666"/>
                  <a:pt x="12885" y="20721"/>
                  <a:pt x="12749" y="20721"/>
                </a:cubicBezTo>
                <a:cubicBezTo>
                  <a:pt x="12696" y="20721"/>
                  <a:pt x="12654" y="20742"/>
                  <a:pt x="12654" y="20769"/>
                </a:cubicBezTo>
                <a:cubicBezTo>
                  <a:pt x="12654" y="20796"/>
                  <a:pt x="12690" y="20818"/>
                  <a:pt x="12736" y="20818"/>
                </a:cubicBezTo>
                <a:cubicBezTo>
                  <a:pt x="12782" y="20818"/>
                  <a:pt x="12819" y="20800"/>
                  <a:pt x="12815" y="20776"/>
                </a:cubicBezTo>
                <a:cubicBezTo>
                  <a:pt x="12810" y="20753"/>
                  <a:pt x="12847" y="20733"/>
                  <a:pt x="12897" y="20733"/>
                </a:cubicBezTo>
                <a:cubicBezTo>
                  <a:pt x="13031" y="20733"/>
                  <a:pt x="13049" y="20884"/>
                  <a:pt x="12922" y="20941"/>
                </a:cubicBezTo>
                <a:cubicBezTo>
                  <a:pt x="12866" y="20966"/>
                  <a:pt x="12837" y="21004"/>
                  <a:pt x="12856" y="21025"/>
                </a:cubicBezTo>
                <a:cubicBezTo>
                  <a:pt x="12876" y="21046"/>
                  <a:pt x="12838" y="21075"/>
                  <a:pt x="12769" y="21095"/>
                </a:cubicBezTo>
                <a:cubicBezTo>
                  <a:pt x="12607" y="21140"/>
                  <a:pt x="12679" y="21208"/>
                  <a:pt x="12889" y="21208"/>
                </a:cubicBezTo>
                <a:cubicBezTo>
                  <a:pt x="13077" y="21208"/>
                  <a:pt x="13202" y="21249"/>
                  <a:pt x="13157" y="21296"/>
                </a:cubicBezTo>
                <a:cubicBezTo>
                  <a:pt x="13140" y="21314"/>
                  <a:pt x="13190" y="21360"/>
                  <a:pt x="13268" y="21398"/>
                </a:cubicBezTo>
                <a:lnTo>
                  <a:pt x="13408" y="21468"/>
                </a:lnTo>
                <a:lnTo>
                  <a:pt x="13507" y="21403"/>
                </a:lnTo>
                <a:cubicBezTo>
                  <a:pt x="13623" y="21327"/>
                  <a:pt x="13817" y="21323"/>
                  <a:pt x="13953" y="21393"/>
                </a:cubicBezTo>
                <a:cubicBezTo>
                  <a:pt x="14016" y="21426"/>
                  <a:pt x="14038" y="21428"/>
                  <a:pt x="14027" y="21403"/>
                </a:cubicBezTo>
                <a:cubicBezTo>
                  <a:pt x="14015" y="21376"/>
                  <a:pt x="14074" y="21366"/>
                  <a:pt x="14254" y="21365"/>
                </a:cubicBezTo>
                <a:cubicBezTo>
                  <a:pt x="14387" y="21363"/>
                  <a:pt x="14529" y="21373"/>
                  <a:pt x="14571" y="21386"/>
                </a:cubicBezTo>
                <a:cubicBezTo>
                  <a:pt x="14628" y="21404"/>
                  <a:pt x="14639" y="21401"/>
                  <a:pt x="14613" y="21373"/>
                </a:cubicBezTo>
                <a:cubicBezTo>
                  <a:pt x="14556" y="21314"/>
                  <a:pt x="14701" y="21297"/>
                  <a:pt x="14840" y="21346"/>
                </a:cubicBezTo>
                <a:cubicBezTo>
                  <a:pt x="14963" y="21390"/>
                  <a:pt x="14966" y="21391"/>
                  <a:pt x="14934" y="21340"/>
                </a:cubicBezTo>
                <a:cubicBezTo>
                  <a:pt x="14900" y="21283"/>
                  <a:pt x="14965" y="21223"/>
                  <a:pt x="15066" y="21218"/>
                </a:cubicBezTo>
                <a:cubicBezTo>
                  <a:pt x="15101" y="21216"/>
                  <a:pt x="15149" y="21211"/>
                  <a:pt x="15174" y="21208"/>
                </a:cubicBezTo>
                <a:cubicBezTo>
                  <a:pt x="15198" y="21205"/>
                  <a:pt x="15277" y="21204"/>
                  <a:pt x="15351" y="21206"/>
                </a:cubicBezTo>
                <a:cubicBezTo>
                  <a:pt x="15540" y="21212"/>
                  <a:pt x="15595" y="21112"/>
                  <a:pt x="15462" y="21000"/>
                </a:cubicBezTo>
                <a:cubicBezTo>
                  <a:pt x="15366" y="20917"/>
                  <a:pt x="15363" y="20909"/>
                  <a:pt x="15462" y="20864"/>
                </a:cubicBezTo>
                <a:cubicBezTo>
                  <a:pt x="15561" y="20820"/>
                  <a:pt x="15560" y="20815"/>
                  <a:pt x="15462" y="20771"/>
                </a:cubicBezTo>
                <a:cubicBezTo>
                  <a:pt x="15394" y="20741"/>
                  <a:pt x="15383" y="20720"/>
                  <a:pt x="15425" y="20709"/>
                </a:cubicBezTo>
                <a:cubicBezTo>
                  <a:pt x="15526" y="20684"/>
                  <a:pt x="15499" y="20654"/>
                  <a:pt x="15363" y="20639"/>
                </a:cubicBezTo>
                <a:cubicBezTo>
                  <a:pt x="15245" y="20627"/>
                  <a:pt x="15246" y="20623"/>
                  <a:pt x="15334" y="20554"/>
                </a:cubicBezTo>
                <a:cubicBezTo>
                  <a:pt x="15418" y="20489"/>
                  <a:pt x="15418" y="20481"/>
                  <a:pt x="15334" y="20468"/>
                </a:cubicBezTo>
                <a:cubicBezTo>
                  <a:pt x="15283" y="20460"/>
                  <a:pt x="15257" y="20442"/>
                  <a:pt x="15277" y="20429"/>
                </a:cubicBezTo>
                <a:cubicBezTo>
                  <a:pt x="15296" y="20417"/>
                  <a:pt x="15282" y="20399"/>
                  <a:pt x="15248" y="20391"/>
                </a:cubicBezTo>
                <a:cubicBezTo>
                  <a:pt x="15207" y="20381"/>
                  <a:pt x="15209" y="20358"/>
                  <a:pt x="15256" y="20323"/>
                </a:cubicBezTo>
                <a:cubicBezTo>
                  <a:pt x="15320" y="20275"/>
                  <a:pt x="15317" y="20273"/>
                  <a:pt x="15227" y="20303"/>
                </a:cubicBezTo>
                <a:cubicBezTo>
                  <a:pt x="15088" y="20349"/>
                  <a:pt x="15054" y="20302"/>
                  <a:pt x="15091" y="20121"/>
                </a:cubicBezTo>
                <a:cubicBezTo>
                  <a:pt x="15109" y="20033"/>
                  <a:pt x="15091" y="19966"/>
                  <a:pt x="15050" y="19946"/>
                </a:cubicBezTo>
                <a:cubicBezTo>
                  <a:pt x="14999" y="19921"/>
                  <a:pt x="15001" y="19899"/>
                  <a:pt x="15058" y="19863"/>
                </a:cubicBezTo>
                <a:cubicBezTo>
                  <a:pt x="15114" y="19826"/>
                  <a:pt x="15120" y="19796"/>
                  <a:pt x="15075" y="19749"/>
                </a:cubicBezTo>
                <a:cubicBezTo>
                  <a:pt x="14942" y="19612"/>
                  <a:pt x="14899" y="19400"/>
                  <a:pt x="14922" y="18971"/>
                </a:cubicBezTo>
                <a:cubicBezTo>
                  <a:pt x="14938" y="18675"/>
                  <a:pt x="14925" y="18507"/>
                  <a:pt x="14881" y="18474"/>
                </a:cubicBezTo>
                <a:cubicBezTo>
                  <a:pt x="14833" y="18438"/>
                  <a:pt x="14833" y="18416"/>
                  <a:pt x="14881" y="18397"/>
                </a:cubicBezTo>
                <a:cubicBezTo>
                  <a:pt x="14956" y="18367"/>
                  <a:pt x="14969" y="18251"/>
                  <a:pt x="14901" y="18224"/>
                </a:cubicBezTo>
                <a:cubicBezTo>
                  <a:pt x="14877" y="18214"/>
                  <a:pt x="14849" y="18088"/>
                  <a:pt x="14844" y="17945"/>
                </a:cubicBezTo>
                <a:cubicBezTo>
                  <a:pt x="14838" y="17802"/>
                  <a:pt x="14829" y="17685"/>
                  <a:pt x="14823" y="17685"/>
                </a:cubicBezTo>
                <a:cubicBezTo>
                  <a:pt x="14817" y="17685"/>
                  <a:pt x="14809" y="17606"/>
                  <a:pt x="14802" y="17507"/>
                </a:cubicBezTo>
                <a:cubicBezTo>
                  <a:pt x="14793" y="17378"/>
                  <a:pt x="14812" y="17324"/>
                  <a:pt x="14868" y="17315"/>
                </a:cubicBezTo>
                <a:cubicBezTo>
                  <a:pt x="14962" y="17301"/>
                  <a:pt x="14973" y="17158"/>
                  <a:pt x="14885" y="17122"/>
                </a:cubicBezTo>
                <a:cubicBezTo>
                  <a:pt x="14816" y="17094"/>
                  <a:pt x="14773" y="16772"/>
                  <a:pt x="14835" y="16757"/>
                </a:cubicBezTo>
                <a:cubicBezTo>
                  <a:pt x="14858" y="16751"/>
                  <a:pt x="14862" y="16700"/>
                  <a:pt x="14848" y="16643"/>
                </a:cubicBezTo>
                <a:cubicBezTo>
                  <a:pt x="14834" y="16586"/>
                  <a:pt x="14857" y="16514"/>
                  <a:pt x="14897" y="16483"/>
                </a:cubicBezTo>
                <a:cubicBezTo>
                  <a:pt x="14954" y="16440"/>
                  <a:pt x="14952" y="16417"/>
                  <a:pt x="14897" y="16382"/>
                </a:cubicBezTo>
                <a:cubicBezTo>
                  <a:pt x="14852" y="16352"/>
                  <a:pt x="14852" y="16329"/>
                  <a:pt x="14889" y="16320"/>
                </a:cubicBezTo>
                <a:cubicBezTo>
                  <a:pt x="15001" y="16292"/>
                  <a:pt x="14957" y="16099"/>
                  <a:pt x="14827" y="16052"/>
                </a:cubicBezTo>
                <a:cubicBezTo>
                  <a:pt x="14761" y="16027"/>
                  <a:pt x="14703" y="15997"/>
                  <a:pt x="14703" y="15985"/>
                </a:cubicBezTo>
                <a:cubicBezTo>
                  <a:pt x="14703" y="15972"/>
                  <a:pt x="14647" y="15943"/>
                  <a:pt x="14576" y="15920"/>
                </a:cubicBezTo>
                <a:cubicBezTo>
                  <a:pt x="14423" y="15870"/>
                  <a:pt x="14462" y="15781"/>
                  <a:pt x="14625" y="15807"/>
                </a:cubicBezTo>
                <a:cubicBezTo>
                  <a:pt x="14705" y="15819"/>
                  <a:pt x="14708" y="15815"/>
                  <a:pt x="14650" y="15787"/>
                </a:cubicBezTo>
                <a:cubicBezTo>
                  <a:pt x="14538" y="15732"/>
                  <a:pt x="14689" y="15711"/>
                  <a:pt x="14827" y="15762"/>
                </a:cubicBezTo>
                <a:cubicBezTo>
                  <a:pt x="14940" y="15803"/>
                  <a:pt x="14942" y="15800"/>
                  <a:pt x="14930" y="15692"/>
                </a:cubicBezTo>
                <a:cubicBezTo>
                  <a:pt x="14922" y="15610"/>
                  <a:pt x="14902" y="15586"/>
                  <a:pt x="14852" y="15603"/>
                </a:cubicBezTo>
                <a:cubicBezTo>
                  <a:pt x="14773" y="15630"/>
                  <a:pt x="14615" y="15572"/>
                  <a:pt x="14687" y="15543"/>
                </a:cubicBezTo>
                <a:cubicBezTo>
                  <a:pt x="14711" y="15534"/>
                  <a:pt x="14731" y="15501"/>
                  <a:pt x="14732" y="15471"/>
                </a:cubicBezTo>
                <a:cubicBezTo>
                  <a:pt x="14734" y="15434"/>
                  <a:pt x="14692" y="15415"/>
                  <a:pt x="14588" y="15406"/>
                </a:cubicBezTo>
                <a:cubicBezTo>
                  <a:pt x="14470" y="15397"/>
                  <a:pt x="14439" y="15379"/>
                  <a:pt x="14435" y="15318"/>
                </a:cubicBezTo>
                <a:cubicBezTo>
                  <a:pt x="14433" y="15276"/>
                  <a:pt x="14396" y="15224"/>
                  <a:pt x="14353" y="15203"/>
                </a:cubicBezTo>
                <a:cubicBezTo>
                  <a:pt x="14259" y="15157"/>
                  <a:pt x="14286" y="15051"/>
                  <a:pt x="14390" y="15060"/>
                </a:cubicBezTo>
                <a:cubicBezTo>
                  <a:pt x="14502" y="15069"/>
                  <a:pt x="14477" y="14990"/>
                  <a:pt x="14357" y="14955"/>
                </a:cubicBezTo>
                <a:cubicBezTo>
                  <a:pt x="14267" y="14928"/>
                  <a:pt x="14264" y="14912"/>
                  <a:pt x="14324" y="14848"/>
                </a:cubicBezTo>
                <a:cubicBezTo>
                  <a:pt x="14363" y="14807"/>
                  <a:pt x="14372" y="14766"/>
                  <a:pt x="14345" y="14760"/>
                </a:cubicBezTo>
                <a:cubicBezTo>
                  <a:pt x="14268" y="14740"/>
                  <a:pt x="14306" y="14588"/>
                  <a:pt x="14386" y="14595"/>
                </a:cubicBezTo>
                <a:cubicBezTo>
                  <a:pt x="14484" y="14602"/>
                  <a:pt x="14519" y="14192"/>
                  <a:pt x="14423" y="14159"/>
                </a:cubicBezTo>
                <a:cubicBezTo>
                  <a:pt x="14352" y="14136"/>
                  <a:pt x="14343" y="13903"/>
                  <a:pt x="14411" y="13858"/>
                </a:cubicBezTo>
                <a:cubicBezTo>
                  <a:pt x="14431" y="13844"/>
                  <a:pt x="14454" y="13752"/>
                  <a:pt x="14460" y="13651"/>
                </a:cubicBezTo>
                <a:cubicBezTo>
                  <a:pt x="14466" y="13550"/>
                  <a:pt x="14496" y="13403"/>
                  <a:pt x="14526" y="13323"/>
                </a:cubicBezTo>
                <a:cubicBezTo>
                  <a:pt x="14556" y="13242"/>
                  <a:pt x="14585" y="13133"/>
                  <a:pt x="14592" y="13079"/>
                </a:cubicBezTo>
                <a:cubicBezTo>
                  <a:pt x="14599" y="13026"/>
                  <a:pt x="14628" y="12967"/>
                  <a:pt x="14658" y="12951"/>
                </a:cubicBezTo>
                <a:cubicBezTo>
                  <a:pt x="14688" y="12935"/>
                  <a:pt x="14696" y="12908"/>
                  <a:pt x="14670" y="12891"/>
                </a:cubicBezTo>
                <a:cubicBezTo>
                  <a:pt x="14590" y="12838"/>
                  <a:pt x="14586" y="12745"/>
                  <a:pt x="14666" y="12691"/>
                </a:cubicBezTo>
                <a:cubicBezTo>
                  <a:pt x="14709" y="12662"/>
                  <a:pt x="14740" y="12584"/>
                  <a:pt x="14732" y="12517"/>
                </a:cubicBezTo>
                <a:cubicBezTo>
                  <a:pt x="14725" y="12450"/>
                  <a:pt x="14747" y="12381"/>
                  <a:pt x="14782" y="12364"/>
                </a:cubicBezTo>
                <a:cubicBezTo>
                  <a:pt x="14816" y="12347"/>
                  <a:pt x="14854" y="12232"/>
                  <a:pt x="14864" y="12109"/>
                </a:cubicBezTo>
                <a:cubicBezTo>
                  <a:pt x="14891" y="11800"/>
                  <a:pt x="14890" y="11802"/>
                  <a:pt x="14959" y="11652"/>
                </a:cubicBezTo>
                <a:cubicBezTo>
                  <a:pt x="14993" y="11579"/>
                  <a:pt x="15025" y="11479"/>
                  <a:pt x="15029" y="11430"/>
                </a:cubicBezTo>
                <a:cubicBezTo>
                  <a:pt x="15034" y="11382"/>
                  <a:pt x="15075" y="11324"/>
                  <a:pt x="15120" y="11302"/>
                </a:cubicBezTo>
                <a:cubicBezTo>
                  <a:pt x="15165" y="11280"/>
                  <a:pt x="15206" y="11230"/>
                  <a:pt x="15211" y="11192"/>
                </a:cubicBezTo>
                <a:cubicBezTo>
                  <a:pt x="15215" y="11154"/>
                  <a:pt x="15252" y="11107"/>
                  <a:pt x="15293" y="11087"/>
                </a:cubicBezTo>
                <a:cubicBezTo>
                  <a:pt x="15334" y="11067"/>
                  <a:pt x="15352" y="11044"/>
                  <a:pt x="15334" y="11037"/>
                </a:cubicBezTo>
                <a:cubicBezTo>
                  <a:pt x="15317" y="11030"/>
                  <a:pt x="15357" y="10984"/>
                  <a:pt x="15425" y="10935"/>
                </a:cubicBezTo>
                <a:cubicBezTo>
                  <a:pt x="15493" y="10886"/>
                  <a:pt x="15549" y="10821"/>
                  <a:pt x="15549" y="10790"/>
                </a:cubicBezTo>
                <a:cubicBezTo>
                  <a:pt x="15549" y="10723"/>
                  <a:pt x="15307" y="10524"/>
                  <a:pt x="15136" y="10450"/>
                </a:cubicBezTo>
                <a:cubicBezTo>
                  <a:pt x="15069" y="10421"/>
                  <a:pt x="15019" y="10385"/>
                  <a:pt x="15025" y="10372"/>
                </a:cubicBezTo>
                <a:cubicBezTo>
                  <a:pt x="15045" y="10330"/>
                  <a:pt x="14749" y="10328"/>
                  <a:pt x="14691" y="10370"/>
                </a:cubicBezTo>
                <a:cubicBezTo>
                  <a:pt x="14643" y="10405"/>
                  <a:pt x="14617" y="10405"/>
                  <a:pt x="14431" y="10373"/>
                </a:cubicBezTo>
                <a:cubicBezTo>
                  <a:pt x="14317" y="10354"/>
                  <a:pt x="14221" y="10344"/>
                  <a:pt x="14221" y="10350"/>
                </a:cubicBezTo>
                <a:cubicBezTo>
                  <a:pt x="14221" y="10357"/>
                  <a:pt x="14140" y="10345"/>
                  <a:pt x="14039" y="10323"/>
                </a:cubicBezTo>
                <a:cubicBezTo>
                  <a:pt x="13923" y="10299"/>
                  <a:pt x="13874" y="10274"/>
                  <a:pt x="13903" y="10255"/>
                </a:cubicBezTo>
                <a:cubicBezTo>
                  <a:pt x="13928" y="10239"/>
                  <a:pt x="13963" y="10177"/>
                  <a:pt x="13982" y="10117"/>
                </a:cubicBezTo>
                <a:cubicBezTo>
                  <a:pt x="14003" y="10048"/>
                  <a:pt x="14042" y="10009"/>
                  <a:pt x="14089" y="10013"/>
                </a:cubicBezTo>
                <a:cubicBezTo>
                  <a:pt x="14130" y="10017"/>
                  <a:pt x="14189" y="9992"/>
                  <a:pt x="14221" y="9958"/>
                </a:cubicBezTo>
                <a:cubicBezTo>
                  <a:pt x="14261" y="9915"/>
                  <a:pt x="14310" y="9902"/>
                  <a:pt x="14382" y="9913"/>
                </a:cubicBezTo>
                <a:cubicBezTo>
                  <a:pt x="14466" y="9926"/>
                  <a:pt x="14476" y="9917"/>
                  <a:pt x="14448" y="9858"/>
                </a:cubicBezTo>
                <a:cubicBezTo>
                  <a:pt x="14412" y="9783"/>
                  <a:pt x="14554" y="9643"/>
                  <a:pt x="14642" y="9665"/>
                </a:cubicBezTo>
                <a:cubicBezTo>
                  <a:pt x="14670" y="9672"/>
                  <a:pt x="14708" y="9660"/>
                  <a:pt x="14728" y="9638"/>
                </a:cubicBezTo>
                <a:cubicBezTo>
                  <a:pt x="14749" y="9617"/>
                  <a:pt x="14804" y="9606"/>
                  <a:pt x="14852" y="9613"/>
                </a:cubicBezTo>
                <a:cubicBezTo>
                  <a:pt x="14907" y="9622"/>
                  <a:pt x="14929" y="9616"/>
                  <a:pt x="14910" y="9595"/>
                </a:cubicBezTo>
                <a:cubicBezTo>
                  <a:pt x="14893" y="9577"/>
                  <a:pt x="14834" y="9563"/>
                  <a:pt x="14778" y="9565"/>
                </a:cubicBezTo>
                <a:cubicBezTo>
                  <a:pt x="14715" y="9567"/>
                  <a:pt x="14682" y="9554"/>
                  <a:pt x="14695" y="9532"/>
                </a:cubicBezTo>
                <a:cubicBezTo>
                  <a:pt x="14707" y="9512"/>
                  <a:pt x="14728" y="9473"/>
                  <a:pt x="14736" y="9447"/>
                </a:cubicBezTo>
                <a:cubicBezTo>
                  <a:pt x="14758" y="9377"/>
                  <a:pt x="14757" y="9377"/>
                  <a:pt x="14856" y="9410"/>
                </a:cubicBezTo>
                <a:cubicBezTo>
                  <a:pt x="14931" y="9435"/>
                  <a:pt x="14947" y="9432"/>
                  <a:pt x="14947" y="9392"/>
                </a:cubicBezTo>
                <a:cubicBezTo>
                  <a:pt x="14947" y="9365"/>
                  <a:pt x="14896" y="9336"/>
                  <a:pt x="14835" y="9330"/>
                </a:cubicBezTo>
                <a:cubicBezTo>
                  <a:pt x="14755" y="9321"/>
                  <a:pt x="14731" y="9299"/>
                  <a:pt x="14741" y="9243"/>
                </a:cubicBezTo>
                <a:cubicBezTo>
                  <a:pt x="14748" y="9201"/>
                  <a:pt x="14733" y="9172"/>
                  <a:pt x="14708" y="9178"/>
                </a:cubicBezTo>
                <a:cubicBezTo>
                  <a:pt x="14683" y="9184"/>
                  <a:pt x="14604" y="9163"/>
                  <a:pt x="14530" y="9132"/>
                </a:cubicBezTo>
                <a:lnTo>
                  <a:pt x="14394" y="9073"/>
                </a:lnTo>
                <a:lnTo>
                  <a:pt x="14518" y="9038"/>
                </a:lnTo>
                <a:cubicBezTo>
                  <a:pt x="14645" y="9002"/>
                  <a:pt x="14630" y="8971"/>
                  <a:pt x="14485" y="8971"/>
                </a:cubicBezTo>
                <a:cubicBezTo>
                  <a:pt x="14441" y="8971"/>
                  <a:pt x="14411" y="8985"/>
                  <a:pt x="14419" y="9001"/>
                </a:cubicBezTo>
                <a:cubicBezTo>
                  <a:pt x="14428" y="9019"/>
                  <a:pt x="14383" y="9029"/>
                  <a:pt x="14312" y="9025"/>
                </a:cubicBezTo>
                <a:cubicBezTo>
                  <a:pt x="14245" y="9021"/>
                  <a:pt x="14151" y="9017"/>
                  <a:pt x="14101" y="9016"/>
                </a:cubicBezTo>
                <a:cubicBezTo>
                  <a:pt x="14052" y="9016"/>
                  <a:pt x="13951" y="9004"/>
                  <a:pt x="13879" y="8990"/>
                </a:cubicBezTo>
                <a:cubicBezTo>
                  <a:pt x="13789" y="8972"/>
                  <a:pt x="13695" y="8973"/>
                  <a:pt x="13573" y="8990"/>
                </a:cubicBezTo>
                <a:cubicBezTo>
                  <a:pt x="13417" y="9012"/>
                  <a:pt x="13367" y="9005"/>
                  <a:pt x="13136" y="8931"/>
                </a:cubicBezTo>
                <a:cubicBezTo>
                  <a:pt x="12892" y="8853"/>
                  <a:pt x="12867" y="8850"/>
                  <a:pt x="12736" y="8885"/>
                </a:cubicBezTo>
                <a:cubicBezTo>
                  <a:pt x="12660" y="8905"/>
                  <a:pt x="12513" y="8921"/>
                  <a:pt x="12410" y="8921"/>
                </a:cubicBezTo>
                <a:cubicBezTo>
                  <a:pt x="12300" y="8921"/>
                  <a:pt x="12240" y="8932"/>
                  <a:pt x="12262" y="8946"/>
                </a:cubicBezTo>
                <a:cubicBezTo>
                  <a:pt x="12282" y="8960"/>
                  <a:pt x="12258" y="8978"/>
                  <a:pt x="12204" y="8986"/>
                </a:cubicBezTo>
                <a:cubicBezTo>
                  <a:pt x="12151" y="8995"/>
                  <a:pt x="12029" y="9032"/>
                  <a:pt x="11936" y="9070"/>
                </a:cubicBezTo>
                <a:cubicBezTo>
                  <a:pt x="11798" y="9126"/>
                  <a:pt x="11718" y="9138"/>
                  <a:pt x="11474" y="9138"/>
                </a:cubicBezTo>
                <a:cubicBezTo>
                  <a:pt x="11097" y="9138"/>
                  <a:pt x="11035" y="9116"/>
                  <a:pt x="11082" y="9001"/>
                </a:cubicBezTo>
                <a:cubicBezTo>
                  <a:pt x="11114" y="8925"/>
                  <a:pt x="11142" y="8912"/>
                  <a:pt x="11251" y="8918"/>
                </a:cubicBezTo>
                <a:cubicBezTo>
                  <a:pt x="11361" y="8924"/>
                  <a:pt x="11381" y="8914"/>
                  <a:pt x="11371" y="8856"/>
                </a:cubicBezTo>
                <a:cubicBezTo>
                  <a:pt x="11364" y="8816"/>
                  <a:pt x="11310" y="8778"/>
                  <a:pt x="11239" y="8763"/>
                </a:cubicBezTo>
                <a:cubicBezTo>
                  <a:pt x="11173" y="8749"/>
                  <a:pt x="11109" y="8720"/>
                  <a:pt x="11099" y="8698"/>
                </a:cubicBezTo>
                <a:cubicBezTo>
                  <a:pt x="11077" y="8652"/>
                  <a:pt x="11378" y="8455"/>
                  <a:pt x="11445" y="8471"/>
                </a:cubicBezTo>
                <a:cubicBezTo>
                  <a:pt x="11469" y="8477"/>
                  <a:pt x="11537" y="8468"/>
                  <a:pt x="11594" y="8451"/>
                </a:cubicBezTo>
                <a:cubicBezTo>
                  <a:pt x="11689" y="8423"/>
                  <a:pt x="11687" y="8420"/>
                  <a:pt x="11573" y="8416"/>
                </a:cubicBezTo>
                <a:cubicBezTo>
                  <a:pt x="11375" y="8410"/>
                  <a:pt x="11120" y="8352"/>
                  <a:pt x="11099" y="8308"/>
                </a:cubicBezTo>
                <a:cubicBezTo>
                  <a:pt x="11072" y="8252"/>
                  <a:pt x="11257" y="8142"/>
                  <a:pt x="11379" y="8141"/>
                </a:cubicBezTo>
                <a:cubicBezTo>
                  <a:pt x="11433" y="8141"/>
                  <a:pt x="11529" y="8113"/>
                  <a:pt x="11590" y="8080"/>
                </a:cubicBezTo>
                <a:cubicBezTo>
                  <a:pt x="11650" y="8046"/>
                  <a:pt x="11674" y="8020"/>
                  <a:pt x="11647" y="8023"/>
                </a:cubicBezTo>
                <a:cubicBezTo>
                  <a:pt x="11620" y="8025"/>
                  <a:pt x="11557" y="8021"/>
                  <a:pt x="11507" y="8013"/>
                </a:cubicBezTo>
                <a:cubicBezTo>
                  <a:pt x="11457" y="8005"/>
                  <a:pt x="11351" y="7995"/>
                  <a:pt x="11268" y="7991"/>
                </a:cubicBezTo>
                <a:cubicBezTo>
                  <a:pt x="11143" y="7985"/>
                  <a:pt x="11117" y="7971"/>
                  <a:pt x="11128" y="7913"/>
                </a:cubicBezTo>
                <a:cubicBezTo>
                  <a:pt x="11142" y="7829"/>
                  <a:pt x="11305" y="7753"/>
                  <a:pt x="11462" y="7753"/>
                </a:cubicBezTo>
                <a:cubicBezTo>
                  <a:pt x="11557" y="7753"/>
                  <a:pt x="11562" y="7744"/>
                  <a:pt x="11507" y="7703"/>
                </a:cubicBezTo>
                <a:cubicBezTo>
                  <a:pt x="11428" y="7643"/>
                  <a:pt x="11476" y="7606"/>
                  <a:pt x="11631" y="7606"/>
                </a:cubicBezTo>
                <a:cubicBezTo>
                  <a:pt x="11694" y="7606"/>
                  <a:pt x="11846" y="7583"/>
                  <a:pt x="11965" y="7556"/>
                </a:cubicBezTo>
                <a:cubicBezTo>
                  <a:pt x="12193" y="7504"/>
                  <a:pt x="12350" y="7512"/>
                  <a:pt x="12233" y="7569"/>
                </a:cubicBezTo>
                <a:cubicBezTo>
                  <a:pt x="12185" y="7593"/>
                  <a:pt x="12185" y="7606"/>
                  <a:pt x="12233" y="7618"/>
                </a:cubicBezTo>
                <a:cubicBezTo>
                  <a:pt x="12281" y="7630"/>
                  <a:pt x="12279" y="7643"/>
                  <a:pt x="12229" y="7668"/>
                </a:cubicBezTo>
                <a:cubicBezTo>
                  <a:pt x="12190" y="7687"/>
                  <a:pt x="12135" y="7697"/>
                  <a:pt x="12105" y="7689"/>
                </a:cubicBezTo>
                <a:cubicBezTo>
                  <a:pt x="12076" y="7682"/>
                  <a:pt x="12052" y="7688"/>
                  <a:pt x="12052" y="7701"/>
                </a:cubicBezTo>
                <a:cubicBezTo>
                  <a:pt x="12052" y="7731"/>
                  <a:pt x="12164" y="7760"/>
                  <a:pt x="12311" y="7769"/>
                </a:cubicBezTo>
                <a:cubicBezTo>
                  <a:pt x="12481" y="7780"/>
                  <a:pt x="12660" y="7825"/>
                  <a:pt x="12625" y="7848"/>
                </a:cubicBezTo>
                <a:cubicBezTo>
                  <a:pt x="12607" y="7859"/>
                  <a:pt x="12637" y="7875"/>
                  <a:pt x="12687" y="7883"/>
                </a:cubicBezTo>
                <a:cubicBezTo>
                  <a:pt x="12736" y="7891"/>
                  <a:pt x="12773" y="7912"/>
                  <a:pt x="12773" y="7931"/>
                </a:cubicBezTo>
                <a:cubicBezTo>
                  <a:pt x="12773" y="7954"/>
                  <a:pt x="12818" y="7963"/>
                  <a:pt x="12897" y="7955"/>
                </a:cubicBezTo>
                <a:cubicBezTo>
                  <a:pt x="13042" y="7939"/>
                  <a:pt x="13055" y="7868"/>
                  <a:pt x="12922" y="7823"/>
                </a:cubicBezTo>
                <a:cubicBezTo>
                  <a:pt x="12836" y="7794"/>
                  <a:pt x="12837" y="7788"/>
                  <a:pt x="12918" y="7764"/>
                </a:cubicBezTo>
                <a:cubicBezTo>
                  <a:pt x="12968" y="7750"/>
                  <a:pt x="13014" y="7699"/>
                  <a:pt x="13025" y="7653"/>
                </a:cubicBezTo>
                <a:lnTo>
                  <a:pt x="13045" y="7569"/>
                </a:lnTo>
                <a:lnTo>
                  <a:pt x="13470" y="7574"/>
                </a:lnTo>
                <a:cubicBezTo>
                  <a:pt x="13702" y="7577"/>
                  <a:pt x="13920" y="7580"/>
                  <a:pt x="13953" y="7581"/>
                </a:cubicBezTo>
                <a:cubicBezTo>
                  <a:pt x="14143" y="7585"/>
                  <a:pt x="14416" y="7546"/>
                  <a:pt x="14468" y="7506"/>
                </a:cubicBezTo>
                <a:cubicBezTo>
                  <a:pt x="14502" y="7481"/>
                  <a:pt x="14585" y="7459"/>
                  <a:pt x="14654" y="7459"/>
                </a:cubicBezTo>
                <a:cubicBezTo>
                  <a:pt x="14731" y="7459"/>
                  <a:pt x="14767" y="7447"/>
                  <a:pt x="14749" y="7428"/>
                </a:cubicBezTo>
                <a:cubicBezTo>
                  <a:pt x="14709" y="7386"/>
                  <a:pt x="14842" y="7316"/>
                  <a:pt x="15033" y="7276"/>
                </a:cubicBezTo>
                <a:cubicBezTo>
                  <a:pt x="15208" y="7239"/>
                  <a:pt x="15243" y="7251"/>
                  <a:pt x="15215" y="7338"/>
                </a:cubicBezTo>
                <a:cubicBezTo>
                  <a:pt x="15204" y="7371"/>
                  <a:pt x="15184" y="7434"/>
                  <a:pt x="15169" y="7478"/>
                </a:cubicBezTo>
                <a:cubicBezTo>
                  <a:pt x="15148" y="7543"/>
                  <a:pt x="15164" y="7558"/>
                  <a:pt x="15260" y="7558"/>
                </a:cubicBezTo>
                <a:cubicBezTo>
                  <a:pt x="15414" y="7558"/>
                  <a:pt x="15561" y="7704"/>
                  <a:pt x="15541" y="7836"/>
                </a:cubicBezTo>
                <a:cubicBezTo>
                  <a:pt x="15532" y="7892"/>
                  <a:pt x="15547" y="7951"/>
                  <a:pt x="15574" y="7968"/>
                </a:cubicBezTo>
                <a:cubicBezTo>
                  <a:pt x="15600" y="7985"/>
                  <a:pt x="15607" y="8005"/>
                  <a:pt x="15590" y="8011"/>
                </a:cubicBezTo>
                <a:cubicBezTo>
                  <a:pt x="15543" y="8030"/>
                  <a:pt x="15847" y="8143"/>
                  <a:pt x="15928" y="8136"/>
                </a:cubicBezTo>
                <a:cubicBezTo>
                  <a:pt x="15977" y="8132"/>
                  <a:pt x="16007" y="8176"/>
                  <a:pt x="16019" y="8268"/>
                </a:cubicBezTo>
                <a:cubicBezTo>
                  <a:pt x="16033" y="8374"/>
                  <a:pt x="16063" y="8408"/>
                  <a:pt x="16143" y="8416"/>
                </a:cubicBezTo>
                <a:cubicBezTo>
                  <a:pt x="16205" y="8423"/>
                  <a:pt x="16250" y="8454"/>
                  <a:pt x="16258" y="8495"/>
                </a:cubicBezTo>
                <a:cubicBezTo>
                  <a:pt x="16266" y="8532"/>
                  <a:pt x="16296" y="8577"/>
                  <a:pt x="16324" y="8591"/>
                </a:cubicBezTo>
                <a:cubicBezTo>
                  <a:pt x="16411" y="8637"/>
                  <a:pt x="16375" y="8764"/>
                  <a:pt x="16275" y="8765"/>
                </a:cubicBezTo>
                <a:cubicBezTo>
                  <a:pt x="16155" y="8766"/>
                  <a:pt x="16031" y="8798"/>
                  <a:pt x="16031" y="8828"/>
                </a:cubicBezTo>
                <a:cubicBezTo>
                  <a:pt x="16031" y="8842"/>
                  <a:pt x="16062" y="8845"/>
                  <a:pt x="16097" y="8836"/>
                </a:cubicBezTo>
                <a:cubicBezTo>
                  <a:pt x="16133" y="8828"/>
                  <a:pt x="16174" y="8843"/>
                  <a:pt x="16192" y="8871"/>
                </a:cubicBezTo>
                <a:cubicBezTo>
                  <a:pt x="16216" y="8908"/>
                  <a:pt x="16269" y="8921"/>
                  <a:pt x="16357" y="8916"/>
                </a:cubicBezTo>
                <a:cubicBezTo>
                  <a:pt x="16471" y="8910"/>
                  <a:pt x="16487" y="8926"/>
                  <a:pt x="16526" y="9056"/>
                </a:cubicBezTo>
                <a:cubicBezTo>
                  <a:pt x="16584" y="9246"/>
                  <a:pt x="16596" y="9263"/>
                  <a:pt x="16691" y="9357"/>
                </a:cubicBezTo>
                <a:cubicBezTo>
                  <a:pt x="16736" y="9400"/>
                  <a:pt x="16754" y="9443"/>
                  <a:pt x="16733" y="9452"/>
                </a:cubicBezTo>
                <a:cubicBezTo>
                  <a:pt x="16711" y="9460"/>
                  <a:pt x="16742" y="9487"/>
                  <a:pt x="16799" y="9512"/>
                </a:cubicBezTo>
                <a:cubicBezTo>
                  <a:pt x="16855" y="9537"/>
                  <a:pt x="16905" y="9577"/>
                  <a:pt x="16914" y="9600"/>
                </a:cubicBezTo>
                <a:cubicBezTo>
                  <a:pt x="16923" y="9623"/>
                  <a:pt x="16949" y="9696"/>
                  <a:pt x="16972" y="9763"/>
                </a:cubicBezTo>
                <a:cubicBezTo>
                  <a:pt x="16994" y="9830"/>
                  <a:pt x="17036" y="9898"/>
                  <a:pt x="17067" y="9913"/>
                </a:cubicBezTo>
                <a:cubicBezTo>
                  <a:pt x="17101" y="9931"/>
                  <a:pt x="17098" y="9947"/>
                  <a:pt x="17058" y="9957"/>
                </a:cubicBezTo>
                <a:cubicBezTo>
                  <a:pt x="16948" y="9984"/>
                  <a:pt x="16986" y="10087"/>
                  <a:pt x="17104" y="10083"/>
                </a:cubicBezTo>
                <a:cubicBezTo>
                  <a:pt x="17227" y="10079"/>
                  <a:pt x="17284" y="10181"/>
                  <a:pt x="17182" y="10222"/>
                </a:cubicBezTo>
                <a:cubicBezTo>
                  <a:pt x="17089" y="10260"/>
                  <a:pt x="17101" y="10294"/>
                  <a:pt x="17203" y="10278"/>
                </a:cubicBezTo>
                <a:cubicBezTo>
                  <a:pt x="17250" y="10271"/>
                  <a:pt x="17324" y="10284"/>
                  <a:pt x="17368" y="10305"/>
                </a:cubicBezTo>
                <a:cubicBezTo>
                  <a:pt x="17452" y="10346"/>
                  <a:pt x="17465" y="10371"/>
                  <a:pt x="17483" y="10567"/>
                </a:cubicBezTo>
                <a:cubicBezTo>
                  <a:pt x="17490" y="10636"/>
                  <a:pt x="17537" y="10709"/>
                  <a:pt x="17590" y="10734"/>
                </a:cubicBezTo>
                <a:cubicBezTo>
                  <a:pt x="17642" y="10758"/>
                  <a:pt x="17692" y="10817"/>
                  <a:pt x="17702" y="10865"/>
                </a:cubicBezTo>
                <a:cubicBezTo>
                  <a:pt x="17712" y="10914"/>
                  <a:pt x="17759" y="10978"/>
                  <a:pt x="17809" y="11009"/>
                </a:cubicBezTo>
                <a:cubicBezTo>
                  <a:pt x="17927" y="11081"/>
                  <a:pt x="17927" y="11222"/>
                  <a:pt x="17809" y="11262"/>
                </a:cubicBezTo>
                <a:cubicBezTo>
                  <a:pt x="17727" y="11290"/>
                  <a:pt x="17727" y="11299"/>
                  <a:pt x="17813" y="11337"/>
                </a:cubicBezTo>
                <a:cubicBezTo>
                  <a:pt x="17881" y="11367"/>
                  <a:pt x="17890" y="11385"/>
                  <a:pt x="17842" y="11397"/>
                </a:cubicBezTo>
                <a:cubicBezTo>
                  <a:pt x="17804" y="11406"/>
                  <a:pt x="17787" y="11429"/>
                  <a:pt x="17805" y="11447"/>
                </a:cubicBezTo>
                <a:cubicBezTo>
                  <a:pt x="17823" y="11466"/>
                  <a:pt x="17782" y="11493"/>
                  <a:pt x="17714" y="11507"/>
                </a:cubicBezTo>
                <a:cubicBezTo>
                  <a:pt x="17615" y="11529"/>
                  <a:pt x="17605" y="11541"/>
                  <a:pt x="17665" y="11570"/>
                </a:cubicBezTo>
                <a:cubicBezTo>
                  <a:pt x="17720" y="11597"/>
                  <a:pt x="17720" y="11613"/>
                  <a:pt x="17669" y="11634"/>
                </a:cubicBezTo>
                <a:cubicBezTo>
                  <a:pt x="17618" y="11654"/>
                  <a:pt x="17619" y="11669"/>
                  <a:pt x="17669" y="11694"/>
                </a:cubicBezTo>
                <a:cubicBezTo>
                  <a:pt x="17746" y="11731"/>
                  <a:pt x="17649" y="11847"/>
                  <a:pt x="17541" y="11847"/>
                </a:cubicBezTo>
                <a:cubicBezTo>
                  <a:pt x="17475" y="11847"/>
                  <a:pt x="17456" y="12209"/>
                  <a:pt x="17516" y="12301"/>
                </a:cubicBezTo>
                <a:cubicBezTo>
                  <a:pt x="17558" y="12364"/>
                  <a:pt x="17728" y="12398"/>
                  <a:pt x="18118" y="12421"/>
                </a:cubicBezTo>
                <a:cubicBezTo>
                  <a:pt x="18489" y="12442"/>
                  <a:pt x="18529" y="12452"/>
                  <a:pt x="18436" y="12497"/>
                </a:cubicBezTo>
                <a:cubicBezTo>
                  <a:pt x="18374" y="12527"/>
                  <a:pt x="18380" y="12538"/>
                  <a:pt x="18465" y="12557"/>
                </a:cubicBezTo>
                <a:cubicBezTo>
                  <a:pt x="18522" y="12570"/>
                  <a:pt x="18557" y="12590"/>
                  <a:pt x="18543" y="12599"/>
                </a:cubicBezTo>
                <a:cubicBezTo>
                  <a:pt x="18529" y="12608"/>
                  <a:pt x="18649" y="12617"/>
                  <a:pt x="18811" y="12619"/>
                </a:cubicBezTo>
                <a:cubicBezTo>
                  <a:pt x="18973" y="12621"/>
                  <a:pt x="19119" y="12614"/>
                  <a:pt x="19137" y="12602"/>
                </a:cubicBezTo>
                <a:cubicBezTo>
                  <a:pt x="19155" y="12590"/>
                  <a:pt x="19257" y="12599"/>
                  <a:pt x="19364" y="12622"/>
                </a:cubicBezTo>
                <a:cubicBezTo>
                  <a:pt x="19627" y="12680"/>
                  <a:pt x="19724" y="12676"/>
                  <a:pt x="19818" y="12597"/>
                </a:cubicBezTo>
                <a:cubicBezTo>
                  <a:pt x="19893" y="12534"/>
                  <a:pt x="19903" y="12532"/>
                  <a:pt x="20036" y="12567"/>
                </a:cubicBezTo>
                <a:cubicBezTo>
                  <a:pt x="20165" y="12602"/>
                  <a:pt x="20195" y="12600"/>
                  <a:pt x="20395" y="12552"/>
                </a:cubicBezTo>
                <a:cubicBezTo>
                  <a:pt x="20515" y="12524"/>
                  <a:pt x="20618" y="12488"/>
                  <a:pt x="20622" y="12472"/>
                </a:cubicBezTo>
                <a:cubicBezTo>
                  <a:pt x="20626" y="12457"/>
                  <a:pt x="20635" y="12422"/>
                  <a:pt x="20642" y="12396"/>
                </a:cubicBezTo>
                <a:cubicBezTo>
                  <a:pt x="20650" y="12369"/>
                  <a:pt x="20663" y="12342"/>
                  <a:pt x="20671" y="12336"/>
                </a:cubicBezTo>
                <a:cubicBezTo>
                  <a:pt x="20680" y="12329"/>
                  <a:pt x="20696" y="12276"/>
                  <a:pt x="20708" y="12219"/>
                </a:cubicBezTo>
                <a:cubicBezTo>
                  <a:pt x="20731" y="12116"/>
                  <a:pt x="20642" y="12070"/>
                  <a:pt x="20605" y="12166"/>
                </a:cubicBezTo>
                <a:cubicBezTo>
                  <a:pt x="20576" y="12241"/>
                  <a:pt x="20479" y="12234"/>
                  <a:pt x="20424" y="12152"/>
                </a:cubicBezTo>
                <a:cubicBezTo>
                  <a:pt x="20389" y="12101"/>
                  <a:pt x="20400" y="12071"/>
                  <a:pt x="20457" y="12054"/>
                </a:cubicBezTo>
                <a:cubicBezTo>
                  <a:pt x="20548" y="12026"/>
                  <a:pt x="20524" y="11985"/>
                  <a:pt x="20370" y="11896"/>
                </a:cubicBezTo>
                <a:cubicBezTo>
                  <a:pt x="20232" y="11816"/>
                  <a:pt x="20187" y="11479"/>
                  <a:pt x="20312" y="11462"/>
                </a:cubicBezTo>
                <a:cubicBezTo>
                  <a:pt x="20357" y="11456"/>
                  <a:pt x="20425" y="11468"/>
                  <a:pt x="20465" y="11490"/>
                </a:cubicBezTo>
                <a:cubicBezTo>
                  <a:pt x="20530" y="11526"/>
                  <a:pt x="20546" y="11526"/>
                  <a:pt x="20613" y="11494"/>
                </a:cubicBezTo>
                <a:cubicBezTo>
                  <a:pt x="20721" y="11441"/>
                  <a:pt x="20827" y="11449"/>
                  <a:pt x="20935" y="11515"/>
                </a:cubicBezTo>
                <a:cubicBezTo>
                  <a:pt x="21002" y="11557"/>
                  <a:pt x="21011" y="11580"/>
                  <a:pt x="20964" y="11599"/>
                </a:cubicBezTo>
                <a:cubicBezTo>
                  <a:pt x="20917" y="11618"/>
                  <a:pt x="20945" y="11631"/>
                  <a:pt x="21059" y="11642"/>
                </a:cubicBezTo>
                <a:cubicBezTo>
                  <a:pt x="21266" y="11663"/>
                  <a:pt x="21370" y="11645"/>
                  <a:pt x="21496" y="11567"/>
                </a:cubicBezTo>
                <a:cubicBezTo>
                  <a:pt x="21597" y="11505"/>
                  <a:pt x="21594" y="11503"/>
                  <a:pt x="21401" y="11422"/>
                </a:cubicBezTo>
                <a:cubicBezTo>
                  <a:pt x="21210" y="11342"/>
                  <a:pt x="21194" y="11274"/>
                  <a:pt x="21372" y="11302"/>
                </a:cubicBezTo>
                <a:cubicBezTo>
                  <a:pt x="21479" y="11319"/>
                  <a:pt x="21489" y="11283"/>
                  <a:pt x="21389" y="11242"/>
                </a:cubicBezTo>
                <a:cubicBezTo>
                  <a:pt x="21301" y="11206"/>
                  <a:pt x="21000" y="11204"/>
                  <a:pt x="20948" y="11239"/>
                </a:cubicBezTo>
                <a:cubicBezTo>
                  <a:pt x="20884" y="11280"/>
                  <a:pt x="20782" y="11236"/>
                  <a:pt x="20816" y="11180"/>
                </a:cubicBezTo>
                <a:cubicBezTo>
                  <a:pt x="20855" y="11115"/>
                  <a:pt x="20716" y="11036"/>
                  <a:pt x="20539" y="11025"/>
                </a:cubicBezTo>
                <a:cubicBezTo>
                  <a:pt x="20322" y="11012"/>
                  <a:pt x="20265" y="10971"/>
                  <a:pt x="20436" y="10952"/>
                </a:cubicBezTo>
                <a:cubicBezTo>
                  <a:pt x="20576" y="10936"/>
                  <a:pt x="20571" y="10934"/>
                  <a:pt x="20374" y="10922"/>
                </a:cubicBezTo>
                <a:cubicBezTo>
                  <a:pt x="20241" y="10914"/>
                  <a:pt x="20164" y="10895"/>
                  <a:pt x="20164" y="10872"/>
                </a:cubicBezTo>
                <a:cubicBezTo>
                  <a:pt x="20164" y="10852"/>
                  <a:pt x="20197" y="10839"/>
                  <a:pt x="20238" y="10842"/>
                </a:cubicBezTo>
                <a:cubicBezTo>
                  <a:pt x="20280" y="10845"/>
                  <a:pt x="20312" y="10835"/>
                  <a:pt x="20312" y="10820"/>
                </a:cubicBezTo>
                <a:cubicBezTo>
                  <a:pt x="20312" y="10805"/>
                  <a:pt x="20275" y="10799"/>
                  <a:pt x="20226" y="10807"/>
                </a:cubicBezTo>
                <a:cubicBezTo>
                  <a:pt x="20177" y="10815"/>
                  <a:pt x="20099" y="10803"/>
                  <a:pt x="20057" y="10780"/>
                </a:cubicBezTo>
                <a:cubicBezTo>
                  <a:pt x="19929" y="10712"/>
                  <a:pt x="19735" y="10677"/>
                  <a:pt x="19657" y="10709"/>
                </a:cubicBezTo>
                <a:cubicBezTo>
                  <a:pt x="19607" y="10729"/>
                  <a:pt x="19550" y="10719"/>
                  <a:pt x="19434" y="10675"/>
                </a:cubicBezTo>
                <a:cubicBezTo>
                  <a:pt x="19305" y="10626"/>
                  <a:pt x="19282" y="10601"/>
                  <a:pt x="19306" y="10527"/>
                </a:cubicBezTo>
                <a:cubicBezTo>
                  <a:pt x="19323" y="10476"/>
                  <a:pt x="19304" y="10417"/>
                  <a:pt x="19261" y="10392"/>
                </a:cubicBezTo>
                <a:cubicBezTo>
                  <a:pt x="19131" y="10315"/>
                  <a:pt x="19102" y="10170"/>
                  <a:pt x="19211" y="10145"/>
                </a:cubicBezTo>
                <a:cubicBezTo>
                  <a:pt x="19273" y="10131"/>
                  <a:pt x="19292" y="10107"/>
                  <a:pt x="19265" y="10078"/>
                </a:cubicBezTo>
                <a:cubicBezTo>
                  <a:pt x="19226" y="10038"/>
                  <a:pt x="19218" y="10039"/>
                  <a:pt x="19133" y="10088"/>
                </a:cubicBezTo>
                <a:cubicBezTo>
                  <a:pt x="19013" y="10158"/>
                  <a:pt x="18935" y="10136"/>
                  <a:pt x="18947" y="10037"/>
                </a:cubicBezTo>
                <a:cubicBezTo>
                  <a:pt x="18953" y="9990"/>
                  <a:pt x="18915" y="9943"/>
                  <a:pt x="18857" y="9922"/>
                </a:cubicBezTo>
                <a:cubicBezTo>
                  <a:pt x="18734" y="9877"/>
                  <a:pt x="18663" y="9759"/>
                  <a:pt x="18745" y="9738"/>
                </a:cubicBezTo>
                <a:cubicBezTo>
                  <a:pt x="18824" y="9719"/>
                  <a:pt x="18824" y="9588"/>
                  <a:pt x="18745" y="9568"/>
                </a:cubicBezTo>
                <a:cubicBezTo>
                  <a:pt x="18712" y="9560"/>
                  <a:pt x="18683" y="9534"/>
                  <a:pt x="18683" y="9512"/>
                </a:cubicBezTo>
                <a:cubicBezTo>
                  <a:pt x="18683" y="9489"/>
                  <a:pt x="18631" y="9458"/>
                  <a:pt x="18568" y="9442"/>
                </a:cubicBezTo>
                <a:cubicBezTo>
                  <a:pt x="18420" y="9404"/>
                  <a:pt x="18355" y="9283"/>
                  <a:pt x="18444" y="9215"/>
                </a:cubicBezTo>
                <a:cubicBezTo>
                  <a:pt x="18499" y="9173"/>
                  <a:pt x="18495" y="9154"/>
                  <a:pt x="18419" y="9120"/>
                </a:cubicBezTo>
                <a:cubicBezTo>
                  <a:pt x="18356" y="9092"/>
                  <a:pt x="18325" y="9030"/>
                  <a:pt x="18325" y="8940"/>
                </a:cubicBezTo>
                <a:cubicBezTo>
                  <a:pt x="18325" y="8799"/>
                  <a:pt x="18199" y="8708"/>
                  <a:pt x="17953" y="8671"/>
                </a:cubicBezTo>
                <a:cubicBezTo>
                  <a:pt x="17890" y="8662"/>
                  <a:pt x="17849" y="8628"/>
                  <a:pt x="17846" y="8576"/>
                </a:cubicBezTo>
                <a:cubicBezTo>
                  <a:pt x="17837" y="8436"/>
                  <a:pt x="17814" y="8399"/>
                  <a:pt x="17706" y="8366"/>
                </a:cubicBezTo>
                <a:cubicBezTo>
                  <a:pt x="17648" y="8349"/>
                  <a:pt x="17599" y="8310"/>
                  <a:pt x="17599" y="8280"/>
                </a:cubicBezTo>
                <a:cubicBezTo>
                  <a:pt x="17599" y="8250"/>
                  <a:pt x="17570" y="8213"/>
                  <a:pt x="17533" y="8198"/>
                </a:cubicBezTo>
                <a:cubicBezTo>
                  <a:pt x="17462" y="8169"/>
                  <a:pt x="17516" y="8108"/>
                  <a:pt x="17595" y="8128"/>
                </a:cubicBezTo>
                <a:cubicBezTo>
                  <a:pt x="17619" y="8134"/>
                  <a:pt x="17626" y="8107"/>
                  <a:pt x="17611" y="8066"/>
                </a:cubicBezTo>
                <a:cubicBezTo>
                  <a:pt x="17595" y="8021"/>
                  <a:pt x="17538" y="7984"/>
                  <a:pt x="17463" y="7973"/>
                </a:cubicBezTo>
                <a:cubicBezTo>
                  <a:pt x="17366" y="7958"/>
                  <a:pt x="17339" y="7933"/>
                  <a:pt x="17339" y="7851"/>
                </a:cubicBezTo>
                <a:cubicBezTo>
                  <a:pt x="17339" y="7794"/>
                  <a:pt x="17367" y="7740"/>
                  <a:pt x="17401" y="7731"/>
                </a:cubicBezTo>
                <a:cubicBezTo>
                  <a:pt x="17434" y="7722"/>
                  <a:pt x="17496" y="7689"/>
                  <a:pt x="17537" y="7658"/>
                </a:cubicBezTo>
                <a:cubicBezTo>
                  <a:pt x="17588" y="7619"/>
                  <a:pt x="17648" y="7604"/>
                  <a:pt x="17727" y="7613"/>
                </a:cubicBezTo>
                <a:cubicBezTo>
                  <a:pt x="17820" y="7623"/>
                  <a:pt x="17842" y="7612"/>
                  <a:pt x="17842" y="7556"/>
                </a:cubicBezTo>
                <a:cubicBezTo>
                  <a:pt x="17842" y="7518"/>
                  <a:pt x="17812" y="7480"/>
                  <a:pt x="17776" y="7471"/>
                </a:cubicBezTo>
                <a:cubicBezTo>
                  <a:pt x="17740" y="7462"/>
                  <a:pt x="17728" y="7429"/>
                  <a:pt x="17747" y="7398"/>
                </a:cubicBezTo>
                <a:cubicBezTo>
                  <a:pt x="17790" y="7329"/>
                  <a:pt x="17699" y="7301"/>
                  <a:pt x="17434" y="7301"/>
                </a:cubicBezTo>
                <a:cubicBezTo>
                  <a:pt x="17327" y="7301"/>
                  <a:pt x="17239" y="7289"/>
                  <a:pt x="17236" y="7276"/>
                </a:cubicBezTo>
                <a:cubicBezTo>
                  <a:pt x="17233" y="7263"/>
                  <a:pt x="17187" y="7232"/>
                  <a:pt x="17133" y="7208"/>
                </a:cubicBezTo>
                <a:cubicBezTo>
                  <a:pt x="17021" y="7158"/>
                  <a:pt x="16998" y="7130"/>
                  <a:pt x="16955" y="6959"/>
                </a:cubicBezTo>
                <a:cubicBezTo>
                  <a:pt x="16938" y="6892"/>
                  <a:pt x="16906" y="6830"/>
                  <a:pt x="16881" y="6819"/>
                </a:cubicBezTo>
                <a:cubicBezTo>
                  <a:pt x="16819" y="6793"/>
                  <a:pt x="16868" y="5474"/>
                  <a:pt x="16935" y="5354"/>
                </a:cubicBezTo>
                <a:cubicBezTo>
                  <a:pt x="16964" y="5300"/>
                  <a:pt x="16963" y="5167"/>
                  <a:pt x="16935" y="5049"/>
                </a:cubicBezTo>
                <a:cubicBezTo>
                  <a:pt x="16874" y="4798"/>
                  <a:pt x="16863" y="4205"/>
                  <a:pt x="16914" y="4039"/>
                </a:cubicBezTo>
                <a:cubicBezTo>
                  <a:pt x="16934" y="3973"/>
                  <a:pt x="16995" y="3901"/>
                  <a:pt x="17050" y="3879"/>
                </a:cubicBezTo>
                <a:cubicBezTo>
                  <a:pt x="17105" y="3856"/>
                  <a:pt x="17140" y="3819"/>
                  <a:pt x="17128" y="3795"/>
                </a:cubicBezTo>
                <a:cubicBezTo>
                  <a:pt x="17117" y="3771"/>
                  <a:pt x="17122" y="3735"/>
                  <a:pt x="17141" y="3715"/>
                </a:cubicBezTo>
                <a:cubicBezTo>
                  <a:pt x="17170" y="3684"/>
                  <a:pt x="17195" y="3685"/>
                  <a:pt x="17326" y="3720"/>
                </a:cubicBezTo>
                <a:cubicBezTo>
                  <a:pt x="17410" y="3742"/>
                  <a:pt x="17479" y="3748"/>
                  <a:pt x="17479" y="3735"/>
                </a:cubicBezTo>
                <a:cubicBezTo>
                  <a:pt x="17479" y="3722"/>
                  <a:pt x="17398" y="3697"/>
                  <a:pt x="17298" y="3680"/>
                </a:cubicBezTo>
                <a:cubicBezTo>
                  <a:pt x="17085" y="3645"/>
                  <a:pt x="16877" y="3548"/>
                  <a:pt x="16877" y="3483"/>
                </a:cubicBezTo>
                <a:cubicBezTo>
                  <a:pt x="16877" y="3455"/>
                  <a:pt x="16844" y="3443"/>
                  <a:pt x="16790" y="3452"/>
                </a:cubicBezTo>
                <a:cubicBezTo>
                  <a:pt x="16634" y="3476"/>
                  <a:pt x="16612" y="3408"/>
                  <a:pt x="16761" y="3362"/>
                </a:cubicBezTo>
                <a:cubicBezTo>
                  <a:pt x="16876" y="3326"/>
                  <a:pt x="16884" y="3317"/>
                  <a:pt x="16803" y="3317"/>
                </a:cubicBezTo>
                <a:cubicBezTo>
                  <a:pt x="16747" y="3316"/>
                  <a:pt x="16687" y="3327"/>
                  <a:pt x="16667" y="3340"/>
                </a:cubicBezTo>
                <a:cubicBezTo>
                  <a:pt x="16611" y="3376"/>
                  <a:pt x="16418" y="3370"/>
                  <a:pt x="16333" y="3328"/>
                </a:cubicBezTo>
                <a:cubicBezTo>
                  <a:pt x="16288" y="3307"/>
                  <a:pt x="16157" y="3292"/>
                  <a:pt x="16007" y="3292"/>
                </a:cubicBezTo>
                <a:cubicBezTo>
                  <a:pt x="15868" y="3292"/>
                  <a:pt x="15723" y="3279"/>
                  <a:pt x="15685" y="3263"/>
                </a:cubicBezTo>
                <a:cubicBezTo>
                  <a:pt x="15638" y="3244"/>
                  <a:pt x="15589" y="3242"/>
                  <a:pt x="15537" y="3258"/>
                </a:cubicBezTo>
                <a:cubicBezTo>
                  <a:pt x="15494" y="3272"/>
                  <a:pt x="15245" y="3285"/>
                  <a:pt x="14984" y="3288"/>
                </a:cubicBezTo>
                <a:cubicBezTo>
                  <a:pt x="14723" y="3292"/>
                  <a:pt x="14445" y="3304"/>
                  <a:pt x="14365" y="3317"/>
                </a:cubicBezTo>
                <a:cubicBezTo>
                  <a:pt x="14285" y="3329"/>
                  <a:pt x="14199" y="3338"/>
                  <a:pt x="14176" y="3337"/>
                </a:cubicBezTo>
                <a:cubicBezTo>
                  <a:pt x="14152" y="3335"/>
                  <a:pt x="14118" y="3336"/>
                  <a:pt x="14101" y="3338"/>
                </a:cubicBezTo>
                <a:cubicBezTo>
                  <a:pt x="13988" y="3357"/>
                  <a:pt x="13313" y="3357"/>
                  <a:pt x="13285" y="3338"/>
                </a:cubicBezTo>
                <a:cubicBezTo>
                  <a:pt x="13265" y="3326"/>
                  <a:pt x="13211" y="3315"/>
                  <a:pt x="13161" y="3315"/>
                </a:cubicBezTo>
                <a:cubicBezTo>
                  <a:pt x="13111" y="3315"/>
                  <a:pt x="13087" y="3327"/>
                  <a:pt x="13107" y="3340"/>
                </a:cubicBezTo>
                <a:cubicBezTo>
                  <a:pt x="13128" y="3354"/>
                  <a:pt x="13091" y="3373"/>
                  <a:pt x="13025" y="3383"/>
                </a:cubicBezTo>
                <a:cubicBezTo>
                  <a:pt x="12958" y="3393"/>
                  <a:pt x="12902" y="3412"/>
                  <a:pt x="12901" y="3425"/>
                </a:cubicBezTo>
                <a:cubicBezTo>
                  <a:pt x="12900" y="3438"/>
                  <a:pt x="12848" y="3453"/>
                  <a:pt x="12782" y="3457"/>
                </a:cubicBezTo>
                <a:cubicBezTo>
                  <a:pt x="12633" y="3466"/>
                  <a:pt x="12282" y="3367"/>
                  <a:pt x="12336" y="3330"/>
                </a:cubicBezTo>
                <a:cubicBezTo>
                  <a:pt x="12358" y="3315"/>
                  <a:pt x="12331" y="3318"/>
                  <a:pt x="12274" y="3337"/>
                </a:cubicBezTo>
                <a:cubicBezTo>
                  <a:pt x="12178" y="3368"/>
                  <a:pt x="12178" y="3372"/>
                  <a:pt x="12278" y="3402"/>
                </a:cubicBezTo>
                <a:cubicBezTo>
                  <a:pt x="12380" y="3432"/>
                  <a:pt x="12376" y="3434"/>
                  <a:pt x="12274" y="3450"/>
                </a:cubicBezTo>
                <a:cubicBezTo>
                  <a:pt x="12197" y="3462"/>
                  <a:pt x="12185" y="3475"/>
                  <a:pt x="12229" y="3497"/>
                </a:cubicBezTo>
                <a:cubicBezTo>
                  <a:pt x="12374" y="3567"/>
                  <a:pt x="11919" y="3633"/>
                  <a:pt x="11610" y="3585"/>
                </a:cubicBezTo>
                <a:cubicBezTo>
                  <a:pt x="11473" y="3564"/>
                  <a:pt x="11428" y="3487"/>
                  <a:pt x="11528" y="3447"/>
                </a:cubicBezTo>
                <a:cubicBezTo>
                  <a:pt x="11550" y="3438"/>
                  <a:pt x="11542" y="3415"/>
                  <a:pt x="11507" y="3398"/>
                </a:cubicBezTo>
                <a:cubicBezTo>
                  <a:pt x="11464" y="3377"/>
                  <a:pt x="11463" y="3364"/>
                  <a:pt x="11507" y="3353"/>
                </a:cubicBezTo>
                <a:cubicBezTo>
                  <a:pt x="11542" y="3345"/>
                  <a:pt x="11569" y="3326"/>
                  <a:pt x="11569" y="3312"/>
                </a:cubicBezTo>
                <a:cubicBezTo>
                  <a:pt x="11569" y="3294"/>
                  <a:pt x="11542" y="3295"/>
                  <a:pt x="11486" y="3313"/>
                </a:cubicBezTo>
                <a:cubicBezTo>
                  <a:pt x="11424" y="3334"/>
                  <a:pt x="11388" y="3331"/>
                  <a:pt x="11334" y="3305"/>
                </a:cubicBezTo>
                <a:cubicBezTo>
                  <a:pt x="11277" y="3278"/>
                  <a:pt x="11288" y="3264"/>
                  <a:pt x="11383" y="3237"/>
                </a:cubicBezTo>
                <a:cubicBezTo>
                  <a:pt x="11506" y="3202"/>
                  <a:pt x="11517" y="3159"/>
                  <a:pt x="11421" y="3097"/>
                </a:cubicBezTo>
                <a:cubicBezTo>
                  <a:pt x="11287" y="3010"/>
                  <a:pt x="11359" y="2827"/>
                  <a:pt x="11511" y="2865"/>
                </a:cubicBezTo>
                <a:cubicBezTo>
                  <a:pt x="11582" y="2883"/>
                  <a:pt x="11545" y="2814"/>
                  <a:pt x="11462" y="2773"/>
                </a:cubicBezTo>
                <a:cubicBezTo>
                  <a:pt x="11404" y="2745"/>
                  <a:pt x="11416" y="2728"/>
                  <a:pt x="11524" y="2687"/>
                </a:cubicBezTo>
                <a:cubicBezTo>
                  <a:pt x="11598" y="2658"/>
                  <a:pt x="11681" y="2634"/>
                  <a:pt x="11705" y="2632"/>
                </a:cubicBezTo>
                <a:cubicBezTo>
                  <a:pt x="11896" y="2616"/>
                  <a:pt x="11991" y="2600"/>
                  <a:pt x="11998" y="2582"/>
                </a:cubicBezTo>
                <a:cubicBezTo>
                  <a:pt x="12002" y="2570"/>
                  <a:pt x="12010" y="2551"/>
                  <a:pt x="12014" y="2540"/>
                </a:cubicBezTo>
                <a:cubicBezTo>
                  <a:pt x="12019" y="2529"/>
                  <a:pt x="12067" y="2500"/>
                  <a:pt x="12126" y="2476"/>
                </a:cubicBezTo>
                <a:cubicBezTo>
                  <a:pt x="12184" y="2453"/>
                  <a:pt x="12218" y="2424"/>
                  <a:pt x="12200" y="2411"/>
                </a:cubicBezTo>
                <a:cubicBezTo>
                  <a:pt x="12182" y="2399"/>
                  <a:pt x="12200" y="2365"/>
                  <a:pt x="12241" y="2335"/>
                </a:cubicBezTo>
                <a:cubicBezTo>
                  <a:pt x="12282" y="2304"/>
                  <a:pt x="12318" y="2228"/>
                  <a:pt x="12320" y="2165"/>
                </a:cubicBezTo>
                <a:cubicBezTo>
                  <a:pt x="12322" y="2102"/>
                  <a:pt x="12355" y="2037"/>
                  <a:pt x="12394" y="2021"/>
                </a:cubicBezTo>
                <a:cubicBezTo>
                  <a:pt x="12433" y="2006"/>
                  <a:pt x="12452" y="1979"/>
                  <a:pt x="12435" y="1961"/>
                </a:cubicBezTo>
                <a:cubicBezTo>
                  <a:pt x="12419" y="1944"/>
                  <a:pt x="12461" y="1918"/>
                  <a:pt x="12530" y="1903"/>
                </a:cubicBezTo>
                <a:cubicBezTo>
                  <a:pt x="12614" y="1885"/>
                  <a:pt x="12654" y="1852"/>
                  <a:pt x="12654" y="1803"/>
                </a:cubicBezTo>
                <a:cubicBezTo>
                  <a:pt x="12654" y="1761"/>
                  <a:pt x="12692" y="1723"/>
                  <a:pt x="12744" y="1715"/>
                </a:cubicBezTo>
                <a:cubicBezTo>
                  <a:pt x="12794" y="1707"/>
                  <a:pt x="12820" y="1692"/>
                  <a:pt x="12802" y="1680"/>
                </a:cubicBezTo>
                <a:cubicBezTo>
                  <a:pt x="12784" y="1668"/>
                  <a:pt x="12789" y="1645"/>
                  <a:pt x="12815" y="1628"/>
                </a:cubicBezTo>
                <a:cubicBezTo>
                  <a:pt x="12887" y="1581"/>
                  <a:pt x="12893" y="1535"/>
                  <a:pt x="12831" y="1470"/>
                </a:cubicBezTo>
                <a:cubicBezTo>
                  <a:pt x="12763" y="1397"/>
                  <a:pt x="12813" y="1351"/>
                  <a:pt x="12922" y="1388"/>
                </a:cubicBezTo>
                <a:cubicBezTo>
                  <a:pt x="13038" y="1427"/>
                  <a:pt x="13029" y="1286"/>
                  <a:pt x="12909" y="1176"/>
                </a:cubicBezTo>
                <a:cubicBezTo>
                  <a:pt x="12838" y="1111"/>
                  <a:pt x="12807" y="1007"/>
                  <a:pt x="12802" y="808"/>
                </a:cubicBezTo>
                <a:cubicBezTo>
                  <a:pt x="12797" y="566"/>
                  <a:pt x="12781" y="525"/>
                  <a:pt x="12683" y="496"/>
                </a:cubicBezTo>
                <a:cubicBezTo>
                  <a:pt x="12620" y="478"/>
                  <a:pt x="12567" y="446"/>
                  <a:pt x="12559" y="424"/>
                </a:cubicBezTo>
                <a:cubicBezTo>
                  <a:pt x="12551" y="403"/>
                  <a:pt x="12504" y="368"/>
                  <a:pt x="12456" y="346"/>
                </a:cubicBezTo>
                <a:cubicBezTo>
                  <a:pt x="12408" y="324"/>
                  <a:pt x="12382" y="290"/>
                  <a:pt x="12398" y="273"/>
                </a:cubicBezTo>
                <a:cubicBezTo>
                  <a:pt x="12418" y="250"/>
                  <a:pt x="12384" y="246"/>
                  <a:pt x="12270" y="258"/>
                </a:cubicBezTo>
                <a:cubicBezTo>
                  <a:pt x="12143" y="271"/>
                  <a:pt x="12104" y="263"/>
                  <a:pt x="12060" y="216"/>
                </a:cubicBezTo>
                <a:cubicBezTo>
                  <a:pt x="12030" y="184"/>
                  <a:pt x="12015" y="152"/>
                  <a:pt x="12027" y="144"/>
                </a:cubicBezTo>
                <a:cubicBezTo>
                  <a:pt x="12038" y="136"/>
                  <a:pt x="11987" y="133"/>
                  <a:pt x="11911" y="139"/>
                </a:cubicBezTo>
                <a:cubicBezTo>
                  <a:pt x="11834" y="145"/>
                  <a:pt x="11668" y="127"/>
                  <a:pt x="11536" y="96"/>
                </a:cubicBezTo>
                <a:cubicBezTo>
                  <a:pt x="11347" y="52"/>
                  <a:pt x="11194" y="40"/>
                  <a:pt x="10785" y="36"/>
                </a:cubicBezTo>
                <a:close/>
                <a:moveTo>
                  <a:pt x="0" y="4579"/>
                </a:moveTo>
                <a:lnTo>
                  <a:pt x="0" y="4712"/>
                </a:lnTo>
                <a:cubicBezTo>
                  <a:pt x="33" y="4694"/>
                  <a:pt x="87" y="4680"/>
                  <a:pt x="153" y="4680"/>
                </a:cubicBezTo>
                <a:cubicBezTo>
                  <a:pt x="196" y="4680"/>
                  <a:pt x="231" y="4657"/>
                  <a:pt x="231" y="4629"/>
                </a:cubicBezTo>
                <a:cubicBezTo>
                  <a:pt x="231" y="4587"/>
                  <a:pt x="203" y="4579"/>
                  <a:pt x="79" y="4589"/>
                </a:cubicBezTo>
                <a:cubicBezTo>
                  <a:pt x="50" y="4591"/>
                  <a:pt x="29" y="4581"/>
                  <a:pt x="0" y="4579"/>
                </a:cubicBezTo>
                <a:close/>
                <a:moveTo>
                  <a:pt x="0" y="4839"/>
                </a:moveTo>
                <a:lnTo>
                  <a:pt x="0" y="4887"/>
                </a:lnTo>
                <a:cubicBezTo>
                  <a:pt x="2" y="4884"/>
                  <a:pt x="7" y="4884"/>
                  <a:pt x="9" y="4880"/>
                </a:cubicBezTo>
                <a:cubicBezTo>
                  <a:pt x="15" y="4866"/>
                  <a:pt x="2" y="4854"/>
                  <a:pt x="0" y="4839"/>
                </a:cubicBezTo>
                <a:close/>
                <a:moveTo>
                  <a:pt x="0" y="5199"/>
                </a:moveTo>
                <a:lnTo>
                  <a:pt x="0" y="5579"/>
                </a:lnTo>
                <a:cubicBezTo>
                  <a:pt x="-3" y="5567"/>
                  <a:pt x="3" y="5553"/>
                  <a:pt x="29" y="5531"/>
                </a:cubicBezTo>
                <a:cubicBezTo>
                  <a:pt x="153" y="5428"/>
                  <a:pt x="170" y="5350"/>
                  <a:pt x="79" y="5297"/>
                </a:cubicBezTo>
                <a:cubicBezTo>
                  <a:pt x="40" y="5275"/>
                  <a:pt x="18" y="5234"/>
                  <a:pt x="0" y="5199"/>
                </a:cubicBezTo>
                <a:close/>
                <a:moveTo>
                  <a:pt x="0" y="5587"/>
                </a:moveTo>
                <a:lnTo>
                  <a:pt x="0" y="5746"/>
                </a:lnTo>
                <a:cubicBezTo>
                  <a:pt x="16" y="5698"/>
                  <a:pt x="64" y="5679"/>
                  <a:pt x="149" y="5707"/>
                </a:cubicBezTo>
                <a:cubicBezTo>
                  <a:pt x="210" y="5728"/>
                  <a:pt x="231" y="5727"/>
                  <a:pt x="231" y="5699"/>
                </a:cubicBezTo>
                <a:cubicBezTo>
                  <a:pt x="231" y="5679"/>
                  <a:pt x="170" y="5646"/>
                  <a:pt x="95" y="5626"/>
                </a:cubicBezTo>
                <a:cubicBezTo>
                  <a:pt x="39" y="5611"/>
                  <a:pt x="11" y="5600"/>
                  <a:pt x="0" y="5587"/>
                </a:cubicBezTo>
                <a:close/>
                <a:moveTo>
                  <a:pt x="11874" y="7801"/>
                </a:moveTo>
                <a:cubicBezTo>
                  <a:pt x="11777" y="7801"/>
                  <a:pt x="11680" y="7811"/>
                  <a:pt x="11660" y="7825"/>
                </a:cubicBezTo>
                <a:cubicBezTo>
                  <a:pt x="11638" y="7839"/>
                  <a:pt x="11709" y="7850"/>
                  <a:pt x="11837" y="7850"/>
                </a:cubicBezTo>
                <a:cubicBezTo>
                  <a:pt x="11955" y="7850"/>
                  <a:pt x="12052" y="7838"/>
                  <a:pt x="12052" y="7825"/>
                </a:cubicBezTo>
                <a:cubicBezTo>
                  <a:pt x="12052" y="7811"/>
                  <a:pt x="11972" y="7801"/>
                  <a:pt x="11874" y="7801"/>
                </a:cubicBezTo>
                <a:close/>
                <a:moveTo>
                  <a:pt x="12464" y="7955"/>
                </a:moveTo>
                <a:cubicBezTo>
                  <a:pt x="12416" y="7962"/>
                  <a:pt x="12427" y="7968"/>
                  <a:pt x="12497" y="7970"/>
                </a:cubicBezTo>
                <a:cubicBezTo>
                  <a:pt x="12561" y="7971"/>
                  <a:pt x="12599" y="7964"/>
                  <a:pt x="12579" y="7956"/>
                </a:cubicBezTo>
                <a:cubicBezTo>
                  <a:pt x="12559" y="7948"/>
                  <a:pt x="12507" y="7948"/>
                  <a:pt x="12464" y="7955"/>
                </a:cubicBezTo>
                <a:close/>
                <a:moveTo>
                  <a:pt x="9325" y="8466"/>
                </a:moveTo>
                <a:cubicBezTo>
                  <a:pt x="9277" y="8474"/>
                  <a:pt x="9292" y="8480"/>
                  <a:pt x="9362" y="8481"/>
                </a:cubicBezTo>
                <a:cubicBezTo>
                  <a:pt x="9426" y="8482"/>
                  <a:pt x="9461" y="8476"/>
                  <a:pt x="9441" y="8468"/>
                </a:cubicBezTo>
                <a:cubicBezTo>
                  <a:pt x="9421" y="8460"/>
                  <a:pt x="9369" y="8459"/>
                  <a:pt x="9325" y="8466"/>
                </a:cubicBezTo>
                <a:close/>
                <a:moveTo>
                  <a:pt x="9400" y="8550"/>
                </a:moveTo>
                <a:cubicBezTo>
                  <a:pt x="9333" y="8557"/>
                  <a:pt x="9276" y="8566"/>
                  <a:pt x="9276" y="8571"/>
                </a:cubicBezTo>
                <a:cubicBezTo>
                  <a:pt x="9276" y="8577"/>
                  <a:pt x="9333" y="8581"/>
                  <a:pt x="9400" y="8581"/>
                </a:cubicBezTo>
                <a:cubicBezTo>
                  <a:pt x="9466" y="8581"/>
                  <a:pt x="9519" y="8570"/>
                  <a:pt x="9519" y="8558"/>
                </a:cubicBezTo>
                <a:cubicBezTo>
                  <a:pt x="9519" y="8546"/>
                  <a:pt x="9466" y="8543"/>
                  <a:pt x="9400" y="8550"/>
                </a:cubicBezTo>
                <a:close/>
                <a:moveTo>
                  <a:pt x="12336" y="8833"/>
                </a:moveTo>
                <a:cubicBezTo>
                  <a:pt x="12295" y="8840"/>
                  <a:pt x="12332" y="8845"/>
                  <a:pt x="12414" y="8845"/>
                </a:cubicBezTo>
                <a:cubicBezTo>
                  <a:pt x="12497" y="8845"/>
                  <a:pt x="12530" y="8840"/>
                  <a:pt x="12489" y="8833"/>
                </a:cubicBezTo>
                <a:cubicBezTo>
                  <a:pt x="12447" y="8826"/>
                  <a:pt x="12378" y="8826"/>
                  <a:pt x="12336" y="8833"/>
                </a:cubicBezTo>
                <a:close/>
                <a:moveTo>
                  <a:pt x="8340" y="8873"/>
                </a:moveTo>
                <a:cubicBezTo>
                  <a:pt x="8288" y="8873"/>
                  <a:pt x="8261" y="8885"/>
                  <a:pt x="8282" y="8898"/>
                </a:cubicBezTo>
                <a:cubicBezTo>
                  <a:pt x="8302" y="8912"/>
                  <a:pt x="8346" y="8921"/>
                  <a:pt x="8377" y="8921"/>
                </a:cubicBezTo>
                <a:cubicBezTo>
                  <a:pt x="8408" y="8921"/>
                  <a:pt x="8435" y="8912"/>
                  <a:pt x="8435" y="8898"/>
                </a:cubicBezTo>
                <a:cubicBezTo>
                  <a:pt x="8435" y="8885"/>
                  <a:pt x="8391" y="8873"/>
                  <a:pt x="8340" y="8873"/>
                </a:cubicBezTo>
                <a:close/>
                <a:moveTo>
                  <a:pt x="14848" y="9733"/>
                </a:moveTo>
                <a:cubicBezTo>
                  <a:pt x="14827" y="9742"/>
                  <a:pt x="14830" y="9769"/>
                  <a:pt x="14856" y="9793"/>
                </a:cubicBezTo>
                <a:cubicBezTo>
                  <a:pt x="14901" y="9835"/>
                  <a:pt x="14905" y="9834"/>
                  <a:pt x="14930" y="9792"/>
                </a:cubicBezTo>
                <a:cubicBezTo>
                  <a:pt x="14958" y="9744"/>
                  <a:pt x="14909" y="9709"/>
                  <a:pt x="14848" y="9733"/>
                </a:cubicBezTo>
                <a:close/>
                <a:moveTo>
                  <a:pt x="5692" y="11019"/>
                </a:moveTo>
                <a:cubicBezTo>
                  <a:pt x="5677" y="11019"/>
                  <a:pt x="5651" y="11030"/>
                  <a:pt x="5630" y="11044"/>
                </a:cubicBezTo>
                <a:cubicBezTo>
                  <a:pt x="5610" y="11057"/>
                  <a:pt x="5620" y="11067"/>
                  <a:pt x="5655" y="11067"/>
                </a:cubicBezTo>
                <a:cubicBezTo>
                  <a:pt x="5690" y="11067"/>
                  <a:pt x="5721" y="11057"/>
                  <a:pt x="5721" y="11044"/>
                </a:cubicBezTo>
                <a:cubicBezTo>
                  <a:pt x="5721" y="11030"/>
                  <a:pt x="5707" y="11019"/>
                  <a:pt x="5692" y="11019"/>
                </a:cubicBezTo>
                <a:close/>
                <a:moveTo>
                  <a:pt x="21146" y="11124"/>
                </a:moveTo>
                <a:cubicBezTo>
                  <a:pt x="21097" y="11131"/>
                  <a:pt x="21112" y="11138"/>
                  <a:pt x="21183" y="11139"/>
                </a:cubicBezTo>
                <a:cubicBezTo>
                  <a:pt x="21246" y="11140"/>
                  <a:pt x="21281" y="11133"/>
                  <a:pt x="21261" y="11125"/>
                </a:cubicBezTo>
                <a:cubicBezTo>
                  <a:pt x="21241" y="11117"/>
                  <a:pt x="21189" y="11117"/>
                  <a:pt x="21146" y="11124"/>
                </a:cubicBezTo>
                <a:close/>
                <a:moveTo>
                  <a:pt x="578" y="11637"/>
                </a:moveTo>
                <a:cubicBezTo>
                  <a:pt x="567" y="11633"/>
                  <a:pt x="549" y="11636"/>
                  <a:pt x="524" y="11645"/>
                </a:cubicBezTo>
                <a:cubicBezTo>
                  <a:pt x="487" y="11660"/>
                  <a:pt x="477" y="11684"/>
                  <a:pt x="499" y="11699"/>
                </a:cubicBezTo>
                <a:cubicBezTo>
                  <a:pt x="562" y="11740"/>
                  <a:pt x="594" y="11731"/>
                  <a:pt x="594" y="11672"/>
                </a:cubicBezTo>
                <a:cubicBezTo>
                  <a:pt x="594" y="11652"/>
                  <a:pt x="588" y="11641"/>
                  <a:pt x="578" y="11637"/>
                </a:cubicBezTo>
                <a:close/>
                <a:moveTo>
                  <a:pt x="21277" y="11799"/>
                </a:moveTo>
                <a:cubicBezTo>
                  <a:pt x="21244" y="11799"/>
                  <a:pt x="21220" y="11809"/>
                  <a:pt x="21220" y="11822"/>
                </a:cubicBezTo>
                <a:cubicBezTo>
                  <a:pt x="21220" y="11836"/>
                  <a:pt x="21244" y="11847"/>
                  <a:pt x="21277" y="11847"/>
                </a:cubicBezTo>
                <a:cubicBezTo>
                  <a:pt x="21311" y="11847"/>
                  <a:pt x="21339" y="11836"/>
                  <a:pt x="21339" y="11822"/>
                </a:cubicBezTo>
                <a:cubicBezTo>
                  <a:pt x="21339" y="11809"/>
                  <a:pt x="21311" y="11799"/>
                  <a:pt x="21277" y="11799"/>
                </a:cubicBezTo>
                <a:close/>
                <a:moveTo>
                  <a:pt x="8072" y="13286"/>
                </a:moveTo>
                <a:cubicBezTo>
                  <a:pt x="8038" y="13286"/>
                  <a:pt x="8010" y="13296"/>
                  <a:pt x="8010" y="13309"/>
                </a:cubicBezTo>
                <a:cubicBezTo>
                  <a:pt x="8010" y="13323"/>
                  <a:pt x="8038" y="13334"/>
                  <a:pt x="8072" y="13334"/>
                </a:cubicBezTo>
                <a:cubicBezTo>
                  <a:pt x="8105" y="13334"/>
                  <a:pt x="8129" y="13323"/>
                  <a:pt x="8129" y="13309"/>
                </a:cubicBezTo>
                <a:cubicBezTo>
                  <a:pt x="8129" y="13296"/>
                  <a:pt x="8105" y="13286"/>
                  <a:pt x="8072" y="13286"/>
                </a:cubicBezTo>
                <a:close/>
                <a:moveTo>
                  <a:pt x="9156" y="14991"/>
                </a:moveTo>
                <a:cubicBezTo>
                  <a:pt x="9123" y="14991"/>
                  <a:pt x="9094" y="15003"/>
                  <a:pt x="9094" y="15016"/>
                </a:cubicBezTo>
                <a:cubicBezTo>
                  <a:pt x="9094" y="15030"/>
                  <a:pt x="9123" y="15041"/>
                  <a:pt x="9156" y="15041"/>
                </a:cubicBezTo>
                <a:cubicBezTo>
                  <a:pt x="9189" y="15041"/>
                  <a:pt x="9218" y="15030"/>
                  <a:pt x="9218" y="15016"/>
                </a:cubicBezTo>
                <a:cubicBezTo>
                  <a:pt x="9218" y="15003"/>
                  <a:pt x="9189" y="14991"/>
                  <a:pt x="9156" y="14991"/>
                </a:cubicBezTo>
                <a:close/>
                <a:moveTo>
                  <a:pt x="6546" y="15406"/>
                </a:moveTo>
                <a:cubicBezTo>
                  <a:pt x="6502" y="15407"/>
                  <a:pt x="6508" y="15417"/>
                  <a:pt x="6562" y="15431"/>
                </a:cubicBezTo>
                <a:cubicBezTo>
                  <a:pt x="6678" y="15462"/>
                  <a:pt x="6699" y="15462"/>
                  <a:pt x="6653" y="15431"/>
                </a:cubicBezTo>
                <a:cubicBezTo>
                  <a:pt x="6632" y="15418"/>
                  <a:pt x="6585" y="15406"/>
                  <a:pt x="6546" y="15406"/>
                </a:cubicBezTo>
                <a:close/>
                <a:moveTo>
                  <a:pt x="8051" y="18112"/>
                </a:moveTo>
                <a:cubicBezTo>
                  <a:pt x="8008" y="18112"/>
                  <a:pt x="8017" y="18123"/>
                  <a:pt x="8072" y="18137"/>
                </a:cubicBezTo>
                <a:cubicBezTo>
                  <a:pt x="8187" y="18167"/>
                  <a:pt x="8209" y="18167"/>
                  <a:pt x="8162" y="18137"/>
                </a:cubicBezTo>
                <a:cubicBezTo>
                  <a:pt x="8142" y="18124"/>
                  <a:pt x="8090" y="18112"/>
                  <a:pt x="8051" y="18112"/>
                </a:cubicBezTo>
                <a:close/>
                <a:moveTo>
                  <a:pt x="8010" y="18332"/>
                </a:moveTo>
                <a:cubicBezTo>
                  <a:pt x="7977" y="18332"/>
                  <a:pt x="7952" y="18348"/>
                  <a:pt x="7952" y="18369"/>
                </a:cubicBezTo>
                <a:cubicBezTo>
                  <a:pt x="7952" y="18390"/>
                  <a:pt x="7977" y="18400"/>
                  <a:pt x="8010" y="18392"/>
                </a:cubicBezTo>
                <a:cubicBezTo>
                  <a:pt x="8043" y="18384"/>
                  <a:pt x="8072" y="18366"/>
                  <a:pt x="8072" y="18354"/>
                </a:cubicBezTo>
                <a:cubicBezTo>
                  <a:pt x="8072" y="18341"/>
                  <a:pt x="8043" y="18332"/>
                  <a:pt x="8010" y="18332"/>
                </a:cubicBezTo>
                <a:close/>
                <a:moveTo>
                  <a:pt x="7907" y="19316"/>
                </a:moveTo>
                <a:cubicBezTo>
                  <a:pt x="7900" y="19318"/>
                  <a:pt x="7896" y="19327"/>
                  <a:pt x="7894" y="19341"/>
                </a:cubicBezTo>
                <a:cubicBezTo>
                  <a:pt x="7892" y="19366"/>
                  <a:pt x="7907" y="19381"/>
                  <a:pt x="7927" y="19372"/>
                </a:cubicBezTo>
                <a:cubicBezTo>
                  <a:pt x="7947" y="19364"/>
                  <a:pt x="7949" y="19343"/>
                  <a:pt x="7931" y="19326"/>
                </a:cubicBezTo>
                <a:cubicBezTo>
                  <a:pt x="7922" y="19316"/>
                  <a:pt x="7913" y="19313"/>
                  <a:pt x="7907" y="19316"/>
                </a:cubicBezTo>
                <a:close/>
                <a:moveTo>
                  <a:pt x="13272" y="19316"/>
                </a:moveTo>
                <a:cubicBezTo>
                  <a:pt x="13266" y="19318"/>
                  <a:pt x="13265" y="19327"/>
                  <a:pt x="13264" y="19341"/>
                </a:cubicBezTo>
                <a:cubicBezTo>
                  <a:pt x="13261" y="19366"/>
                  <a:pt x="13273" y="19381"/>
                  <a:pt x="13293" y="19372"/>
                </a:cubicBezTo>
                <a:cubicBezTo>
                  <a:pt x="13313" y="19364"/>
                  <a:pt x="13314" y="19343"/>
                  <a:pt x="13297" y="19326"/>
                </a:cubicBezTo>
                <a:cubicBezTo>
                  <a:pt x="13287" y="19316"/>
                  <a:pt x="13279" y="19313"/>
                  <a:pt x="13272" y="19316"/>
                </a:cubicBezTo>
                <a:close/>
                <a:moveTo>
                  <a:pt x="15850" y="20671"/>
                </a:moveTo>
                <a:cubicBezTo>
                  <a:pt x="15817" y="20671"/>
                  <a:pt x="15792" y="20683"/>
                  <a:pt x="15792" y="20696"/>
                </a:cubicBezTo>
                <a:cubicBezTo>
                  <a:pt x="15792" y="20710"/>
                  <a:pt x="15817" y="20721"/>
                  <a:pt x="15850" y="20721"/>
                </a:cubicBezTo>
                <a:cubicBezTo>
                  <a:pt x="15883" y="20721"/>
                  <a:pt x="15912" y="20710"/>
                  <a:pt x="15912" y="20696"/>
                </a:cubicBezTo>
                <a:cubicBezTo>
                  <a:pt x="15912" y="20683"/>
                  <a:pt x="15883" y="20671"/>
                  <a:pt x="15850" y="20671"/>
                </a:cubicBezTo>
                <a:close/>
                <a:moveTo>
                  <a:pt x="13643" y="21458"/>
                </a:moveTo>
                <a:cubicBezTo>
                  <a:pt x="13624" y="21466"/>
                  <a:pt x="13630" y="21488"/>
                  <a:pt x="13656" y="21505"/>
                </a:cubicBezTo>
                <a:cubicBezTo>
                  <a:pt x="13694" y="21529"/>
                  <a:pt x="13706" y="21529"/>
                  <a:pt x="13726" y="21505"/>
                </a:cubicBezTo>
                <a:cubicBezTo>
                  <a:pt x="13755" y="21469"/>
                  <a:pt x="13697" y="21436"/>
                  <a:pt x="13643" y="21458"/>
                </a:cubicBezTo>
                <a:close/>
                <a:moveTo>
                  <a:pt x="6471" y="21546"/>
                </a:moveTo>
                <a:cubicBezTo>
                  <a:pt x="6440" y="21546"/>
                  <a:pt x="6405" y="21557"/>
                  <a:pt x="6393" y="21571"/>
                </a:cubicBezTo>
                <a:cubicBezTo>
                  <a:pt x="6381" y="21586"/>
                  <a:pt x="6416" y="21598"/>
                  <a:pt x="6471" y="21598"/>
                </a:cubicBezTo>
                <a:cubicBezTo>
                  <a:pt x="6527" y="21598"/>
                  <a:pt x="6566" y="21586"/>
                  <a:pt x="6554" y="21571"/>
                </a:cubicBezTo>
                <a:cubicBezTo>
                  <a:pt x="6542" y="21557"/>
                  <a:pt x="6503" y="21546"/>
                  <a:pt x="6471" y="21546"/>
                </a:cubicBezTo>
                <a:close/>
                <a:moveTo>
                  <a:pt x="7890" y="21550"/>
                </a:moveTo>
                <a:cubicBezTo>
                  <a:pt x="7857" y="21550"/>
                  <a:pt x="7828" y="21560"/>
                  <a:pt x="7828" y="21573"/>
                </a:cubicBezTo>
                <a:cubicBezTo>
                  <a:pt x="7828" y="21586"/>
                  <a:pt x="7857" y="21598"/>
                  <a:pt x="7890" y="21598"/>
                </a:cubicBezTo>
                <a:cubicBezTo>
                  <a:pt x="7923" y="21598"/>
                  <a:pt x="7952" y="21586"/>
                  <a:pt x="7952" y="21573"/>
                </a:cubicBezTo>
                <a:cubicBezTo>
                  <a:pt x="7952" y="21560"/>
                  <a:pt x="7923" y="21550"/>
                  <a:pt x="7890" y="2155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2" name="Cranium"/>
          <p:cNvSpPr txBox="1"/>
          <p:nvPr/>
        </p:nvSpPr>
        <p:spPr>
          <a:xfrm>
            <a:off x="9264321" y="2051050"/>
            <a:ext cx="1448098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Cranium</a:t>
            </a:r>
          </a:p>
        </p:txBody>
      </p:sp>
      <p:sp>
        <p:nvSpPr>
          <p:cNvPr id="143" name="Clavicle"/>
          <p:cNvSpPr txBox="1"/>
          <p:nvPr/>
        </p:nvSpPr>
        <p:spPr>
          <a:xfrm>
            <a:off x="9399686" y="2616200"/>
            <a:ext cx="1309986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Clavicle</a:t>
            </a:r>
          </a:p>
        </p:txBody>
      </p:sp>
      <p:sp>
        <p:nvSpPr>
          <p:cNvPr id="144" name="Sternum"/>
          <p:cNvSpPr txBox="1"/>
          <p:nvPr/>
        </p:nvSpPr>
        <p:spPr>
          <a:xfrm>
            <a:off x="9249488" y="3200400"/>
            <a:ext cx="146551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Sternum</a:t>
            </a:r>
          </a:p>
        </p:txBody>
      </p:sp>
      <p:sp>
        <p:nvSpPr>
          <p:cNvPr id="145" name="Pelvis"/>
          <p:cNvSpPr txBox="1"/>
          <p:nvPr/>
        </p:nvSpPr>
        <p:spPr>
          <a:xfrm>
            <a:off x="9705664" y="5003800"/>
            <a:ext cx="1012182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Pelvis</a:t>
            </a:r>
          </a:p>
        </p:txBody>
      </p:sp>
      <p:sp>
        <p:nvSpPr>
          <p:cNvPr id="146" name="Femur"/>
          <p:cNvSpPr txBox="1"/>
          <p:nvPr/>
        </p:nvSpPr>
        <p:spPr>
          <a:xfrm>
            <a:off x="9585535" y="5651500"/>
            <a:ext cx="1127374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Femur</a:t>
            </a:r>
          </a:p>
        </p:txBody>
      </p:sp>
      <p:sp>
        <p:nvSpPr>
          <p:cNvPr id="147" name="Patella"/>
          <p:cNvSpPr txBox="1"/>
          <p:nvPr/>
        </p:nvSpPr>
        <p:spPr>
          <a:xfrm>
            <a:off x="9540571" y="6337300"/>
            <a:ext cx="1177975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Patella</a:t>
            </a:r>
          </a:p>
        </p:txBody>
      </p:sp>
      <p:sp>
        <p:nvSpPr>
          <p:cNvPr id="148" name="Tibia"/>
          <p:cNvSpPr txBox="1"/>
          <p:nvPr/>
        </p:nvSpPr>
        <p:spPr>
          <a:xfrm>
            <a:off x="9814669" y="6934200"/>
            <a:ext cx="898923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Tibia</a:t>
            </a:r>
          </a:p>
        </p:txBody>
      </p:sp>
      <p:sp>
        <p:nvSpPr>
          <p:cNvPr id="149" name="Fibula"/>
          <p:cNvSpPr txBox="1"/>
          <p:nvPr/>
        </p:nvSpPr>
        <p:spPr>
          <a:xfrm>
            <a:off x="9669164" y="7505700"/>
            <a:ext cx="1052663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Fibula</a:t>
            </a:r>
          </a:p>
        </p:txBody>
      </p:sp>
      <p:sp>
        <p:nvSpPr>
          <p:cNvPr id="150" name="Tarsals"/>
          <p:cNvSpPr txBox="1"/>
          <p:nvPr/>
        </p:nvSpPr>
        <p:spPr>
          <a:xfrm>
            <a:off x="9513893" y="8115300"/>
            <a:ext cx="1213099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Tarsals</a:t>
            </a:r>
          </a:p>
        </p:txBody>
      </p:sp>
      <p:sp>
        <p:nvSpPr>
          <p:cNvPr id="151" name="Phalanges"/>
          <p:cNvSpPr txBox="1"/>
          <p:nvPr/>
        </p:nvSpPr>
        <p:spPr>
          <a:xfrm>
            <a:off x="9059341" y="8788400"/>
            <a:ext cx="166166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Phalanges</a:t>
            </a:r>
          </a:p>
        </p:txBody>
      </p:sp>
      <p:sp>
        <p:nvSpPr>
          <p:cNvPr id="152" name="Metatarsals"/>
          <p:cNvSpPr txBox="1"/>
          <p:nvPr/>
        </p:nvSpPr>
        <p:spPr>
          <a:xfrm>
            <a:off x="2565810" y="8397740"/>
            <a:ext cx="1930153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Metatarsals</a:t>
            </a:r>
          </a:p>
        </p:txBody>
      </p:sp>
      <p:sp>
        <p:nvSpPr>
          <p:cNvPr id="153" name="Phalanges"/>
          <p:cNvSpPr txBox="1"/>
          <p:nvPr/>
        </p:nvSpPr>
        <p:spPr>
          <a:xfrm>
            <a:off x="2578510" y="7508740"/>
            <a:ext cx="1702421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Phalanges</a:t>
            </a:r>
          </a:p>
        </p:txBody>
      </p:sp>
      <p:sp>
        <p:nvSpPr>
          <p:cNvPr id="154" name="Metacarpals"/>
          <p:cNvSpPr txBox="1"/>
          <p:nvPr/>
        </p:nvSpPr>
        <p:spPr>
          <a:xfrm>
            <a:off x="2578510" y="6784840"/>
            <a:ext cx="1994149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Metacarpals</a:t>
            </a:r>
          </a:p>
        </p:txBody>
      </p:sp>
      <p:sp>
        <p:nvSpPr>
          <p:cNvPr id="155" name="Carpals"/>
          <p:cNvSpPr txBox="1"/>
          <p:nvPr/>
        </p:nvSpPr>
        <p:spPr>
          <a:xfrm>
            <a:off x="2578510" y="6010140"/>
            <a:ext cx="1279036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Carpals</a:t>
            </a:r>
          </a:p>
        </p:txBody>
      </p:sp>
      <p:sp>
        <p:nvSpPr>
          <p:cNvPr id="156" name="Radius"/>
          <p:cNvSpPr txBox="1"/>
          <p:nvPr/>
        </p:nvSpPr>
        <p:spPr>
          <a:xfrm>
            <a:off x="2565810" y="5235440"/>
            <a:ext cx="1172841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Radius</a:t>
            </a:r>
          </a:p>
        </p:txBody>
      </p:sp>
      <p:sp>
        <p:nvSpPr>
          <p:cNvPr id="157" name="Ulna"/>
          <p:cNvSpPr txBox="1"/>
          <p:nvPr/>
        </p:nvSpPr>
        <p:spPr>
          <a:xfrm>
            <a:off x="2553705" y="4524240"/>
            <a:ext cx="839243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Ulna</a:t>
            </a:r>
          </a:p>
        </p:txBody>
      </p:sp>
      <p:sp>
        <p:nvSpPr>
          <p:cNvPr id="158" name="Humerus"/>
          <p:cNvSpPr txBox="1"/>
          <p:nvPr/>
        </p:nvSpPr>
        <p:spPr>
          <a:xfrm>
            <a:off x="2565102" y="3756844"/>
            <a:ext cx="1490793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solidFill>
                  <a:srgbClr val="DFEBEC"/>
                </a:solidFill>
              </a:rPr>
              <a:t>Humerus</a:t>
            </a:r>
          </a:p>
        </p:txBody>
      </p:sp>
      <p:sp>
        <p:nvSpPr>
          <p:cNvPr id="159" name="Ribs"/>
          <p:cNvSpPr txBox="1"/>
          <p:nvPr/>
        </p:nvSpPr>
        <p:spPr>
          <a:xfrm>
            <a:off x="9943219" y="3759200"/>
            <a:ext cx="77733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Ribs</a:t>
            </a:r>
          </a:p>
        </p:txBody>
      </p:sp>
      <p:sp>
        <p:nvSpPr>
          <p:cNvPr id="160" name="Vertebrae"/>
          <p:cNvSpPr txBox="1"/>
          <p:nvPr/>
        </p:nvSpPr>
        <p:spPr>
          <a:xfrm>
            <a:off x="9038976" y="4406900"/>
            <a:ext cx="1679676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spcBef>
                <a:spcPts val="2500"/>
              </a:spcBef>
              <a:defRPr sz="24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Vertebrae</a:t>
            </a:r>
          </a:p>
        </p:txBody>
      </p:sp>
      <p:sp>
        <p:nvSpPr>
          <p:cNvPr id="161" name="Scapula"/>
          <p:cNvSpPr txBox="1"/>
          <p:nvPr/>
        </p:nvSpPr>
        <p:spPr>
          <a:xfrm>
            <a:off x="5510002" y="2010710"/>
            <a:ext cx="1331901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Scapula</a:t>
            </a:r>
          </a:p>
        </p:txBody>
      </p:sp>
      <p:pic>
        <p:nvPicPr>
          <p:cNvPr id="162" name="Skeletal system.jpg" descr="Skeletal system.jpg"/>
          <p:cNvPicPr>
            <a:picLocks noChangeAspect="1"/>
          </p:cNvPicPr>
          <p:nvPr/>
        </p:nvPicPr>
        <p:blipFill>
          <a:blip r:embed="rId2"/>
          <a:srcRect l="66494" t="19979" r="24081" b="69365"/>
          <a:stretch>
            <a:fillRect/>
          </a:stretch>
        </p:blipFill>
        <p:spPr>
          <a:xfrm>
            <a:off x="3908028" y="2273300"/>
            <a:ext cx="1235472" cy="1397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21451" y="0"/>
                </a:moveTo>
                <a:cubicBezTo>
                  <a:pt x="21488" y="61"/>
                  <a:pt x="21503" y="113"/>
                  <a:pt x="21534" y="172"/>
                </a:cubicBezTo>
                <a:lnTo>
                  <a:pt x="21534" y="0"/>
                </a:lnTo>
                <a:lnTo>
                  <a:pt x="21451" y="0"/>
                </a:lnTo>
                <a:close/>
                <a:moveTo>
                  <a:pt x="4455" y="816"/>
                </a:moveTo>
                <a:cubicBezTo>
                  <a:pt x="3722" y="827"/>
                  <a:pt x="3122" y="855"/>
                  <a:pt x="2809" y="914"/>
                </a:cubicBezTo>
                <a:cubicBezTo>
                  <a:pt x="2441" y="985"/>
                  <a:pt x="2064" y="1054"/>
                  <a:pt x="1972" y="1062"/>
                </a:cubicBezTo>
                <a:cubicBezTo>
                  <a:pt x="1880" y="1069"/>
                  <a:pt x="1806" y="1235"/>
                  <a:pt x="1806" y="1436"/>
                </a:cubicBezTo>
                <a:cubicBezTo>
                  <a:pt x="1806" y="1886"/>
                  <a:pt x="1030" y="2540"/>
                  <a:pt x="706" y="2363"/>
                </a:cubicBezTo>
                <a:cubicBezTo>
                  <a:pt x="575" y="2291"/>
                  <a:pt x="471" y="2059"/>
                  <a:pt x="471" y="1841"/>
                </a:cubicBezTo>
                <a:cubicBezTo>
                  <a:pt x="471" y="1623"/>
                  <a:pt x="365" y="1497"/>
                  <a:pt x="242" y="1565"/>
                </a:cubicBezTo>
                <a:cubicBezTo>
                  <a:pt x="-66" y="1734"/>
                  <a:pt x="-41" y="2528"/>
                  <a:pt x="284" y="2817"/>
                </a:cubicBezTo>
                <a:cubicBezTo>
                  <a:pt x="492" y="3001"/>
                  <a:pt x="492" y="3104"/>
                  <a:pt x="284" y="3289"/>
                </a:cubicBezTo>
                <a:cubicBezTo>
                  <a:pt x="-54" y="3589"/>
                  <a:pt x="-60" y="4971"/>
                  <a:pt x="270" y="5811"/>
                </a:cubicBezTo>
                <a:cubicBezTo>
                  <a:pt x="461" y="6297"/>
                  <a:pt x="457" y="6552"/>
                  <a:pt x="249" y="6897"/>
                </a:cubicBezTo>
                <a:cubicBezTo>
                  <a:pt x="-22" y="7347"/>
                  <a:pt x="-12" y="8534"/>
                  <a:pt x="346" y="16949"/>
                </a:cubicBezTo>
                <a:cubicBezTo>
                  <a:pt x="418" y="18642"/>
                  <a:pt x="381" y="19702"/>
                  <a:pt x="242" y="19777"/>
                </a:cubicBezTo>
                <a:cubicBezTo>
                  <a:pt x="121" y="19844"/>
                  <a:pt x="21" y="20542"/>
                  <a:pt x="21" y="21330"/>
                </a:cubicBezTo>
                <a:cubicBezTo>
                  <a:pt x="21" y="21432"/>
                  <a:pt x="4" y="21503"/>
                  <a:pt x="0" y="21600"/>
                </a:cubicBezTo>
                <a:lnTo>
                  <a:pt x="3999" y="21600"/>
                </a:lnTo>
                <a:cubicBezTo>
                  <a:pt x="3966" y="20820"/>
                  <a:pt x="3941" y="19698"/>
                  <a:pt x="3902" y="19642"/>
                </a:cubicBezTo>
                <a:cubicBezTo>
                  <a:pt x="3834" y="19546"/>
                  <a:pt x="3937" y="19248"/>
                  <a:pt x="4130" y="18986"/>
                </a:cubicBezTo>
                <a:cubicBezTo>
                  <a:pt x="4323" y="18724"/>
                  <a:pt x="4389" y="18462"/>
                  <a:pt x="4282" y="18403"/>
                </a:cubicBezTo>
                <a:cubicBezTo>
                  <a:pt x="4058" y="18280"/>
                  <a:pt x="4111" y="17285"/>
                  <a:pt x="4358" y="16930"/>
                </a:cubicBezTo>
                <a:cubicBezTo>
                  <a:pt x="4450" y="16799"/>
                  <a:pt x="4435" y="16589"/>
                  <a:pt x="4324" y="16458"/>
                </a:cubicBezTo>
                <a:cubicBezTo>
                  <a:pt x="4030" y="16111"/>
                  <a:pt x="4117" y="13643"/>
                  <a:pt x="4434" y="13304"/>
                </a:cubicBezTo>
                <a:cubicBezTo>
                  <a:pt x="4583" y="13145"/>
                  <a:pt x="4633" y="12952"/>
                  <a:pt x="4552" y="12880"/>
                </a:cubicBezTo>
                <a:cubicBezTo>
                  <a:pt x="4471" y="12808"/>
                  <a:pt x="4538" y="12531"/>
                  <a:pt x="4697" y="12267"/>
                </a:cubicBezTo>
                <a:cubicBezTo>
                  <a:pt x="4870" y="11981"/>
                  <a:pt x="4920" y="11640"/>
                  <a:pt x="4815" y="11426"/>
                </a:cubicBezTo>
                <a:cubicBezTo>
                  <a:pt x="4718" y="11228"/>
                  <a:pt x="4603" y="10591"/>
                  <a:pt x="4566" y="10008"/>
                </a:cubicBezTo>
                <a:cubicBezTo>
                  <a:pt x="4495" y="8886"/>
                  <a:pt x="4971" y="7898"/>
                  <a:pt x="5493" y="8075"/>
                </a:cubicBezTo>
                <a:cubicBezTo>
                  <a:pt x="5644" y="8127"/>
                  <a:pt x="5875" y="8074"/>
                  <a:pt x="6005" y="7959"/>
                </a:cubicBezTo>
                <a:cubicBezTo>
                  <a:pt x="6416" y="7593"/>
                  <a:pt x="6894" y="7922"/>
                  <a:pt x="6772" y="8487"/>
                </a:cubicBezTo>
                <a:cubicBezTo>
                  <a:pt x="6705" y="8799"/>
                  <a:pt x="6799" y="9141"/>
                  <a:pt x="7008" y="9346"/>
                </a:cubicBezTo>
                <a:cubicBezTo>
                  <a:pt x="7356" y="9687"/>
                  <a:pt x="7388" y="9758"/>
                  <a:pt x="7388" y="10248"/>
                </a:cubicBezTo>
                <a:cubicBezTo>
                  <a:pt x="7388" y="10394"/>
                  <a:pt x="7751" y="10846"/>
                  <a:pt x="8197" y="11254"/>
                </a:cubicBezTo>
                <a:cubicBezTo>
                  <a:pt x="8890" y="11887"/>
                  <a:pt x="9013" y="12132"/>
                  <a:pt x="9034" y="12948"/>
                </a:cubicBezTo>
                <a:cubicBezTo>
                  <a:pt x="9048" y="13473"/>
                  <a:pt x="9136" y="13977"/>
                  <a:pt x="9228" y="14058"/>
                </a:cubicBezTo>
                <a:cubicBezTo>
                  <a:pt x="9320" y="14140"/>
                  <a:pt x="9232" y="14367"/>
                  <a:pt x="9027" y="14568"/>
                </a:cubicBezTo>
                <a:cubicBezTo>
                  <a:pt x="8615" y="14972"/>
                  <a:pt x="8570" y="16138"/>
                  <a:pt x="8917" y="17802"/>
                </a:cubicBezTo>
                <a:cubicBezTo>
                  <a:pt x="9106" y="18709"/>
                  <a:pt x="9077" y="18849"/>
                  <a:pt x="8543" y="19477"/>
                </a:cubicBezTo>
                <a:cubicBezTo>
                  <a:pt x="8068" y="20036"/>
                  <a:pt x="7955" y="20375"/>
                  <a:pt x="7948" y="21355"/>
                </a:cubicBezTo>
                <a:cubicBezTo>
                  <a:pt x="7948" y="21465"/>
                  <a:pt x="7924" y="21505"/>
                  <a:pt x="7921" y="21600"/>
                </a:cubicBezTo>
                <a:lnTo>
                  <a:pt x="21534" y="21600"/>
                </a:lnTo>
                <a:lnTo>
                  <a:pt x="21534" y="1129"/>
                </a:lnTo>
                <a:cubicBezTo>
                  <a:pt x="21507" y="1269"/>
                  <a:pt x="21490" y="1448"/>
                  <a:pt x="21472" y="1780"/>
                </a:cubicBezTo>
                <a:cubicBezTo>
                  <a:pt x="21438" y="2391"/>
                  <a:pt x="20352" y="3351"/>
                  <a:pt x="20026" y="3062"/>
                </a:cubicBezTo>
                <a:cubicBezTo>
                  <a:pt x="19880" y="2932"/>
                  <a:pt x="19729" y="2956"/>
                  <a:pt x="19569" y="3136"/>
                </a:cubicBezTo>
                <a:cubicBezTo>
                  <a:pt x="19493" y="3222"/>
                  <a:pt x="19369" y="3274"/>
                  <a:pt x="19237" y="3289"/>
                </a:cubicBezTo>
                <a:cubicBezTo>
                  <a:pt x="19106" y="3304"/>
                  <a:pt x="18966" y="3281"/>
                  <a:pt x="18829" y="3240"/>
                </a:cubicBezTo>
                <a:cubicBezTo>
                  <a:pt x="18556" y="3157"/>
                  <a:pt x="18317" y="2980"/>
                  <a:pt x="18317" y="2761"/>
                </a:cubicBezTo>
                <a:cubicBezTo>
                  <a:pt x="18317" y="2566"/>
                  <a:pt x="18113" y="2455"/>
                  <a:pt x="17736" y="2455"/>
                </a:cubicBezTo>
                <a:cubicBezTo>
                  <a:pt x="17258" y="2455"/>
                  <a:pt x="17198" y="2508"/>
                  <a:pt x="17411" y="2737"/>
                </a:cubicBezTo>
                <a:cubicBezTo>
                  <a:pt x="17836" y="3190"/>
                  <a:pt x="17286" y="3306"/>
                  <a:pt x="16602" y="2909"/>
                </a:cubicBezTo>
                <a:cubicBezTo>
                  <a:pt x="16266" y="2714"/>
                  <a:pt x="15942" y="2570"/>
                  <a:pt x="15876" y="2583"/>
                </a:cubicBezTo>
                <a:cubicBezTo>
                  <a:pt x="15618" y="2635"/>
                  <a:pt x="15061" y="2383"/>
                  <a:pt x="14575" y="1994"/>
                </a:cubicBezTo>
                <a:cubicBezTo>
                  <a:pt x="14239" y="1726"/>
                  <a:pt x="13783" y="1594"/>
                  <a:pt x="13233" y="1608"/>
                </a:cubicBezTo>
                <a:cubicBezTo>
                  <a:pt x="12776" y="1620"/>
                  <a:pt x="12278" y="1541"/>
                  <a:pt x="12126" y="1430"/>
                </a:cubicBezTo>
                <a:cubicBezTo>
                  <a:pt x="11975" y="1318"/>
                  <a:pt x="11704" y="1277"/>
                  <a:pt x="11525" y="1338"/>
                </a:cubicBezTo>
                <a:cubicBezTo>
                  <a:pt x="11345" y="1399"/>
                  <a:pt x="10918" y="1326"/>
                  <a:pt x="10570" y="1172"/>
                </a:cubicBezTo>
                <a:cubicBezTo>
                  <a:pt x="10059" y="946"/>
                  <a:pt x="6654" y="783"/>
                  <a:pt x="4455" y="816"/>
                </a:cubicBezTo>
                <a:close/>
                <a:moveTo>
                  <a:pt x="19839" y="2123"/>
                </a:moveTo>
                <a:cubicBezTo>
                  <a:pt x="19661" y="2186"/>
                  <a:pt x="19711" y="2230"/>
                  <a:pt x="19971" y="2240"/>
                </a:cubicBezTo>
                <a:cubicBezTo>
                  <a:pt x="20206" y="2248"/>
                  <a:pt x="20342" y="2207"/>
                  <a:pt x="20268" y="2142"/>
                </a:cubicBezTo>
                <a:cubicBezTo>
                  <a:pt x="20194" y="2076"/>
                  <a:pt x="20000" y="2066"/>
                  <a:pt x="19839" y="212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3" name="Line"/>
          <p:cNvSpPr/>
          <p:nvPr/>
        </p:nvSpPr>
        <p:spPr>
          <a:xfrm>
            <a:off x="6717836" y="2274603"/>
            <a:ext cx="2343832" cy="850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5584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4" name="Line"/>
          <p:cNvSpPr/>
          <p:nvPr/>
        </p:nvSpPr>
        <p:spPr>
          <a:xfrm>
            <a:off x="6836511" y="2848199"/>
            <a:ext cx="2373500" cy="969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4462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5" name="Line"/>
          <p:cNvSpPr/>
          <p:nvPr/>
        </p:nvSpPr>
        <p:spPr>
          <a:xfrm>
            <a:off x="6599161" y="3461353"/>
            <a:ext cx="2472397" cy="652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5981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6" name="Line"/>
          <p:cNvSpPr/>
          <p:nvPr/>
        </p:nvSpPr>
        <p:spPr>
          <a:xfrm>
            <a:off x="6955186" y="3995391"/>
            <a:ext cx="2858090" cy="454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983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7" name="Line"/>
          <p:cNvSpPr/>
          <p:nvPr/>
        </p:nvSpPr>
        <p:spPr>
          <a:xfrm>
            <a:off x="6589272" y="4657992"/>
            <a:ext cx="2343831" cy="12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6951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8" name="Line"/>
          <p:cNvSpPr/>
          <p:nvPr/>
        </p:nvSpPr>
        <p:spPr>
          <a:xfrm>
            <a:off x="6895848" y="5182140"/>
            <a:ext cx="2660299" cy="49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523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9" name="Line"/>
          <p:cNvSpPr/>
          <p:nvPr/>
        </p:nvSpPr>
        <p:spPr>
          <a:xfrm>
            <a:off x="6945296" y="5894190"/>
            <a:ext cx="2482286" cy="217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907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0" name="Line"/>
          <p:cNvSpPr/>
          <p:nvPr/>
        </p:nvSpPr>
        <p:spPr>
          <a:xfrm>
            <a:off x="6925517" y="6576572"/>
            <a:ext cx="2472397" cy="207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787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1" name="Line"/>
          <p:cNvSpPr/>
          <p:nvPr/>
        </p:nvSpPr>
        <p:spPr>
          <a:xfrm>
            <a:off x="6836511" y="7031492"/>
            <a:ext cx="2848201" cy="148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00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2" name="Line"/>
          <p:cNvSpPr/>
          <p:nvPr/>
        </p:nvSpPr>
        <p:spPr>
          <a:xfrm>
            <a:off x="6994744" y="7397407"/>
            <a:ext cx="2551513" cy="375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140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3" name="Line"/>
          <p:cNvSpPr/>
          <p:nvPr/>
        </p:nvSpPr>
        <p:spPr>
          <a:xfrm>
            <a:off x="7004634" y="7842438"/>
            <a:ext cx="2353722" cy="514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876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4" name="Line"/>
          <p:cNvSpPr/>
          <p:nvPr/>
        </p:nvSpPr>
        <p:spPr>
          <a:xfrm>
            <a:off x="6945296" y="8079788"/>
            <a:ext cx="1987807" cy="9592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5793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5" name="Line"/>
          <p:cNvSpPr/>
          <p:nvPr/>
        </p:nvSpPr>
        <p:spPr>
          <a:xfrm>
            <a:off x="4284999" y="4025059"/>
            <a:ext cx="1661451" cy="168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029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6" name="Line"/>
          <p:cNvSpPr/>
          <p:nvPr/>
        </p:nvSpPr>
        <p:spPr>
          <a:xfrm>
            <a:off x="3632286" y="4737109"/>
            <a:ext cx="2254826" cy="326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647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7" name="Line"/>
          <p:cNvSpPr/>
          <p:nvPr/>
        </p:nvSpPr>
        <p:spPr>
          <a:xfrm>
            <a:off x="3919084" y="5340374"/>
            <a:ext cx="1799905" cy="118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3772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78" name="`"/>
          <p:cNvSpPr/>
          <p:nvPr/>
        </p:nvSpPr>
        <p:spPr>
          <a:xfrm>
            <a:off x="3978422" y="5577724"/>
            <a:ext cx="1720788" cy="652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3304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`</a:t>
            </a:r>
          </a:p>
        </p:txBody>
      </p:sp>
      <p:sp>
        <p:nvSpPr>
          <p:cNvPr id="179" name="Line"/>
          <p:cNvSpPr/>
          <p:nvPr/>
        </p:nvSpPr>
        <p:spPr>
          <a:xfrm>
            <a:off x="4710251" y="5735957"/>
            <a:ext cx="969180" cy="1265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7793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0" name="Line"/>
          <p:cNvSpPr/>
          <p:nvPr/>
        </p:nvSpPr>
        <p:spPr>
          <a:xfrm>
            <a:off x="4383895" y="6012865"/>
            <a:ext cx="1285646" cy="1720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475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1" name="Line"/>
          <p:cNvSpPr/>
          <p:nvPr/>
        </p:nvSpPr>
        <p:spPr>
          <a:xfrm>
            <a:off x="4536401" y="8009102"/>
            <a:ext cx="2254825" cy="603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978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2" name="Line"/>
          <p:cNvSpPr/>
          <p:nvPr/>
        </p:nvSpPr>
        <p:spPr>
          <a:xfrm>
            <a:off x="4720140" y="2452616"/>
            <a:ext cx="1447801" cy="1435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506"/>
                </a:moveTo>
                <a:lnTo>
                  <a:pt x="14988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3" name="Line"/>
          <p:cNvSpPr/>
          <p:nvPr/>
        </p:nvSpPr>
        <p:spPr>
          <a:xfrm>
            <a:off x="3864351" y="7765248"/>
            <a:ext cx="2254826" cy="447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978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4" name="Talus"/>
          <p:cNvSpPr txBox="1"/>
          <p:nvPr/>
        </p:nvSpPr>
        <p:spPr>
          <a:xfrm>
            <a:off x="2559880" y="7986506"/>
            <a:ext cx="1930153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sz="25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Talus</a:t>
            </a:r>
          </a:p>
        </p:txBody>
      </p:sp>
      <p:sp>
        <p:nvSpPr>
          <p:cNvPr id="185" name="Skeletal System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Skeletal System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8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 advAuto="0"/>
      <p:bldP spid="143" grpId="0" animBg="1" advAuto="0"/>
      <p:bldP spid="144" grpId="0" animBg="1" advAuto="0"/>
      <p:bldP spid="145" grpId="0" animBg="1" advAuto="0"/>
      <p:bldP spid="146" grpId="0" animBg="1" advAuto="0"/>
      <p:bldP spid="147" grpId="0" animBg="1" advAuto="0"/>
      <p:bldP spid="148" grpId="0" animBg="1" advAuto="0"/>
      <p:bldP spid="149" grpId="0" animBg="1" advAuto="0"/>
      <p:bldP spid="150" grpId="0" animBg="1" advAuto="0"/>
      <p:bldP spid="151" grpId="0" animBg="1" advAuto="0"/>
      <p:bldP spid="152" grpId="0" animBg="1" advAuto="0"/>
      <p:bldP spid="153" grpId="0" animBg="1" advAuto="0"/>
      <p:bldP spid="154" grpId="0" animBg="1" advAuto="0"/>
      <p:bldP spid="155" grpId="0" animBg="1" advAuto="0"/>
      <p:bldP spid="156" grpId="0" animBg="1" advAuto="0"/>
      <p:bldP spid="157" grpId="0" animBg="1" advAuto="0"/>
      <p:bldP spid="158" grpId="0" animBg="1" advAuto="0"/>
      <p:bldP spid="159" grpId="0" animBg="1" advAuto="0"/>
      <p:bldP spid="160" grpId="0" animBg="1" advAuto="0"/>
      <p:bldP spid="161" grpId="0" animBg="1" advAuto="0"/>
      <p:bldP spid="184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KAI%20MedSpeak,%20Vertebral%20Column,%20Right%20side.png" descr="KAI%20MedSpeak,%20Vertebral%20Column,%20Right%20s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971" y="3136900"/>
            <a:ext cx="4234544" cy="4940301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Line"/>
          <p:cNvSpPr/>
          <p:nvPr/>
        </p:nvSpPr>
        <p:spPr>
          <a:xfrm flipV="1">
            <a:off x="6845300" y="2717317"/>
            <a:ext cx="1843162" cy="864084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89" name="Line"/>
          <p:cNvSpPr/>
          <p:nvPr/>
        </p:nvSpPr>
        <p:spPr>
          <a:xfrm flipV="1">
            <a:off x="6794500" y="3609233"/>
            <a:ext cx="1981229" cy="111868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90" name="Line"/>
          <p:cNvSpPr/>
          <p:nvPr/>
        </p:nvSpPr>
        <p:spPr>
          <a:xfrm flipH="1" flipV="1">
            <a:off x="4216400" y="3974963"/>
            <a:ext cx="2406182" cy="2349"/>
          </a:xfrm>
          <a:prstGeom prst="line">
            <a:avLst/>
          </a:prstGeom>
          <a:ln w="25400">
            <a:solidFill>
              <a:srgbClr val="A23E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91" name="Line"/>
          <p:cNvSpPr/>
          <p:nvPr/>
        </p:nvSpPr>
        <p:spPr>
          <a:xfrm flipV="1">
            <a:off x="6985000" y="5054598"/>
            <a:ext cx="1981200" cy="2"/>
          </a:xfrm>
          <a:prstGeom prst="line">
            <a:avLst/>
          </a:prstGeom>
          <a:ln w="25400">
            <a:solidFill>
              <a:srgbClr val="A48C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92" name="Line"/>
          <p:cNvSpPr/>
          <p:nvPr/>
        </p:nvSpPr>
        <p:spPr>
          <a:xfrm flipH="1">
            <a:off x="4711574" y="6375400"/>
            <a:ext cx="1879726" cy="12700"/>
          </a:xfrm>
          <a:prstGeom prst="line">
            <a:avLst/>
          </a:prstGeom>
          <a:ln w="25400">
            <a:solidFill>
              <a:srgbClr val="00917A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93" name="Line"/>
          <p:cNvSpPr/>
          <p:nvPr/>
        </p:nvSpPr>
        <p:spPr>
          <a:xfrm flipV="1">
            <a:off x="6985000" y="7216039"/>
            <a:ext cx="2442940" cy="10261"/>
          </a:xfrm>
          <a:prstGeom prst="line">
            <a:avLst/>
          </a:prstGeom>
          <a:ln w="25400">
            <a:solidFill>
              <a:srgbClr val="7800AB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94" name="Line"/>
          <p:cNvSpPr/>
          <p:nvPr/>
        </p:nvSpPr>
        <p:spPr>
          <a:xfrm flipH="1">
            <a:off x="3979938" y="7620000"/>
            <a:ext cx="3119362" cy="368463"/>
          </a:xfrm>
          <a:prstGeom prst="line">
            <a:avLst/>
          </a:prstGeom>
          <a:ln w="25400">
            <a:solidFill>
              <a:srgbClr val="AE00A1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pic>
        <p:nvPicPr>
          <p:cNvPr id="195" name="printables.png" descr="printables.png"/>
          <p:cNvPicPr>
            <a:picLocks noChangeAspect="1"/>
          </p:cNvPicPr>
          <p:nvPr/>
        </p:nvPicPr>
        <p:blipFill>
          <a:blip r:embed="rId3"/>
          <a:srcRect l="1726" t="2360" r="1757" b="11"/>
          <a:stretch>
            <a:fillRect/>
          </a:stretch>
        </p:blipFill>
        <p:spPr>
          <a:xfrm>
            <a:off x="9633211" y="2333429"/>
            <a:ext cx="1789610" cy="1641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596" extrusionOk="0">
                <a:moveTo>
                  <a:pt x="7344" y="0"/>
                </a:moveTo>
                <a:cubicBezTo>
                  <a:pt x="7247" y="1"/>
                  <a:pt x="7136" y="13"/>
                  <a:pt x="6991" y="26"/>
                </a:cubicBezTo>
                <a:cubicBezTo>
                  <a:pt x="6125" y="107"/>
                  <a:pt x="5169" y="477"/>
                  <a:pt x="4669" y="930"/>
                </a:cubicBezTo>
                <a:cubicBezTo>
                  <a:pt x="4439" y="1138"/>
                  <a:pt x="3812" y="1555"/>
                  <a:pt x="3272" y="1854"/>
                </a:cubicBezTo>
                <a:cubicBezTo>
                  <a:pt x="2466" y="2300"/>
                  <a:pt x="2185" y="2402"/>
                  <a:pt x="1699" y="2433"/>
                </a:cubicBezTo>
                <a:cubicBezTo>
                  <a:pt x="1195" y="2466"/>
                  <a:pt x="1079" y="2509"/>
                  <a:pt x="913" y="2741"/>
                </a:cubicBezTo>
                <a:cubicBezTo>
                  <a:pt x="805" y="2891"/>
                  <a:pt x="574" y="3080"/>
                  <a:pt x="402" y="3159"/>
                </a:cubicBezTo>
                <a:cubicBezTo>
                  <a:pt x="37" y="3326"/>
                  <a:pt x="-76" y="3671"/>
                  <a:pt x="50" y="4219"/>
                </a:cubicBezTo>
                <a:cubicBezTo>
                  <a:pt x="162" y="4710"/>
                  <a:pt x="527" y="4815"/>
                  <a:pt x="1342" y="4605"/>
                </a:cubicBezTo>
                <a:cubicBezTo>
                  <a:pt x="2712" y="4253"/>
                  <a:pt x="3294" y="4327"/>
                  <a:pt x="3768" y="4919"/>
                </a:cubicBezTo>
                <a:cubicBezTo>
                  <a:pt x="4019" y="5232"/>
                  <a:pt x="4050" y="5345"/>
                  <a:pt x="4050" y="5926"/>
                </a:cubicBezTo>
                <a:cubicBezTo>
                  <a:pt x="4050" y="6682"/>
                  <a:pt x="4181" y="6878"/>
                  <a:pt x="4617" y="6783"/>
                </a:cubicBezTo>
                <a:cubicBezTo>
                  <a:pt x="4845" y="6733"/>
                  <a:pt x="4977" y="6796"/>
                  <a:pt x="5365" y="7133"/>
                </a:cubicBezTo>
                <a:cubicBezTo>
                  <a:pt x="5627" y="7359"/>
                  <a:pt x="5867" y="7659"/>
                  <a:pt x="5899" y="7801"/>
                </a:cubicBezTo>
                <a:cubicBezTo>
                  <a:pt x="5938" y="7971"/>
                  <a:pt x="6111" y="8143"/>
                  <a:pt x="6400" y="8307"/>
                </a:cubicBezTo>
                <a:cubicBezTo>
                  <a:pt x="6914" y="8600"/>
                  <a:pt x="7262" y="8632"/>
                  <a:pt x="7835" y="8428"/>
                </a:cubicBezTo>
                <a:cubicBezTo>
                  <a:pt x="8065" y="8346"/>
                  <a:pt x="8783" y="8225"/>
                  <a:pt x="9432" y="8161"/>
                </a:cubicBezTo>
                <a:cubicBezTo>
                  <a:pt x="10081" y="8098"/>
                  <a:pt x="11013" y="7953"/>
                  <a:pt x="11501" y="7843"/>
                </a:cubicBezTo>
                <a:cubicBezTo>
                  <a:pt x="12636" y="7586"/>
                  <a:pt x="13311" y="7592"/>
                  <a:pt x="13938" y="7853"/>
                </a:cubicBezTo>
                <a:cubicBezTo>
                  <a:pt x="14211" y="7967"/>
                  <a:pt x="14569" y="8057"/>
                  <a:pt x="14734" y="8057"/>
                </a:cubicBezTo>
                <a:cubicBezTo>
                  <a:pt x="15059" y="8057"/>
                  <a:pt x="15630" y="7689"/>
                  <a:pt x="15706" y="7430"/>
                </a:cubicBezTo>
                <a:cubicBezTo>
                  <a:pt x="15798" y="7121"/>
                  <a:pt x="16397" y="6595"/>
                  <a:pt x="16760" y="6501"/>
                </a:cubicBezTo>
                <a:cubicBezTo>
                  <a:pt x="16961" y="6449"/>
                  <a:pt x="17569" y="6375"/>
                  <a:pt x="18114" y="6339"/>
                </a:cubicBezTo>
                <a:lnTo>
                  <a:pt x="19106" y="6271"/>
                </a:lnTo>
                <a:lnTo>
                  <a:pt x="19830" y="6647"/>
                </a:lnTo>
                <a:cubicBezTo>
                  <a:pt x="20228" y="6854"/>
                  <a:pt x="20636" y="7023"/>
                  <a:pt x="20741" y="7023"/>
                </a:cubicBezTo>
                <a:cubicBezTo>
                  <a:pt x="20846" y="7023"/>
                  <a:pt x="21067" y="6899"/>
                  <a:pt x="21232" y="6746"/>
                </a:cubicBezTo>
                <a:cubicBezTo>
                  <a:pt x="21491" y="6507"/>
                  <a:pt x="21524" y="6417"/>
                  <a:pt x="21485" y="6099"/>
                </a:cubicBezTo>
                <a:cubicBezTo>
                  <a:pt x="21459" y="5896"/>
                  <a:pt x="21306" y="5419"/>
                  <a:pt x="21141" y="5039"/>
                </a:cubicBezTo>
                <a:lnTo>
                  <a:pt x="20841" y="4350"/>
                </a:lnTo>
                <a:lnTo>
                  <a:pt x="20193" y="4412"/>
                </a:lnTo>
                <a:cubicBezTo>
                  <a:pt x="19610" y="4466"/>
                  <a:pt x="19484" y="4442"/>
                  <a:pt x="19034" y="4193"/>
                </a:cubicBezTo>
                <a:cubicBezTo>
                  <a:pt x="18757" y="4039"/>
                  <a:pt x="18297" y="3677"/>
                  <a:pt x="18014" y="3389"/>
                </a:cubicBezTo>
                <a:cubicBezTo>
                  <a:pt x="17731" y="3101"/>
                  <a:pt x="17297" y="2685"/>
                  <a:pt x="17046" y="2465"/>
                </a:cubicBezTo>
                <a:cubicBezTo>
                  <a:pt x="16795" y="2244"/>
                  <a:pt x="16423" y="1844"/>
                  <a:pt x="16221" y="1577"/>
                </a:cubicBezTo>
                <a:cubicBezTo>
                  <a:pt x="15788" y="1003"/>
                  <a:pt x="15535" y="830"/>
                  <a:pt x="15115" y="825"/>
                </a:cubicBezTo>
                <a:cubicBezTo>
                  <a:pt x="14945" y="823"/>
                  <a:pt x="14650" y="755"/>
                  <a:pt x="14462" y="668"/>
                </a:cubicBezTo>
                <a:cubicBezTo>
                  <a:pt x="13516" y="236"/>
                  <a:pt x="12016" y="81"/>
                  <a:pt x="10929" y="308"/>
                </a:cubicBezTo>
                <a:cubicBezTo>
                  <a:pt x="10650" y="367"/>
                  <a:pt x="10023" y="461"/>
                  <a:pt x="9537" y="517"/>
                </a:cubicBezTo>
                <a:lnTo>
                  <a:pt x="8655" y="616"/>
                </a:lnTo>
                <a:lnTo>
                  <a:pt x="8135" y="293"/>
                </a:lnTo>
                <a:cubicBezTo>
                  <a:pt x="7776" y="67"/>
                  <a:pt x="7635" y="-3"/>
                  <a:pt x="7344" y="0"/>
                </a:cubicBezTo>
                <a:close/>
                <a:moveTo>
                  <a:pt x="12312" y="8302"/>
                </a:moveTo>
                <a:cubicBezTo>
                  <a:pt x="12049" y="8340"/>
                  <a:pt x="11869" y="8444"/>
                  <a:pt x="11721" y="8647"/>
                </a:cubicBezTo>
                <a:cubicBezTo>
                  <a:pt x="11410" y="9072"/>
                  <a:pt x="11129" y="9768"/>
                  <a:pt x="11129" y="10119"/>
                </a:cubicBezTo>
                <a:cubicBezTo>
                  <a:pt x="11129" y="10295"/>
                  <a:pt x="11065" y="10467"/>
                  <a:pt x="10977" y="10521"/>
                </a:cubicBezTo>
                <a:cubicBezTo>
                  <a:pt x="10872" y="10586"/>
                  <a:pt x="10856" y="10634"/>
                  <a:pt x="10929" y="10683"/>
                </a:cubicBezTo>
                <a:cubicBezTo>
                  <a:pt x="11437" y="11027"/>
                  <a:pt x="9851" y="11571"/>
                  <a:pt x="8340" y="11571"/>
                </a:cubicBezTo>
                <a:cubicBezTo>
                  <a:pt x="7637" y="11571"/>
                  <a:pt x="6990" y="11868"/>
                  <a:pt x="6243" y="12532"/>
                </a:cubicBezTo>
                <a:cubicBezTo>
                  <a:pt x="5894" y="12841"/>
                  <a:pt x="5372" y="13259"/>
                  <a:pt x="5079" y="13461"/>
                </a:cubicBezTo>
                <a:cubicBezTo>
                  <a:pt x="4448" y="13897"/>
                  <a:pt x="4240" y="14188"/>
                  <a:pt x="4240" y="14641"/>
                </a:cubicBezTo>
                <a:cubicBezTo>
                  <a:pt x="4240" y="14892"/>
                  <a:pt x="4129" y="15114"/>
                  <a:pt x="3802" y="15523"/>
                </a:cubicBezTo>
                <a:cubicBezTo>
                  <a:pt x="3373" y="16059"/>
                  <a:pt x="3227" y="16155"/>
                  <a:pt x="2705" y="16270"/>
                </a:cubicBezTo>
                <a:cubicBezTo>
                  <a:pt x="2497" y="16316"/>
                  <a:pt x="2448" y="16388"/>
                  <a:pt x="2448" y="16620"/>
                </a:cubicBezTo>
                <a:cubicBezTo>
                  <a:pt x="2448" y="17187"/>
                  <a:pt x="2726" y="17361"/>
                  <a:pt x="3425" y="17236"/>
                </a:cubicBezTo>
                <a:cubicBezTo>
                  <a:pt x="3557" y="17213"/>
                  <a:pt x="3640" y="17332"/>
                  <a:pt x="3778" y="17732"/>
                </a:cubicBezTo>
                <a:cubicBezTo>
                  <a:pt x="3958" y="18255"/>
                  <a:pt x="4219" y="18500"/>
                  <a:pt x="4603" y="18500"/>
                </a:cubicBezTo>
                <a:cubicBezTo>
                  <a:pt x="4694" y="18500"/>
                  <a:pt x="4855" y="18560"/>
                  <a:pt x="4955" y="18641"/>
                </a:cubicBezTo>
                <a:cubicBezTo>
                  <a:pt x="5136" y="18785"/>
                  <a:pt x="5134" y="18795"/>
                  <a:pt x="4932" y="19032"/>
                </a:cubicBezTo>
                <a:cubicBezTo>
                  <a:pt x="4819" y="19165"/>
                  <a:pt x="4697" y="19410"/>
                  <a:pt x="4660" y="19581"/>
                </a:cubicBezTo>
                <a:cubicBezTo>
                  <a:pt x="4623" y="19751"/>
                  <a:pt x="4532" y="19969"/>
                  <a:pt x="4460" y="20061"/>
                </a:cubicBezTo>
                <a:cubicBezTo>
                  <a:pt x="4281" y="20287"/>
                  <a:pt x="4442" y="20744"/>
                  <a:pt x="4746" y="20870"/>
                </a:cubicBezTo>
                <a:cubicBezTo>
                  <a:pt x="5069" y="21005"/>
                  <a:pt x="5382" y="20894"/>
                  <a:pt x="5656" y="20541"/>
                </a:cubicBezTo>
                <a:cubicBezTo>
                  <a:pt x="5998" y="20102"/>
                  <a:pt x="6326" y="20170"/>
                  <a:pt x="6486" y="20719"/>
                </a:cubicBezTo>
                <a:cubicBezTo>
                  <a:pt x="6552" y="20946"/>
                  <a:pt x="6721" y="21239"/>
                  <a:pt x="6862" y="21366"/>
                </a:cubicBezTo>
                <a:cubicBezTo>
                  <a:pt x="7004" y="21494"/>
                  <a:pt x="7172" y="21596"/>
                  <a:pt x="7239" y="21596"/>
                </a:cubicBezTo>
                <a:cubicBezTo>
                  <a:pt x="7476" y="21597"/>
                  <a:pt x="7816" y="21267"/>
                  <a:pt x="7873" y="20980"/>
                </a:cubicBezTo>
                <a:cubicBezTo>
                  <a:pt x="7989" y="20403"/>
                  <a:pt x="8509" y="20110"/>
                  <a:pt x="9713" y="19946"/>
                </a:cubicBezTo>
                <a:cubicBezTo>
                  <a:pt x="11317" y="19727"/>
                  <a:pt x="11582" y="19651"/>
                  <a:pt x="12674" y="19058"/>
                </a:cubicBezTo>
                <a:lnTo>
                  <a:pt x="13752" y="18474"/>
                </a:lnTo>
                <a:lnTo>
                  <a:pt x="14367" y="18803"/>
                </a:lnTo>
                <a:cubicBezTo>
                  <a:pt x="14868" y="19073"/>
                  <a:pt x="15056" y="19128"/>
                  <a:pt x="15373" y="19079"/>
                </a:cubicBezTo>
                <a:cubicBezTo>
                  <a:pt x="16157" y="18959"/>
                  <a:pt x="17226" y="18164"/>
                  <a:pt x="17408" y="17565"/>
                </a:cubicBezTo>
                <a:cubicBezTo>
                  <a:pt x="17469" y="17366"/>
                  <a:pt x="17593" y="17188"/>
                  <a:pt x="17685" y="17168"/>
                </a:cubicBezTo>
                <a:cubicBezTo>
                  <a:pt x="17853" y="17132"/>
                  <a:pt x="18400" y="17623"/>
                  <a:pt x="18400" y="17810"/>
                </a:cubicBezTo>
                <a:cubicBezTo>
                  <a:pt x="18400" y="18024"/>
                  <a:pt x="18718" y="18291"/>
                  <a:pt x="18977" y="18291"/>
                </a:cubicBezTo>
                <a:cubicBezTo>
                  <a:pt x="19320" y="18291"/>
                  <a:pt x="19895" y="17894"/>
                  <a:pt x="19964" y="17607"/>
                </a:cubicBezTo>
                <a:cubicBezTo>
                  <a:pt x="20085" y="17101"/>
                  <a:pt x="19970" y="16800"/>
                  <a:pt x="19578" y="16599"/>
                </a:cubicBezTo>
                <a:cubicBezTo>
                  <a:pt x="18588" y="16092"/>
                  <a:pt x="17912" y="15082"/>
                  <a:pt x="18114" y="14411"/>
                </a:cubicBezTo>
                <a:cubicBezTo>
                  <a:pt x="18198" y="14133"/>
                  <a:pt x="18190" y="14016"/>
                  <a:pt x="18081" y="13826"/>
                </a:cubicBezTo>
                <a:cubicBezTo>
                  <a:pt x="18005" y="13695"/>
                  <a:pt x="17916" y="13433"/>
                  <a:pt x="17880" y="13247"/>
                </a:cubicBezTo>
                <a:cubicBezTo>
                  <a:pt x="17804" y="12845"/>
                  <a:pt x="17351" y="12552"/>
                  <a:pt x="16464" y="12328"/>
                </a:cubicBezTo>
                <a:cubicBezTo>
                  <a:pt x="16153" y="12249"/>
                  <a:pt x="15661" y="12026"/>
                  <a:pt x="15373" y="11832"/>
                </a:cubicBezTo>
                <a:cubicBezTo>
                  <a:pt x="15084" y="11638"/>
                  <a:pt x="14529" y="11393"/>
                  <a:pt x="14143" y="11284"/>
                </a:cubicBezTo>
                <a:lnTo>
                  <a:pt x="13442" y="11080"/>
                </a:lnTo>
                <a:lnTo>
                  <a:pt x="13370" y="10631"/>
                </a:lnTo>
                <a:cubicBezTo>
                  <a:pt x="13213" y="9691"/>
                  <a:pt x="12996" y="8821"/>
                  <a:pt x="12846" y="8537"/>
                </a:cubicBezTo>
                <a:cubicBezTo>
                  <a:pt x="12706" y="8273"/>
                  <a:pt x="12651" y="8253"/>
                  <a:pt x="12312" y="830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6" name="Atlas"/>
          <p:cNvSpPr txBox="1"/>
          <p:nvPr/>
        </p:nvSpPr>
        <p:spPr>
          <a:xfrm>
            <a:off x="8670856" y="2437035"/>
            <a:ext cx="859633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Atlas</a:t>
            </a:r>
          </a:p>
        </p:txBody>
      </p:sp>
      <p:sp>
        <p:nvSpPr>
          <p:cNvPr id="197" name="Axis"/>
          <p:cNvSpPr txBox="1"/>
          <p:nvPr/>
        </p:nvSpPr>
        <p:spPr>
          <a:xfrm>
            <a:off x="8777926" y="3338735"/>
            <a:ext cx="75813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Axis</a:t>
            </a:r>
          </a:p>
        </p:txBody>
      </p:sp>
      <p:sp>
        <p:nvSpPr>
          <p:cNvPr id="198" name="Cervical - 7 bones…"/>
          <p:cNvSpPr txBox="1"/>
          <p:nvPr/>
        </p:nvSpPr>
        <p:spPr>
          <a:xfrm>
            <a:off x="1651229" y="3338735"/>
            <a:ext cx="2768601" cy="115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400" b="1">
                <a:solidFill>
                  <a:srgbClr val="A23E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Cervical - 7 bones</a:t>
            </a:r>
          </a:p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Allows movement in the neck</a:t>
            </a:r>
          </a:p>
        </p:txBody>
      </p:sp>
      <p:sp>
        <p:nvSpPr>
          <p:cNvPr id="199" name="Thoracic - 12 bones…"/>
          <p:cNvSpPr txBox="1"/>
          <p:nvPr/>
        </p:nvSpPr>
        <p:spPr>
          <a:xfrm>
            <a:off x="8610600" y="4792885"/>
            <a:ext cx="3467100" cy="115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defRPr sz="2400" b="1">
                <a:solidFill>
                  <a:srgbClr val="A48C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Thoracic - 12 bones</a:t>
            </a:r>
          </a:p>
          <a:p>
            <a:pPr algn="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Allows movement in your torso</a:t>
            </a:r>
          </a:p>
        </p:txBody>
      </p:sp>
      <p:sp>
        <p:nvSpPr>
          <p:cNvPr id="200" name="Lumbar - 5 bones…"/>
          <p:cNvSpPr txBox="1"/>
          <p:nvPr/>
        </p:nvSpPr>
        <p:spPr>
          <a:xfrm>
            <a:off x="1701800" y="5770785"/>
            <a:ext cx="3467100" cy="115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400" b="1">
                <a:solidFill>
                  <a:srgbClr val="00917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Lumbar - 5 bones </a:t>
            </a:r>
          </a:p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This part of the spine bears our weight</a:t>
            </a:r>
          </a:p>
        </p:txBody>
      </p:sp>
      <p:sp>
        <p:nvSpPr>
          <p:cNvPr id="201" name="Sacrum - 5 bones…"/>
          <p:cNvSpPr txBox="1"/>
          <p:nvPr/>
        </p:nvSpPr>
        <p:spPr>
          <a:xfrm>
            <a:off x="8610600" y="6951885"/>
            <a:ext cx="3467100" cy="1514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defRPr sz="2400" b="1">
                <a:solidFill>
                  <a:srgbClr val="7800A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Sacrum - 5 bones</a:t>
            </a:r>
          </a:p>
          <a:p>
            <a:pPr algn="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These are attached to  the pelvis and assist with movement</a:t>
            </a:r>
          </a:p>
        </p:txBody>
      </p:sp>
      <p:sp>
        <p:nvSpPr>
          <p:cNvPr id="202" name="Coccyx…"/>
          <p:cNvSpPr txBox="1"/>
          <p:nvPr/>
        </p:nvSpPr>
        <p:spPr>
          <a:xfrm>
            <a:off x="2768600" y="7739285"/>
            <a:ext cx="3467100" cy="802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400">
                <a:solidFill>
                  <a:srgbClr val="008FC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AE00A1"/>
                </a:solidFill>
              </a:rPr>
              <a:t>Coccyx</a:t>
            </a:r>
            <a:r>
              <a:t> </a:t>
            </a:r>
          </a:p>
          <a:p>
            <a:pPr algn="l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This is your tail bone</a:t>
            </a:r>
          </a:p>
        </p:txBody>
      </p:sp>
      <p:sp>
        <p:nvSpPr>
          <p:cNvPr id="203" name="Skeletal System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Skeletal System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animBg="1" advAuto="0"/>
      <p:bldP spid="189" grpId="0" animBg="1" advAuto="0"/>
      <p:bldP spid="190" grpId="0" animBg="1" advAuto="0"/>
      <p:bldP spid="191" grpId="0" animBg="1" advAuto="0"/>
      <p:bldP spid="192" grpId="0" animBg="1" advAuto="0"/>
      <p:bldP spid="193" grpId="0" animBg="1" advAuto="0"/>
      <p:bldP spid="194" grpId="0" animBg="1" advAuto="0"/>
      <p:bldP spid="196" grpId="0" animBg="1" advAuto="0"/>
      <p:bldP spid="197" grpId="0" animBg="1" advAuto="0"/>
      <p:bldP spid="198" grpId="0" animBg="1" advAuto="0"/>
      <p:bldP spid="199" grpId="0" animBg="1" advAuto="0"/>
      <p:bldP spid="200" grpId="0" animBg="1" advAuto="0"/>
      <p:bldP spid="201" grpId="0" animBg="1" advAuto="0"/>
      <p:bldP spid="202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he human body has joints where bones meet and articulate to create moveme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The human body has </a:t>
            </a:r>
            <a:r>
              <a:rPr b="1">
                <a:solidFill>
                  <a:srgbClr val="FF2600"/>
                </a:solidFill>
              </a:rPr>
              <a:t>joints</a:t>
            </a:r>
            <a:r>
              <a:t> where bones meet and </a:t>
            </a:r>
            <a:r>
              <a:rPr b="1">
                <a:solidFill>
                  <a:srgbClr val="FF2600"/>
                </a:solidFill>
              </a:rPr>
              <a:t>articulate</a:t>
            </a:r>
            <a:r>
              <a:t> to create </a:t>
            </a:r>
            <a:r>
              <a:rPr b="1">
                <a:solidFill>
                  <a:srgbClr val="FF2600"/>
                </a:solidFill>
              </a:rPr>
              <a:t>movement</a:t>
            </a:r>
            <a:r>
              <a:t>.</a:t>
            </a:r>
          </a:p>
          <a:p>
            <a:r>
              <a:rPr b="1">
                <a:solidFill>
                  <a:srgbClr val="FF2600"/>
                </a:solidFill>
              </a:rPr>
              <a:t>Shoulder</a:t>
            </a:r>
            <a:r>
              <a:t> - scapula, clavicle, humerus.</a:t>
            </a:r>
          </a:p>
          <a:p>
            <a:r>
              <a:rPr b="1">
                <a:solidFill>
                  <a:srgbClr val="FF2600"/>
                </a:solidFill>
              </a:rPr>
              <a:t>Elbow</a:t>
            </a:r>
            <a:r>
              <a:t> - humerus, radius, ulna.</a:t>
            </a:r>
          </a:p>
          <a:p>
            <a:r>
              <a:rPr b="1">
                <a:solidFill>
                  <a:srgbClr val="FF2600"/>
                </a:solidFill>
              </a:rPr>
              <a:t>Hip</a:t>
            </a:r>
            <a:r>
              <a:t> - pelvis, femur.</a:t>
            </a:r>
          </a:p>
          <a:p>
            <a:r>
              <a:rPr b="1">
                <a:solidFill>
                  <a:srgbClr val="FF2600"/>
                </a:solidFill>
              </a:rPr>
              <a:t>Knee</a:t>
            </a:r>
            <a:r>
              <a:t> - femur, patella, fibula, talus.</a:t>
            </a:r>
          </a:p>
          <a:p>
            <a:r>
              <a:rPr b="1">
                <a:solidFill>
                  <a:srgbClr val="FF2600"/>
                </a:solidFill>
              </a:rPr>
              <a:t>Ankle</a:t>
            </a:r>
            <a:r>
              <a:t> - tibia, fibula, talus.</a:t>
            </a:r>
          </a:p>
        </p:txBody>
      </p:sp>
      <p:sp>
        <p:nvSpPr>
          <p:cNvPr id="206" name="Joint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Joints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Skeletal system.jpg" descr="Skeletal system.jpg"/>
          <p:cNvPicPr>
            <a:picLocks noChangeAspect="1"/>
          </p:cNvPicPr>
          <p:nvPr/>
        </p:nvPicPr>
        <p:blipFill>
          <a:blip r:embed="rId2"/>
          <a:srcRect l="22608" t="7133" r="42509" b="6350"/>
          <a:stretch>
            <a:fillRect/>
          </a:stretch>
        </p:blipFill>
        <p:spPr>
          <a:xfrm>
            <a:off x="4102100" y="2922402"/>
            <a:ext cx="2136914" cy="5300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98" extrusionOk="0">
                <a:moveTo>
                  <a:pt x="9320" y="1"/>
                </a:moveTo>
                <a:cubicBezTo>
                  <a:pt x="9290" y="4"/>
                  <a:pt x="9268" y="15"/>
                  <a:pt x="9268" y="35"/>
                </a:cubicBezTo>
                <a:cubicBezTo>
                  <a:pt x="9268" y="57"/>
                  <a:pt x="9301" y="64"/>
                  <a:pt x="9356" y="56"/>
                </a:cubicBezTo>
                <a:cubicBezTo>
                  <a:pt x="9405" y="48"/>
                  <a:pt x="9430" y="32"/>
                  <a:pt x="9412" y="20"/>
                </a:cubicBezTo>
                <a:cubicBezTo>
                  <a:pt x="9385" y="3"/>
                  <a:pt x="9350" y="-2"/>
                  <a:pt x="9320" y="1"/>
                </a:cubicBezTo>
                <a:close/>
                <a:moveTo>
                  <a:pt x="10778" y="35"/>
                </a:moveTo>
                <a:cubicBezTo>
                  <a:pt x="10495" y="32"/>
                  <a:pt x="10234" y="37"/>
                  <a:pt x="10201" y="45"/>
                </a:cubicBezTo>
                <a:cubicBezTo>
                  <a:pt x="10168" y="52"/>
                  <a:pt x="10070" y="60"/>
                  <a:pt x="9981" y="61"/>
                </a:cubicBezTo>
                <a:cubicBezTo>
                  <a:pt x="9891" y="61"/>
                  <a:pt x="9796" y="69"/>
                  <a:pt x="9772" y="78"/>
                </a:cubicBezTo>
                <a:cubicBezTo>
                  <a:pt x="9748" y="88"/>
                  <a:pt x="9685" y="96"/>
                  <a:pt x="9632" y="96"/>
                </a:cubicBezTo>
                <a:cubicBezTo>
                  <a:pt x="9579" y="96"/>
                  <a:pt x="9502" y="119"/>
                  <a:pt x="9460" y="146"/>
                </a:cubicBezTo>
                <a:cubicBezTo>
                  <a:pt x="9418" y="174"/>
                  <a:pt x="9358" y="189"/>
                  <a:pt x="9328" y="182"/>
                </a:cubicBezTo>
                <a:cubicBezTo>
                  <a:pt x="9298" y="175"/>
                  <a:pt x="9261" y="179"/>
                  <a:pt x="9244" y="190"/>
                </a:cubicBezTo>
                <a:cubicBezTo>
                  <a:pt x="9226" y="201"/>
                  <a:pt x="9128" y="206"/>
                  <a:pt x="9027" y="200"/>
                </a:cubicBezTo>
                <a:cubicBezTo>
                  <a:pt x="8919" y="193"/>
                  <a:pt x="8840" y="200"/>
                  <a:pt x="8835" y="216"/>
                </a:cubicBezTo>
                <a:cubicBezTo>
                  <a:pt x="8831" y="231"/>
                  <a:pt x="8827" y="255"/>
                  <a:pt x="8823" y="269"/>
                </a:cubicBezTo>
                <a:cubicBezTo>
                  <a:pt x="8819" y="284"/>
                  <a:pt x="8763" y="310"/>
                  <a:pt x="8703" y="328"/>
                </a:cubicBezTo>
                <a:cubicBezTo>
                  <a:pt x="8643" y="345"/>
                  <a:pt x="8603" y="363"/>
                  <a:pt x="8611" y="368"/>
                </a:cubicBezTo>
                <a:cubicBezTo>
                  <a:pt x="8619" y="373"/>
                  <a:pt x="8607" y="402"/>
                  <a:pt x="8587" y="434"/>
                </a:cubicBezTo>
                <a:cubicBezTo>
                  <a:pt x="8562" y="473"/>
                  <a:pt x="8517" y="489"/>
                  <a:pt x="8459" y="480"/>
                </a:cubicBezTo>
                <a:cubicBezTo>
                  <a:pt x="8326" y="459"/>
                  <a:pt x="8280" y="535"/>
                  <a:pt x="8403" y="572"/>
                </a:cubicBezTo>
                <a:cubicBezTo>
                  <a:pt x="8477" y="594"/>
                  <a:pt x="8490" y="613"/>
                  <a:pt x="8447" y="636"/>
                </a:cubicBezTo>
                <a:cubicBezTo>
                  <a:pt x="8412" y="655"/>
                  <a:pt x="8389" y="810"/>
                  <a:pt x="8395" y="999"/>
                </a:cubicBezTo>
                <a:cubicBezTo>
                  <a:pt x="8400" y="1180"/>
                  <a:pt x="8386" y="1338"/>
                  <a:pt x="8362" y="1351"/>
                </a:cubicBezTo>
                <a:cubicBezTo>
                  <a:pt x="8339" y="1365"/>
                  <a:pt x="8326" y="1431"/>
                  <a:pt x="8334" y="1498"/>
                </a:cubicBezTo>
                <a:cubicBezTo>
                  <a:pt x="8355" y="1663"/>
                  <a:pt x="8353" y="1661"/>
                  <a:pt x="8423" y="1644"/>
                </a:cubicBezTo>
                <a:cubicBezTo>
                  <a:pt x="8456" y="1636"/>
                  <a:pt x="8494" y="1646"/>
                  <a:pt x="8511" y="1667"/>
                </a:cubicBezTo>
                <a:cubicBezTo>
                  <a:pt x="8527" y="1688"/>
                  <a:pt x="8561" y="1724"/>
                  <a:pt x="8583" y="1748"/>
                </a:cubicBezTo>
                <a:cubicBezTo>
                  <a:pt x="8605" y="1771"/>
                  <a:pt x="8619" y="1799"/>
                  <a:pt x="8615" y="1807"/>
                </a:cubicBezTo>
                <a:cubicBezTo>
                  <a:pt x="8611" y="1816"/>
                  <a:pt x="8646" y="1836"/>
                  <a:pt x="8695" y="1853"/>
                </a:cubicBezTo>
                <a:cubicBezTo>
                  <a:pt x="8744" y="1869"/>
                  <a:pt x="8783" y="1917"/>
                  <a:pt x="8783" y="1959"/>
                </a:cubicBezTo>
                <a:cubicBezTo>
                  <a:pt x="8783" y="2002"/>
                  <a:pt x="8833" y="2064"/>
                  <a:pt x="8891" y="2097"/>
                </a:cubicBezTo>
                <a:cubicBezTo>
                  <a:pt x="9004" y="2161"/>
                  <a:pt x="9043" y="2308"/>
                  <a:pt x="8955" y="2330"/>
                </a:cubicBezTo>
                <a:cubicBezTo>
                  <a:pt x="8926" y="2337"/>
                  <a:pt x="8932" y="2363"/>
                  <a:pt x="8967" y="2390"/>
                </a:cubicBezTo>
                <a:cubicBezTo>
                  <a:pt x="9002" y="2416"/>
                  <a:pt x="9015" y="2449"/>
                  <a:pt x="8995" y="2462"/>
                </a:cubicBezTo>
                <a:cubicBezTo>
                  <a:pt x="8975" y="2475"/>
                  <a:pt x="9012" y="2485"/>
                  <a:pt x="9079" y="2485"/>
                </a:cubicBezTo>
                <a:cubicBezTo>
                  <a:pt x="9147" y="2485"/>
                  <a:pt x="9248" y="2514"/>
                  <a:pt x="9304" y="2548"/>
                </a:cubicBezTo>
                <a:cubicBezTo>
                  <a:pt x="9359" y="2582"/>
                  <a:pt x="9539" y="2638"/>
                  <a:pt x="9700" y="2671"/>
                </a:cubicBezTo>
                <a:cubicBezTo>
                  <a:pt x="10019" y="2736"/>
                  <a:pt x="10038" y="2757"/>
                  <a:pt x="9896" y="2872"/>
                </a:cubicBezTo>
                <a:cubicBezTo>
                  <a:pt x="9844" y="2914"/>
                  <a:pt x="9820" y="2960"/>
                  <a:pt x="9840" y="2973"/>
                </a:cubicBezTo>
                <a:cubicBezTo>
                  <a:pt x="9861" y="2987"/>
                  <a:pt x="9890" y="3019"/>
                  <a:pt x="9904" y="3046"/>
                </a:cubicBezTo>
                <a:cubicBezTo>
                  <a:pt x="9919" y="3073"/>
                  <a:pt x="9941" y="3117"/>
                  <a:pt x="9956" y="3145"/>
                </a:cubicBezTo>
                <a:cubicBezTo>
                  <a:pt x="9973" y="3174"/>
                  <a:pt x="9948" y="3200"/>
                  <a:pt x="9896" y="3208"/>
                </a:cubicBezTo>
                <a:cubicBezTo>
                  <a:pt x="9848" y="3215"/>
                  <a:pt x="9826" y="3231"/>
                  <a:pt x="9844" y="3244"/>
                </a:cubicBezTo>
                <a:cubicBezTo>
                  <a:pt x="9863" y="3256"/>
                  <a:pt x="9833" y="3273"/>
                  <a:pt x="9780" y="3281"/>
                </a:cubicBezTo>
                <a:cubicBezTo>
                  <a:pt x="9706" y="3292"/>
                  <a:pt x="9703" y="3303"/>
                  <a:pt x="9756" y="3329"/>
                </a:cubicBezTo>
                <a:cubicBezTo>
                  <a:pt x="9794" y="3348"/>
                  <a:pt x="9802" y="3363"/>
                  <a:pt x="9776" y="3363"/>
                </a:cubicBezTo>
                <a:cubicBezTo>
                  <a:pt x="9750" y="3363"/>
                  <a:pt x="9780" y="3386"/>
                  <a:pt x="9840" y="3413"/>
                </a:cubicBezTo>
                <a:cubicBezTo>
                  <a:pt x="9965" y="3469"/>
                  <a:pt x="9946" y="3481"/>
                  <a:pt x="9612" y="3556"/>
                </a:cubicBezTo>
                <a:cubicBezTo>
                  <a:pt x="9432" y="3596"/>
                  <a:pt x="9355" y="3602"/>
                  <a:pt x="9260" y="3582"/>
                </a:cubicBezTo>
                <a:cubicBezTo>
                  <a:pt x="9175" y="3563"/>
                  <a:pt x="9154" y="3547"/>
                  <a:pt x="9196" y="3527"/>
                </a:cubicBezTo>
                <a:cubicBezTo>
                  <a:pt x="9241" y="3505"/>
                  <a:pt x="9141" y="3500"/>
                  <a:pt x="8783" y="3506"/>
                </a:cubicBezTo>
                <a:cubicBezTo>
                  <a:pt x="8413" y="3512"/>
                  <a:pt x="8268" y="3503"/>
                  <a:pt x="8110" y="3468"/>
                </a:cubicBezTo>
                <a:cubicBezTo>
                  <a:pt x="7999" y="3444"/>
                  <a:pt x="7814" y="3418"/>
                  <a:pt x="7698" y="3412"/>
                </a:cubicBezTo>
                <a:cubicBezTo>
                  <a:pt x="7565" y="3404"/>
                  <a:pt x="7485" y="3386"/>
                  <a:pt x="7485" y="3363"/>
                </a:cubicBezTo>
                <a:cubicBezTo>
                  <a:pt x="7485" y="3313"/>
                  <a:pt x="7309" y="3308"/>
                  <a:pt x="5879" y="3305"/>
                </a:cubicBezTo>
                <a:cubicBezTo>
                  <a:pt x="4583" y="3303"/>
                  <a:pt x="4428" y="3313"/>
                  <a:pt x="4466" y="3407"/>
                </a:cubicBezTo>
                <a:cubicBezTo>
                  <a:pt x="4489" y="3466"/>
                  <a:pt x="4382" y="3538"/>
                  <a:pt x="4301" y="3518"/>
                </a:cubicBezTo>
                <a:cubicBezTo>
                  <a:pt x="4257" y="3507"/>
                  <a:pt x="4248" y="3516"/>
                  <a:pt x="4273" y="3543"/>
                </a:cubicBezTo>
                <a:cubicBezTo>
                  <a:pt x="4300" y="3570"/>
                  <a:pt x="4255" y="3600"/>
                  <a:pt x="4133" y="3637"/>
                </a:cubicBezTo>
                <a:cubicBezTo>
                  <a:pt x="3963" y="3687"/>
                  <a:pt x="3953" y="3698"/>
                  <a:pt x="3953" y="3868"/>
                </a:cubicBezTo>
                <a:cubicBezTo>
                  <a:pt x="3953" y="4015"/>
                  <a:pt x="3969" y="4046"/>
                  <a:pt x="4049" y="4046"/>
                </a:cubicBezTo>
                <a:cubicBezTo>
                  <a:pt x="4108" y="4046"/>
                  <a:pt x="4133" y="4033"/>
                  <a:pt x="4113" y="4012"/>
                </a:cubicBezTo>
                <a:cubicBezTo>
                  <a:pt x="4095" y="3993"/>
                  <a:pt x="4122" y="3963"/>
                  <a:pt x="4169" y="3947"/>
                </a:cubicBezTo>
                <a:cubicBezTo>
                  <a:pt x="4238" y="3924"/>
                  <a:pt x="4260" y="3927"/>
                  <a:pt x="4289" y="3963"/>
                </a:cubicBezTo>
                <a:cubicBezTo>
                  <a:pt x="4309" y="3988"/>
                  <a:pt x="4356" y="4039"/>
                  <a:pt x="4390" y="4075"/>
                </a:cubicBezTo>
                <a:cubicBezTo>
                  <a:pt x="4428" y="4117"/>
                  <a:pt x="4432" y="4275"/>
                  <a:pt x="4402" y="4513"/>
                </a:cubicBezTo>
                <a:cubicBezTo>
                  <a:pt x="4376" y="4718"/>
                  <a:pt x="4360" y="4997"/>
                  <a:pt x="4365" y="5131"/>
                </a:cubicBezTo>
                <a:cubicBezTo>
                  <a:pt x="4374" y="5351"/>
                  <a:pt x="4440" y="6390"/>
                  <a:pt x="4458" y="6569"/>
                </a:cubicBezTo>
                <a:cubicBezTo>
                  <a:pt x="4474" y="6742"/>
                  <a:pt x="4361" y="6984"/>
                  <a:pt x="4245" y="7028"/>
                </a:cubicBezTo>
                <a:cubicBezTo>
                  <a:pt x="4169" y="7057"/>
                  <a:pt x="4144" y="7090"/>
                  <a:pt x="4169" y="7122"/>
                </a:cubicBezTo>
                <a:cubicBezTo>
                  <a:pt x="4197" y="7158"/>
                  <a:pt x="4173" y="7173"/>
                  <a:pt x="4081" y="7183"/>
                </a:cubicBezTo>
                <a:cubicBezTo>
                  <a:pt x="3998" y="7192"/>
                  <a:pt x="3960" y="7213"/>
                  <a:pt x="3969" y="7248"/>
                </a:cubicBezTo>
                <a:cubicBezTo>
                  <a:pt x="3980" y="7293"/>
                  <a:pt x="3950" y="7301"/>
                  <a:pt x="3729" y="7308"/>
                </a:cubicBezTo>
                <a:cubicBezTo>
                  <a:pt x="3588" y="7312"/>
                  <a:pt x="3472" y="7327"/>
                  <a:pt x="3472" y="7340"/>
                </a:cubicBezTo>
                <a:cubicBezTo>
                  <a:pt x="3472" y="7353"/>
                  <a:pt x="3526" y="7409"/>
                  <a:pt x="3593" y="7465"/>
                </a:cubicBezTo>
                <a:cubicBezTo>
                  <a:pt x="3676" y="7534"/>
                  <a:pt x="3695" y="7574"/>
                  <a:pt x="3653" y="7591"/>
                </a:cubicBezTo>
                <a:cubicBezTo>
                  <a:pt x="3610" y="7608"/>
                  <a:pt x="3630" y="7630"/>
                  <a:pt x="3725" y="7659"/>
                </a:cubicBezTo>
                <a:cubicBezTo>
                  <a:pt x="3835" y="7692"/>
                  <a:pt x="3849" y="7707"/>
                  <a:pt x="3789" y="7731"/>
                </a:cubicBezTo>
                <a:cubicBezTo>
                  <a:pt x="3730" y="7755"/>
                  <a:pt x="3697" y="7754"/>
                  <a:pt x="3641" y="7731"/>
                </a:cubicBezTo>
                <a:cubicBezTo>
                  <a:pt x="3523" y="7684"/>
                  <a:pt x="3472" y="7697"/>
                  <a:pt x="3472" y="7775"/>
                </a:cubicBezTo>
                <a:cubicBezTo>
                  <a:pt x="3472" y="7816"/>
                  <a:pt x="3498" y="7846"/>
                  <a:pt x="3536" y="7843"/>
                </a:cubicBezTo>
                <a:cubicBezTo>
                  <a:pt x="3623" y="7835"/>
                  <a:pt x="3912" y="8038"/>
                  <a:pt x="3861" y="8071"/>
                </a:cubicBezTo>
                <a:cubicBezTo>
                  <a:pt x="3840" y="8085"/>
                  <a:pt x="3748" y="8093"/>
                  <a:pt x="3661" y="8089"/>
                </a:cubicBezTo>
                <a:cubicBezTo>
                  <a:pt x="3548" y="8084"/>
                  <a:pt x="3499" y="8093"/>
                  <a:pt x="3484" y="8123"/>
                </a:cubicBezTo>
                <a:cubicBezTo>
                  <a:pt x="3470" y="8152"/>
                  <a:pt x="3492" y="8161"/>
                  <a:pt x="3552" y="8152"/>
                </a:cubicBezTo>
                <a:cubicBezTo>
                  <a:pt x="3699" y="8129"/>
                  <a:pt x="3721" y="8180"/>
                  <a:pt x="3593" y="8246"/>
                </a:cubicBezTo>
                <a:cubicBezTo>
                  <a:pt x="3459" y="8314"/>
                  <a:pt x="3439" y="8363"/>
                  <a:pt x="3532" y="8401"/>
                </a:cubicBezTo>
                <a:cubicBezTo>
                  <a:pt x="3612" y="8433"/>
                  <a:pt x="3474" y="8545"/>
                  <a:pt x="3292" y="8597"/>
                </a:cubicBezTo>
                <a:cubicBezTo>
                  <a:pt x="3191" y="8625"/>
                  <a:pt x="3165" y="8654"/>
                  <a:pt x="3180" y="8723"/>
                </a:cubicBezTo>
                <a:cubicBezTo>
                  <a:pt x="3196" y="8795"/>
                  <a:pt x="3178" y="8811"/>
                  <a:pt x="3092" y="8809"/>
                </a:cubicBezTo>
                <a:cubicBezTo>
                  <a:pt x="3019" y="8806"/>
                  <a:pt x="2988" y="8823"/>
                  <a:pt x="2988" y="8862"/>
                </a:cubicBezTo>
                <a:cubicBezTo>
                  <a:pt x="2988" y="8893"/>
                  <a:pt x="3009" y="8925"/>
                  <a:pt x="3036" y="8931"/>
                </a:cubicBezTo>
                <a:cubicBezTo>
                  <a:pt x="3106" y="8949"/>
                  <a:pt x="3080" y="9118"/>
                  <a:pt x="3004" y="9137"/>
                </a:cubicBezTo>
                <a:cubicBezTo>
                  <a:pt x="2969" y="9146"/>
                  <a:pt x="2931" y="9181"/>
                  <a:pt x="2920" y="9215"/>
                </a:cubicBezTo>
                <a:cubicBezTo>
                  <a:pt x="2894" y="9289"/>
                  <a:pt x="2790" y="9286"/>
                  <a:pt x="2743" y="9210"/>
                </a:cubicBezTo>
                <a:cubicBezTo>
                  <a:pt x="2715" y="9162"/>
                  <a:pt x="2702" y="9168"/>
                  <a:pt x="2659" y="9250"/>
                </a:cubicBezTo>
                <a:cubicBezTo>
                  <a:pt x="2632" y="9304"/>
                  <a:pt x="2607" y="9386"/>
                  <a:pt x="2603" y="9433"/>
                </a:cubicBezTo>
                <a:cubicBezTo>
                  <a:pt x="2600" y="9480"/>
                  <a:pt x="2571" y="9533"/>
                  <a:pt x="2543" y="9551"/>
                </a:cubicBezTo>
                <a:cubicBezTo>
                  <a:pt x="2515" y="9568"/>
                  <a:pt x="2514" y="9601"/>
                  <a:pt x="2539" y="9624"/>
                </a:cubicBezTo>
                <a:cubicBezTo>
                  <a:pt x="2621" y="9698"/>
                  <a:pt x="2607" y="9786"/>
                  <a:pt x="2495" y="9868"/>
                </a:cubicBezTo>
                <a:cubicBezTo>
                  <a:pt x="2435" y="9912"/>
                  <a:pt x="2383" y="9964"/>
                  <a:pt x="2383" y="9984"/>
                </a:cubicBezTo>
                <a:cubicBezTo>
                  <a:pt x="2383" y="10005"/>
                  <a:pt x="2317" y="10062"/>
                  <a:pt x="2235" y="10110"/>
                </a:cubicBezTo>
                <a:cubicBezTo>
                  <a:pt x="2128" y="10174"/>
                  <a:pt x="2106" y="10207"/>
                  <a:pt x="2151" y="10229"/>
                </a:cubicBezTo>
                <a:cubicBezTo>
                  <a:pt x="2195" y="10250"/>
                  <a:pt x="2180" y="10272"/>
                  <a:pt x="2099" y="10305"/>
                </a:cubicBezTo>
                <a:cubicBezTo>
                  <a:pt x="2036" y="10330"/>
                  <a:pt x="1997" y="10364"/>
                  <a:pt x="2011" y="10381"/>
                </a:cubicBezTo>
                <a:cubicBezTo>
                  <a:pt x="2024" y="10397"/>
                  <a:pt x="2000" y="10425"/>
                  <a:pt x="1962" y="10444"/>
                </a:cubicBezTo>
                <a:cubicBezTo>
                  <a:pt x="1915" y="10467"/>
                  <a:pt x="1915" y="10483"/>
                  <a:pt x="1958" y="10494"/>
                </a:cubicBezTo>
                <a:cubicBezTo>
                  <a:pt x="2073" y="10522"/>
                  <a:pt x="2023" y="10599"/>
                  <a:pt x="1846" y="10670"/>
                </a:cubicBezTo>
                <a:cubicBezTo>
                  <a:pt x="1689" y="10734"/>
                  <a:pt x="1638" y="10741"/>
                  <a:pt x="1318" y="10735"/>
                </a:cubicBezTo>
                <a:cubicBezTo>
                  <a:pt x="1054" y="10730"/>
                  <a:pt x="994" y="10734"/>
                  <a:pt x="1073" y="10753"/>
                </a:cubicBezTo>
                <a:cubicBezTo>
                  <a:pt x="1205" y="10783"/>
                  <a:pt x="1154" y="10824"/>
                  <a:pt x="985" y="10824"/>
                </a:cubicBezTo>
                <a:cubicBezTo>
                  <a:pt x="882" y="10824"/>
                  <a:pt x="871" y="10829"/>
                  <a:pt x="933" y="10859"/>
                </a:cubicBezTo>
                <a:cubicBezTo>
                  <a:pt x="994" y="10889"/>
                  <a:pt x="990" y="10899"/>
                  <a:pt x="909" y="10911"/>
                </a:cubicBezTo>
                <a:cubicBezTo>
                  <a:pt x="819" y="10925"/>
                  <a:pt x="819" y="10929"/>
                  <a:pt x="917" y="10958"/>
                </a:cubicBezTo>
                <a:cubicBezTo>
                  <a:pt x="1017" y="10988"/>
                  <a:pt x="1014" y="10992"/>
                  <a:pt x="873" y="11013"/>
                </a:cubicBezTo>
                <a:cubicBezTo>
                  <a:pt x="790" y="11025"/>
                  <a:pt x="690" y="11031"/>
                  <a:pt x="649" y="11024"/>
                </a:cubicBezTo>
                <a:cubicBezTo>
                  <a:pt x="607" y="11018"/>
                  <a:pt x="573" y="11030"/>
                  <a:pt x="573" y="11052"/>
                </a:cubicBezTo>
                <a:cubicBezTo>
                  <a:pt x="573" y="11073"/>
                  <a:pt x="519" y="11105"/>
                  <a:pt x="453" y="11121"/>
                </a:cubicBezTo>
                <a:cubicBezTo>
                  <a:pt x="386" y="11138"/>
                  <a:pt x="332" y="11171"/>
                  <a:pt x="332" y="11194"/>
                </a:cubicBezTo>
                <a:cubicBezTo>
                  <a:pt x="332" y="11252"/>
                  <a:pt x="224" y="11272"/>
                  <a:pt x="116" y="11236"/>
                </a:cubicBezTo>
                <a:cubicBezTo>
                  <a:pt x="74" y="11222"/>
                  <a:pt x="37" y="11224"/>
                  <a:pt x="0" y="11230"/>
                </a:cubicBezTo>
                <a:lnTo>
                  <a:pt x="0" y="11619"/>
                </a:lnTo>
                <a:cubicBezTo>
                  <a:pt x="34" y="11613"/>
                  <a:pt x="66" y="11603"/>
                  <a:pt x="96" y="11603"/>
                </a:cubicBezTo>
                <a:cubicBezTo>
                  <a:pt x="182" y="11603"/>
                  <a:pt x="276" y="11554"/>
                  <a:pt x="280" y="11506"/>
                </a:cubicBezTo>
                <a:cubicBezTo>
                  <a:pt x="287" y="11437"/>
                  <a:pt x="566" y="11431"/>
                  <a:pt x="701" y="11496"/>
                </a:cubicBezTo>
                <a:cubicBezTo>
                  <a:pt x="761" y="11526"/>
                  <a:pt x="783" y="11524"/>
                  <a:pt x="845" y="11490"/>
                </a:cubicBezTo>
                <a:cubicBezTo>
                  <a:pt x="885" y="11468"/>
                  <a:pt x="947" y="11458"/>
                  <a:pt x="985" y="11467"/>
                </a:cubicBezTo>
                <a:cubicBezTo>
                  <a:pt x="1075" y="11490"/>
                  <a:pt x="1082" y="11838"/>
                  <a:pt x="993" y="11860"/>
                </a:cubicBezTo>
                <a:cubicBezTo>
                  <a:pt x="958" y="11869"/>
                  <a:pt x="940" y="11892"/>
                  <a:pt x="957" y="11911"/>
                </a:cubicBezTo>
                <a:cubicBezTo>
                  <a:pt x="975" y="11929"/>
                  <a:pt x="962" y="11949"/>
                  <a:pt x="929" y="11957"/>
                </a:cubicBezTo>
                <a:cubicBezTo>
                  <a:pt x="896" y="11966"/>
                  <a:pt x="888" y="11995"/>
                  <a:pt x="909" y="12022"/>
                </a:cubicBezTo>
                <a:cubicBezTo>
                  <a:pt x="937" y="12058"/>
                  <a:pt x="912" y="12074"/>
                  <a:pt x="817" y="12084"/>
                </a:cubicBezTo>
                <a:cubicBezTo>
                  <a:pt x="729" y="12093"/>
                  <a:pt x="702" y="12109"/>
                  <a:pt x="725" y="12139"/>
                </a:cubicBezTo>
                <a:cubicBezTo>
                  <a:pt x="743" y="12162"/>
                  <a:pt x="715" y="12196"/>
                  <a:pt x="665" y="12213"/>
                </a:cubicBezTo>
                <a:cubicBezTo>
                  <a:pt x="562" y="12248"/>
                  <a:pt x="538" y="12396"/>
                  <a:pt x="633" y="12420"/>
                </a:cubicBezTo>
                <a:cubicBezTo>
                  <a:pt x="667" y="12428"/>
                  <a:pt x="683" y="12446"/>
                  <a:pt x="665" y="12457"/>
                </a:cubicBezTo>
                <a:cubicBezTo>
                  <a:pt x="647" y="12469"/>
                  <a:pt x="662" y="12486"/>
                  <a:pt x="701" y="12496"/>
                </a:cubicBezTo>
                <a:cubicBezTo>
                  <a:pt x="753" y="12509"/>
                  <a:pt x="751" y="12520"/>
                  <a:pt x="689" y="12540"/>
                </a:cubicBezTo>
                <a:cubicBezTo>
                  <a:pt x="642" y="12554"/>
                  <a:pt x="596" y="12583"/>
                  <a:pt x="585" y="12603"/>
                </a:cubicBezTo>
                <a:cubicBezTo>
                  <a:pt x="572" y="12626"/>
                  <a:pt x="621" y="12618"/>
                  <a:pt x="721" y="12580"/>
                </a:cubicBezTo>
                <a:cubicBezTo>
                  <a:pt x="807" y="12548"/>
                  <a:pt x="873" y="12530"/>
                  <a:pt x="873" y="12541"/>
                </a:cubicBezTo>
                <a:cubicBezTo>
                  <a:pt x="873" y="12552"/>
                  <a:pt x="928" y="12542"/>
                  <a:pt x="993" y="12519"/>
                </a:cubicBezTo>
                <a:cubicBezTo>
                  <a:pt x="1058" y="12495"/>
                  <a:pt x="1107" y="12469"/>
                  <a:pt x="1101" y="12460"/>
                </a:cubicBezTo>
                <a:cubicBezTo>
                  <a:pt x="1096" y="12452"/>
                  <a:pt x="1127" y="12419"/>
                  <a:pt x="1169" y="12388"/>
                </a:cubicBezTo>
                <a:cubicBezTo>
                  <a:pt x="1233" y="12341"/>
                  <a:pt x="1261" y="12337"/>
                  <a:pt x="1334" y="12362"/>
                </a:cubicBezTo>
                <a:cubicBezTo>
                  <a:pt x="1393" y="12382"/>
                  <a:pt x="1403" y="12399"/>
                  <a:pt x="1362" y="12415"/>
                </a:cubicBezTo>
                <a:cubicBezTo>
                  <a:pt x="1321" y="12432"/>
                  <a:pt x="1333" y="12449"/>
                  <a:pt x="1398" y="12468"/>
                </a:cubicBezTo>
                <a:cubicBezTo>
                  <a:pt x="1475" y="12491"/>
                  <a:pt x="1480" y="12507"/>
                  <a:pt x="1426" y="12548"/>
                </a:cubicBezTo>
                <a:cubicBezTo>
                  <a:pt x="1374" y="12587"/>
                  <a:pt x="1376" y="12605"/>
                  <a:pt x="1434" y="12620"/>
                </a:cubicBezTo>
                <a:cubicBezTo>
                  <a:pt x="1525" y="12644"/>
                  <a:pt x="1898" y="12646"/>
                  <a:pt x="1862" y="12622"/>
                </a:cubicBezTo>
                <a:cubicBezTo>
                  <a:pt x="1812" y="12589"/>
                  <a:pt x="1971" y="12575"/>
                  <a:pt x="2059" y="12604"/>
                </a:cubicBezTo>
                <a:cubicBezTo>
                  <a:pt x="2132" y="12629"/>
                  <a:pt x="2162" y="12626"/>
                  <a:pt x="2231" y="12588"/>
                </a:cubicBezTo>
                <a:cubicBezTo>
                  <a:pt x="2306" y="12547"/>
                  <a:pt x="2321" y="12546"/>
                  <a:pt x="2355" y="12582"/>
                </a:cubicBezTo>
                <a:cubicBezTo>
                  <a:pt x="2381" y="12609"/>
                  <a:pt x="2468" y="12621"/>
                  <a:pt x="2627" y="12622"/>
                </a:cubicBezTo>
                <a:cubicBezTo>
                  <a:pt x="2855" y="12623"/>
                  <a:pt x="2861" y="12622"/>
                  <a:pt x="2804" y="12561"/>
                </a:cubicBezTo>
                <a:cubicBezTo>
                  <a:pt x="2752" y="12506"/>
                  <a:pt x="2769" y="12488"/>
                  <a:pt x="2920" y="12428"/>
                </a:cubicBezTo>
                <a:cubicBezTo>
                  <a:pt x="3072" y="12368"/>
                  <a:pt x="3103" y="12364"/>
                  <a:pt x="3168" y="12396"/>
                </a:cubicBezTo>
                <a:cubicBezTo>
                  <a:pt x="3209" y="12416"/>
                  <a:pt x="3267" y="12433"/>
                  <a:pt x="3292" y="12433"/>
                </a:cubicBezTo>
                <a:cubicBezTo>
                  <a:pt x="3371" y="12433"/>
                  <a:pt x="3430" y="12328"/>
                  <a:pt x="3436" y="12176"/>
                </a:cubicBezTo>
                <a:cubicBezTo>
                  <a:pt x="3442" y="12041"/>
                  <a:pt x="3453" y="12030"/>
                  <a:pt x="3572" y="12035"/>
                </a:cubicBezTo>
                <a:cubicBezTo>
                  <a:pt x="3776" y="12043"/>
                  <a:pt x="3785" y="11977"/>
                  <a:pt x="3597" y="11889"/>
                </a:cubicBezTo>
                <a:cubicBezTo>
                  <a:pt x="3478" y="11835"/>
                  <a:pt x="3432" y="11788"/>
                  <a:pt x="3440" y="11736"/>
                </a:cubicBezTo>
                <a:cubicBezTo>
                  <a:pt x="3454" y="11650"/>
                  <a:pt x="3518" y="11597"/>
                  <a:pt x="3589" y="11615"/>
                </a:cubicBezTo>
                <a:cubicBezTo>
                  <a:pt x="3615" y="11621"/>
                  <a:pt x="3686" y="11603"/>
                  <a:pt x="3749" y="11574"/>
                </a:cubicBezTo>
                <a:cubicBezTo>
                  <a:pt x="3861" y="11523"/>
                  <a:pt x="3861" y="11523"/>
                  <a:pt x="3733" y="11550"/>
                </a:cubicBezTo>
                <a:cubicBezTo>
                  <a:pt x="3556" y="11587"/>
                  <a:pt x="3445" y="11531"/>
                  <a:pt x="3436" y="11399"/>
                </a:cubicBezTo>
                <a:cubicBezTo>
                  <a:pt x="3433" y="11344"/>
                  <a:pt x="3416" y="11282"/>
                  <a:pt x="3396" y="11262"/>
                </a:cubicBezTo>
                <a:cubicBezTo>
                  <a:pt x="3319" y="11182"/>
                  <a:pt x="3304" y="11116"/>
                  <a:pt x="3360" y="11102"/>
                </a:cubicBezTo>
                <a:cubicBezTo>
                  <a:pt x="3393" y="11094"/>
                  <a:pt x="3403" y="11071"/>
                  <a:pt x="3384" y="11052"/>
                </a:cubicBezTo>
                <a:cubicBezTo>
                  <a:pt x="3331" y="10996"/>
                  <a:pt x="3620" y="10813"/>
                  <a:pt x="3721" y="10838"/>
                </a:cubicBezTo>
                <a:cubicBezTo>
                  <a:pt x="3806" y="10859"/>
                  <a:pt x="3852" y="10776"/>
                  <a:pt x="3777" y="10740"/>
                </a:cubicBezTo>
                <a:cubicBezTo>
                  <a:pt x="3703" y="10704"/>
                  <a:pt x="3723" y="10574"/>
                  <a:pt x="3829" y="10377"/>
                </a:cubicBezTo>
                <a:cubicBezTo>
                  <a:pt x="3910" y="10227"/>
                  <a:pt x="3944" y="10204"/>
                  <a:pt x="4045" y="10238"/>
                </a:cubicBezTo>
                <a:cubicBezTo>
                  <a:pt x="4101" y="10257"/>
                  <a:pt x="4137" y="10256"/>
                  <a:pt x="4165" y="10238"/>
                </a:cubicBezTo>
                <a:cubicBezTo>
                  <a:pt x="4187" y="10224"/>
                  <a:pt x="4227" y="10219"/>
                  <a:pt x="4253" y="10225"/>
                </a:cubicBezTo>
                <a:cubicBezTo>
                  <a:pt x="4280" y="10232"/>
                  <a:pt x="4297" y="10207"/>
                  <a:pt x="4293" y="10170"/>
                </a:cubicBezTo>
                <a:cubicBezTo>
                  <a:pt x="4290" y="10132"/>
                  <a:pt x="4243" y="10096"/>
                  <a:pt x="4181" y="10086"/>
                </a:cubicBezTo>
                <a:cubicBezTo>
                  <a:pt x="4035" y="10062"/>
                  <a:pt x="4048" y="9957"/>
                  <a:pt x="4201" y="9913"/>
                </a:cubicBezTo>
                <a:cubicBezTo>
                  <a:pt x="4309" y="9883"/>
                  <a:pt x="4316" y="9871"/>
                  <a:pt x="4249" y="9827"/>
                </a:cubicBezTo>
                <a:cubicBezTo>
                  <a:pt x="4184" y="9785"/>
                  <a:pt x="4186" y="9770"/>
                  <a:pt x="4281" y="9727"/>
                </a:cubicBezTo>
                <a:cubicBezTo>
                  <a:pt x="4343" y="9700"/>
                  <a:pt x="4377" y="9677"/>
                  <a:pt x="4353" y="9677"/>
                </a:cubicBezTo>
                <a:cubicBezTo>
                  <a:pt x="4330" y="9677"/>
                  <a:pt x="4330" y="9665"/>
                  <a:pt x="4353" y="9650"/>
                </a:cubicBezTo>
                <a:cubicBezTo>
                  <a:pt x="4377" y="9634"/>
                  <a:pt x="4402" y="9589"/>
                  <a:pt x="4410" y="9549"/>
                </a:cubicBezTo>
                <a:cubicBezTo>
                  <a:pt x="4417" y="9510"/>
                  <a:pt x="4453" y="9465"/>
                  <a:pt x="4490" y="9451"/>
                </a:cubicBezTo>
                <a:cubicBezTo>
                  <a:pt x="4526" y="9436"/>
                  <a:pt x="4558" y="9401"/>
                  <a:pt x="4558" y="9371"/>
                </a:cubicBezTo>
                <a:cubicBezTo>
                  <a:pt x="4558" y="9312"/>
                  <a:pt x="4692" y="9253"/>
                  <a:pt x="4766" y="9281"/>
                </a:cubicBezTo>
                <a:cubicBezTo>
                  <a:pt x="4792" y="9291"/>
                  <a:pt x="4783" y="9274"/>
                  <a:pt x="4742" y="9242"/>
                </a:cubicBezTo>
                <a:cubicBezTo>
                  <a:pt x="4688" y="9200"/>
                  <a:pt x="4686" y="9177"/>
                  <a:pt x="4734" y="9158"/>
                </a:cubicBezTo>
                <a:cubicBezTo>
                  <a:pt x="4770" y="9143"/>
                  <a:pt x="4802" y="9075"/>
                  <a:pt x="4806" y="9007"/>
                </a:cubicBezTo>
                <a:cubicBezTo>
                  <a:pt x="4816" y="8832"/>
                  <a:pt x="4878" y="8739"/>
                  <a:pt x="4982" y="8736"/>
                </a:cubicBezTo>
                <a:cubicBezTo>
                  <a:pt x="5196" y="8730"/>
                  <a:pt x="5228" y="8725"/>
                  <a:pt x="5191" y="8700"/>
                </a:cubicBezTo>
                <a:cubicBezTo>
                  <a:pt x="5169" y="8686"/>
                  <a:pt x="5110" y="8680"/>
                  <a:pt x="5062" y="8687"/>
                </a:cubicBezTo>
                <a:cubicBezTo>
                  <a:pt x="4933" y="8707"/>
                  <a:pt x="4894" y="8639"/>
                  <a:pt x="4986" y="8550"/>
                </a:cubicBezTo>
                <a:cubicBezTo>
                  <a:pt x="5031" y="8506"/>
                  <a:pt x="5061" y="8454"/>
                  <a:pt x="5050" y="8435"/>
                </a:cubicBezTo>
                <a:cubicBezTo>
                  <a:pt x="5040" y="8416"/>
                  <a:pt x="5076" y="8386"/>
                  <a:pt x="5134" y="8369"/>
                </a:cubicBezTo>
                <a:cubicBezTo>
                  <a:pt x="5193" y="8352"/>
                  <a:pt x="5251" y="8303"/>
                  <a:pt x="5263" y="8259"/>
                </a:cubicBezTo>
                <a:cubicBezTo>
                  <a:pt x="5291" y="8151"/>
                  <a:pt x="5331" y="8111"/>
                  <a:pt x="5399" y="8128"/>
                </a:cubicBezTo>
                <a:cubicBezTo>
                  <a:pt x="5430" y="8135"/>
                  <a:pt x="5471" y="8131"/>
                  <a:pt x="5491" y="8118"/>
                </a:cubicBezTo>
                <a:cubicBezTo>
                  <a:pt x="5511" y="8105"/>
                  <a:pt x="5563" y="8100"/>
                  <a:pt x="5607" y="8107"/>
                </a:cubicBezTo>
                <a:cubicBezTo>
                  <a:pt x="5703" y="8122"/>
                  <a:pt x="5787" y="8053"/>
                  <a:pt x="5699" y="8031"/>
                </a:cubicBezTo>
                <a:cubicBezTo>
                  <a:pt x="5659" y="8021"/>
                  <a:pt x="5660" y="8005"/>
                  <a:pt x="5703" y="7984"/>
                </a:cubicBezTo>
                <a:cubicBezTo>
                  <a:pt x="5739" y="7966"/>
                  <a:pt x="5758" y="7909"/>
                  <a:pt x="5743" y="7858"/>
                </a:cubicBezTo>
                <a:cubicBezTo>
                  <a:pt x="5729" y="7806"/>
                  <a:pt x="5752" y="7731"/>
                  <a:pt x="5795" y="7691"/>
                </a:cubicBezTo>
                <a:cubicBezTo>
                  <a:pt x="5838" y="7651"/>
                  <a:pt x="5886" y="7600"/>
                  <a:pt x="5903" y="7578"/>
                </a:cubicBezTo>
                <a:cubicBezTo>
                  <a:pt x="5922" y="7554"/>
                  <a:pt x="5992" y="7540"/>
                  <a:pt x="6076" y="7542"/>
                </a:cubicBezTo>
                <a:cubicBezTo>
                  <a:pt x="6153" y="7545"/>
                  <a:pt x="6255" y="7537"/>
                  <a:pt x="6300" y="7523"/>
                </a:cubicBezTo>
                <a:cubicBezTo>
                  <a:pt x="6359" y="7505"/>
                  <a:pt x="6405" y="7510"/>
                  <a:pt x="6464" y="7542"/>
                </a:cubicBezTo>
                <a:cubicBezTo>
                  <a:pt x="6533" y="7580"/>
                  <a:pt x="6574" y="7582"/>
                  <a:pt x="6732" y="7560"/>
                </a:cubicBezTo>
                <a:cubicBezTo>
                  <a:pt x="6874" y="7540"/>
                  <a:pt x="6923" y="7541"/>
                  <a:pt x="6945" y="7563"/>
                </a:cubicBezTo>
                <a:cubicBezTo>
                  <a:pt x="6977" y="7597"/>
                  <a:pt x="7359" y="7604"/>
                  <a:pt x="7437" y="7573"/>
                </a:cubicBezTo>
                <a:cubicBezTo>
                  <a:pt x="7465" y="7562"/>
                  <a:pt x="7485" y="7541"/>
                  <a:pt x="7485" y="7526"/>
                </a:cubicBezTo>
                <a:cubicBezTo>
                  <a:pt x="7485" y="7483"/>
                  <a:pt x="7634" y="7476"/>
                  <a:pt x="7674" y="7518"/>
                </a:cubicBezTo>
                <a:cubicBezTo>
                  <a:pt x="7698" y="7544"/>
                  <a:pt x="7786" y="7557"/>
                  <a:pt x="7934" y="7557"/>
                </a:cubicBezTo>
                <a:cubicBezTo>
                  <a:pt x="8233" y="7557"/>
                  <a:pt x="8302" y="7591"/>
                  <a:pt x="8302" y="7743"/>
                </a:cubicBezTo>
                <a:cubicBezTo>
                  <a:pt x="8302" y="7813"/>
                  <a:pt x="8327" y="7877"/>
                  <a:pt x="8358" y="7885"/>
                </a:cubicBezTo>
                <a:cubicBezTo>
                  <a:pt x="8390" y="7893"/>
                  <a:pt x="8402" y="7914"/>
                  <a:pt x="8387" y="7930"/>
                </a:cubicBezTo>
                <a:cubicBezTo>
                  <a:pt x="8354" y="7964"/>
                  <a:pt x="8821" y="7971"/>
                  <a:pt x="8951" y="7938"/>
                </a:cubicBezTo>
                <a:cubicBezTo>
                  <a:pt x="8992" y="7928"/>
                  <a:pt x="9054" y="7925"/>
                  <a:pt x="9087" y="7934"/>
                </a:cubicBezTo>
                <a:cubicBezTo>
                  <a:pt x="9150" y="7949"/>
                  <a:pt x="9160" y="7929"/>
                  <a:pt x="9172" y="7769"/>
                </a:cubicBezTo>
                <a:cubicBezTo>
                  <a:pt x="9176" y="7707"/>
                  <a:pt x="9214" y="7662"/>
                  <a:pt x="9292" y="7639"/>
                </a:cubicBezTo>
                <a:cubicBezTo>
                  <a:pt x="9385" y="7612"/>
                  <a:pt x="9391" y="7605"/>
                  <a:pt x="9316" y="7605"/>
                </a:cubicBezTo>
                <a:cubicBezTo>
                  <a:pt x="9194" y="7605"/>
                  <a:pt x="9060" y="7541"/>
                  <a:pt x="9139" y="7521"/>
                </a:cubicBezTo>
                <a:cubicBezTo>
                  <a:pt x="9175" y="7512"/>
                  <a:pt x="9179" y="7478"/>
                  <a:pt x="9147" y="7434"/>
                </a:cubicBezTo>
                <a:cubicBezTo>
                  <a:pt x="9099" y="7366"/>
                  <a:pt x="9164" y="7311"/>
                  <a:pt x="9252" y="7347"/>
                </a:cubicBezTo>
                <a:cubicBezTo>
                  <a:pt x="9271" y="7354"/>
                  <a:pt x="9319" y="7350"/>
                  <a:pt x="9360" y="7337"/>
                </a:cubicBezTo>
                <a:cubicBezTo>
                  <a:pt x="9407" y="7321"/>
                  <a:pt x="9487" y="7319"/>
                  <a:pt x="9580" y="7334"/>
                </a:cubicBezTo>
                <a:cubicBezTo>
                  <a:pt x="9770" y="7363"/>
                  <a:pt x="9897" y="7426"/>
                  <a:pt x="9812" y="7447"/>
                </a:cubicBezTo>
                <a:cubicBezTo>
                  <a:pt x="9710" y="7472"/>
                  <a:pt x="9739" y="7501"/>
                  <a:pt x="9884" y="7518"/>
                </a:cubicBezTo>
                <a:cubicBezTo>
                  <a:pt x="10020" y="7533"/>
                  <a:pt x="10021" y="7532"/>
                  <a:pt x="9900" y="7575"/>
                </a:cubicBezTo>
                <a:cubicBezTo>
                  <a:pt x="9748" y="7628"/>
                  <a:pt x="9690" y="7791"/>
                  <a:pt x="9832" y="7769"/>
                </a:cubicBezTo>
                <a:cubicBezTo>
                  <a:pt x="9968" y="7748"/>
                  <a:pt x="10028" y="7803"/>
                  <a:pt x="9908" y="7838"/>
                </a:cubicBezTo>
                <a:cubicBezTo>
                  <a:pt x="9816" y="7865"/>
                  <a:pt x="9819" y="7868"/>
                  <a:pt x="9936" y="7880"/>
                </a:cubicBezTo>
                <a:cubicBezTo>
                  <a:pt x="10092" y="7897"/>
                  <a:pt x="10035" y="7947"/>
                  <a:pt x="9860" y="7947"/>
                </a:cubicBezTo>
                <a:cubicBezTo>
                  <a:pt x="9760" y="7947"/>
                  <a:pt x="9747" y="7953"/>
                  <a:pt x="9804" y="7981"/>
                </a:cubicBezTo>
                <a:cubicBezTo>
                  <a:pt x="9853" y="8004"/>
                  <a:pt x="9856" y="8020"/>
                  <a:pt x="9812" y="8031"/>
                </a:cubicBezTo>
                <a:cubicBezTo>
                  <a:pt x="9741" y="8048"/>
                  <a:pt x="9728" y="8148"/>
                  <a:pt x="9792" y="8175"/>
                </a:cubicBezTo>
                <a:cubicBezTo>
                  <a:pt x="9815" y="8184"/>
                  <a:pt x="9839" y="8231"/>
                  <a:pt x="9844" y="8278"/>
                </a:cubicBezTo>
                <a:cubicBezTo>
                  <a:pt x="9852" y="8347"/>
                  <a:pt x="9825" y="8370"/>
                  <a:pt x="9716" y="8386"/>
                </a:cubicBezTo>
                <a:cubicBezTo>
                  <a:pt x="9641" y="8398"/>
                  <a:pt x="9562" y="8418"/>
                  <a:pt x="9540" y="8432"/>
                </a:cubicBezTo>
                <a:cubicBezTo>
                  <a:pt x="9517" y="8446"/>
                  <a:pt x="9537" y="8452"/>
                  <a:pt x="9584" y="8445"/>
                </a:cubicBezTo>
                <a:cubicBezTo>
                  <a:pt x="9689" y="8428"/>
                  <a:pt x="9903" y="8521"/>
                  <a:pt x="9812" y="8543"/>
                </a:cubicBezTo>
                <a:cubicBezTo>
                  <a:pt x="9705" y="8570"/>
                  <a:pt x="9740" y="8649"/>
                  <a:pt x="9856" y="8645"/>
                </a:cubicBezTo>
                <a:cubicBezTo>
                  <a:pt x="9989" y="8641"/>
                  <a:pt x="10003" y="8766"/>
                  <a:pt x="9876" y="8830"/>
                </a:cubicBezTo>
                <a:cubicBezTo>
                  <a:pt x="9830" y="8853"/>
                  <a:pt x="9809" y="8873"/>
                  <a:pt x="9832" y="8873"/>
                </a:cubicBezTo>
                <a:cubicBezTo>
                  <a:pt x="9855" y="8873"/>
                  <a:pt x="9844" y="8895"/>
                  <a:pt x="9808" y="8922"/>
                </a:cubicBezTo>
                <a:cubicBezTo>
                  <a:pt x="9773" y="8949"/>
                  <a:pt x="9703" y="8970"/>
                  <a:pt x="9652" y="8970"/>
                </a:cubicBezTo>
                <a:cubicBezTo>
                  <a:pt x="9602" y="8970"/>
                  <a:pt x="9577" y="8980"/>
                  <a:pt x="9596" y="8993"/>
                </a:cubicBezTo>
                <a:cubicBezTo>
                  <a:pt x="9640" y="9022"/>
                  <a:pt x="9406" y="9076"/>
                  <a:pt x="9324" y="9056"/>
                </a:cubicBezTo>
                <a:cubicBezTo>
                  <a:pt x="9291" y="9048"/>
                  <a:pt x="9280" y="9030"/>
                  <a:pt x="9300" y="9017"/>
                </a:cubicBezTo>
                <a:cubicBezTo>
                  <a:pt x="9364" y="8975"/>
                  <a:pt x="9067" y="8949"/>
                  <a:pt x="8875" y="8980"/>
                </a:cubicBezTo>
                <a:cubicBezTo>
                  <a:pt x="8692" y="9009"/>
                  <a:pt x="8410" y="9009"/>
                  <a:pt x="8098" y="8980"/>
                </a:cubicBezTo>
                <a:cubicBezTo>
                  <a:pt x="8000" y="8971"/>
                  <a:pt x="7868" y="8977"/>
                  <a:pt x="7786" y="8995"/>
                </a:cubicBezTo>
                <a:cubicBezTo>
                  <a:pt x="7599" y="9035"/>
                  <a:pt x="7471" y="9012"/>
                  <a:pt x="7481" y="8941"/>
                </a:cubicBezTo>
                <a:cubicBezTo>
                  <a:pt x="7491" y="8879"/>
                  <a:pt x="7312" y="8812"/>
                  <a:pt x="7209" y="8838"/>
                </a:cubicBezTo>
                <a:cubicBezTo>
                  <a:pt x="7168" y="8848"/>
                  <a:pt x="7183" y="8864"/>
                  <a:pt x="7249" y="8883"/>
                </a:cubicBezTo>
                <a:cubicBezTo>
                  <a:pt x="7379" y="8921"/>
                  <a:pt x="7310" y="8970"/>
                  <a:pt x="7125" y="8970"/>
                </a:cubicBezTo>
                <a:cubicBezTo>
                  <a:pt x="7035" y="8970"/>
                  <a:pt x="6977" y="8988"/>
                  <a:pt x="6957" y="9019"/>
                </a:cubicBezTo>
                <a:cubicBezTo>
                  <a:pt x="6936" y="9051"/>
                  <a:pt x="6872" y="9067"/>
                  <a:pt x="6777" y="9067"/>
                </a:cubicBezTo>
                <a:cubicBezTo>
                  <a:pt x="6604" y="9067"/>
                  <a:pt x="6324" y="9176"/>
                  <a:pt x="6428" y="9202"/>
                </a:cubicBezTo>
                <a:cubicBezTo>
                  <a:pt x="6478" y="9214"/>
                  <a:pt x="6476" y="9228"/>
                  <a:pt x="6424" y="9253"/>
                </a:cubicBezTo>
                <a:cubicBezTo>
                  <a:pt x="6377" y="9276"/>
                  <a:pt x="6372" y="9325"/>
                  <a:pt x="6404" y="9404"/>
                </a:cubicBezTo>
                <a:cubicBezTo>
                  <a:pt x="6430" y="9468"/>
                  <a:pt x="6443" y="9528"/>
                  <a:pt x="6436" y="9540"/>
                </a:cubicBezTo>
                <a:cubicBezTo>
                  <a:pt x="6429" y="9551"/>
                  <a:pt x="6495" y="9582"/>
                  <a:pt x="6580" y="9609"/>
                </a:cubicBezTo>
                <a:cubicBezTo>
                  <a:pt x="6666" y="9636"/>
                  <a:pt x="6724" y="9664"/>
                  <a:pt x="6708" y="9671"/>
                </a:cubicBezTo>
                <a:cubicBezTo>
                  <a:pt x="6693" y="9677"/>
                  <a:pt x="6729" y="9701"/>
                  <a:pt x="6789" y="9726"/>
                </a:cubicBezTo>
                <a:cubicBezTo>
                  <a:pt x="6857" y="9753"/>
                  <a:pt x="6887" y="9791"/>
                  <a:pt x="6869" y="9829"/>
                </a:cubicBezTo>
                <a:cubicBezTo>
                  <a:pt x="6846" y="9876"/>
                  <a:pt x="6870" y="9893"/>
                  <a:pt x="6973" y="9903"/>
                </a:cubicBezTo>
                <a:cubicBezTo>
                  <a:pt x="7057" y="9912"/>
                  <a:pt x="7090" y="9928"/>
                  <a:pt x="7061" y="9947"/>
                </a:cubicBezTo>
                <a:cubicBezTo>
                  <a:pt x="7034" y="9965"/>
                  <a:pt x="7040" y="9971"/>
                  <a:pt x="7077" y="9962"/>
                </a:cubicBezTo>
                <a:cubicBezTo>
                  <a:pt x="7189" y="9934"/>
                  <a:pt x="7314" y="10029"/>
                  <a:pt x="7329" y="10153"/>
                </a:cubicBezTo>
                <a:cubicBezTo>
                  <a:pt x="7338" y="10219"/>
                  <a:pt x="7358" y="10283"/>
                  <a:pt x="7373" y="10293"/>
                </a:cubicBezTo>
                <a:cubicBezTo>
                  <a:pt x="7389" y="10303"/>
                  <a:pt x="7353" y="10318"/>
                  <a:pt x="7293" y="10326"/>
                </a:cubicBezTo>
                <a:cubicBezTo>
                  <a:pt x="7233" y="10333"/>
                  <a:pt x="7131" y="10348"/>
                  <a:pt x="7065" y="10360"/>
                </a:cubicBezTo>
                <a:cubicBezTo>
                  <a:pt x="6813" y="10402"/>
                  <a:pt x="6669" y="10404"/>
                  <a:pt x="6616" y="10366"/>
                </a:cubicBezTo>
                <a:cubicBezTo>
                  <a:pt x="6573" y="10335"/>
                  <a:pt x="6534" y="10334"/>
                  <a:pt x="6372" y="10356"/>
                </a:cubicBezTo>
                <a:cubicBezTo>
                  <a:pt x="6230" y="10376"/>
                  <a:pt x="6142" y="10376"/>
                  <a:pt x="6052" y="10356"/>
                </a:cubicBezTo>
                <a:cubicBezTo>
                  <a:pt x="5948" y="10334"/>
                  <a:pt x="5933" y="10337"/>
                  <a:pt x="5963" y="10369"/>
                </a:cubicBezTo>
                <a:cubicBezTo>
                  <a:pt x="5984" y="10390"/>
                  <a:pt x="5975" y="10413"/>
                  <a:pt x="5943" y="10421"/>
                </a:cubicBezTo>
                <a:cubicBezTo>
                  <a:pt x="5907" y="10430"/>
                  <a:pt x="5907" y="10451"/>
                  <a:pt x="5943" y="10479"/>
                </a:cubicBezTo>
                <a:cubicBezTo>
                  <a:pt x="5976" y="10504"/>
                  <a:pt x="5977" y="10533"/>
                  <a:pt x="5947" y="10546"/>
                </a:cubicBezTo>
                <a:cubicBezTo>
                  <a:pt x="5919" y="10558"/>
                  <a:pt x="5886" y="10595"/>
                  <a:pt x="5875" y="10628"/>
                </a:cubicBezTo>
                <a:cubicBezTo>
                  <a:pt x="5864" y="10661"/>
                  <a:pt x="5795" y="10700"/>
                  <a:pt x="5719" y="10715"/>
                </a:cubicBezTo>
                <a:cubicBezTo>
                  <a:pt x="5598" y="10740"/>
                  <a:pt x="5590" y="10746"/>
                  <a:pt x="5671" y="10774"/>
                </a:cubicBezTo>
                <a:cubicBezTo>
                  <a:pt x="5722" y="10791"/>
                  <a:pt x="5763" y="10825"/>
                  <a:pt x="5763" y="10850"/>
                </a:cubicBezTo>
                <a:cubicBezTo>
                  <a:pt x="5763" y="10874"/>
                  <a:pt x="5794" y="10900"/>
                  <a:pt x="5827" y="10908"/>
                </a:cubicBezTo>
                <a:cubicBezTo>
                  <a:pt x="5861" y="10916"/>
                  <a:pt x="5887" y="10948"/>
                  <a:pt x="5887" y="10979"/>
                </a:cubicBezTo>
                <a:cubicBezTo>
                  <a:pt x="5887" y="11010"/>
                  <a:pt x="5939" y="11054"/>
                  <a:pt x="6004" y="11078"/>
                </a:cubicBezTo>
                <a:cubicBezTo>
                  <a:pt x="6075" y="11104"/>
                  <a:pt x="6113" y="11145"/>
                  <a:pt x="6104" y="11184"/>
                </a:cubicBezTo>
                <a:cubicBezTo>
                  <a:pt x="6095" y="11220"/>
                  <a:pt x="6127" y="11269"/>
                  <a:pt x="6176" y="11293"/>
                </a:cubicBezTo>
                <a:cubicBezTo>
                  <a:pt x="6242" y="11324"/>
                  <a:pt x="6246" y="11343"/>
                  <a:pt x="6196" y="11367"/>
                </a:cubicBezTo>
                <a:cubicBezTo>
                  <a:pt x="6146" y="11391"/>
                  <a:pt x="6152" y="11412"/>
                  <a:pt x="6220" y="11451"/>
                </a:cubicBezTo>
                <a:cubicBezTo>
                  <a:pt x="6270" y="11480"/>
                  <a:pt x="6326" y="11579"/>
                  <a:pt x="6344" y="11670"/>
                </a:cubicBezTo>
                <a:cubicBezTo>
                  <a:pt x="6362" y="11760"/>
                  <a:pt x="6393" y="11852"/>
                  <a:pt x="6412" y="11872"/>
                </a:cubicBezTo>
                <a:cubicBezTo>
                  <a:pt x="6477" y="11941"/>
                  <a:pt x="6480" y="12151"/>
                  <a:pt x="6416" y="12182"/>
                </a:cubicBezTo>
                <a:cubicBezTo>
                  <a:pt x="6374" y="12203"/>
                  <a:pt x="6373" y="12224"/>
                  <a:pt x="6412" y="12244"/>
                </a:cubicBezTo>
                <a:cubicBezTo>
                  <a:pt x="6514" y="12297"/>
                  <a:pt x="6605" y="12484"/>
                  <a:pt x="6584" y="12606"/>
                </a:cubicBezTo>
                <a:cubicBezTo>
                  <a:pt x="6573" y="12674"/>
                  <a:pt x="6592" y="12733"/>
                  <a:pt x="6632" y="12747"/>
                </a:cubicBezTo>
                <a:cubicBezTo>
                  <a:pt x="6672" y="12760"/>
                  <a:pt x="6709" y="12866"/>
                  <a:pt x="6720" y="12997"/>
                </a:cubicBezTo>
                <a:cubicBezTo>
                  <a:pt x="6731" y="13122"/>
                  <a:pt x="6766" y="13235"/>
                  <a:pt x="6797" y="13248"/>
                </a:cubicBezTo>
                <a:cubicBezTo>
                  <a:pt x="6884" y="13284"/>
                  <a:pt x="6860" y="13471"/>
                  <a:pt x="6764" y="13504"/>
                </a:cubicBezTo>
                <a:cubicBezTo>
                  <a:pt x="6697" y="13526"/>
                  <a:pt x="6669" y="13522"/>
                  <a:pt x="6620" y="13487"/>
                </a:cubicBezTo>
                <a:cubicBezTo>
                  <a:pt x="6561" y="13445"/>
                  <a:pt x="6552" y="13446"/>
                  <a:pt x="6464" y="13492"/>
                </a:cubicBezTo>
                <a:cubicBezTo>
                  <a:pt x="6356" y="13549"/>
                  <a:pt x="6343" y="13594"/>
                  <a:pt x="6428" y="13615"/>
                </a:cubicBezTo>
                <a:cubicBezTo>
                  <a:pt x="6461" y="13623"/>
                  <a:pt x="6488" y="13657"/>
                  <a:pt x="6488" y="13690"/>
                </a:cubicBezTo>
                <a:cubicBezTo>
                  <a:pt x="6488" y="13749"/>
                  <a:pt x="6603" y="13760"/>
                  <a:pt x="6772" y="13717"/>
                </a:cubicBezTo>
                <a:cubicBezTo>
                  <a:pt x="6812" y="13707"/>
                  <a:pt x="6862" y="13711"/>
                  <a:pt x="6885" y="13725"/>
                </a:cubicBezTo>
                <a:cubicBezTo>
                  <a:pt x="6955" y="13771"/>
                  <a:pt x="6981" y="14450"/>
                  <a:pt x="6913" y="14467"/>
                </a:cubicBezTo>
                <a:cubicBezTo>
                  <a:pt x="6833" y="14487"/>
                  <a:pt x="6833" y="14668"/>
                  <a:pt x="6913" y="14687"/>
                </a:cubicBezTo>
                <a:cubicBezTo>
                  <a:pt x="6946" y="14696"/>
                  <a:pt x="6973" y="14745"/>
                  <a:pt x="6973" y="14797"/>
                </a:cubicBezTo>
                <a:cubicBezTo>
                  <a:pt x="6973" y="14849"/>
                  <a:pt x="6946" y="14899"/>
                  <a:pt x="6913" y="14907"/>
                </a:cubicBezTo>
                <a:cubicBezTo>
                  <a:pt x="6829" y="14928"/>
                  <a:pt x="6835" y="15098"/>
                  <a:pt x="6921" y="15132"/>
                </a:cubicBezTo>
                <a:cubicBezTo>
                  <a:pt x="6974" y="15153"/>
                  <a:pt x="6976" y="15170"/>
                  <a:pt x="6921" y="15197"/>
                </a:cubicBezTo>
                <a:cubicBezTo>
                  <a:pt x="6871" y="15221"/>
                  <a:pt x="6866" y="15236"/>
                  <a:pt x="6909" y="15247"/>
                </a:cubicBezTo>
                <a:cubicBezTo>
                  <a:pt x="7037" y="15279"/>
                  <a:pt x="6962" y="15348"/>
                  <a:pt x="6668" y="15467"/>
                </a:cubicBezTo>
                <a:cubicBezTo>
                  <a:pt x="6392" y="15579"/>
                  <a:pt x="6299" y="15672"/>
                  <a:pt x="6480" y="15656"/>
                </a:cubicBezTo>
                <a:cubicBezTo>
                  <a:pt x="6521" y="15653"/>
                  <a:pt x="6582" y="15681"/>
                  <a:pt x="6616" y="15721"/>
                </a:cubicBezTo>
                <a:cubicBezTo>
                  <a:pt x="6650" y="15760"/>
                  <a:pt x="6717" y="15799"/>
                  <a:pt x="6764" y="15807"/>
                </a:cubicBezTo>
                <a:cubicBezTo>
                  <a:pt x="6864" y="15822"/>
                  <a:pt x="6881" y="15908"/>
                  <a:pt x="6789" y="15931"/>
                </a:cubicBezTo>
                <a:cubicBezTo>
                  <a:pt x="6754" y="15940"/>
                  <a:pt x="6685" y="15934"/>
                  <a:pt x="6636" y="15918"/>
                </a:cubicBezTo>
                <a:cubicBezTo>
                  <a:pt x="6580" y="15899"/>
                  <a:pt x="6548" y="15897"/>
                  <a:pt x="6548" y="15913"/>
                </a:cubicBezTo>
                <a:cubicBezTo>
                  <a:pt x="6548" y="15928"/>
                  <a:pt x="6577" y="15947"/>
                  <a:pt x="6612" y="15955"/>
                </a:cubicBezTo>
                <a:cubicBezTo>
                  <a:pt x="6709" y="15980"/>
                  <a:pt x="6647" y="16028"/>
                  <a:pt x="6516" y="16028"/>
                </a:cubicBezTo>
                <a:cubicBezTo>
                  <a:pt x="6412" y="16028"/>
                  <a:pt x="6396" y="16049"/>
                  <a:pt x="6380" y="16243"/>
                </a:cubicBezTo>
                <a:cubicBezTo>
                  <a:pt x="6369" y="16373"/>
                  <a:pt x="6388" y="16473"/>
                  <a:pt x="6428" y="16492"/>
                </a:cubicBezTo>
                <a:cubicBezTo>
                  <a:pt x="6474" y="16514"/>
                  <a:pt x="6476" y="16528"/>
                  <a:pt x="6432" y="16539"/>
                </a:cubicBezTo>
                <a:cubicBezTo>
                  <a:pt x="6361" y="16557"/>
                  <a:pt x="6344" y="16754"/>
                  <a:pt x="6412" y="16782"/>
                </a:cubicBezTo>
                <a:cubicBezTo>
                  <a:pt x="6458" y="16800"/>
                  <a:pt x="6472" y="16865"/>
                  <a:pt x="6488" y="17162"/>
                </a:cubicBezTo>
                <a:cubicBezTo>
                  <a:pt x="6494" y="17262"/>
                  <a:pt x="6501" y="17377"/>
                  <a:pt x="6504" y="17417"/>
                </a:cubicBezTo>
                <a:cubicBezTo>
                  <a:pt x="6510" y="17497"/>
                  <a:pt x="6506" y="17584"/>
                  <a:pt x="6484" y="18040"/>
                </a:cubicBezTo>
                <a:cubicBezTo>
                  <a:pt x="6476" y="18208"/>
                  <a:pt x="6488" y="18386"/>
                  <a:pt x="6512" y="18436"/>
                </a:cubicBezTo>
                <a:cubicBezTo>
                  <a:pt x="6546" y="18508"/>
                  <a:pt x="6537" y="18530"/>
                  <a:pt x="6464" y="18541"/>
                </a:cubicBezTo>
                <a:cubicBezTo>
                  <a:pt x="6360" y="18558"/>
                  <a:pt x="6335" y="18638"/>
                  <a:pt x="6428" y="18661"/>
                </a:cubicBezTo>
                <a:cubicBezTo>
                  <a:pt x="6466" y="18670"/>
                  <a:pt x="6471" y="18692"/>
                  <a:pt x="6436" y="18718"/>
                </a:cubicBezTo>
                <a:cubicBezTo>
                  <a:pt x="6406" y="18741"/>
                  <a:pt x="6389" y="18918"/>
                  <a:pt x="6400" y="19112"/>
                </a:cubicBezTo>
                <a:cubicBezTo>
                  <a:pt x="6411" y="19307"/>
                  <a:pt x="6390" y="19510"/>
                  <a:pt x="6356" y="19563"/>
                </a:cubicBezTo>
                <a:cubicBezTo>
                  <a:pt x="6322" y="19617"/>
                  <a:pt x="6296" y="19728"/>
                  <a:pt x="6296" y="19811"/>
                </a:cubicBezTo>
                <a:cubicBezTo>
                  <a:pt x="6296" y="19940"/>
                  <a:pt x="6272" y="19971"/>
                  <a:pt x="6132" y="20032"/>
                </a:cubicBezTo>
                <a:cubicBezTo>
                  <a:pt x="6024" y="20080"/>
                  <a:pt x="5982" y="20119"/>
                  <a:pt x="6008" y="20149"/>
                </a:cubicBezTo>
                <a:cubicBezTo>
                  <a:pt x="6045" y="20192"/>
                  <a:pt x="6047" y="20192"/>
                  <a:pt x="6088" y="20149"/>
                </a:cubicBezTo>
                <a:cubicBezTo>
                  <a:pt x="6148" y="20085"/>
                  <a:pt x="6238" y="20130"/>
                  <a:pt x="6268" y="20239"/>
                </a:cubicBezTo>
                <a:cubicBezTo>
                  <a:pt x="6284" y="20298"/>
                  <a:pt x="6261" y="20341"/>
                  <a:pt x="6208" y="20359"/>
                </a:cubicBezTo>
                <a:cubicBezTo>
                  <a:pt x="6162" y="20374"/>
                  <a:pt x="6131" y="20404"/>
                  <a:pt x="6140" y="20425"/>
                </a:cubicBezTo>
                <a:cubicBezTo>
                  <a:pt x="6150" y="20451"/>
                  <a:pt x="6113" y="20464"/>
                  <a:pt x="6036" y="20464"/>
                </a:cubicBezTo>
                <a:cubicBezTo>
                  <a:pt x="5943" y="20464"/>
                  <a:pt x="5910" y="20484"/>
                  <a:pt x="5895" y="20547"/>
                </a:cubicBezTo>
                <a:cubicBezTo>
                  <a:pt x="5870" y="20653"/>
                  <a:pt x="5701" y="20776"/>
                  <a:pt x="5539" y="20806"/>
                </a:cubicBezTo>
                <a:cubicBezTo>
                  <a:pt x="5428" y="20826"/>
                  <a:pt x="5411" y="20849"/>
                  <a:pt x="5411" y="20979"/>
                </a:cubicBezTo>
                <a:cubicBezTo>
                  <a:pt x="5411" y="21105"/>
                  <a:pt x="5425" y="21128"/>
                  <a:pt x="5511" y="21126"/>
                </a:cubicBezTo>
                <a:cubicBezTo>
                  <a:pt x="5567" y="21124"/>
                  <a:pt x="5607" y="21136"/>
                  <a:pt x="5599" y="21152"/>
                </a:cubicBezTo>
                <a:cubicBezTo>
                  <a:pt x="5584" y="21184"/>
                  <a:pt x="5795" y="21220"/>
                  <a:pt x="5879" y="21199"/>
                </a:cubicBezTo>
                <a:cubicBezTo>
                  <a:pt x="5909" y="21191"/>
                  <a:pt x="5978" y="21211"/>
                  <a:pt x="6032" y="21244"/>
                </a:cubicBezTo>
                <a:cubicBezTo>
                  <a:pt x="6120" y="21299"/>
                  <a:pt x="6117" y="21306"/>
                  <a:pt x="6028" y="21326"/>
                </a:cubicBezTo>
                <a:cubicBezTo>
                  <a:pt x="5964" y="21341"/>
                  <a:pt x="5953" y="21355"/>
                  <a:pt x="5996" y="21365"/>
                </a:cubicBezTo>
                <a:cubicBezTo>
                  <a:pt x="6031" y="21374"/>
                  <a:pt x="6092" y="21356"/>
                  <a:pt x="6132" y="21326"/>
                </a:cubicBezTo>
                <a:lnTo>
                  <a:pt x="6204" y="21273"/>
                </a:lnTo>
                <a:lnTo>
                  <a:pt x="6324" y="21331"/>
                </a:lnTo>
                <a:cubicBezTo>
                  <a:pt x="6454" y="21396"/>
                  <a:pt x="6766" y="21418"/>
                  <a:pt x="6905" y="21372"/>
                </a:cubicBezTo>
                <a:cubicBezTo>
                  <a:pt x="6967" y="21351"/>
                  <a:pt x="7001" y="21354"/>
                  <a:pt x="7053" y="21383"/>
                </a:cubicBezTo>
                <a:cubicBezTo>
                  <a:pt x="7099" y="21408"/>
                  <a:pt x="7165" y="21414"/>
                  <a:pt x="7245" y="21402"/>
                </a:cubicBezTo>
                <a:cubicBezTo>
                  <a:pt x="7311" y="21393"/>
                  <a:pt x="7410" y="21395"/>
                  <a:pt x="7465" y="21407"/>
                </a:cubicBezTo>
                <a:cubicBezTo>
                  <a:pt x="7521" y="21419"/>
                  <a:pt x="7609" y="21422"/>
                  <a:pt x="7662" y="21414"/>
                </a:cubicBezTo>
                <a:cubicBezTo>
                  <a:pt x="7714" y="21405"/>
                  <a:pt x="7794" y="21410"/>
                  <a:pt x="7838" y="21425"/>
                </a:cubicBezTo>
                <a:cubicBezTo>
                  <a:pt x="7942" y="21460"/>
                  <a:pt x="8016" y="21430"/>
                  <a:pt x="7930" y="21388"/>
                </a:cubicBezTo>
                <a:cubicBezTo>
                  <a:pt x="7880" y="21363"/>
                  <a:pt x="7909" y="21338"/>
                  <a:pt x="8050" y="21281"/>
                </a:cubicBezTo>
                <a:cubicBezTo>
                  <a:pt x="8221" y="21212"/>
                  <a:pt x="8237" y="21194"/>
                  <a:pt x="8214" y="21074"/>
                </a:cubicBezTo>
                <a:cubicBezTo>
                  <a:pt x="8180" y="20891"/>
                  <a:pt x="8244" y="20804"/>
                  <a:pt x="8411" y="20814"/>
                </a:cubicBezTo>
                <a:cubicBezTo>
                  <a:pt x="8559" y="20822"/>
                  <a:pt x="8589" y="20782"/>
                  <a:pt x="8451" y="20760"/>
                </a:cubicBezTo>
                <a:cubicBezTo>
                  <a:pt x="8314" y="20739"/>
                  <a:pt x="8338" y="20709"/>
                  <a:pt x="8571" y="20610"/>
                </a:cubicBezTo>
                <a:cubicBezTo>
                  <a:pt x="8804" y="20510"/>
                  <a:pt x="8839" y="20471"/>
                  <a:pt x="8679" y="20482"/>
                </a:cubicBezTo>
                <a:cubicBezTo>
                  <a:pt x="8555" y="20490"/>
                  <a:pt x="8495" y="20390"/>
                  <a:pt x="8599" y="20348"/>
                </a:cubicBezTo>
                <a:cubicBezTo>
                  <a:pt x="8696" y="20309"/>
                  <a:pt x="8678" y="20241"/>
                  <a:pt x="8567" y="20223"/>
                </a:cubicBezTo>
                <a:cubicBezTo>
                  <a:pt x="8489" y="20211"/>
                  <a:pt x="8484" y="20202"/>
                  <a:pt x="8543" y="20173"/>
                </a:cubicBezTo>
                <a:cubicBezTo>
                  <a:pt x="8583" y="20154"/>
                  <a:pt x="8633" y="20138"/>
                  <a:pt x="8655" y="20139"/>
                </a:cubicBezTo>
                <a:cubicBezTo>
                  <a:pt x="8780" y="20146"/>
                  <a:pt x="8903" y="20133"/>
                  <a:pt x="8903" y="20113"/>
                </a:cubicBezTo>
                <a:cubicBezTo>
                  <a:pt x="8903" y="20101"/>
                  <a:pt x="8771" y="20090"/>
                  <a:pt x="8607" y="20091"/>
                </a:cubicBezTo>
                <a:cubicBezTo>
                  <a:pt x="8260" y="20092"/>
                  <a:pt x="8178" y="20077"/>
                  <a:pt x="8178" y="20013"/>
                </a:cubicBezTo>
                <a:cubicBezTo>
                  <a:pt x="8178" y="19972"/>
                  <a:pt x="8006" y="19825"/>
                  <a:pt x="7878" y="19758"/>
                </a:cubicBezTo>
                <a:cubicBezTo>
                  <a:pt x="7852" y="19744"/>
                  <a:pt x="7812" y="19679"/>
                  <a:pt x="7786" y="19612"/>
                </a:cubicBezTo>
                <a:cubicBezTo>
                  <a:pt x="7760" y="19545"/>
                  <a:pt x="7729" y="19467"/>
                  <a:pt x="7718" y="19441"/>
                </a:cubicBezTo>
                <a:cubicBezTo>
                  <a:pt x="7707" y="19414"/>
                  <a:pt x="7696" y="19240"/>
                  <a:pt x="7694" y="19054"/>
                </a:cubicBezTo>
                <a:cubicBezTo>
                  <a:pt x="7690" y="18767"/>
                  <a:pt x="7706" y="18710"/>
                  <a:pt x="7794" y="18671"/>
                </a:cubicBezTo>
                <a:cubicBezTo>
                  <a:pt x="7890" y="18628"/>
                  <a:pt x="7891" y="18622"/>
                  <a:pt x="7798" y="18580"/>
                </a:cubicBezTo>
                <a:cubicBezTo>
                  <a:pt x="7743" y="18556"/>
                  <a:pt x="7711" y="18528"/>
                  <a:pt x="7730" y="18520"/>
                </a:cubicBezTo>
                <a:cubicBezTo>
                  <a:pt x="7749" y="18513"/>
                  <a:pt x="7775" y="18408"/>
                  <a:pt x="7786" y="18286"/>
                </a:cubicBezTo>
                <a:cubicBezTo>
                  <a:pt x="7797" y="18157"/>
                  <a:pt x="7835" y="18048"/>
                  <a:pt x="7878" y="18027"/>
                </a:cubicBezTo>
                <a:cubicBezTo>
                  <a:pt x="7932" y="18001"/>
                  <a:pt x="7937" y="17982"/>
                  <a:pt x="7890" y="17959"/>
                </a:cubicBezTo>
                <a:cubicBezTo>
                  <a:pt x="7824" y="17927"/>
                  <a:pt x="7853" y="17830"/>
                  <a:pt x="7946" y="17781"/>
                </a:cubicBezTo>
                <a:cubicBezTo>
                  <a:pt x="7974" y="17767"/>
                  <a:pt x="7979" y="17748"/>
                  <a:pt x="7958" y="17739"/>
                </a:cubicBezTo>
                <a:cubicBezTo>
                  <a:pt x="7937" y="17731"/>
                  <a:pt x="7949" y="17709"/>
                  <a:pt x="7982" y="17692"/>
                </a:cubicBezTo>
                <a:cubicBezTo>
                  <a:pt x="8087" y="17637"/>
                  <a:pt x="8120" y="17576"/>
                  <a:pt x="8042" y="17582"/>
                </a:cubicBezTo>
                <a:cubicBezTo>
                  <a:pt x="7992" y="17586"/>
                  <a:pt x="7970" y="17547"/>
                  <a:pt x="7970" y="17455"/>
                </a:cubicBezTo>
                <a:cubicBezTo>
                  <a:pt x="7970" y="17342"/>
                  <a:pt x="7986" y="17321"/>
                  <a:pt x="8074" y="17324"/>
                </a:cubicBezTo>
                <a:cubicBezTo>
                  <a:pt x="8187" y="17327"/>
                  <a:pt x="8216" y="17295"/>
                  <a:pt x="8122" y="17272"/>
                </a:cubicBezTo>
                <a:cubicBezTo>
                  <a:pt x="8048" y="17253"/>
                  <a:pt x="8055" y="17020"/>
                  <a:pt x="8130" y="17002"/>
                </a:cubicBezTo>
                <a:cubicBezTo>
                  <a:pt x="8166" y="16993"/>
                  <a:pt x="8164" y="16976"/>
                  <a:pt x="8126" y="16958"/>
                </a:cubicBezTo>
                <a:cubicBezTo>
                  <a:pt x="8053" y="16922"/>
                  <a:pt x="8053" y="16727"/>
                  <a:pt x="8126" y="16709"/>
                </a:cubicBezTo>
                <a:cubicBezTo>
                  <a:pt x="8155" y="16702"/>
                  <a:pt x="8178" y="16664"/>
                  <a:pt x="8178" y="16625"/>
                </a:cubicBezTo>
                <a:cubicBezTo>
                  <a:pt x="8178" y="16586"/>
                  <a:pt x="8209" y="16548"/>
                  <a:pt x="8242" y="16539"/>
                </a:cubicBezTo>
                <a:cubicBezTo>
                  <a:pt x="8276" y="16531"/>
                  <a:pt x="8287" y="16516"/>
                  <a:pt x="8270" y="16505"/>
                </a:cubicBezTo>
                <a:cubicBezTo>
                  <a:pt x="8225" y="16475"/>
                  <a:pt x="8483" y="16355"/>
                  <a:pt x="8555" y="16373"/>
                </a:cubicBezTo>
                <a:cubicBezTo>
                  <a:pt x="8593" y="16382"/>
                  <a:pt x="8602" y="16370"/>
                  <a:pt x="8579" y="16340"/>
                </a:cubicBezTo>
                <a:cubicBezTo>
                  <a:pt x="8537" y="16287"/>
                  <a:pt x="8657" y="16175"/>
                  <a:pt x="8807" y="16130"/>
                </a:cubicBezTo>
                <a:cubicBezTo>
                  <a:pt x="8925" y="16095"/>
                  <a:pt x="8973" y="15907"/>
                  <a:pt x="8863" y="15907"/>
                </a:cubicBezTo>
                <a:cubicBezTo>
                  <a:pt x="8694" y="15907"/>
                  <a:pt x="8670" y="15856"/>
                  <a:pt x="8815" y="15800"/>
                </a:cubicBezTo>
                <a:lnTo>
                  <a:pt x="8963" y="15743"/>
                </a:lnTo>
                <a:lnTo>
                  <a:pt x="9035" y="15813"/>
                </a:lnTo>
                <a:lnTo>
                  <a:pt x="9103" y="15883"/>
                </a:lnTo>
                <a:lnTo>
                  <a:pt x="9147" y="15785"/>
                </a:lnTo>
                <a:cubicBezTo>
                  <a:pt x="9172" y="15732"/>
                  <a:pt x="9178" y="15675"/>
                  <a:pt x="9163" y="15659"/>
                </a:cubicBezTo>
                <a:cubicBezTo>
                  <a:pt x="9149" y="15644"/>
                  <a:pt x="9161" y="15625"/>
                  <a:pt x="9192" y="15617"/>
                </a:cubicBezTo>
                <a:cubicBezTo>
                  <a:pt x="9224" y="15609"/>
                  <a:pt x="9225" y="15543"/>
                  <a:pt x="9192" y="15451"/>
                </a:cubicBezTo>
                <a:cubicBezTo>
                  <a:pt x="9161" y="15366"/>
                  <a:pt x="9137" y="15272"/>
                  <a:pt x="9135" y="15242"/>
                </a:cubicBezTo>
                <a:cubicBezTo>
                  <a:pt x="9134" y="15212"/>
                  <a:pt x="9107" y="15193"/>
                  <a:pt x="9079" y="15200"/>
                </a:cubicBezTo>
                <a:cubicBezTo>
                  <a:pt x="9051" y="15207"/>
                  <a:pt x="8994" y="15190"/>
                  <a:pt x="8951" y="15163"/>
                </a:cubicBezTo>
                <a:cubicBezTo>
                  <a:pt x="8909" y="15136"/>
                  <a:pt x="8845" y="15114"/>
                  <a:pt x="8807" y="15114"/>
                </a:cubicBezTo>
                <a:cubicBezTo>
                  <a:pt x="8707" y="15114"/>
                  <a:pt x="8434" y="14894"/>
                  <a:pt x="8435" y="14814"/>
                </a:cubicBezTo>
                <a:cubicBezTo>
                  <a:pt x="8435" y="14776"/>
                  <a:pt x="8397" y="14733"/>
                  <a:pt x="8346" y="14716"/>
                </a:cubicBezTo>
                <a:cubicBezTo>
                  <a:pt x="8296" y="14700"/>
                  <a:pt x="8237" y="14627"/>
                  <a:pt x="8214" y="14553"/>
                </a:cubicBezTo>
                <a:cubicBezTo>
                  <a:pt x="8192" y="14480"/>
                  <a:pt x="8142" y="14406"/>
                  <a:pt x="8106" y="14388"/>
                </a:cubicBezTo>
                <a:cubicBezTo>
                  <a:pt x="8058" y="14365"/>
                  <a:pt x="8059" y="14349"/>
                  <a:pt x="8110" y="14328"/>
                </a:cubicBezTo>
                <a:cubicBezTo>
                  <a:pt x="8210" y="14288"/>
                  <a:pt x="8195" y="14186"/>
                  <a:pt x="8082" y="14136"/>
                </a:cubicBezTo>
                <a:cubicBezTo>
                  <a:pt x="7985" y="14093"/>
                  <a:pt x="8017" y="14029"/>
                  <a:pt x="8122" y="14055"/>
                </a:cubicBezTo>
                <a:cubicBezTo>
                  <a:pt x="8153" y="14063"/>
                  <a:pt x="8178" y="14058"/>
                  <a:pt x="8178" y="14045"/>
                </a:cubicBezTo>
                <a:cubicBezTo>
                  <a:pt x="8178" y="14033"/>
                  <a:pt x="8142" y="14016"/>
                  <a:pt x="8094" y="14008"/>
                </a:cubicBezTo>
                <a:cubicBezTo>
                  <a:pt x="7987" y="13992"/>
                  <a:pt x="8007" y="13875"/>
                  <a:pt x="8122" y="13846"/>
                </a:cubicBezTo>
                <a:cubicBezTo>
                  <a:pt x="8187" y="13830"/>
                  <a:pt x="8187" y="13813"/>
                  <a:pt x="8130" y="13762"/>
                </a:cubicBezTo>
                <a:cubicBezTo>
                  <a:pt x="8091" y="13727"/>
                  <a:pt x="8076" y="13662"/>
                  <a:pt x="8094" y="13617"/>
                </a:cubicBezTo>
                <a:cubicBezTo>
                  <a:pt x="8121" y="13550"/>
                  <a:pt x="8099" y="13526"/>
                  <a:pt x="7986" y="13494"/>
                </a:cubicBezTo>
                <a:cubicBezTo>
                  <a:pt x="7867" y="13460"/>
                  <a:pt x="7846" y="13433"/>
                  <a:pt x="7842" y="13297"/>
                </a:cubicBezTo>
                <a:cubicBezTo>
                  <a:pt x="7839" y="13209"/>
                  <a:pt x="7805" y="13125"/>
                  <a:pt x="7766" y="13109"/>
                </a:cubicBezTo>
                <a:cubicBezTo>
                  <a:pt x="7723" y="13092"/>
                  <a:pt x="7698" y="12998"/>
                  <a:pt x="7698" y="12870"/>
                </a:cubicBezTo>
                <a:cubicBezTo>
                  <a:pt x="7698" y="12754"/>
                  <a:pt x="7679" y="12652"/>
                  <a:pt x="7654" y="12642"/>
                </a:cubicBezTo>
                <a:cubicBezTo>
                  <a:pt x="7586" y="12614"/>
                  <a:pt x="7576" y="12410"/>
                  <a:pt x="7642" y="12394"/>
                </a:cubicBezTo>
                <a:cubicBezTo>
                  <a:pt x="7673" y="12386"/>
                  <a:pt x="7698" y="12271"/>
                  <a:pt x="7698" y="12137"/>
                </a:cubicBezTo>
                <a:cubicBezTo>
                  <a:pt x="7698" y="11919"/>
                  <a:pt x="7684" y="11894"/>
                  <a:pt x="7590" y="11901"/>
                </a:cubicBezTo>
                <a:cubicBezTo>
                  <a:pt x="7497" y="11907"/>
                  <a:pt x="7485" y="11885"/>
                  <a:pt x="7481" y="11725"/>
                </a:cubicBezTo>
                <a:cubicBezTo>
                  <a:pt x="7479" y="11624"/>
                  <a:pt x="7457" y="11519"/>
                  <a:pt x="7433" y="11490"/>
                </a:cubicBezTo>
                <a:cubicBezTo>
                  <a:pt x="7405" y="11455"/>
                  <a:pt x="7436" y="11402"/>
                  <a:pt x="7525" y="11333"/>
                </a:cubicBezTo>
                <a:cubicBezTo>
                  <a:pt x="7605" y="11272"/>
                  <a:pt x="7664" y="11181"/>
                  <a:pt x="7666" y="11116"/>
                </a:cubicBezTo>
                <a:cubicBezTo>
                  <a:pt x="7669" y="11025"/>
                  <a:pt x="7692" y="11002"/>
                  <a:pt x="7806" y="10982"/>
                </a:cubicBezTo>
                <a:cubicBezTo>
                  <a:pt x="7918" y="10962"/>
                  <a:pt x="7941" y="10942"/>
                  <a:pt x="7926" y="10872"/>
                </a:cubicBezTo>
                <a:cubicBezTo>
                  <a:pt x="7911" y="10801"/>
                  <a:pt x="7929" y="10786"/>
                  <a:pt x="8030" y="10786"/>
                </a:cubicBezTo>
                <a:cubicBezTo>
                  <a:pt x="8110" y="10786"/>
                  <a:pt x="8150" y="10803"/>
                  <a:pt x="8150" y="10835"/>
                </a:cubicBezTo>
                <a:cubicBezTo>
                  <a:pt x="8152" y="10903"/>
                  <a:pt x="8237" y="10951"/>
                  <a:pt x="8330" y="10937"/>
                </a:cubicBezTo>
                <a:cubicBezTo>
                  <a:pt x="8373" y="10930"/>
                  <a:pt x="8469" y="10951"/>
                  <a:pt x="8543" y="10982"/>
                </a:cubicBezTo>
                <a:cubicBezTo>
                  <a:pt x="8616" y="11014"/>
                  <a:pt x="8710" y="11034"/>
                  <a:pt x="8751" y="11027"/>
                </a:cubicBezTo>
                <a:cubicBezTo>
                  <a:pt x="8792" y="11021"/>
                  <a:pt x="8871" y="11042"/>
                  <a:pt x="8923" y="11074"/>
                </a:cubicBezTo>
                <a:cubicBezTo>
                  <a:pt x="9043" y="11148"/>
                  <a:pt x="9321" y="11173"/>
                  <a:pt x="9460" y="11123"/>
                </a:cubicBezTo>
                <a:cubicBezTo>
                  <a:pt x="9516" y="11103"/>
                  <a:pt x="9591" y="11094"/>
                  <a:pt x="9628" y="11103"/>
                </a:cubicBezTo>
                <a:cubicBezTo>
                  <a:pt x="9665" y="11113"/>
                  <a:pt x="9747" y="11102"/>
                  <a:pt x="9808" y="11079"/>
                </a:cubicBezTo>
                <a:cubicBezTo>
                  <a:pt x="9883" y="11052"/>
                  <a:pt x="9933" y="11049"/>
                  <a:pt x="9960" y="11066"/>
                </a:cubicBezTo>
                <a:cubicBezTo>
                  <a:pt x="9983" y="11081"/>
                  <a:pt x="10024" y="11086"/>
                  <a:pt x="10057" y="11078"/>
                </a:cubicBezTo>
                <a:cubicBezTo>
                  <a:pt x="10089" y="11070"/>
                  <a:pt x="10237" y="11063"/>
                  <a:pt x="10385" y="11063"/>
                </a:cubicBezTo>
                <a:cubicBezTo>
                  <a:pt x="10533" y="11063"/>
                  <a:pt x="10670" y="11052"/>
                  <a:pt x="10689" y="11039"/>
                </a:cubicBezTo>
                <a:cubicBezTo>
                  <a:pt x="10712" y="11024"/>
                  <a:pt x="10752" y="11025"/>
                  <a:pt x="10798" y="11040"/>
                </a:cubicBezTo>
                <a:cubicBezTo>
                  <a:pt x="10837" y="11054"/>
                  <a:pt x="10990" y="11061"/>
                  <a:pt x="11134" y="11057"/>
                </a:cubicBezTo>
                <a:cubicBezTo>
                  <a:pt x="11347" y="11050"/>
                  <a:pt x="11399" y="11057"/>
                  <a:pt x="11422" y="11094"/>
                </a:cubicBezTo>
                <a:cubicBezTo>
                  <a:pt x="11463" y="11156"/>
                  <a:pt x="11655" y="11174"/>
                  <a:pt x="11875" y="11137"/>
                </a:cubicBezTo>
                <a:cubicBezTo>
                  <a:pt x="12043" y="11109"/>
                  <a:pt x="12071" y="11112"/>
                  <a:pt x="12167" y="11160"/>
                </a:cubicBezTo>
                <a:cubicBezTo>
                  <a:pt x="12226" y="11189"/>
                  <a:pt x="12307" y="11213"/>
                  <a:pt x="12347" y="11213"/>
                </a:cubicBezTo>
                <a:cubicBezTo>
                  <a:pt x="12404" y="11213"/>
                  <a:pt x="12402" y="11205"/>
                  <a:pt x="12343" y="11176"/>
                </a:cubicBezTo>
                <a:cubicBezTo>
                  <a:pt x="12237" y="11125"/>
                  <a:pt x="12417" y="11048"/>
                  <a:pt x="12620" y="11057"/>
                </a:cubicBezTo>
                <a:cubicBezTo>
                  <a:pt x="12791" y="11064"/>
                  <a:pt x="12874" y="11031"/>
                  <a:pt x="12736" y="11010"/>
                </a:cubicBezTo>
                <a:cubicBezTo>
                  <a:pt x="12657" y="10997"/>
                  <a:pt x="12664" y="10983"/>
                  <a:pt x="12780" y="10919"/>
                </a:cubicBezTo>
                <a:cubicBezTo>
                  <a:pt x="12904" y="10851"/>
                  <a:pt x="12924" y="10849"/>
                  <a:pt x="12992" y="10887"/>
                </a:cubicBezTo>
                <a:cubicBezTo>
                  <a:pt x="13051" y="10919"/>
                  <a:pt x="13087" y="10922"/>
                  <a:pt x="13153" y="10900"/>
                </a:cubicBezTo>
                <a:cubicBezTo>
                  <a:pt x="13217" y="10878"/>
                  <a:pt x="13271" y="10879"/>
                  <a:pt x="13381" y="10903"/>
                </a:cubicBezTo>
                <a:cubicBezTo>
                  <a:pt x="13666" y="10964"/>
                  <a:pt x="13677" y="10969"/>
                  <a:pt x="13613" y="11018"/>
                </a:cubicBezTo>
                <a:cubicBezTo>
                  <a:pt x="13572" y="11049"/>
                  <a:pt x="13574" y="11068"/>
                  <a:pt x="13617" y="11079"/>
                </a:cubicBezTo>
                <a:cubicBezTo>
                  <a:pt x="13652" y="11088"/>
                  <a:pt x="13668" y="11126"/>
                  <a:pt x="13653" y="11165"/>
                </a:cubicBezTo>
                <a:cubicBezTo>
                  <a:pt x="13637" y="11207"/>
                  <a:pt x="13659" y="11247"/>
                  <a:pt x="13709" y="11264"/>
                </a:cubicBezTo>
                <a:cubicBezTo>
                  <a:pt x="13756" y="11279"/>
                  <a:pt x="13779" y="11302"/>
                  <a:pt x="13761" y="11314"/>
                </a:cubicBezTo>
                <a:cubicBezTo>
                  <a:pt x="13743" y="11326"/>
                  <a:pt x="13748" y="11349"/>
                  <a:pt x="13773" y="11365"/>
                </a:cubicBezTo>
                <a:cubicBezTo>
                  <a:pt x="13799" y="11382"/>
                  <a:pt x="13825" y="11499"/>
                  <a:pt x="13833" y="11626"/>
                </a:cubicBezTo>
                <a:cubicBezTo>
                  <a:pt x="13846" y="11813"/>
                  <a:pt x="13830" y="11867"/>
                  <a:pt x="13749" y="11902"/>
                </a:cubicBezTo>
                <a:cubicBezTo>
                  <a:pt x="13695" y="11927"/>
                  <a:pt x="13617" y="11942"/>
                  <a:pt x="13573" y="11935"/>
                </a:cubicBezTo>
                <a:cubicBezTo>
                  <a:pt x="13513" y="11925"/>
                  <a:pt x="13493" y="11957"/>
                  <a:pt x="13493" y="12066"/>
                </a:cubicBezTo>
                <a:cubicBezTo>
                  <a:pt x="13493" y="12145"/>
                  <a:pt x="13519" y="12217"/>
                  <a:pt x="13553" y="12226"/>
                </a:cubicBezTo>
                <a:cubicBezTo>
                  <a:pt x="13587" y="12234"/>
                  <a:pt x="13600" y="12251"/>
                  <a:pt x="13581" y="12263"/>
                </a:cubicBezTo>
                <a:cubicBezTo>
                  <a:pt x="13562" y="12275"/>
                  <a:pt x="13580" y="12310"/>
                  <a:pt x="13621" y="12341"/>
                </a:cubicBezTo>
                <a:cubicBezTo>
                  <a:pt x="13718" y="12413"/>
                  <a:pt x="13746" y="12604"/>
                  <a:pt x="13665" y="12643"/>
                </a:cubicBezTo>
                <a:cubicBezTo>
                  <a:pt x="13630" y="12660"/>
                  <a:pt x="13599" y="12762"/>
                  <a:pt x="13597" y="12870"/>
                </a:cubicBezTo>
                <a:cubicBezTo>
                  <a:pt x="13594" y="13088"/>
                  <a:pt x="13519" y="13147"/>
                  <a:pt x="13309" y="13094"/>
                </a:cubicBezTo>
                <a:cubicBezTo>
                  <a:pt x="13144" y="13053"/>
                  <a:pt x="13131" y="13058"/>
                  <a:pt x="13132" y="13146"/>
                </a:cubicBezTo>
                <a:cubicBezTo>
                  <a:pt x="13133" y="13190"/>
                  <a:pt x="13188" y="13252"/>
                  <a:pt x="13253" y="13285"/>
                </a:cubicBezTo>
                <a:cubicBezTo>
                  <a:pt x="13404" y="13364"/>
                  <a:pt x="13404" y="13423"/>
                  <a:pt x="13253" y="13461"/>
                </a:cubicBezTo>
                <a:cubicBezTo>
                  <a:pt x="13102" y="13499"/>
                  <a:pt x="13100" y="13518"/>
                  <a:pt x="13249" y="13602"/>
                </a:cubicBezTo>
                <a:cubicBezTo>
                  <a:pt x="13314" y="13639"/>
                  <a:pt x="13351" y="13676"/>
                  <a:pt x="13329" y="13685"/>
                </a:cubicBezTo>
                <a:cubicBezTo>
                  <a:pt x="13306" y="13694"/>
                  <a:pt x="13286" y="13731"/>
                  <a:pt x="13285" y="13767"/>
                </a:cubicBezTo>
                <a:cubicBezTo>
                  <a:pt x="13283" y="13807"/>
                  <a:pt x="13250" y="13832"/>
                  <a:pt x="13205" y="13829"/>
                </a:cubicBezTo>
                <a:cubicBezTo>
                  <a:pt x="13113" y="13821"/>
                  <a:pt x="13108" y="13881"/>
                  <a:pt x="13193" y="13945"/>
                </a:cubicBezTo>
                <a:cubicBezTo>
                  <a:pt x="13237" y="13978"/>
                  <a:pt x="13231" y="14005"/>
                  <a:pt x="13177" y="14040"/>
                </a:cubicBezTo>
                <a:cubicBezTo>
                  <a:pt x="13116" y="14080"/>
                  <a:pt x="13117" y="14100"/>
                  <a:pt x="13177" y="14139"/>
                </a:cubicBezTo>
                <a:cubicBezTo>
                  <a:pt x="13267" y="14197"/>
                  <a:pt x="13276" y="14277"/>
                  <a:pt x="13193" y="14298"/>
                </a:cubicBezTo>
                <a:cubicBezTo>
                  <a:pt x="13159" y="14306"/>
                  <a:pt x="13128" y="14381"/>
                  <a:pt x="13128" y="14466"/>
                </a:cubicBezTo>
                <a:cubicBezTo>
                  <a:pt x="13128" y="14587"/>
                  <a:pt x="13103" y="14635"/>
                  <a:pt x="13000" y="14687"/>
                </a:cubicBezTo>
                <a:cubicBezTo>
                  <a:pt x="12907" y="14735"/>
                  <a:pt x="12868" y="14791"/>
                  <a:pt x="12864" y="14880"/>
                </a:cubicBezTo>
                <a:cubicBezTo>
                  <a:pt x="12859" y="15009"/>
                  <a:pt x="12861" y="15007"/>
                  <a:pt x="12548" y="15014"/>
                </a:cubicBezTo>
                <a:cubicBezTo>
                  <a:pt x="12471" y="15016"/>
                  <a:pt x="12408" y="15038"/>
                  <a:pt x="12388" y="15069"/>
                </a:cubicBezTo>
                <a:cubicBezTo>
                  <a:pt x="12363" y="15107"/>
                  <a:pt x="12322" y="15116"/>
                  <a:pt x="12243" y="15105"/>
                </a:cubicBezTo>
                <a:cubicBezTo>
                  <a:pt x="12160" y="15093"/>
                  <a:pt x="12166" y="15099"/>
                  <a:pt x="12267" y="15132"/>
                </a:cubicBezTo>
                <a:cubicBezTo>
                  <a:pt x="12429" y="15184"/>
                  <a:pt x="12418" y="15224"/>
                  <a:pt x="12215" y="15334"/>
                </a:cubicBezTo>
                <a:cubicBezTo>
                  <a:pt x="12062" y="15418"/>
                  <a:pt x="12017" y="15552"/>
                  <a:pt x="12119" y="15617"/>
                </a:cubicBezTo>
                <a:cubicBezTo>
                  <a:pt x="12144" y="15633"/>
                  <a:pt x="12147" y="15664"/>
                  <a:pt x="12127" y="15685"/>
                </a:cubicBezTo>
                <a:cubicBezTo>
                  <a:pt x="12104" y="15709"/>
                  <a:pt x="12167" y="15757"/>
                  <a:pt x="12287" y="15813"/>
                </a:cubicBezTo>
                <a:cubicBezTo>
                  <a:pt x="12469" y="15897"/>
                  <a:pt x="12475" y="15905"/>
                  <a:pt x="12376" y="15934"/>
                </a:cubicBezTo>
                <a:cubicBezTo>
                  <a:pt x="12291" y="15959"/>
                  <a:pt x="12283" y="15973"/>
                  <a:pt x="12339" y="16001"/>
                </a:cubicBezTo>
                <a:cubicBezTo>
                  <a:pt x="12379" y="16020"/>
                  <a:pt x="12405" y="16044"/>
                  <a:pt x="12400" y="16056"/>
                </a:cubicBezTo>
                <a:cubicBezTo>
                  <a:pt x="12377" y="16106"/>
                  <a:pt x="12412" y="16138"/>
                  <a:pt x="12488" y="16138"/>
                </a:cubicBezTo>
                <a:cubicBezTo>
                  <a:pt x="12626" y="16138"/>
                  <a:pt x="12776" y="16222"/>
                  <a:pt x="12696" y="16255"/>
                </a:cubicBezTo>
                <a:cubicBezTo>
                  <a:pt x="12644" y="16275"/>
                  <a:pt x="12644" y="16291"/>
                  <a:pt x="12696" y="16316"/>
                </a:cubicBezTo>
                <a:cubicBezTo>
                  <a:pt x="12734" y="16335"/>
                  <a:pt x="12750" y="16357"/>
                  <a:pt x="12728" y="16366"/>
                </a:cubicBezTo>
                <a:cubicBezTo>
                  <a:pt x="12706" y="16375"/>
                  <a:pt x="12714" y="16382"/>
                  <a:pt x="12748" y="16382"/>
                </a:cubicBezTo>
                <a:cubicBezTo>
                  <a:pt x="12782" y="16382"/>
                  <a:pt x="12885" y="16423"/>
                  <a:pt x="12972" y="16474"/>
                </a:cubicBezTo>
                <a:cubicBezTo>
                  <a:pt x="13105" y="16552"/>
                  <a:pt x="13128" y="16593"/>
                  <a:pt x="13128" y="16728"/>
                </a:cubicBezTo>
                <a:cubicBezTo>
                  <a:pt x="13128" y="16817"/>
                  <a:pt x="13158" y="16898"/>
                  <a:pt x="13193" y="16906"/>
                </a:cubicBezTo>
                <a:cubicBezTo>
                  <a:pt x="13236" y="16917"/>
                  <a:pt x="13237" y="16933"/>
                  <a:pt x="13189" y="16956"/>
                </a:cubicBezTo>
                <a:cubicBezTo>
                  <a:pt x="13149" y="16976"/>
                  <a:pt x="13139" y="17010"/>
                  <a:pt x="13165" y="17034"/>
                </a:cubicBezTo>
                <a:cubicBezTo>
                  <a:pt x="13190" y="17058"/>
                  <a:pt x="13213" y="17119"/>
                  <a:pt x="13217" y="17173"/>
                </a:cubicBezTo>
                <a:cubicBezTo>
                  <a:pt x="13221" y="17227"/>
                  <a:pt x="13246" y="17286"/>
                  <a:pt x="13273" y="17303"/>
                </a:cubicBezTo>
                <a:cubicBezTo>
                  <a:pt x="13330" y="17339"/>
                  <a:pt x="13268" y="17387"/>
                  <a:pt x="13189" y="17367"/>
                </a:cubicBezTo>
                <a:cubicBezTo>
                  <a:pt x="13085" y="17341"/>
                  <a:pt x="13130" y="17378"/>
                  <a:pt x="13265" y="17429"/>
                </a:cubicBezTo>
                <a:cubicBezTo>
                  <a:pt x="13394" y="17477"/>
                  <a:pt x="13393" y="17481"/>
                  <a:pt x="13293" y="17550"/>
                </a:cubicBezTo>
                <a:cubicBezTo>
                  <a:pt x="13223" y="17597"/>
                  <a:pt x="13210" y="17627"/>
                  <a:pt x="13253" y="17637"/>
                </a:cubicBezTo>
                <a:cubicBezTo>
                  <a:pt x="13288" y="17646"/>
                  <a:pt x="13310" y="17672"/>
                  <a:pt x="13301" y="17696"/>
                </a:cubicBezTo>
                <a:cubicBezTo>
                  <a:pt x="13291" y="17719"/>
                  <a:pt x="13333" y="17767"/>
                  <a:pt x="13393" y="17804"/>
                </a:cubicBezTo>
                <a:cubicBezTo>
                  <a:pt x="13478" y="17857"/>
                  <a:pt x="13485" y="17880"/>
                  <a:pt x="13429" y="17907"/>
                </a:cubicBezTo>
                <a:cubicBezTo>
                  <a:pt x="13390" y="17926"/>
                  <a:pt x="13376" y="17968"/>
                  <a:pt x="13397" y="18001"/>
                </a:cubicBezTo>
                <a:cubicBezTo>
                  <a:pt x="13417" y="18034"/>
                  <a:pt x="13406" y="18067"/>
                  <a:pt x="13373" y="18076"/>
                </a:cubicBezTo>
                <a:cubicBezTo>
                  <a:pt x="13335" y="18085"/>
                  <a:pt x="13346" y="18118"/>
                  <a:pt x="13405" y="18165"/>
                </a:cubicBezTo>
                <a:cubicBezTo>
                  <a:pt x="13456" y="18205"/>
                  <a:pt x="13484" y="18257"/>
                  <a:pt x="13465" y="18281"/>
                </a:cubicBezTo>
                <a:cubicBezTo>
                  <a:pt x="13445" y="18306"/>
                  <a:pt x="13469" y="18338"/>
                  <a:pt x="13521" y="18355"/>
                </a:cubicBezTo>
                <a:cubicBezTo>
                  <a:pt x="13630" y="18392"/>
                  <a:pt x="13643" y="18457"/>
                  <a:pt x="13545" y="18496"/>
                </a:cubicBezTo>
                <a:cubicBezTo>
                  <a:pt x="13440" y="18538"/>
                  <a:pt x="13431" y="18641"/>
                  <a:pt x="13529" y="18674"/>
                </a:cubicBezTo>
                <a:cubicBezTo>
                  <a:pt x="13585" y="18693"/>
                  <a:pt x="13613" y="18752"/>
                  <a:pt x="13613" y="18845"/>
                </a:cubicBezTo>
                <a:cubicBezTo>
                  <a:pt x="13613" y="18923"/>
                  <a:pt x="13638" y="18993"/>
                  <a:pt x="13669" y="19001"/>
                </a:cubicBezTo>
                <a:cubicBezTo>
                  <a:pt x="13700" y="19008"/>
                  <a:pt x="13709" y="19040"/>
                  <a:pt x="13689" y="19070"/>
                </a:cubicBezTo>
                <a:cubicBezTo>
                  <a:pt x="13670" y="19100"/>
                  <a:pt x="13648" y="19166"/>
                  <a:pt x="13641" y="19216"/>
                </a:cubicBezTo>
                <a:cubicBezTo>
                  <a:pt x="13634" y="19266"/>
                  <a:pt x="13600" y="19320"/>
                  <a:pt x="13565" y="19337"/>
                </a:cubicBezTo>
                <a:cubicBezTo>
                  <a:pt x="13530" y="19354"/>
                  <a:pt x="13492" y="19398"/>
                  <a:pt x="13481" y="19436"/>
                </a:cubicBezTo>
                <a:cubicBezTo>
                  <a:pt x="13456" y="19518"/>
                  <a:pt x="13366" y="19527"/>
                  <a:pt x="13277" y="19457"/>
                </a:cubicBezTo>
                <a:cubicBezTo>
                  <a:pt x="13184" y="19383"/>
                  <a:pt x="13128" y="19419"/>
                  <a:pt x="13128" y="19554"/>
                </a:cubicBezTo>
                <a:cubicBezTo>
                  <a:pt x="13128" y="19665"/>
                  <a:pt x="13138" y="19670"/>
                  <a:pt x="13293" y="19665"/>
                </a:cubicBezTo>
                <a:cubicBezTo>
                  <a:pt x="13437" y="19661"/>
                  <a:pt x="13456" y="19670"/>
                  <a:pt x="13477" y="19749"/>
                </a:cubicBezTo>
                <a:cubicBezTo>
                  <a:pt x="13502" y="19846"/>
                  <a:pt x="13386" y="19906"/>
                  <a:pt x="13333" y="19824"/>
                </a:cubicBezTo>
                <a:cubicBezTo>
                  <a:pt x="13315" y="19797"/>
                  <a:pt x="13258" y="19767"/>
                  <a:pt x="13209" y="19759"/>
                </a:cubicBezTo>
                <a:cubicBezTo>
                  <a:pt x="13140" y="19749"/>
                  <a:pt x="13124" y="19765"/>
                  <a:pt x="13132" y="19825"/>
                </a:cubicBezTo>
                <a:cubicBezTo>
                  <a:pt x="13158" y="20012"/>
                  <a:pt x="13130" y="20056"/>
                  <a:pt x="12976" y="20097"/>
                </a:cubicBezTo>
                <a:cubicBezTo>
                  <a:pt x="12892" y="20119"/>
                  <a:pt x="12793" y="20130"/>
                  <a:pt x="12752" y="20120"/>
                </a:cubicBezTo>
                <a:cubicBezTo>
                  <a:pt x="12611" y="20084"/>
                  <a:pt x="12408" y="20084"/>
                  <a:pt x="12408" y="20120"/>
                </a:cubicBezTo>
                <a:cubicBezTo>
                  <a:pt x="12408" y="20139"/>
                  <a:pt x="12454" y="20154"/>
                  <a:pt x="12512" y="20152"/>
                </a:cubicBezTo>
                <a:cubicBezTo>
                  <a:pt x="12593" y="20150"/>
                  <a:pt x="12621" y="20171"/>
                  <a:pt x="12636" y="20246"/>
                </a:cubicBezTo>
                <a:cubicBezTo>
                  <a:pt x="12647" y="20300"/>
                  <a:pt x="12695" y="20352"/>
                  <a:pt x="12740" y="20362"/>
                </a:cubicBezTo>
                <a:cubicBezTo>
                  <a:pt x="12799" y="20376"/>
                  <a:pt x="12804" y="20400"/>
                  <a:pt x="12768" y="20451"/>
                </a:cubicBezTo>
                <a:cubicBezTo>
                  <a:pt x="12734" y="20500"/>
                  <a:pt x="12748" y="20542"/>
                  <a:pt x="12808" y="20589"/>
                </a:cubicBezTo>
                <a:cubicBezTo>
                  <a:pt x="12906" y="20665"/>
                  <a:pt x="12877" y="20721"/>
                  <a:pt x="12740" y="20721"/>
                </a:cubicBezTo>
                <a:cubicBezTo>
                  <a:pt x="12688" y="20721"/>
                  <a:pt x="12648" y="20742"/>
                  <a:pt x="12648" y="20770"/>
                </a:cubicBezTo>
                <a:cubicBezTo>
                  <a:pt x="12648" y="20797"/>
                  <a:pt x="12686" y="20818"/>
                  <a:pt x="12732" y="20818"/>
                </a:cubicBezTo>
                <a:cubicBezTo>
                  <a:pt x="12778" y="20818"/>
                  <a:pt x="12813" y="20800"/>
                  <a:pt x="12808" y="20776"/>
                </a:cubicBezTo>
                <a:cubicBezTo>
                  <a:pt x="12803" y="20753"/>
                  <a:pt x="12838" y="20733"/>
                  <a:pt x="12888" y="20733"/>
                </a:cubicBezTo>
                <a:cubicBezTo>
                  <a:pt x="13023" y="20733"/>
                  <a:pt x="13043" y="20885"/>
                  <a:pt x="12916" y="20941"/>
                </a:cubicBezTo>
                <a:cubicBezTo>
                  <a:pt x="12860" y="20966"/>
                  <a:pt x="12829" y="21004"/>
                  <a:pt x="12848" y="21024"/>
                </a:cubicBezTo>
                <a:cubicBezTo>
                  <a:pt x="12868" y="21045"/>
                  <a:pt x="12833" y="21075"/>
                  <a:pt x="12764" y="21095"/>
                </a:cubicBezTo>
                <a:cubicBezTo>
                  <a:pt x="12602" y="21141"/>
                  <a:pt x="12674" y="21208"/>
                  <a:pt x="12884" y="21208"/>
                </a:cubicBezTo>
                <a:cubicBezTo>
                  <a:pt x="13073" y="21208"/>
                  <a:pt x="13193" y="21248"/>
                  <a:pt x="13148" y="21296"/>
                </a:cubicBezTo>
                <a:cubicBezTo>
                  <a:pt x="13131" y="21314"/>
                  <a:pt x="13183" y="21361"/>
                  <a:pt x="13261" y="21399"/>
                </a:cubicBezTo>
                <a:lnTo>
                  <a:pt x="13401" y="21469"/>
                </a:lnTo>
                <a:lnTo>
                  <a:pt x="13501" y="21404"/>
                </a:lnTo>
                <a:cubicBezTo>
                  <a:pt x="13617" y="21328"/>
                  <a:pt x="13810" y="21322"/>
                  <a:pt x="13945" y="21393"/>
                </a:cubicBezTo>
                <a:cubicBezTo>
                  <a:pt x="14009" y="21425"/>
                  <a:pt x="14033" y="21429"/>
                  <a:pt x="14022" y="21404"/>
                </a:cubicBezTo>
                <a:cubicBezTo>
                  <a:pt x="14010" y="21377"/>
                  <a:pt x="14066" y="21367"/>
                  <a:pt x="14246" y="21365"/>
                </a:cubicBezTo>
                <a:cubicBezTo>
                  <a:pt x="14379" y="21364"/>
                  <a:pt x="14524" y="21373"/>
                  <a:pt x="14566" y="21386"/>
                </a:cubicBezTo>
                <a:cubicBezTo>
                  <a:pt x="14623" y="21404"/>
                  <a:pt x="14633" y="21401"/>
                  <a:pt x="14606" y="21373"/>
                </a:cubicBezTo>
                <a:cubicBezTo>
                  <a:pt x="14550" y="21314"/>
                  <a:pt x="14695" y="21296"/>
                  <a:pt x="14835" y="21346"/>
                </a:cubicBezTo>
                <a:cubicBezTo>
                  <a:pt x="14958" y="21390"/>
                  <a:pt x="14958" y="21390"/>
                  <a:pt x="14927" y="21339"/>
                </a:cubicBezTo>
                <a:cubicBezTo>
                  <a:pt x="14892" y="21283"/>
                  <a:pt x="14958" y="21223"/>
                  <a:pt x="15059" y="21218"/>
                </a:cubicBezTo>
                <a:cubicBezTo>
                  <a:pt x="15093" y="21216"/>
                  <a:pt x="15142" y="21211"/>
                  <a:pt x="15167" y="21208"/>
                </a:cubicBezTo>
                <a:cubicBezTo>
                  <a:pt x="15192" y="21205"/>
                  <a:pt x="15274" y="21206"/>
                  <a:pt x="15347" y="21208"/>
                </a:cubicBezTo>
                <a:cubicBezTo>
                  <a:pt x="15536" y="21214"/>
                  <a:pt x="15588" y="21113"/>
                  <a:pt x="15455" y="21000"/>
                </a:cubicBezTo>
                <a:cubicBezTo>
                  <a:pt x="15359" y="20917"/>
                  <a:pt x="15360" y="20910"/>
                  <a:pt x="15459" y="20865"/>
                </a:cubicBezTo>
                <a:cubicBezTo>
                  <a:pt x="15559" y="20821"/>
                  <a:pt x="15558" y="20815"/>
                  <a:pt x="15459" y="20772"/>
                </a:cubicBezTo>
                <a:cubicBezTo>
                  <a:pt x="15391" y="20741"/>
                  <a:pt x="15377" y="20721"/>
                  <a:pt x="15419" y="20710"/>
                </a:cubicBezTo>
                <a:cubicBezTo>
                  <a:pt x="15521" y="20685"/>
                  <a:pt x="15495" y="20655"/>
                  <a:pt x="15359" y="20641"/>
                </a:cubicBezTo>
                <a:cubicBezTo>
                  <a:pt x="15241" y="20628"/>
                  <a:pt x="15239" y="20624"/>
                  <a:pt x="15327" y="20555"/>
                </a:cubicBezTo>
                <a:cubicBezTo>
                  <a:pt x="15411" y="20489"/>
                  <a:pt x="15411" y="20480"/>
                  <a:pt x="15327" y="20468"/>
                </a:cubicBezTo>
                <a:cubicBezTo>
                  <a:pt x="15276" y="20460"/>
                  <a:pt x="15252" y="20443"/>
                  <a:pt x="15271" y="20430"/>
                </a:cubicBezTo>
                <a:cubicBezTo>
                  <a:pt x="15290" y="20418"/>
                  <a:pt x="15277" y="20400"/>
                  <a:pt x="15243" y="20392"/>
                </a:cubicBezTo>
                <a:cubicBezTo>
                  <a:pt x="15202" y="20381"/>
                  <a:pt x="15208" y="20359"/>
                  <a:pt x="15255" y="20324"/>
                </a:cubicBezTo>
                <a:cubicBezTo>
                  <a:pt x="15319" y="20275"/>
                  <a:pt x="15313" y="20273"/>
                  <a:pt x="15223" y="20303"/>
                </a:cubicBezTo>
                <a:cubicBezTo>
                  <a:pt x="15084" y="20349"/>
                  <a:pt x="15050" y="20303"/>
                  <a:pt x="15087" y="20121"/>
                </a:cubicBezTo>
                <a:cubicBezTo>
                  <a:pt x="15105" y="20034"/>
                  <a:pt x="15088" y="19965"/>
                  <a:pt x="15047" y="19945"/>
                </a:cubicBezTo>
                <a:cubicBezTo>
                  <a:pt x="14996" y="19920"/>
                  <a:pt x="14998" y="19900"/>
                  <a:pt x="15055" y="19863"/>
                </a:cubicBezTo>
                <a:cubicBezTo>
                  <a:pt x="15111" y="19826"/>
                  <a:pt x="15117" y="19797"/>
                  <a:pt x="15071" y="19749"/>
                </a:cubicBezTo>
                <a:cubicBezTo>
                  <a:pt x="14938" y="19613"/>
                  <a:pt x="14896" y="19400"/>
                  <a:pt x="14919" y="18970"/>
                </a:cubicBezTo>
                <a:cubicBezTo>
                  <a:pt x="14934" y="18674"/>
                  <a:pt x="14919" y="18508"/>
                  <a:pt x="14875" y="18475"/>
                </a:cubicBezTo>
                <a:cubicBezTo>
                  <a:pt x="14827" y="18439"/>
                  <a:pt x="14827" y="18417"/>
                  <a:pt x="14875" y="18397"/>
                </a:cubicBezTo>
                <a:cubicBezTo>
                  <a:pt x="14950" y="18367"/>
                  <a:pt x="14963" y="18252"/>
                  <a:pt x="14895" y="18224"/>
                </a:cubicBezTo>
                <a:cubicBezTo>
                  <a:pt x="14870" y="18214"/>
                  <a:pt x="14848" y="18089"/>
                  <a:pt x="14843" y="17946"/>
                </a:cubicBezTo>
                <a:cubicBezTo>
                  <a:pt x="14837" y="17803"/>
                  <a:pt x="14825" y="17686"/>
                  <a:pt x="14819" y="17686"/>
                </a:cubicBezTo>
                <a:cubicBezTo>
                  <a:pt x="14813" y="17686"/>
                  <a:pt x="14801" y="17605"/>
                  <a:pt x="14795" y="17506"/>
                </a:cubicBezTo>
                <a:cubicBezTo>
                  <a:pt x="14785" y="17377"/>
                  <a:pt x="14806" y="17324"/>
                  <a:pt x="14863" y="17315"/>
                </a:cubicBezTo>
                <a:cubicBezTo>
                  <a:pt x="14956" y="17301"/>
                  <a:pt x="14967" y="17159"/>
                  <a:pt x="14879" y="17123"/>
                </a:cubicBezTo>
                <a:cubicBezTo>
                  <a:pt x="14810" y="17095"/>
                  <a:pt x="14768" y="16773"/>
                  <a:pt x="14831" y="16757"/>
                </a:cubicBezTo>
                <a:cubicBezTo>
                  <a:pt x="14853" y="16752"/>
                  <a:pt x="14857" y="16701"/>
                  <a:pt x="14843" y="16644"/>
                </a:cubicBezTo>
                <a:cubicBezTo>
                  <a:pt x="14829" y="16587"/>
                  <a:pt x="14850" y="16515"/>
                  <a:pt x="14891" y="16484"/>
                </a:cubicBezTo>
                <a:cubicBezTo>
                  <a:pt x="14948" y="16441"/>
                  <a:pt x="14950" y="16416"/>
                  <a:pt x="14895" y="16381"/>
                </a:cubicBezTo>
                <a:cubicBezTo>
                  <a:pt x="14850" y="16351"/>
                  <a:pt x="14845" y="16330"/>
                  <a:pt x="14883" y="16321"/>
                </a:cubicBezTo>
                <a:cubicBezTo>
                  <a:pt x="14995" y="16293"/>
                  <a:pt x="14952" y="16100"/>
                  <a:pt x="14823" y="16052"/>
                </a:cubicBezTo>
                <a:cubicBezTo>
                  <a:pt x="14756" y="16028"/>
                  <a:pt x="14698" y="15999"/>
                  <a:pt x="14698" y="15986"/>
                </a:cubicBezTo>
                <a:cubicBezTo>
                  <a:pt x="14698" y="15974"/>
                  <a:pt x="14642" y="15943"/>
                  <a:pt x="14570" y="15920"/>
                </a:cubicBezTo>
                <a:cubicBezTo>
                  <a:pt x="14417" y="15870"/>
                  <a:pt x="14455" y="15781"/>
                  <a:pt x="14618" y="15807"/>
                </a:cubicBezTo>
                <a:cubicBezTo>
                  <a:pt x="14698" y="15819"/>
                  <a:pt x="14705" y="15815"/>
                  <a:pt x="14646" y="15787"/>
                </a:cubicBezTo>
                <a:cubicBezTo>
                  <a:pt x="14534" y="15733"/>
                  <a:pt x="14684" y="15711"/>
                  <a:pt x="14823" y="15761"/>
                </a:cubicBezTo>
                <a:cubicBezTo>
                  <a:pt x="14936" y="15803"/>
                  <a:pt x="14938" y="15801"/>
                  <a:pt x="14927" y="15692"/>
                </a:cubicBezTo>
                <a:cubicBezTo>
                  <a:pt x="14918" y="15610"/>
                  <a:pt x="14897" y="15586"/>
                  <a:pt x="14847" y="15603"/>
                </a:cubicBezTo>
                <a:cubicBezTo>
                  <a:pt x="14768" y="15629"/>
                  <a:pt x="14611" y="15572"/>
                  <a:pt x="14682" y="15543"/>
                </a:cubicBezTo>
                <a:cubicBezTo>
                  <a:pt x="14706" y="15533"/>
                  <a:pt x="14725" y="15501"/>
                  <a:pt x="14726" y="15472"/>
                </a:cubicBezTo>
                <a:cubicBezTo>
                  <a:pt x="14728" y="15434"/>
                  <a:pt x="14687" y="15416"/>
                  <a:pt x="14582" y="15407"/>
                </a:cubicBezTo>
                <a:cubicBezTo>
                  <a:pt x="14464" y="15397"/>
                  <a:pt x="14434" y="15379"/>
                  <a:pt x="14430" y="15318"/>
                </a:cubicBezTo>
                <a:cubicBezTo>
                  <a:pt x="14428" y="15276"/>
                  <a:pt x="14389" y="15224"/>
                  <a:pt x="14346" y="15203"/>
                </a:cubicBezTo>
                <a:cubicBezTo>
                  <a:pt x="14252" y="15158"/>
                  <a:pt x="14282" y="15051"/>
                  <a:pt x="14386" y="15059"/>
                </a:cubicBezTo>
                <a:cubicBezTo>
                  <a:pt x="14498" y="15069"/>
                  <a:pt x="14474" y="14990"/>
                  <a:pt x="14354" y="14954"/>
                </a:cubicBezTo>
                <a:cubicBezTo>
                  <a:pt x="14264" y="14928"/>
                  <a:pt x="14258" y="14911"/>
                  <a:pt x="14318" y="14847"/>
                </a:cubicBezTo>
                <a:cubicBezTo>
                  <a:pt x="14357" y="14806"/>
                  <a:pt x="14365" y="14767"/>
                  <a:pt x="14338" y="14760"/>
                </a:cubicBezTo>
                <a:cubicBezTo>
                  <a:pt x="14261" y="14741"/>
                  <a:pt x="14298" y="14589"/>
                  <a:pt x="14378" y="14595"/>
                </a:cubicBezTo>
                <a:cubicBezTo>
                  <a:pt x="14476" y="14603"/>
                  <a:pt x="14514" y="14192"/>
                  <a:pt x="14418" y="14160"/>
                </a:cubicBezTo>
                <a:cubicBezTo>
                  <a:pt x="14347" y="14137"/>
                  <a:pt x="14338" y="13903"/>
                  <a:pt x="14406" y="13858"/>
                </a:cubicBezTo>
                <a:cubicBezTo>
                  <a:pt x="14426" y="13844"/>
                  <a:pt x="14448" y="13751"/>
                  <a:pt x="14454" y="13651"/>
                </a:cubicBezTo>
                <a:cubicBezTo>
                  <a:pt x="14460" y="13550"/>
                  <a:pt x="14488" y="13403"/>
                  <a:pt x="14518" y="13322"/>
                </a:cubicBezTo>
                <a:cubicBezTo>
                  <a:pt x="14549" y="13242"/>
                  <a:pt x="14579" y="13132"/>
                  <a:pt x="14586" y="13078"/>
                </a:cubicBezTo>
                <a:cubicBezTo>
                  <a:pt x="14593" y="13025"/>
                  <a:pt x="14624" y="12968"/>
                  <a:pt x="14654" y="12952"/>
                </a:cubicBezTo>
                <a:cubicBezTo>
                  <a:pt x="14685" y="12936"/>
                  <a:pt x="14688" y="12909"/>
                  <a:pt x="14662" y="12892"/>
                </a:cubicBezTo>
                <a:cubicBezTo>
                  <a:pt x="14582" y="12839"/>
                  <a:pt x="14582" y="12746"/>
                  <a:pt x="14662" y="12692"/>
                </a:cubicBezTo>
                <a:cubicBezTo>
                  <a:pt x="14705" y="12663"/>
                  <a:pt x="14734" y="12584"/>
                  <a:pt x="14726" y="12517"/>
                </a:cubicBezTo>
                <a:cubicBezTo>
                  <a:pt x="14719" y="12450"/>
                  <a:pt x="14744" y="12381"/>
                  <a:pt x="14779" y="12363"/>
                </a:cubicBezTo>
                <a:cubicBezTo>
                  <a:pt x="14813" y="12346"/>
                  <a:pt x="14848" y="12231"/>
                  <a:pt x="14859" y="12108"/>
                </a:cubicBezTo>
                <a:cubicBezTo>
                  <a:pt x="14885" y="11798"/>
                  <a:pt x="14886" y="11803"/>
                  <a:pt x="14955" y="11653"/>
                </a:cubicBezTo>
                <a:cubicBezTo>
                  <a:pt x="14989" y="11580"/>
                  <a:pt x="15018" y="11479"/>
                  <a:pt x="15023" y="11430"/>
                </a:cubicBezTo>
                <a:cubicBezTo>
                  <a:pt x="15027" y="11382"/>
                  <a:pt x="15070" y="11324"/>
                  <a:pt x="15115" y="11302"/>
                </a:cubicBezTo>
                <a:cubicBezTo>
                  <a:pt x="15160" y="11280"/>
                  <a:pt x="15202" y="11231"/>
                  <a:pt x="15207" y="11192"/>
                </a:cubicBezTo>
                <a:cubicBezTo>
                  <a:pt x="15212" y="11154"/>
                  <a:pt x="15246" y="11106"/>
                  <a:pt x="15287" y="11086"/>
                </a:cubicBezTo>
                <a:cubicBezTo>
                  <a:pt x="15328" y="11066"/>
                  <a:pt x="15349" y="11044"/>
                  <a:pt x="15331" y="11037"/>
                </a:cubicBezTo>
                <a:cubicBezTo>
                  <a:pt x="15313" y="11030"/>
                  <a:pt x="15355" y="10984"/>
                  <a:pt x="15423" y="10935"/>
                </a:cubicBezTo>
                <a:cubicBezTo>
                  <a:pt x="15491" y="10886"/>
                  <a:pt x="15544" y="10821"/>
                  <a:pt x="15544" y="10790"/>
                </a:cubicBezTo>
                <a:cubicBezTo>
                  <a:pt x="15543" y="10722"/>
                  <a:pt x="15302" y="10524"/>
                  <a:pt x="15131" y="10450"/>
                </a:cubicBezTo>
                <a:cubicBezTo>
                  <a:pt x="15064" y="10421"/>
                  <a:pt x="15013" y="10386"/>
                  <a:pt x="15019" y="10372"/>
                </a:cubicBezTo>
                <a:cubicBezTo>
                  <a:pt x="15039" y="10331"/>
                  <a:pt x="14744" y="10328"/>
                  <a:pt x="14686" y="10369"/>
                </a:cubicBezTo>
                <a:cubicBezTo>
                  <a:pt x="14639" y="10404"/>
                  <a:pt x="14612" y="10405"/>
                  <a:pt x="14426" y="10374"/>
                </a:cubicBezTo>
                <a:cubicBezTo>
                  <a:pt x="14311" y="10355"/>
                  <a:pt x="14218" y="10343"/>
                  <a:pt x="14218" y="10350"/>
                </a:cubicBezTo>
                <a:cubicBezTo>
                  <a:pt x="14218" y="10356"/>
                  <a:pt x="14134" y="10343"/>
                  <a:pt x="14034" y="10322"/>
                </a:cubicBezTo>
                <a:cubicBezTo>
                  <a:pt x="13917" y="10298"/>
                  <a:pt x="13868" y="10275"/>
                  <a:pt x="13897" y="10256"/>
                </a:cubicBezTo>
                <a:cubicBezTo>
                  <a:pt x="13923" y="10240"/>
                  <a:pt x="13959" y="10177"/>
                  <a:pt x="13978" y="10117"/>
                </a:cubicBezTo>
                <a:cubicBezTo>
                  <a:pt x="13999" y="10048"/>
                  <a:pt x="14038" y="10009"/>
                  <a:pt x="14086" y="10013"/>
                </a:cubicBezTo>
                <a:cubicBezTo>
                  <a:pt x="14127" y="10017"/>
                  <a:pt x="14186" y="9992"/>
                  <a:pt x="14218" y="9958"/>
                </a:cubicBezTo>
                <a:cubicBezTo>
                  <a:pt x="14258" y="9915"/>
                  <a:pt x="14302" y="9902"/>
                  <a:pt x="14374" y="9913"/>
                </a:cubicBezTo>
                <a:cubicBezTo>
                  <a:pt x="14459" y="9926"/>
                  <a:pt x="14470" y="9917"/>
                  <a:pt x="14442" y="9858"/>
                </a:cubicBezTo>
                <a:cubicBezTo>
                  <a:pt x="14407" y="9783"/>
                  <a:pt x="14546" y="9642"/>
                  <a:pt x="14634" y="9664"/>
                </a:cubicBezTo>
                <a:cubicBezTo>
                  <a:pt x="14663" y="9671"/>
                  <a:pt x="14702" y="9660"/>
                  <a:pt x="14722" y="9638"/>
                </a:cubicBezTo>
                <a:cubicBezTo>
                  <a:pt x="14743" y="9617"/>
                  <a:pt x="14799" y="9605"/>
                  <a:pt x="14847" y="9612"/>
                </a:cubicBezTo>
                <a:cubicBezTo>
                  <a:pt x="14902" y="9621"/>
                  <a:pt x="14922" y="9615"/>
                  <a:pt x="14903" y="9595"/>
                </a:cubicBezTo>
                <a:cubicBezTo>
                  <a:pt x="14886" y="9577"/>
                  <a:pt x="14827" y="9562"/>
                  <a:pt x="14771" y="9564"/>
                </a:cubicBezTo>
                <a:cubicBezTo>
                  <a:pt x="14708" y="9566"/>
                  <a:pt x="14677" y="9554"/>
                  <a:pt x="14690" y="9531"/>
                </a:cubicBezTo>
                <a:cubicBezTo>
                  <a:pt x="14703" y="9511"/>
                  <a:pt x="14722" y="9473"/>
                  <a:pt x="14730" y="9446"/>
                </a:cubicBezTo>
                <a:cubicBezTo>
                  <a:pt x="14753" y="9376"/>
                  <a:pt x="14751" y="9375"/>
                  <a:pt x="14851" y="9409"/>
                </a:cubicBezTo>
                <a:cubicBezTo>
                  <a:pt x="14926" y="9434"/>
                  <a:pt x="14943" y="9431"/>
                  <a:pt x="14943" y="9391"/>
                </a:cubicBezTo>
                <a:cubicBezTo>
                  <a:pt x="14943" y="9364"/>
                  <a:pt x="14891" y="9337"/>
                  <a:pt x="14831" y="9331"/>
                </a:cubicBezTo>
                <a:cubicBezTo>
                  <a:pt x="14750" y="9322"/>
                  <a:pt x="14725" y="9298"/>
                  <a:pt x="14734" y="9242"/>
                </a:cubicBezTo>
                <a:cubicBezTo>
                  <a:pt x="14742" y="9200"/>
                  <a:pt x="14728" y="9171"/>
                  <a:pt x="14702" y="9177"/>
                </a:cubicBezTo>
                <a:cubicBezTo>
                  <a:pt x="14677" y="9184"/>
                  <a:pt x="14596" y="9162"/>
                  <a:pt x="14522" y="9130"/>
                </a:cubicBezTo>
                <a:lnTo>
                  <a:pt x="14390" y="9074"/>
                </a:lnTo>
                <a:lnTo>
                  <a:pt x="14514" y="9038"/>
                </a:lnTo>
                <a:cubicBezTo>
                  <a:pt x="14641" y="9002"/>
                  <a:pt x="14624" y="8970"/>
                  <a:pt x="14478" y="8970"/>
                </a:cubicBezTo>
                <a:cubicBezTo>
                  <a:pt x="14434" y="8970"/>
                  <a:pt x="14406" y="8984"/>
                  <a:pt x="14414" y="9001"/>
                </a:cubicBezTo>
                <a:cubicBezTo>
                  <a:pt x="14423" y="9019"/>
                  <a:pt x="14377" y="9028"/>
                  <a:pt x="14306" y="9024"/>
                </a:cubicBezTo>
                <a:cubicBezTo>
                  <a:pt x="14240" y="9020"/>
                  <a:pt x="14147" y="9016"/>
                  <a:pt x="14098" y="9016"/>
                </a:cubicBezTo>
                <a:cubicBezTo>
                  <a:pt x="14048" y="9015"/>
                  <a:pt x="13945" y="9004"/>
                  <a:pt x="13873" y="8990"/>
                </a:cubicBezTo>
                <a:cubicBezTo>
                  <a:pt x="13783" y="8972"/>
                  <a:pt x="13687" y="8973"/>
                  <a:pt x="13565" y="8990"/>
                </a:cubicBezTo>
                <a:cubicBezTo>
                  <a:pt x="13408" y="9012"/>
                  <a:pt x="13359" y="9005"/>
                  <a:pt x="13128" y="8931"/>
                </a:cubicBezTo>
                <a:cubicBezTo>
                  <a:pt x="12884" y="8853"/>
                  <a:pt x="12863" y="8850"/>
                  <a:pt x="12732" y="8885"/>
                </a:cubicBezTo>
                <a:cubicBezTo>
                  <a:pt x="12655" y="8905"/>
                  <a:pt x="12506" y="8922"/>
                  <a:pt x="12404" y="8922"/>
                </a:cubicBezTo>
                <a:cubicBezTo>
                  <a:pt x="12294" y="8922"/>
                  <a:pt x="12233" y="8932"/>
                  <a:pt x="12255" y="8946"/>
                </a:cubicBezTo>
                <a:cubicBezTo>
                  <a:pt x="12276" y="8960"/>
                  <a:pt x="12249" y="8978"/>
                  <a:pt x="12195" y="8986"/>
                </a:cubicBezTo>
                <a:cubicBezTo>
                  <a:pt x="12142" y="8995"/>
                  <a:pt x="12024" y="9032"/>
                  <a:pt x="11931" y="9069"/>
                </a:cubicBezTo>
                <a:cubicBezTo>
                  <a:pt x="11792" y="9125"/>
                  <a:pt x="11710" y="9137"/>
                  <a:pt x="11466" y="9137"/>
                </a:cubicBezTo>
                <a:cubicBezTo>
                  <a:pt x="11089" y="9137"/>
                  <a:pt x="11027" y="9116"/>
                  <a:pt x="11074" y="9001"/>
                </a:cubicBezTo>
                <a:cubicBezTo>
                  <a:pt x="11105" y="8925"/>
                  <a:pt x="11133" y="8911"/>
                  <a:pt x="11242" y="8917"/>
                </a:cubicBezTo>
                <a:cubicBezTo>
                  <a:pt x="11352" y="8923"/>
                  <a:pt x="11372" y="8913"/>
                  <a:pt x="11362" y="8855"/>
                </a:cubicBezTo>
                <a:cubicBezTo>
                  <a:pt x="11355" y="8815"/>
                  <a:pt x="11301" y="8778"/>
                  <a:pt x="11230" y="8763"/>
                </a:cubicBezTo>
                <a:cubicBezTo>
                  <a:pt x="11164" y="8750"/>
                  <a:pt x="11101" y="8719"/>
                  <a:pt x="11090" y="8697"/>
                </a:cubicBezTo>
                <a:cubicBezTo>
                  <a:pt x="11068" y="8651"/>
                  <a:pt x="11371" y="8454"/>
                  <a:pt x="11438" y="8471"/>
                </a:cubicBezTo>
                <a:cubicBezTo>
                  <a:pt x="11463" y="8477"/>
                  <a:pt x="11530" y="8468"/>
                  <a:pt x="11587" y="8451"/>
                </a:cubicBezTo>
                <a:cubicBezTo>
                  <a:pt x="11682" y="8423"/>
                  <a:pt x="11680" y="8421"/>
                  <a:pt x="11567" y="8417"/>
                </a:cubicBezTo>
                <a:cubicBezTo>
                  <a:pt x="11368" y="8411"/>
                  <a:pt x="11111" y="8352"/>
                  <a:pt x="11090" y="8307"/>
                </a:cubicBezTo>
                <a:cubicBezTo>
                  <a:pt x="11063" y="8252"/>
                  <a:pt x="11248" y="8142"/>
                  <a:pt x="11370" y="8141"/>
                </a:cubicBezTo>
                <a:cubicBezTo>
                  <a:pt x="11425" y="8140"/>
                  <a:pt x="11518" y="8113"/>
                  <a:pt x="11579" y="8079"/>
                </a:cubicBezTo>
                <a:cubicBezTo>
                  <a:pt x="11639" y="8046"/>
                  <a:pt x="11666" y="8020"/>
                  <a:pt x="11639" y="8023"/>
                </a:cubicBezTo>
                <a:cubicBezTo>
                  <a:pt x="11612" y="8025"/>
                  <a:pt x="11548" y="8021"/>
                  <a:pt x="11498" y="8013"/>
                </a:cubicBezTo>
                <a:cubicBezTo>
                  <a:pt x="11449" y="8005"/>
                  <a:pt x="11341" y="7994"/>
                  <a:pt x="11258" y="7990"/>
                </a:cubicBezTo>
                <a:cubicBezTo>
                  <a:pt x="11133" y="7984"/>
                  <a:pt x="11112" y="7971"/>
                  <a:pt x="11122" y="7913"/>
                </a:cubicBezTo>
                <a:cubicBezTo>
                  <a:pt x="11137" y="7829"/>
                  <a:pt x="11293" y="7751"/>
                  <a:pt x="11450" y="7751"/>
                </a:cubicBezTo>
                <a:cubicBezTo>
                  <a:pt x="11546" y="7751"/>
                  <a:pt x="11553" y="7744"/>
                  <a:pt x="11498" y="7702"/>
                </a:cubicBezTo>
                <a:cubicBezTo>
                  <a:pt x="11419" y="7643"/>
                  <a:pt x="11467" y="7605"/>
                  <a:pt x="11623" y="7605"/>
                </a:cubicBezTo>
                <a:cubicBezTo>
                  <a:pt x="11686" y="7605"/>
                  <a:pt x="11836" y="7584"/>
                  <a:pt x="11955" y="7557"/>
                </a:cubicBezTo>
                <a:cubicBezTo>
                  <a:pt x="12183" y="7505"/>
                  <a:pt x="12341" y="7511"/>
                  <a:pt x="12223" y="7568"/>
                </a:cubicBezTo>
                <a:cubicBezTo>
                  <a:pt x="12175" y="7591"/>
                  <a:pt x="12175" y="7605"/>
                  <a:pt x="12223" y="7617"/>
                </a:cubicBezTo>
                <a:cubicBezTo>
                  <a:pt x="12271" y="7629"/>
                  <a:pt x="12270" y="7644"/>
                  <a:pt x="12219" y="7668"/>
                </a:cubicBezTo>
                <a:cubicBezTo>
                  <a:pt x="12181" y="7687"/>
                  <a:pt x="12129" y="7697"/>
                  <a:pt x="12099" y="7689"/>
                </a:cubicBezTo>
                <a:cubicBezTo>
                  <a:pt x="12070" y="7682"/>
                  <a:pt x="12043" y="7686"/>
                  <a:pt x="12043" y="7699"/>
                </a:cubicBezTo>
                <a:cubicBezTo>
                  <a:pt x="12043" y="7729"/>
                  <a:pt x="12156" y="7759"/>
                  <a:pt x="12303" y="7769"/>
                </a:cubicBezTo>
                <a:cubicBezTo>
                  <a:pt x="12473" y="7779"/>
                  <a:pt x="12655" y="7825"/>
                  <a:pt x="12620" y="7848"/>
                </a:cubicBezTo>
                <a:cubicBezTo>
                  <a:pt x="12602" y="7859"/>
                  <a:pt x="12630" y="7874"/>
                  <a:pt x="12680" y="7882"/>
                </a:cubicBezTo>
                <a:cubicBezTo>
                  <a:pt x="12730" y="7890"/>
                  <a:pt x="12768" y="7913"/>
                  <a:pt x="12768" y="7932"/>
                </a:cubicBezTo>
                <a:cubicBezTo>
                  <a:pt x="12768" y="7955"/>
                  <a:pt x="12809" y="7961"/>
                  <a:pt x="12888" y="7953"/>
                </a:cubicBezTo>
                <a:cubicBezTo>
                  <a:pt x="13033" y="7938"/>
                  <a:pt x="13046" y="7867"/>
                  <a:pt x="12912" y="7822"/>
                </a:cubicBezTo>
                <a:cubicBezTo>
                  <a:pt x="12827" y="7793"/>
                  <a:pt x="12827" y="7788"/>
                  <a:pt x="12908" y="7764"/>
                </a:cubicBezTo>
                <a:cubicBezTo>
                  <a:pt x="12958" y="7749"/>
                  <a:pt x="13009" y="7698"/>
                  <a:pt x="13020" y="7652"/>
                </a:cubicBezTo>
                <a:lnTo>
                  <a:pt x="13040" y="7568"/>
                </a:lnTo>
                <a:lnTo>
                  <a:pt x="13461" y="7575"/>
                </a:lnTo>
                <a:cubicBezTo>
                  <a:pt x="13693" y="7577"/>
                  <a:pt x="13912" y="7580"/>
                  <a:pt x="13945" y="7581"/>
                </a:cubicBezTo>
                <a:cubicBezTo>
                  <a:pt x="14135" y="7585"/>
                  <a:pt x="14410" y="7545"/>
                  <a:pt x="14462" y="7505"/>
                </a:cubicBezTo>
                <a:cubicBezTo>
                  <a:pt x="14496" y="7480"/>
                  <a:pt x="14578" y="7460"/>
                  <a:pt x="14646" y="7460"/>
                </a:cubicBezTo>
                <a:cubicBezTo>
                  <a:pt x="14724" y="7460"/>
                  <a:pt x="14761" y="7447"/>
                  <a:pt x="14742" y="7427"/>
                </a:cubicBezTo>
                <a:cubicBezTo>
                  <a:pt x="14703" y="7386"/>
                  <a:pt x="14835" y="7315"/>
                  <a:pt x="15027" y="7275"/>
                </a:cubicBezTo>
                <a:cubicBezTo>
                  <a:pt x="15202" y="7239"/>
                  <a:pt x="15240" y="7251"/>
                  <a:pt x="15211" y="7337"/>
                </a:cubicBezTo>
                <a:cubicBezTo>
                  <a:pt x="15200" y="7370"/>
                  <a:pt x="15177" y="7434"/>
                  <a:pt x="15163" y="7478"/>
                </a:cubicBezTo>
                <a:cubicBezTo>
                  <a:pt x="15141" y="7543"/>
                  <a:pt x="15159" y="7557"/>
                  <a:pt x="15255" y="7557"/>
                </a:cubicBezTo>
                <a:cubicBezTo>
                  <a:pt x="15410" y="7557"/>
                  <a:pt x="15560" y="7703"/>
                  <a:pt x="15539" y="7835"/>
                </a:cubicBezTo>
                <a:cubicBezTo>
                  <a:pt x="15531" y="7891"/>
                  <a:pt x="15545" y="7950"/>
                  <a:pt x="15572" y="7968"/>
                </a:cubicBezTo>
                <a:cubicBezTo>
                  <a:pt x="15598" y="7985"/>
                  <a:pt x="15604" y="8005"/>
                  <a:pt x="15588" y="8011"/>
                </a:cubicBezTo>
                <a:cubicBezTo>
                  <a:pt x="15540" y="8030"/>
                  <a:pt x="15843" y="8142"/>
                  <a:pt x="15924" y="8136"/>
                </a:cubicBezTo>
                <a:cubicBezTo>
                  <a:pt x="15973" y="8132"/>
                  <a:pt x="16004" y="8175"/>
                  <a:pt x="16016" y="8267"/>
                </a:cubicBezTo>
                <a:cubicBezTo>
                  <a:pt x="16030" y="8373"/>
                  <a:pt x="16056" y="8407"/>
                  <a:pt x="16136" y="8416"/>
                </a:cubicBezTo>
                <a:cubicBezTo>
                  <a:pt x="16198" y="8422"/>
                  <a:pt x="16248" y="8454"/>
                  <a:pt x="16256" y="8495"/>
                </a:cubicBezTo>
                <a:cubicBezTo>
                  <a:pt x="16264" y="8532"/>
                  <a:pt x="16293" y="8575"/>
                  <a:pt x="16320" y="8590"/>
                </a:cubicBezTo>
                <a:cubicBezTo>
                  <a:pt x="16407" y="8636"/>
                  <a:pt x="16369" y="8763"/>
                  <a:pt x="16268" y="8763"/>
                </a:cubicBezTo>
                <a:cubicBezTo>
                  <a:pt x="16149" y="8764"/>
                  <a:pt x="16028" y="8796"/>
                  <a:pt x="16028" y="8826"/>
                </a:cubicBezTo>
                <a:cubicBezTo>
                  <a:pt x="16028" y="8840"/>
                  <a:pt x="16057" y="8845"/>
                  <a:pt x="16092" y="8836"/>
                </a:cubicBezTo>
                <a:cubicBezTo>
                  <a:pt x="16128" y="8827"/>
                  <a:pt x="16174" y="8843"/>
                  <a:pt x="16192" y="8872"/>
                </a:cubicBezTo>
                <a:cubicBezTo>
                  <a:pt x="16216" y="8908"/>
                  <a:pt x="16264" y="8922"/>
                  <a:pt x="16353" y="8917"/>
                </a:cubicBezTo>
                <a:cubicBezTo>
                  <a:pt x="16467" y="8911"/>
                  <a:pt x="16485" y="8925"/>
                  <a:pt x="16525" y="9056"/>
                </a:cubicBezTo>
                <a:cubicBezTo>
                  <a:pt x="16582" y="9245"/>
                  <a:pt x="16593" y="9263"/>
                  <a:pt x="16689" y="9357"/>
                </a:cubicBezTo>
                <a:cubicBezTo>
                  <a:pt x="16733" y="9400"/>
                  <a:pt x="16750" y="9442"/>
                  <a:pt x="16729" y="9451"/>
                </a:cubicBezTo>
                <a:cubicBezTo>
                  <a:pt x="16708" y="9459"/>
                  <a:pt x="16737" y="9487"/>
                  <a:pt x="16793" y="9512"/>
                </a:cubicBezTo>
                <a:cubicBezTo>
                  <a:pt x="16849" y="9537"/>
                  <a:pt x="16904" y="9576"/>
                  <a:pt x="16913" y="9599"/>
                </a:cubicBezTo>
                <a:cubicBezTo>
                  <a:pt x="16922" y="9622"/>
                  <a:pt x="16947" y="9696"/>
                  <a:pt x="16969" y="9763"/>
                </a:cubicBezTo>
                <a:cubicBezTo>
                  <a:pt x="16992" y="9830"/>
                  <a:pt x="17035" y="9898"/>
                  <a:pt x="17065" y="9913"/>
                </a:cubicBezTo>
                <a:cubicBezTo>
                  <a:pt x="17100" y="9931"/>
                  <a:pt x="17097" y="9947"/>
                  <a:pt x="17057" y="9957"/>
                </a:cubicBezTo>
                <a:cubicBezTo>
                  <a:pt x="16947" y="9984"/>
                  <a:pt x="16983" y="10087"/>
                  <a:pt x="17101" y="10083"/>
                </a:cubicBezTo>
                <a:cubicBezTo>
                  <a:pt x="17225" y="10079"/>
                  <a:pt x="17283" y="10181"/>
                  <a:pt x="17182" y="10222"/>
                </a:cubicBezTo>
                <a:cubicBezTo>
                  <a:pt x="17088" y="10260"/>
                  <a:pt x="17100" y="10294"/>
                  <a:pt x="17202" y="10279"/>
                </a:cubicBezTo>
                <a:cubicBezTo>
                  <a:pt x="17249" y="10271"/>
                  <a:pt x="17322" y="10283"/>
                  <a:pt x="17366" y="10305"/>
                </a:cubicBezTo>
                <a:cubicBezTo>
                  <a:pt x="17450" y="10346"/>
                  <a:pt x="17464" y="10371"/>
                  <a:pt x="17482" y="10567"/>
                </a:cubicBezTo>
                <a:cubicBezTo>
                  <a:pt x="17488" y="10636"/>
                  <a:pt x="17532" y="10708"/>
                  <a:pt x="17586" y="10733"/>
                </a:cubicBezTo>
                <a:cubicBezTo>
                  <a:pt x="17638" y="10757"/>
                  <a:pt x="17688" y="10816"/>
                  <a:pt x="17698" y="10864"/>
                </a:cubicBezTo>
                <a:cubicBezTo>
                  <a:pt x="17708" y="10913"/>
                  <a:pt x="17760" y="10979"/>
                  <a:pt x="17810" y="11010"/>
                </a:cubicBezTo>
                <a:cubicBezTo>
                  <a:pt x="17928" y="11082"/>
                  <a:pt x="17925" y="11222"/>
                  <a:pt x="17806" y="11262"/>
                </a:cubicBezTo>
                <a:cubicBezTo>
                  <a:pt x="17724" y="11290"/>
                  <a:pt x="17724" y="11298"/>
                  <a:pt x="17810" y="11336"/>
                </a:cubicBezTo>
                <a:cubicBezTo>
                  <a:pt x="17878" y="11367"/>
                  <a:pt x="17887" y="11384"/>
                  <a:pt x="17838" y="11396"/>
                </a:cubicBezTo>
                <a:cubicBezTo>
                  <a:pt x="17801" y="11406"/>
                  <a:pt x="17785" y="11428"/>
                  <a:pt x="17802" y="11446"/>
                </a:cubicBezTo>
                <a:cubicBezTo>
                  <a:pt x="17820" y="11465"/>
                  <a:pt x="17782" y="11493"/>
                  <a:pt x="17714" y="11508"/>
                </a:cubicBezTo>
                <a:cubicBezTo>
                  <a:pt x="17615" y="11529"/>
                  <a:pt x="17602" y="11540"/>
                  <a:pt x="17662" y="11569"/>
                </a:cubicBezTo>
                <a:cubicBezTo>
                  <a:pt x="17717" y="11596"/>
                  <a:pt x="17721" y="11612"/>
                  <a:pt x="17670" y="11632"/>
                </a:cubicBezTo>
                <a:cubicBezTo>
                  <a:pt x="17619" y="11653"/>
                  <a:pt x="17620" y="11669"/>
                  <a:pt x="17670" y="11694"/>
                </a:cubicBezTo>
                <a:cubicBezTo>
                  <a:pt x="17747" y="11731"/>
                  <a:pt x="17647" y="11847"/>
                  <a:pt x="17538" y="11847"/>
                </a:cubicBezTo>
                <a:cubicBezTo>
                  <a:pt x="17472" y="11847"/>
                  <a:pt x="17453" y="12211"/>
                  <a:pt x="17514" y="12302"/>
                </a:cubicBezTo>
                <a:cubicBezTo>
                  <a:pt x="17556" y="12365"/>
                  <a:pt x="17728" y="12399"/>
                  <a:pt x="18119" y="12422"/>
                </a:cubicBezTo>
                <a:cubicBezTo>
                  <a:pt x="18489" y="12443"/>
                  <a:pt x="18529" y="12452"/>
                  <a:pt x="18435" y="12498"/>
                </a:cubicBezTo>
                <a:cubicBezTo>
                  <a:pt x="18373" y="12528"/>
                  <a:pt x="18378" y="12538"/>
                  <a:pt x="18463" y="12557"/>
                </a:cubicBezTo>
                <a:cubicBezTo>
                  <a:pt x="18520" y="12570"/>
                  <a:pt x="18553" y="12589"/>
                  <a:pt x="18539" y="12598"/>
                </a:cubicBezTo>
                <a:cubicBezTo>
                  <a:pt x="18525" y="12607"/>
                  <a:pt x="18649" y="12616"/>
                  <a:pt x="18812" y="12619"/>
                </a:cubicBezTo>
                <a:cubicBezTo>
                  <a:pt x="18974" y="12621"/>
                  <a:pt x="19122" y="12615"/>
                  <a:pt x="19140" y="12603"/>
                </a:cubicBezTo>
                <a:cubicBezTo>
                  <a:pt x="19158" y="12591"/>
                  <a:pt x="19258" y="12600"/>
                  <a:pt x="19364" y="12624"/>
                </a:cubicBezTo>
                <a:cubicBezTo>
                  <a:pt x="19628" y="12682"/>
                  <a:pt x="19724" y="12675"/>
                  <a:pt x="19817" y="12596"/>
                </a:cubicBezTo>
                <a:cubicBezTo>
                  <a:pt x="19892" y="12533"/>
                  <a:pt x="19904" y="12532"/>
                  <a:pt x="20037" y="12567"/>
                </a:cubicBezTo>
                <a:cubicBezTo>
                  <a:pt x="20166" y="12601"/>
                  <a:pt x="20197" y="12600"/>
                  <a:pt x="20398" y="12553"/>
                </a:cubicBezTo>
                <a:cubicBezTo>
                  <a:pt x="20518" y="12524"/>
                  <a:pt x="20622" y="12487"/>
                  <a:pt x="20626" y="12472"/>
                </a:cubicBezTo>
                <a:cubicBezTo>
                  <a:pt x="20630" y="12456"/>
                  <a:pt x="20639" y="12423"/>
                  <a:pt x="20646" y="12396"/>
                </a:cubicBezTo>
                <a:cubicBezTo>
                  <a:pt x="20653" y="12369"/>
                  <a:pt x="20666" y="12341"/>
                  <a:pt x="20674" y="12334"/>
                </a:cubicBezTo>
                <a:cubicBezTo>
                  <a:pt x="20682" y="12328"/>
                  <a:pt x="20701" y="12276"/>
                  <a:pt x="20714" y="12219"/>
                </a:cubicBezTo>
                <a:cubicBezTo>
                  <a:pt x="20737" y="12117"/>
                  <a:pt x="20643" y="12069"/>
                  <a:pt x="20606" y="12164"/>
                </a:cubicBezTo>
                <a:cubicBezTo>
                  <a:pt x="20576" y="12240"/>
                  <a:pt x="20481" y="12233"/>
                  <a:pt x="20426" y="12151"/>
                </a:cubicBezTo>
                <a:cubicBezTo>
                  <a:pt x="20391" y="12100"/>
                  <a:pt x="20401" y="12072"/>
                  <a:pt x="20458" y="12054"/>
                </a:cubicBezTo>
                <a:cubicBezTo>
                  <a:pt x="20549" y="12027"/>
                  <a:pt x="20524" y="11983"/>
                  <a:pt x="20370" y="11894"/>
                </a:cubicBezTo>
                <a:cubicBezTo>
                  <a:pt x="20232" y="11815"/>
                  <a:pt x="20188" y="11478"/>
                  <a:pt x="20313" y="11461"/>
                </a:cubicBezTo>
                <a:cubicBezTo>
                  <a:pt x="20358" y="11455"/>
                  <a:pt x="20426" y="11468"/>
                  <a:pt x="20466" y="11490"/>
                </a:cubicBezTo>
                <a:cubicBezTo>
                  <a:pt x="20530" y="11526"/>
                  <a:pt x="20551" y="11526"/>
                  <a:pt x="20618" y="11493"/>
                </a:cubicBezTo>
                <a:cubicBezTo>
                  <a:pt x="20726" y="11441"/>
                  <a:pt x="20830" y="11448"/>
                  <a:pt x="20938" y="11514"/>
                </a:cubicBezTo>
                <a:cubicBezTo>
                  <a:pt x="21005" y="11556"/>
                  <a:pt x="21013" y="11580"/>
                  <a:pt x="20966" y="11598"/>
                </a:cubicBezTo>
                <a:cubicBezTo>
                  <a:pt x="20920" y="11617"/>
                  <a:pt x="20948" y="11629"/>
                  <a:pt x="21062" y="11640"/>
                </a:cubicBezTo>
                <a:cubicBezTo>
                  <a:pt x="21270" y="11661"/>
                  <a:pt x="21373" y="11645"/>
                  <a:pt x="21499" y="11568"/>
                </a:cubicBezTo>
                <a:cubicBezTo>
                  <a:pt x="21600" y="11505"/>
                  <a:pt x="21596" y="11503"/>
                  <a:pt x="21403" y="11422"/>
                </a:cubicBezTo>
                <a:cubicBezTo>
                  <a:pt x="21211" y="11342"/>
                  <a:pt x="21197" y="11275"/>
                  <a:pt x="21375" y="11302"/>
                </a:cubicBezTo>
                <a:cubicBezTo>
                  <a:pt x="21482" y="11319"/>
                  <a:pt x="21491" y="11283"/>
                  <a:pt x="21391" y="11243"/>
                </a:cubicBezTo>
                <a:cubicBezTo>
                  <a:pt x="21303" y="11207"/>
                  <a:pt x="20999" y="11204"/>
                  <a:pt x="20946" y="11238"/>
                </a:cubicBezTo>
                <a:cubicBezTo>
                  <a:pt x="20882" y="11279"/>
                  <a:pt x="20785" y="11235"/>
                  <a:pt x="20818" y="11179"/>
                </a:cubicBezTo>
                <a:cubicBezTo>
                  <a:pt x="20858" y="11114"/>
                  <a:pt x="20718" y="11037"/>
                  <a:pt x="20542" y="11026"/>
                </a:cubicBezTo>
                <a:cubicBezTo>
                  <a:pt x="20324" y="11012"/>
                  <a:pt x="20266" y="10971"/>
                  <a:pt x="20438" y="10951"/>
                </a:cubicBezTo>
                <a:cubicBezTo>
                  <a:pt x="20578" y="10936"/>
                  <a:pt x="20571" y="10933"/>
                  <a:pt x="20374" y="10921"/>
                </a:cubicBezTo>
                <a:cubicBezTo>
                  <a:pt x="20240" y="10913"/>
                  <a:pt x="20165" y="10895"/>
                  <a:pt x="20165" y="10872"/>
                </a:cubicBezTo>
                <a:cubicBezTo>
                  <a:pt x="20165" y="10852"/>
                  <a:pt x="20196" y="10838"/>
                  <a:pt x="20237" y="10841"/>
                </a:cubicBezTo>
                <a:cubicBezTo>
                  <a:pt x="20279" y="10845"/>
                  <a:pt x="20313" y="10835"/>
                  <a:pt x="20313" y="10820"/>
                </a:cubicBezTo>
                <a:cubicBezTo>
                  <a:pt x="20313" y="10806"/>
                  <a:pt x="20274" y="10800"/>
                  <a:pt x="20225" y="10808"/>
                </a:cubicBezTo>
                <a:cubicBezTo>
                  <a:pt x="20176" y="10815"/>
                  <a:pt x="20100" y="10803"/>
                  <a:pt x="20057" y="10780"/>
                </a:cubicBezTo>
                <a:cubicBezTo>
                  <a:pt x="19929" y="10712"/>
                  <a:pt x="19739" y="10676"/>
                  <a:pt x="19661" y="10707"/>
                </a:cubicBezTo>
                <a:cubicBezTo>
                  <a:pt x="19611" y="10727"/>
                  <a:pt x="19552" y="10719"/>
                  <a:pt x="19436" y="10675"/>
                </a:cubicBezTo>
                <a:cubicBezTo>
                  <a:pt x="19307" y="10626"/>
                  <a:pt x="19284" y="10600"/>
                  <a:pt x="19308" y="10526"/>
                </a:cubicBezTo>
                <a:cubicBezTo>
                  <a:pt x="19325" y="10475"/>
                  <a:pt x="19303" y="10417"/>
                  <a:pt x="19260" y="10392"/>
                </a:cubicBezTo>
                <a:cubicBezTo>
                  <a:pt x="19130" y="10315"/>
                  <a:pt x="19102" y="10169"/>
                  <a:pt x="19212" y="10144"/>
                </a:cubicBezTo>
                <a:cubicBezTo>
                  <a:pt x="19274" y="10130"/>
                  <a:pt x="19291" y="10106"/>
                  <a:pt x="19264" y="10078"/>
                </a:cubicBezTo>
                <a:cubicBezTo>
                  <a:pt x="19226" y="10038"/>
                  <a:pt x="19218" y="10038"/>
                  <a:pt x="19132" y="10088"/>
                </a:cubicBezTo>
                <a:cubicBezTo>
                  <a:pt x="19012" y="10157"/>
                  <a:pt x="18935" y="10135"/>
                  <a:pt x="18948" y="10036"/>
                </a:cubicBezTo>
                <a:cubicBezTo>
                  <a:pt x="18954" y="9989"/>
                  <a:pt x="18914" y="9943"/>
                  <a:pt x="18856" y="9921"/>
                </a:cubicBezTo>
                <a:cubicBezTo>
                  <a:pt x="18733" y="9876"/>
                  <a:pt x="18661" y="9759"/>
                  <a:pt x="18744" y="9738"/>
                </a:cubicBezTo>
                <a:cubicBezTo>
                  <a:pt x="18822" y="9719"/>
                  <a:pt x="18822" y="9587"/>
                  <a:pt x="18744" y="9567"/>
                </a:cubicBezTo>
                <a:cubicBezTo>
                  <a:pt x="18710" y="9559"/>
                  <a:pt x="18683" y="9533"/>
                  <a:pt x="18683" y="9510"/>
                </a:cubicBezTo>
                <a:cubicBezTo>
                  <a:pt x="18683" y="9488"/>
                  <a:pt x="18635" y="9457"/>
                  <a:pt x="18571" y="9441"/>
                </a:cubicBezTo>
                <a:cubicBezTo>
                  <a:pt x="18424" y="9404"/>
                  <a:pt x="18353" y="9281"/>
                  <a:pt x="18443" y="9213"/>
                </a:cubicBezTo>
                <a:cubicBezTo>
                  <a:pt x="18498" y="9171"/>
                  <a:pt x="18495" y="9153"/>
                  <a:pt x="18419" y="9119"/>
                </a:cubicBezTo>
                <a:cubicBezTo>
                  <a:pt x="18356" y="9091"/>
                  <a:pt x="18323" y="9030"/>
                  <a:pt x="18323" y="8940"/>
                </a:cubicBezTo>
                <a:cubicBezTo>
                  <a:pt x="18323" y="8799"/>
                  <a:pt x="18197" y="8708"/>
                  <a:pt x="17951" y="8671"/>
                </a:cubicBezTo>
                <a:cubicBezTo>
                  <a:pt x="17887" y="8662"/>
                  <a:pt x="17850" y="8627"/>
                  <a:pt x="17846" y="8576"/>
                </a:cubicBezTo>
                <a:cubicBezTo>
                  <a:pt x="17838" y="8436"/>
                  <a:pt x="17811" y="8398"/>
                  <a:pt x="17702" y="8365"/>
                </a:cubicBezTo>
                <a:cubicBezTo>
                  <a:pt x="17644" y="8348"/>
                  <a:pt x="17598" y="8310"/>
                  <a:pt x="17598" y="8280"/>
                </a:cubicBezTo>
                <a:cubicBezTo>
                  <a:pt x="17598" y="8250"/>
                  <a:pt x="17567" y="8212"/>
                  <a:pt x="17530" y="8197"/>
                </a:cubicBezTo>
                <a:cubicBezTo>
                  <a:pt x="17460" y="8169"/>
                  <a:pt x="17512" y="8108"/>
                  <a:pt x="17590" y="8128"/>
                </a:cubicBezTo>
                <a:cubicBezTo>
                  <a:pt x="17615" y="8134"/>
                  <a:pt x="17625" y="8105"/>
                  <a:pt x="17610" y="8065"/>
                </a:cubicBezTo>
                <a:cubicBezTo>
                  <a:pt x="17594" y="8019"/>
                  <a:pt x="17537" y="7984"/>
                  <a:pt x="17462" y="7972"/>
                </a:cubicBezTo>
                <a:cubicBezTo>
                  <a:pt x="17365" y="7958"/>
                  <a:pt x="17338" y="7933"/>
                  <a:pt x="17338" y="7851"/>
                </a:cubicBezTo>
                <a:cubicBezTo>
                  <a:pt x="17338" y="7794"/>
                  <a:pt x="17364" y="7740"/>
                  <a:pt x="17398" y="7731"/>
                </a:cubicBezTo>
                <a:cubicBezTo>
                  <a:pt x="17431" y="7723"/>
                  <a:pt x="17493" y="7688"/>
                  <a:pt x="17534" y="7657"/>
                </a:cubicBezTo>
                <a:cubicBezTo>
                  <a:pt x="17585" y="7618"/>
                  <a:pt x="17643" y="7605"/>
                  <a:pt x="17722" y="7613"/>
                </a:cubicBezTo>
                <a:cubicBezTo>
                  <a:pt x="17816" y="7623"/>
                  <a:pt x="17838" y="7612"/>
                  <a:pt x="17838" y="7555"/>
                </a:cubicBezTo>
                <a:cubicBezTo>
                  <a:pt x="17838" y="7517"/>
                  <a:pt x="17810" y="7478"/>
                  <a:pt x="17774" y="7469"/>
                </a:cubicBezTo>
                <a:cubicBezTo>
                  <a:pt x="17738" y="7460"/>
                  <a:pt x="17723" y="7428"/>
                  <a:pt x="17742" y="7397"/>
                </a:cubicBezTo>
                <a:cubicBezTo>
                  <a:pt x="17785" y="7328"/>
                  <a:pt x="17699" y="7302"/>
                  <a:pt x="17434" y="7301"/>
                </a:cubicBezTo>
                <a:cubicBezTo>
                  <a:pt x="17327" y="7301"/>
                  <a:pt x="17237" y="7289"/>
                  <a:pt x="17234" y="7275"/>
                </a:cubicBezTo>
                <a:cubicBezTo>
                  <a:pt x="17231" y="7262"/>
                  <a:pt x="17184" y="7232"/>
                  <a:pt x="17129" y="7207"/>
                </a:cubicBezTo>
                <a:cubicBezTo>
                  <a:pt x="17018" y="7158"/>
                  <a:pt x="16996" y="7129"/>
                  <a:pt x="16953" y="6958"/>
                </a:cubicBezTo>
                <a:cubicBezTo>
                  <a:pt x="16936" y="6891"/>
                  <a:pt x="16902" y="6828"/>
                  <a:pt x="16877" y="6818"/>
                </a:cubicBezTo>
                <a:cubicBezTo>
                  <a:pt x="16816" y="6792"/>
                  <a:pt x="16866" y="5475"/>
                  <a:pt x="16933" y="5354"/>
                </a:cubicBezTo>
                <a:cubicBezTo>
                  <a:pt x="16963" y="5300"/>
                  <a:pt x="16962" y="5167"/>
                  <a:pt x="16933" y="5048"/>
                </a:cubicBezTo>
                <a:cubicBezTo>
                  <a:pt x="16872" y="4798"/>
                  <a:pt x="16858" y="4204"/>
                  <a:pt x="16909" y="4038"/>
                </a:cubicBezTo>
                <a:cubicBezTo>
                  <a:pt x="16929" y="3972"/>
                  <a:pt x="16991" y="3901"/>
                  <a:pt x="17045" y="3879"/>
                </a:cubicBezTo>
                <a:cubicBezTo>
                  <a:pt x="17100" y="3857"/>
                  <a:pt x="17137" y="3819"/>
                  <a:pt x="17125" y="3795"/>
                </a:cubicBezTo>
                <a:cubicBezTo>
                  <a:pt x="17114" y="3771"/>
                  <a:pt x="17119" y="3734"/>
                  <a:pt x="17138" y="3714"/>
                </a:cubicBezTo>
                <a:cubicBezTo>
                  <a:pt x="17167" y="3683"/>
                  <a:pt x="17194" y="3684"/>
                  <a:pt x="17326" y="3719"/>
                </a:cubicBezTo>
                <a:cubicBezTo>
                  <a:pt x="17409" y="3741"/>
                  <a:pt x="17478" y="3748"/>
                  <a:pt x="17478" y="3735"/>
                </a:cubicBezTo>
                <a:cubicBezTo>
                  <a:pt x="17478" y="3722"/>
                  <a:pt x="17394" y="3697"/>
                  <a:pt x="17294" y="3680"/>
                </a:cubicBezTo>
                <a:cubicBezTo>
                  <a:pt x="17081" y="3645"/>
                  <a:pt x="16873" y="3547"/>
                  <a:pt x="16873" y="3483"/>
                </a:cubicBezTo>
                <a:cubicBezTo>
                  <a:pt x="16873" y="3455"/>
                  <a:pt x="16842" y="3442"/>
                  <a:pt x="16789" y="3451"/>
                </a:cubicBezTo>
                <a:cubicBezTo>
                  <a:pt x="16632" y="3475"/>
                  <a:pt x="16612" y="3406"/>
                  <a:pt x="16761" y="3360"/>
                </a:cubicBezTo>
                <a:cubicBezTo>
                  <a:pt x="16876" y="3324"/>
                  <a:pt x="16882" y="3315"/>
                  <a:pt x="16801" y="3315"/>
                </a:cubicBezTo>
                <a:cubicBezTo>
                  <a:pt x="16745" y="3314"/>
                  <a:pt x="16681" y="3326"/>
                  <a:pt x="16661" y="3339"/>
                </a:cubicBezTo>
                <a:cubicBezTo>
                  <a:pt x="16605" y="3375"/>
                  <a:pt x="16414" y="3368"/>
                  <a:pt x="16328" y="3326"/>
                </a:cubicBezTo>
                <a:cubicBezTo>
                  <a:pt x="16284" y="3304"/>
                  <a:pt x="16155" y="3290"/>
                  <a:pt x="16004" y="3290"/>
                </a:cubicBezTo>
                <a:cubicBezTo>
                  <a:pt x="15865" y="3290"/>
                  <a:pt x="15718" y="3277"/>
                  <a:pt x="15680" y="3261"/>
                </a:cubicBezTo>
                <a:cubicBezTo>
                  <a:pt x="15633" y="3242"/>
                  <a:pt x="15584" y="3242"/>
                  <a:pt x="15531" y="3258"/>
                </a:cubicBezTo>
                <a:cubicBezTo>
                  <a:pt x="15489" y="3271"/>
                  <a:pt x="15240" y="3284"/>
                  <a:pt x="14979" y="3287"/>
                </a:cubicBezTo>
                <a:cubicBezTo>
                  <a:pt x="14717" y="3290"/>
                  <a:pt x="14438" y="3304"/>
                  <a:pt x="14358" y="3316"/>
                </a:cubicBezTo>
                <a:cubicBezTo>
                  <a:pt x="14278" y="3329"/>
                  <a:pt x="14194" y="3337"/>
                  <a:pt x="14170" y="3336"/>
                </a:cubicBezTo>
                <a:cubicBezTo>
                  <a:pt x="14146" y="3334"/>
                  <a:pt x="14114" y="3336"/>
                  <a:pt x="14098" y="3339"/>
                </a:cubicBezTo>
                <a:cubicBezTo>
                  <a:pt x="13984" y="3358"/>
                  <a:pt x="13309" y="3356"/>
                  <a:pt x="13281" y="3337"/>
                </a:cubicBezTo>
                <a:cubicBezTo>
                  <a:pt x="13261" y="3325"/>
                  <a:pt x="13202" y="3315"/>
                  <a:pt x="13153" y="3315"/>
                </a:cubicBezTo>
                <a:cubicBezTo>
                  <a:pt x="13103" y="3315"/>
                  <a:pt x="13080" y="3325"/>
                  <a:pt x="13100" y="3339"/>
                </a:cubicBezTo>
                <a:cubicBezTo>
                  <a:pt x="13121" y="3352"/>
                  <a:pt x="13083" y="3373"/>
                  <a:pt x="13016" y="3383"/>
                </a:cubicBezTo>
                <a:cubicBezTo>
                  <a:pt x="12950" y="3393"/>
                  <a:pt x="12897" y="3411"/>
                  <a:pt x="12896" y="3425"/>
                </a:cubicBezTo>
                <a:cubicBezTo>
                  <a:pt x="12896" y="3438"/>
                  <a:pt x="12838" y="3453"/>
                  <a:pt x="12772" y="3457"/>
                </a:cubicBezTo>
                <a:cubicBezTo>
                  <a:pt x="12624" y="3466"/>
                  <a:pt x="12273" y="3366"/>
                  <a:pt x="12327" y="3329"/>
                </a:cubicBezTo>
                <a:cubicBezTo>
                  <a:pt x="12349" y="3315"/>
                  <a:pt x="12324" y="3317"/>
                  <a:pt x="12267" y="3336"/>
                </a:cubicBezTo>
                <a:cubicBezTo>
                  <a:pt x="12171" y="3367"/>
                  <a:pt x="12171" y="3372"/>
                  <a:pt x="12271" y="3402"/>
                </a:cubicBezTo>
                <a:cubicBezTo>
                  <a:pt x="12373" y="3432"/>
                  <a:pt x="12370" y="3435"/>
                  <a:pt x="12267" y="3451"/>
                </a:cubicBezTo>
                <a:cubicBezTo>
                  <a:pt x="12191" y="3463"/>
                  <a:pt x="12179" y="3474"/>
                  <a:pt x="12223" y="3496"/>
                </a:cubicBezTo>
                <a:cubicBezTo>
                  <a:pt x="12368" y="3566"/>
                  <a:pt x="11911" y="3632"/>
                  <a:pt x="11603" y="3585"/>
                </a:cubicBezTo>
                <a:cubicBezTo>
                  <a:pt x="11466" y="3564"/>
                  <a:pt x="11418" y="3486"/>
                  <a:pt x="11518" y="3446"/>
                </a:cubicBezTo>
                <a:cubicBezTo>
                  <a:pt x="11541" y="3437"/>
                  <a:pt x="11533" y="3416"/>
                  <a:pt x="11498" y="3399"/>
                </a:cubicBezTo>
                <a:cubicBezTo>
                  <a:pt x="11455" y="3378"/>
                  <a:pt x="11455" y="3363"/>
                  <a:pt x="11498" y="3352"/>
                </a:cubicBezTo>
                <a:cubicBezTo>
                  <a:pt x="11533" y="3343"/>
                  <a:pt x="11563" y="3324"/>
                  <a:pt x="11563" y="3310"/>
                </a:cubicBezTo>
                <a:cubicBezTo>
                  <a:pt x="11563" y="3292"/>
                  <a:pt x="11534" y="3293"/>
                  <a:pt x="11478" y="3311"/>
                </a:cubicBezTo>
                <a:cubicBezTo>
                  <a:pt x="11416" y="3332"/>
                  <a:pt x="11380" y="3331"/>
                  <a:pt x="11326" y="3305"/>
                </a:cubicBezTo>
                <a:cubicBezTo>
                  <a:pt x="11270" y="3277"/>
                  <a:pt x="11279" y="3262"/>
                  <a:pt x="11374" y="3235"/>
                </a:cubicBezTo>
                <a:cubicBezTo>
                  <a:pt x="11497" y="3201"/>
                  <a:pt x="11507" y="3159"/>
                  <a:pt x="11410" y="3096"/>
                </a:cubicBezTo>
                <a:cubicBezTo>
                  <a:pt x="11276" y="3010"/>
                  <a:pt x="11350" y="2825"/>
                  <a:pt x="11502" y="2863"/>
                </a:cubicBezTo>
                <a:cubicBezTo>
                  <a:pt x="11574" y="2881"/>
                  <a:pt x="11538" y="2813"/>
                  <a:pt x="11454" y="2773"/>
                </a:cubicBezTo>
                <a:cubicBezTo>
                  <a:pt x="11397" y="2745"/>
                  <a:pt x="11406" y="2727"/>
                  <a:pt x="11514" y="2686"/>
                </a:cubicBezTo>
                <a:cubicBezTo>
                  <a:pt x="11589" y="2657"/>
                  <a:pt x="11671" y="2633"/>
                  <a:pt x="11695" y="2631"/>
                </a:cubicBezTo>
                <a:cubicBezTo>
                  <a:pt x="11886" y="2615"/>
                  <a:pt x="11985" y="2599"/>
                  <a:pt x="11991" y="2580"/>
                </a:cubicBezTo>
                <a:cubicBezTo>
                  <a:pt x="11995" y="2569"/>
                  <a:pt x="12003" y="2549"/>
                  <a:pt x="12007" y="2538"/>
                </a:cubicBezTo>
                <a:cubicBezTo>
                  <a:pt x="12011" y="2527"/>
                  <a:pt x="12061" y="2499"/>
                  <a:pt x="12119" y="2475"/>
                </a:cubicBezTo>
                <a:cubicBezTo>
                  <a:pt x="12178" y="2452"/>
                  <a:pt x="12210" y="2423"/>
                  <a:pt x="12191" y="2411"/>
                </a:cubicBezTo>
                <a:cubicBezTo>
                  <a:pt x="12173" y="2399"/>
                  <a:pt x="12194" y="2365"/>
                  <a:pt x="12235" y="2335"/>
                </a:cubicBezTo>
                <a:cubicBezTo>
                  <a:pt x="12276" y="2304"/>
                  <a:pt x="12309" y="2226"/>
                  <a:pt x="12311" y="2163"/>
                </a:cubicBezTo>
                <a:cubicBezTo>
                  <a:pt x="12314" y="2100"/>
                  <a:pt x="12349" y="2037"/>
                  <a:pt x="12388" y="2021"/>
                </a:cubicBezTo>
                <a:cubicBezTo>
                  <a:pt x="12426" y="2005"/>
                  <a:pt x="12444" y="1978"/>
                  <a:pt x="12428" y="1961"/>
                </a:cubicBezTo>
                <a:cubicBezTo>
                  <a:pt x="12411" y="1944"/>
                  <a:pt x="12455" y="1916"/>
                  <a:pt x="12524" y="1901"/>
                </a:cubicBezTo>
                <a:cubicBezTo>
                  <a:pt x="12608" y="1883"/>
                  <a:pt x="12648" y="1850"/>
                  <a:pt x="12648" y="1801"/>
                </a:cubicBezTo>
                <a:cubicBezTo>
                  <a:pt x="12648" y="1759"/>
                  <a:pt x="12684" y="1723"/>
                  <a:pt x="12736" y="1715"/>
                </a:cubicBezTo>
                <a:cubicBezTo>
                  <a:pt x="12786" y="1707"/>
                  <a:pt x="12814" y="1690"/>
                  <a:pt x="12796" y="1678"/>
                </a:cubicBezTo>
                <a:cubicBezTo>
                  <a:pt x="12778" y="1666"/>
                  <a:pt x="12782" y="1643"/>
                  <a:pt x="12808" y="1626"/>
                </a:cubicBezTo>
                <a:cubicBezTo>
                  <a:pt x="12881" y="1579"/>
                  <a:pt x="12886" y="1535"/>
                  <a:pt x="12824" y="1469"/>
                </a:cubicBezTo>
                <a:cubicBezTo>
                  <a:pt x="12756" y="1397"/>
                  <a:pt x="12807" y="1350"/>
                  <a:pt x="12916" y="1387"/>
                </a:cubicBezTo>
                <a:cubicBezTo>
                  <a:pt x="13032" y="1426"/>
                  <a:pt x="13024" y="1285"/>
                  <a:pt x="12904" y="1175"/>
                </a:cubicBezTo>
                <a:cubicBezTo>
                  <a:pt x="12833" y="1110"/>
                  <a:pt x="12801" y="1006"/>
                  <a:pt x="12796" y="806"/>
                </a:cubicBezTo>
                <a:cubicBezTo>
                  <a:pt x="12791" y="565"/>
                  <a:pt x="12775" y="525"/>
                  <a:pt x="12676" y="496"/>
                </a:cubicBezTo>
                <a:cubicBezTo>
                  <a:pt x="12614" y="477"/>
                  <a:pt x="12559" y="444"/>
                  <a:pt x="12552" y="423"/>
                </a:cubicBezTo>
                <a:cubicBezTo>
                  <a:pt x="12544" y="402"/>
                  <a:pt x="12496" y="366"/>
                  <a:pt x="12448" y="344"/>
                </a:cubicBezTo>
                <a:cubicBezTo>
                  <a:pt x="12400" y="321"/>
                  <a:pt x="12376" y="290"/>
                  <a:pt x="12392" y="273"/>
                </a:cubicBezTo>
                <a:cubicBezTo>
                  <a:pt x="12412" y="250"/>
                  <a:pt x="12377" y="245"/>
                  <a:pt x="12263" y="256"/>
                </a:cubicBezTo>
                <a:cubicBezTo>
                  <a:pt x="12136" y="269"/>
                  <a:pt x="12095" y="261"/>
                  <a:pt x="12051" y="214"/>
                </a:cubicBezTo>
                <a:cubicBezTo>
                  <a:pt x="12022" y="183"/>
                  <a:pt x="12007" y="151"/>
                  <a:pt x="12019" y="143"/>
                </a:cubicBezTo>
                <a:cubicBezTo>
                  <a:pt x="12031" y="135"/>
                  <a:pt x="11979" y="132"/>
                  <a:pt x="11903" y="138"/>
                </a:cubicBezTo>
                <a:cubicBezTo>
                  <a:pt x="11826" y="144"/>
                  <a:pt x="11658" y="125"/>
                  <a:pt x="11526" y="95"/>
                </a:cubicBezTo>
                <a:cubicBezTo>
                  <a:pt x="11338" y="51"/>
                  <a:pt x="11186" y="38"/>
                  <a:pt x="10778" y="35"/>
                </a:cubicBezTo>
                <a:close/>
                <a:moveTo>
                  <a:pt x="0" y="4581"/>
                </a:moveTo>
                <a:lnTo>
                  <a:pt x="0" y="4707"/>
                </a:lnTo>
                <a:cubicBezTo>
                  <a:pt x="33" y="4693"/>
                  <a:pt x="75" y="4680"/>
                  <a:pt x="132" y="4680"/>
                </a:cubicBezTo>
                <a:cubicBezTo>
                  <a:pt x="175" y="4680"/>
                  <a:pt x="212" y="4656"/>
                  <a:pt x="212" y="4628"/>
                </a:cubicBezTo>
                <a:cubicBezTo>
                  <a:pt x="212" y="4586"/>
                  <a:pt x="181" y="4579"/>
                  <a:pt x="56" y="4589"/>
                </a:cubicBezTo>
                <a:cubicBezTo>
                  <a:pt x="35" y="4591"/>
                  <a:pt x="21" y="4582"/>
                  <a:pt x="0" y="4581"/>
                </a:cubicBezTo>
                <a:close/>
                <a:moveTo>
                  <a:pt x="0" y="5223"/>
                </a:moveTo>
                <a:lnTo>
                  <a:pt x="0" y="5548"/>
                </a:lnTo>
                <a:cubicBezTo>
                  <a:pt x="6" y="5542"/>
                  <a:pt x="2" y="5539"/>
                  <a:pt x="12" y="5530"/>
                </a:cubicBezTo>
                <a:cubicBezTo>
                  <a:pt x="135" y="5428"/>
                  <a:pt x="151" y="5348"/>
                  <a:pt x="60" y="5296"/>
                </a:cubicBezTo>
                <a:cubicBezTo>
                  <a:pt x="31" y="5279"/>
                  <a:pt x="19" y="5250"/>
                  <a:pt x="0" y="5223"/>
                </a:cubicBezTo>
                <a:close/>
                <a:moveTo>
                  <a:pt x="0" y="5593"/>
                </a:moveTo>
                <a:lnTo>
                  <a:pt x="0" y="5715"/>
                </a:lnTo>
                <a:cubicBezTo>
                  <a:pt x="27" y="5694"/>
                  <a:pt x="65" y="5686"/>
                  <a:pt x="128" y="5707"/>
                </a:cubicBezTo>
                <a:cubicBezTo>
                  <a:pt x="190" y="5727"/>
                  <a:pt x="212" y="5725"/>
                  <a:pt x="212" y="5697"/>
                </a:cubicBezTo>
                <a:cubicBezTo>
                  <a:pt x="212" y="5677"/>
                  <a:pt x="150" y="5644"/>
                  <a:pt x="76" y="5624"/>
                </a:cubicBezTo>
                <a:cubicBezTo>
                  <a:pt x="32" y="5612"/>
                  <a:pt x="15" y="5603"/>
                  <a:pt x="0" y="5593"/>
                </a:cubicBezTo>
                <a:close/>
                <a:moveTo>
                  <a:pt x="11867" y="7801"/>
                </a:moveTo>
                <a:cubicBezTo>
                  <a:pt x="11769" y="7801"/>
                  <a:pt x="11671" y="7812"/>
                  <a:pt x="11651" y="7825"/>
                </a:cubicBezTo>
                <a:cubicBezTo>
                  <a:pt x="11628" y="7840"/>
                  <a:pt x="11703" y="7850"/>
                  <a:pt x="11831" y="7850"/>
                </a:cubicBezTo>
                <a:cubicBezTo>
                  <a:pt x="11949" y="7850"/>
                  <a:pt x="12043" y="7839"/>
                  <a:pt x="12043" y="7825"/>
                </a:cubicBezTo>
                <a:cubicBezTo>
                  <a:pt x="12043" y="7812"/>
                  <a:pt x="11965" y="7801"/>
                  <a:pt x="11867" y="7801"/>
                </a:cubicBezTo>
                <a:close/>
                <a:moveTo>
                  <a:pt x="12456" y="7955"/>
                </a:moveTo>
                <a:cubicBezTo>
                  <a:pt x="12407" y="7962"/>
                  <a:pt x="12421" y="7968"/>
                  <a:pt x="12492" y="7969"/>
                </a:cubicBezTo>
                <a:cubicBezTo>
                  <a:pt x="12555" y="7970"/>
                  <a:pt x="12592" y="7964"/>
                  <a:pt x="12572" y="7956"/>
                </a:cubicBezTo>
                <a:cubicBezTo>
                  <a:pt x="12552" y="7948"/>
                  <a:pt x="12499" y="7948"/>
                  <a:pt x="12456" y="7955"/>
                </a:cubicBezTo>
                <a:close/>
                <a:moveTo>
                  <a:pt x="9316" y="8466"/>
                </a:moveTo>
                <a:cubicBezTo>
                  <a:pt x="9268" y="8473"/>
                  <a:pt x="9281" y="8479"/>
                  <a:pt x="9352" y="8480"/>
                </a:cubicBezTo>
                <a:cubicBezTo>
                  <a:pt x="9415" y="8481"/>
                  <a:pt x="9452" y="8477"/>
                  <a:pt x="9432" y="8469"/>
                </a:cubicBezTo>
                <a:cubicBezTo>
                  <a:pt x="9412" y="8461"/>
                  <a:pt x="9359" y="8459"/>
                  <a:pt x="9316" y="8466"/>
                </a:cubicBezTo>
                <a:close/>
                <a:moveTo>
                  <a:pt x="9388" y="8548"/>
                </a:moveTo>
                <a:cubicBezTo>
                  <a:pt x="9321" y="8555"/>
                  <a:pt x="9268" y="8566"/>
                  <a:pt x="9268" y="8571"/>
                </a:cubicBezTo>
                <a:cubicBezTo>
                  <a:pt x="9268" y="8576"/>
                  <a:pt x="9321" y="8581"/>
                  <a:pt x="9388" y="8581"/>
                </a:cubicBezTo>
                <a:cubicBezTo>
                  <a:pt x="9454" y="8581"/>
                  <a:pt x="9508" y="8570"/>
                  <a:pt x="9508" y="8558"/>
                </a:cubicBezTo>
                <a:cubicBezTo>
                  <a:pt x="9508" y="8546"/>
                  <a:pt x="9454" y="8541"/>
                  <a:pt x="9388" y="8548"/>
                </a:cubicBezTo>
                <a:close/>
                <a:moveTo>
                  <a:pt x="12331" y="8833"/>
                </a:moveTo>
                <a:cubicBezTo>
                  <a:pt x="12290" y="8840"/>
                  <a:pt x="12325" y="8844"/>
                  <a:pt x="12408" y="8844"/>
                </a:cubicBezTo>
                <a:cubicBezTo>
                  <a:pt x="12491" y="8844"/>
                  <a:pt x="12521" y="8840"/>
                  <a:pt x="12480" y="8833"/>
                </a:cubicBezTo>
                <a:cubicBezTo>
                  <a:pt x="12438" y="8826"/>
                  <a:pt x="12373" y="8826"/>
                  <a:pt x="12331" y="8833"/>
                </a:cubicBezTo>
                <a:close/>
                <a:moveTo>
                  <a:pt x="8326" y="8873"/>
                </a:moveTo>
                <a:cubicBezTo>
                  <a:pt x="8275" y="8873"/>
                  <a:pt x="8250" y="8884"/>
                  <a:pt x="8270" y="8898"/>
                </a:cubicBezTo>
                <a:cubicBezTo>
                  <a:pt x="8291" y="8911"/>
                  <a:pt x="8335" y="8922"/>
                  <a:pt x="8366" y="8922"/>
                </a:cubicBezTo>
                <a:cubicBezTo>
                  <a:pt x="8398" y="8922"/>
                  <a:pt x="8423" y="8911"/>
                  <a:pt x="8423" y="8898"/>
                </a:cubicBezTo>
                <a:cubicBezTo>
                  <a:pt x="8423" y="8884"/>
                  <a:pt x="8378" y="8873"/>
                  <a:pt x="8326" y="8873"/>
                </a:cubicBezTo>
                <a:close/>
                <a:moveTo>
                  <a:pt x="14843" y="9734"/>
                </a:moveTo>
                <a:cubicBezTo>
                  <a:pt x="14822" y="9742"/>
                  <a:pt x="14829" y="9768"/>
                  <a:pt x="14855" y="9792"/>
                </a:cubicBezTo>
                <a:cubicBezTo>
                  <a:pt x="14900" y="9834"/>
                  <a:pt x="14902" y="9834"/>
                  <a:pt x="14927" y="9792"/>
                </a:cubicBezTo>
                <a:cubicBezTo>
                  <a:pt x="14955" y="9744"/>
                  <a:pt x="14904" y="9709"/>
                  <a:pt x="14843" y="9734"/>
                </a:cubicBezTo>
                <a:close/>
                <a:moveTo>
                  <a:pt x="5679" y="11018"/>
                </a:moveTo>
                <a:cubicBezTo>
                  <a:pt x="5664" y="11018"/>
                  <a:pt x="5636" y="11029"/>
                  <a:pt x="5615" y="11042"/>
                </a:cubicBezTo>
                <a:cubicBezTo>
                  <a:pt x="5595" y="11055"/>
                  <a:pt x="5604" y="11066"/>
                  <a:pt x="5639" y="11066"/>
                </a:cubicBezTo>
                <a:cubicBezTo>
                  <a:pt x="5674" y="11066"/>
                  <a:pt x="5703" y="11055"/>
                  <a:pt x="5703" y="11042"/>
                </a:cubicBezTo>
                <a:cubicBezTo>
                  <a:pt x="5703" y="11029"/>
                  <a:pt x="5694" y="11018"/>
                  <a:pt x="5679" y="11018"/>
                </a:cubicBezTo>
                <a:close/>
                <a:moveTo>
                  <a:pt x="21151" y="11123"/>
                </a:moveTo>
                <a:cubicBezTo>
                  <a:pt x="21102" y="11131"/>
                  <a:pt x="21116" y="11136"/>
                  <a:pt x="21187" y="11137"/>
                </a:cubicBezTo>
                <a:cubicBezTo>
                  <a:pt x="21250" y="11139"/>
                  <a:pt x="21283" y="11134"/>
                  <a:pt x="21263" y="11126"/>
                </a:cubicBezTo>
                <a:cubicBezTo>
                  <a:pt x="21243" y="11118"/>
                  <a:pt x="21194" y="11116"/>
                  <a:pt x="21151" y="11123"/>
                </a:cubicBezTo>
                <a:close/>
                <a:moveTo>
                  <a:pt x="557" y="11636"/>
                </a:moveTo>
                <a:cubicBezTo>
                  <a:pt x="546" y="11631"/>
                  <a:pt x="529" y="11635"/>
                  <a:pt x="505" y="11645"/>
                </a:cubicBezTo>
                <a:cubicBezTo>
                  <a:pt x="468" y="11660"/>
                  <a:pt x="458" y="11684"/>
                  <a:pt x="481" y="11699"/>
                </a:cubicBezTo>
                <a:cubicBezTo>
                  <a:pt x="543" y="11739"/>
                  <a:pt x="573" y="11730"/>
                  <a:pt x="573" y="11671"/>
                </a:cubicBezTo>
                <a:cubicBezTo>
                  <a:pt x="573" y="11651"/>
                  <a:pt x="567" y="11640"/>
                  <a:pt x="557" y="11636"/>
                </a:cubicBezTo>
                <a:close/>
                <a:moveTo>
                  <a:pt x="21279" y="11799"/>
                </a:moveTo>
                <a:cubicBezTo>
                  <a:pt x="21245" y="11799"/>
                  <a:pt x="21219" y="11810"/>
                  <a:pt x="21219" y="11823"/>
                </a:cubicBezTo>
                <a:cubicBezTo>
                  <a:pt x="21219" y="11837"/>
                  <a:pt x="21245" y="11847"/>
                  <a:pt x="21279" y="11847"/>
                </a:cubicBezTo>
                <a:cubicBezTo>
                  <a:pt x="21312" y="11847"/>
                  <a:pt x="21343" y="11837"/>
                  <a:pt x="21343" y="11823"/>
                </a:cubicBezTo>
                <a:cubicBezTo>
                  <a:pt x="21343" y="11810"/>
                  <a:pt x="21312" y="11799"/>
                  <a:pt x="21279" y="11799"/>
                </a:cubicBezTo>
                <a:close/>
                <a:moveTo>
                  <a:pt x="8058" y="13285"/>
                </a:moveTo>
                <a:cubicBezTo>
                  <a:pt x="8025" y="13285"/>
                  <a:pt x="7998" y="13296"/>
                  <a:pt x="7998" y="13309"/>
                </a:cubicBezTo>
                <a:cubicBezTo>
                  <a:pt x="7998" y="13323"/>
                  <a:pt x="8025" y="13334"/>
                  <a:pt x="8058" y="13334"/>
                </a:cubicBezTo>
                <a:cubicBezTo>
                  <a:pt x="8091" y="13334"/>
                  <a:pt x="8118" y="13323"/>
                  <a:pt x="8118" y="13309"/>
                </a:cubicBezTo>
                <a:cubicBezTo>
                  <a:pt x="8118" y="13296"/>
                  <a:pt x="8091" y="13285"/>
                  <a:pt x="8058" y="13285"/>
                </a:cubicBezTo>
                <a:close/>
                <a:moveTo>
                  <a:pt x="9147" y="14991"/>
                </a:moveTo>
                <a:cubicBezTo>
                  <a:pt x="9114" y="14991"/>
                  <a:pt x="9087" y="15002"/>
                  <a:pt x="9087" y="15016"/>
                </a:cubicBezTo>
                <a:cubicBezTo>
                  <a:pt x="9087" y="15029"/>
                  <a:pt x="9114" y="15042"/>
                  <a:pt x="9147" y="15042"/>
                </a:cubicBezTo>
                <a:cubicBezTo>
                  <a:pt x="9181" y="15042"/>
                  <a:pt x="9208" y="15029"/>
                  <a:pt x="9208" y="15016"/>
                </a:cubicBezTo>
                <a:cubicBezTo>
                  <a:pt x="9208" y="15002"/>
                  <a:pt x="9181" y="14991"/>
                  <a:pt x="9147" y="14991"/>
                </a:cubicBezTo>
                <a:close/>
                <a:moveTo>
                  <a:pt x="6532" y="15407"/>
                </a:moveTo>
                <a:cubicBezTo>
                  <a:pt x="6489" y="15407"/>
                  <a:pt x="6494" y="15417"/>
                  <a:pt x="6548" y="15431"/>
                </a:cubicBezTo>
                <a:cubicBezTo>
                  <a:pt x="6664" y="15462"/>
                  <a:pt x="6687" y="15462"/>
                  <a:pt x="6640" y="15431"/>
                </a:cubicBezTo>
                <a:cubicBezTo>
                  <a:pt x="6620" y="15418"/>
                  <a:pt x="6572" y="15407"/>
                  <a:pt x="6532" y="15407"/>
                </a:cubicBezTo>
                <a:close/>
                <a:moveTo>
                  <a:pt x="8042" y="18113"/>
                </a:moveTo>
                <a:cubicBezTo>
                  <a:pt x="7999" y="18113"/>
                  <a:pt x="8004" y="18123"/>
                  <a:pt x="8058" y="18137"/>
                </a:cubicBezTo>
                <a:cubicBezTo>
                  <a:pt x="8174" y="18167"/>
                  <a:pt x="8197" y="18167"/>
                  <a:pt x="8150" y="18137"/>
                </a:cubicBezTo>
                <a:cubicBezTo>
                  <a:pt x="8130" y="18124"/>
                  <a:pt x="8082" y="18113"/>
                  <a:pt x="8042" y="18113"/>
                </a:cubicBezTo>
                <a:close/>
                <a:moveTo>
                  <a:pt x="7998" y="18333"/>
                </a:moveTo>
                <a:cubicBezTo>
                  <a:pt x="7965" y="18333"/>
                  <a:pt x="7938" y="18349"/>
                  <a:pt x="7938" y="18370"/>
                </a:cubicBezTo>
                <a:cubicBezTo>
                  <a:pt x="7938" y="18391"/>
                  <a:pt x="7965" y="18401"/>
                  <a:pt x="7998" y="18393"/>
                </a:cubicBezTo>
                <a:cubicBezTo>
                  <a:pt x="8031" y="18384"/>
                  <a:pt x="8058" y="18368"/>
                  <a:pt x="8058" y="18355"/>
                </a:cubicBezTo>
                <a:cubicBezTo>
                  <a:pt x="8058" y="18343"/>
                  <a:pt x="8031" y="18333"/>
                  <a:pt x="7998" y="18333"/>
                </a:cubicBezTo>
                <a:close/>
                <a:moveTo>
                  <a:pt x="7894" y="19316"/>
                </a:moveTo>
                <a:cubicBezTo>
                  <a:pt x="7888" y="19319"/>
                  <a:pt x="7883" y="19328"/>
                  <a:pt x="7882" y="19342"/>
                </a:cubicBezTo>
                <a:cubicBezTo>
                  <a:pt x="7879" y="19368"/>
                  <a:pt x="7894" y="19382"/>
                  <a:pt x="7914" y="19374"/>
                </a:cubicBezTo>
                <a:cubicBezTo>
                  <a:pt x="7934" y="19366"/>
                  <a:pt x="7935" y="19345"/>
                  <a:pt x="7918" y="19327"/>
                </a:cubicBezTo>
                <a:cubicBezTo>
                  <a:pt x="7908" y="19318"/>
                  <a:pt x="7900" y="19313"/>
                  <a:pt x="7894" y="19316"/>
                </a:cubicBezTo>
                <a:close/>
                <a:moveTo>
                  <a:pt x="13269" y="19316"/>
                </a:moveTo>
                <a:cubicBezTo>
                  <a:pt x="13262" y="19319"/>
                  <a:pt x="13258" y="19328"/>
                  <a:pt x="13257" y="19342"/>
                </a:cubicBezTo>
                <a:cubicBezTo>
                  <a:pt x="13254" y="19368"/>
                  <a:pt x="13269" y="19382"/>
                  <a:pt x="13289" y="19374"/>
                </a:cubicBezTo>
                <a:cubicBezTo>
                  <a:pt x="13309" y="19366"/>
                  <a:pt x="13310" y="19345"/>
                  <a:pt x="13293" y="19327"/>
                </a:cubicBezTo>
                <a:cubicBezTo>
                  <a:pt x="13283" y="19318"/>
                  <a:pt x="13275" y="19313"/>
                  <a:pt x="13269" y="19316"/>
                </a:cubicBezTo>
                <a:close/>
                <a:moveTo>
                  <a:pt x="15848" y="20673"/>
                </a:moveTo>
                <a:cubicBezTo>
                  <a:pt x="15815" y="20673"/>
                  <a:pt x="15788" y="20684"/>
                  <a:pt x="15788" y="20697"/>
                </a:cubicBezTo>
                <a:cubicBezTo>
                  <a:pt x="15788" y="20711"/>
                  <a:pt x="15815" y="20721"/>
                  <a:pt x="15848" y="20721"/>
                </a:cubicBezTo>
                <a:cubicBezTo>
                  <a:pt x="15881" y="20721"/>
                  <a:pt x="15908" y="20711"/>
                  <a:pt x="15908" y="20697"/>
                </a:cubicBezTo>
                <a:cubicBezTo>
                  <a:pt x="15908" y="20684"/>
                  <a:pt x="15881" y="20673"/>
                  <a:pt x="15848" y="20673"/>
                </a:cubicBezTo>
                <a:close/>
                <a:moveTo>
                  <a:pt x="13637" y="21459"/>
                </a:moveTo>
                <a:cubicBezTo>
                  <a:pt x="13617" y="21467"/>
                  <a:pt x="13623" y="21487"/>
                  <a:pt x="13649" y="21504"/>
                </a:cubicBezTo>
                <a:cubicBezTo>
                  <a:pt x="13687" y="21529"/>
                  <a:pt x="13701" y="21529"/>
                  <a:pt x="13721" y="21504"/>
                </a:cubicBezTo>
                <a:cubicBezTo>
                  <a:pt x="13750" y="21469"/>
                  <a:pt x="13691" y="21437"/>
                  <a:pt x="13637" y="21459"/>
                </a:cubicBezTo>
                <a:close/>
                <a:moveTo>
                  <a:pt x="6460" y="21546"/>
                </a:moveTo>
                <a:cubicBezTo>
                  <a:pt x="6429" y="21546"/>
                  <a:pt x="6392" y="21558"/>
                  <a:pt x="6380" y="21572"/>
                </a:cubicBezTo>
                <a:cubicBezTo>
                  <a:pt x="6368" y="21587"/>
                  <a:pt x="6405" y="21598"/>
                  <a:pt x="6460" y="21598"/>
                </a:cubicBezTo>
                <a:cubicBezTo>
                  <a:pt x="6515" y="21598"/>
                  <a:pt x="6552" y="21587"/>
                  <a:pt x="6540" y="21572"/>
                </a:cubicBezTo>
                <a:cubicBezTo>
                  <a:pt x="6528" y="21558"/>
                  <a:pt x="6492" y="21546"/>
                  <a:pt x="6460" y="21546"/>
                </a:cubicBezTo>
                <a:close/>
                <a:moveTo>
                  <a:pt x="7878" y="21549"/>
                </a:moveTo>
                <a:cubicBezTo>
                  <a:pt x="7845" y="21549"/>
                  <a:pt x="7818" y="21560"/>
                  <a:pt x="7818" y="21574"/>
                </a:cubicBezTo>
                <a:cubicBezTo>
                  <a:pt x="7818" y="21587"/>
                  <a:pt x="7845" y="21598"/>
                  <a:pt x="7878" y="21598"/>
                </a:cubicBezTo>
                <a:cubicBezTo>
                  <a:pt x="7911" y="21598"/>
                  <a:pt x="7938" y="21587"/>
                  <a:pt x="7938" y="21574"/>
                </a:cubicBezTo>
                <a:cubicBezTo>
                  <a:pt x="7938" y="21560"/>
                  <a:pt x="7911" y="21549"/>
                  <a:pt x="7878" y="2154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9" name="Cranium"/>
          <p:cNvSpPr txBox="1"/>
          <p:nvPr/>
        </p:nvSpPr>
        <p:spPr>
          <a:xfrm>
            <a:off x="7754323" y="2051050"/>
            <a:ext cx="1448099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D14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Cranium</a:t>
            </a:r>
          </a:p>
        </p:txBody>
      </p:sp>
      <p:sp>
        <p:nvSpPr>
          <p:cNvPr id="210" name="Clavicle"/>
          <p:cNvSpPr txBox="1"/>
          <p:nvPr/>
        </p:nvSpPr>
        <p:spPr>
          <a:xfrm>
            <a:off x="7863557" y="2616200"/>
            <a:ext cx="1309986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D14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Clavicle</a:t>
            </a:r>
          </a:p>
        </p:txBody>
      </p:sp>
      <p:sp>
        <p:nvSpPr>
          <p:cNvPr id="211" name="Sternum"/>
          <p:cNvSpPr txBox="1"/>
          <p:nvPr/>
        </p:nvSpPr>
        <p:spPr>
          <a:xfrm>
            <a:off x="7736209" y="3200400"/>
            <a:ext cx="1465512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D14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Sternum</a:t>
            </a:r>
          </a:p>
        </p:txBody>
      </p:sp>
      <p:sp>
        <p:nvSpPr>
          <p:cNvPr id="212" name="Pelvis"/>
          <p:cNvSpPr txBox="1"/>
          <p:nvPr/>
        </p:nvSpPr>
        <p:spPr>
          <a:xfrm>
            <a:off x="8188672" y="5003800"/>
            <a:ext cx="101218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D14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Pelvis</a:t>
            </a:r>
          </a:p>
        </p:txBody>
      </p:sp>
      <p:sp>
        <p:nvSpPr>
          <p:cNvPr id="213" name="Femur"/>
          <p:cNvSpPr txBox="1"/>
          <p:nvPr/>
        </p:nvSpPr>
        <p:spPr>
          <a:xfrm>
            <a:off x="8067575" y="5651500"/>
            <a:ext cx="1127374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Femur</a:t>
            </a:r>
          </a:p>
        </p:txBody>
      </p:sp>
      <p:sp>
        <p:nvSpPr>
          <p:cNvPr id="214" name="Patella"/>
          <p:cNvSpPr txBox="1"/>
          <p:nvPr/>
        </p:nvSpPr>
        <p:spPr>
          <a:xfrm>
            <a:off x="8041729" y="6337300"/>
            <a:ext cx="1177975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Patella</a:t>
            </a:r>
          </a:p>
        </p:txBody>
      </p:sp>
      <p:sp>
        <p:nvSpPr>
          <p:cNvPr id="215" name="Tibia"/>
          <p:cNvSpPr txBox="1"/>
          <p:nvPr/>
        </p:nvSpPr>
        <p:spPr>
          <a:xfrm>
            <a:off x="8286427" y="6934200"/>
            <a:ext cx="898923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Tibia</a:t>
            </a:r>
          </a:p>
        </p:txBody>
      </p:sp>
      <p:sp>
        <p:nvSpPr>
          <p:cNvPr id="216" name="Fibula"/>
          <p:cNvSpPr txBox="1"/>
          <p:nvPr/>
        </p:nvSpPr>
        <p:spPr>
          <a:xfrm>
            <a:off x="8162131" y="7505700"/>
            <a:ext cx="1052662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Fibula</a:t>
            </a:r>
          </a:p>
        </p:txBody>
      </p:sp>
      <p:sp>
        <p:nvSpPr>
          <p:cNvPr id="217" name="Tarsals"/>
          <p:cNvSpPr txBox="1"/>
          <p:nvPr/>
        </p:nvSpPr>
        <p:spPr>
          <a:xfrm>
            <a:off x="7972474" y="8115300"/>
            <a:ext cx="1213099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FF56D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Tarsals</a:t>
            </a:r>
          </a:p>
        </p:txBody>
      </p:sp>
      <p:sp>
        <p:nvSpPr>
          <p:cNvPr id="218" name="Phalanges"/>
          <p:cNvSpPr txBox="1"/>
          <p:nvPr/>
        </p:nvSpPr>
        <p:spPr>
          <a:xfrm>
            <a:off x="7552531" y="8788400"/>
            <a:ext cx="166166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Phalanges</a:t>
            </a:r>
          </a:p>
        </p:txBody>
      </p:sp>
      <p:sp>
        <p:nvSpPr>
          <p:cNvPr id="219" name="Metatarsals"/>
          <p:cNvSpPr txBox="1"/>
          <p:nvPr/>
        </p:nvSpPr>
        <p:spPr>
          <a:xfrm>
            <a:off x="1384126" y="8331200"/>
            <a:ext cx="1930153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Metatarsals</a:t>
            </a:r>
          </a:p>
        </p:txBody>
      </p:sp>
      <p:sp>
        <p:nvSpPr>
          <p:cNvPr id="220" name="Phalanges"/>
          <p:cNvSpPr txBox="1"/>
          <p:nvPr/>
        </p:nvSpPr>
        <p:spPr>
          <a:xfrm>
            <a:off x="1391369" y="7467600"/>
            <a:ext cx="1661667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Phalanges</a:t>
            </a:r>
          </a:p>
        </p:txBody>
      </p:sp>
      <p:sp>
        <p:nvSpPr>
          <p:cNvPr id="221" name="Metacarpals"/>
          <p:cNvSpPr txBox="1"/>
          <p:nvPr/>
        </p:nvSpPr>
        <p:spPr>
          <a:xfrm>
            <a:off x="1364828" y="6743700"/>
            <a:ext cx="1994149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Metacarpals</a:t>
            </a:r>
          </a:p>
        </p:txBody>
      </p:sp>
      <p:sp>
        <p:nvSpPr>
          <p:cNvPr id="222" name="Carpals"/>
          <p:cNvSpPr txBox="1"/>
          <p:nvPr/>
        </p:nvSpPr>
        <p:spPr>
          <a:xfrm>
            <a:off x="1369243" y="5969000"/>
            <a:ext cx="1274119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FF56D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Carpals</a:t>
            </a:r>
          </a:p>
        </p:txBody>
      </p:sp>
      <p:sp>
        <p:nvSpPr>
          <p:cNvPr id="223" name="Radius"/>
          <p:cNvSpPr txBox="1"/>
          <p:nvPr/>
        </p:nvSpPr>
        <p:spPr>
          <a:xfrm>
            <a:off x="1403895" y="5194300"/>
            <a:ext cx="1154014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Radius</a:t>
            </a:r>
          </a:p>
        </p:txBody>
      </p:sp>
      <p:sp>
        <p:nvSpPr>
          <p:cNvPr id="224" name="Humerus"/>
          <p:cNvSpPr txBox="1"/>
          <p:nvPr/>
        </p:nvSpPr>
        <p:spPr>
          <a:xfrm>
            <a:off x="1396975" y="3771900"/>
            <a:ext cx="1548855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Humerus</a:t>
            </a:r>
          </a:p>
        </p:txBody>
      </p:sp>
      <p:sp>
        <p:nvSpPr>
          <p:cNvPr id="225" name="Ribs"/>
          <p:cNvSpPr txBox="1"/>
          <p:nvPr/>
        </p:nvSpPr>
        <p:spPr>
          <a:xfrm>
            <a:off x="8433097" y="3759200"/>
            <a:ext cx="77733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D14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Ribs</a:t>
            </a:r>
          </a:p>
        </p:txBody>
      </p:sp>
      <p:sp>
        <p:nvSpPr>
          <p:cNvPr id="226" name="Vertebrae"/>
          <p:cNvSpPr txBox="1"/>
          <p:nvPr/>
        </p:nvSpPr>
        <p:spPr>
          <a:xfrm>
            <a:off x="7542113" y="4406900"/>
            <a:ext cx="1679675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Vertebrae</a:t>
            </a:r>
          </a:p>
        </p:txBody>
      </p:sp>
      <p:sp>
        <p:nvSpPr>
          <p:cNvPr id="227" name="Scapula"/>
          <p:cNvSpPr txBox="1"/>
          <p:nvPr/>
        </p:nvSpPr>
        <p:spPr>
          <a:xfrm>
            <a:off x="4101479" y="2082800"/>
            <a:ext cx="129034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D14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Scapula</a:t>
            </a:r>
          </a:p>
        </p:txBody>
      </p:sp>
      <p:pic>
        <p:nvPicPr>
          <p:cNvPr id="228" name="Skeletal system.jpg" descr="Skeletal system.jpg"/>
          <p:cNvPicPr>
            <a:picLocks noChangeAspect="1"/>
          </p:cNvPicPr>
          <p:nvPr/>
        </p:nvPicPr>
        <p:blipFill>
          <a:blip r:embed="rId2"/>
          <a:srcRect l="66494" t="19979" r="24081" b="69365"/>
          <a:stretch>
            <a:fillRect/>
          </a:stretch>
        </p:blipFill>
        <p:spPr>
          <a:xfrm>
            <a:off x="2549128" y="2273300"/>
            <a:ext cx="1235472" cy="1397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21451" y="0"/>
                </a:moveTo>
                <a:cubicBezTo>
                  <a:pt x="21488" y="61"/>
                  <a:pt x="21503" y="113"/>
                  <a:pt x="21534" y="172"/>
                </a:cubicBezTo>
                <a:lnTo>
                  <a:pt x="21534" y="0"/>
                </a:lnTo>
                <a:lnTo>
                  <a:pt x="21451" y="0"/>
                </a:lnTo>
                <a:close/>
                <a:moveTo>
                  <a:pt x="4455" y="816"/>
                </a:moveTo>
                <a:cubicBezTo>
                  <a:pt x="3722" y="827"/>
                  <a:pt x="3122" y="855"/>
                  <a:pt x="2809" y="914"/>
                </a:cubicBezTo>
                <a:cubicBezTo>
                  <a:pt x="2441" y="985"/>
                  <a:pt x="2064" y="1054"/>
                  <a:pt x="1972" y="1062"/>
                </a:cubicBezTo>
                <a:cubicBezTo>
                  <a:pt x="1880" y="1069"/>
                  <a:pt x="1806" y="1235"/>
                  <a:pt x="1806" y="1436"/>
                </a:cubicBezTo>
                <a:cubicBezTo>
                  <a:pt x="1806" y="1886"/>
                  <a:pt x="1030" y="2540"/>
                  <a:pt x="706" y="2363"/>
                </a:cubicBezTo>
                <a:cubicBezTo>
                  <a:pt x="575" y="2291"/>
                  <a:pt x="471" y="2059"/>
                  <a:pt x="471" y="1841"/>
                </a:cubicBezTo>
                <a:cubicBezTo>
                  <a:pt x="471" y="1623"/>
                  <a:pt x="365" y="1497"/>
                  <a:pt x="242" y="1565"/>
                </a:cubicBezTo>
                <a:cubicBezTo>
                  <a:pt x="-66" y="1734"/>
                  <a:pt x="-41" y="2528"/>
                  <a:pt x="284" y="2817"/>
                </a:cubicBezTo>
                <a:cubicBezTo>
                  <a:pt x="492" y="3001"/>
                  <a:pt x="492" y="3104"/>
                  <a:pt x="284" y="3289"/>
                </a:cubicBezTo>
                <a:cubicBezTo>
                  <a:pt x="-54" y="3589"/>
                  <a:pt x="-60" y="4971"/>
                  <a:pt x="270" y="5811"/>
                </a:cubicBezTo>
                <a:cubicBezTo>
                  <a:pt x="461" y="6297"/>
                  <a:pt x="457" y="6552"/>
                  <a:pt x="249" y="6897"/>
                </a:cubicBezTo>
                <a:cubicBezTo>
                  <a:pt x="-22" y="7347"/>
                  <a:pt x="-12" y="8534"/>
                  <a:pt x="346" y="16949"/>
                </a:cubicBezTo>
                <a:cubicBezTo>
                  <a:pt x="418" y="18642"/>
                  <a:pt x="381" y="19702"/>
                  <a:pt x="242" y="19777"/>
                </a:cubicBezTo>
                <a:cubicBezTo>
                  <a:pt x="121" y="19844"/>
                  <a:pt x="21" y="20542"/>
                  <a:pt x="21" y="21330"/>
                </a:cubicBezTo>
                <a:cubicBezTo>
                  <a:pt x="21" y="21432"/>
                  <a:pt x="4" y="21503"/>
                  <a:pt x="0" y="21600"/>
                </a:cubicBezTo>
                <a:lnTo>
                  <a:pt x="3999" y="21600"/>
                </a:lnTo>
                <a:cubicBezTo>
                  <a:pt x="3966" y="20820"/>
                  <a:pt x="3941" y="19698"/>
                  <a:pt x="3902" y="19642"/>
                </a:cubicBezTo>
                <a:cubicBezTo>
                  <a:pt x="3834" y="19546"/>
                  <a:pt x="3937" y="19248"/>
                  <a:pt x="4130" y="18986"/>
                </a:cubicBezTo>
                <a:cubicBezTo>
                  <a:pt x="4323" y="18724"/>
                  <a:pt x="4389" y="18462"/>
                  <a:pt x="4282" y="18403"/>
                </a:cubicBezTo>
                <a:cubicBezTo>
                  <a:pt x="4058" y="18280"/>
                  <a:pt x="4111" y="17285"/>
                  <a:pt x="4358" y="16930"/>
                </a:cubicBezTo>
                <a:cubicBezTo>
                  <a:pt x="4450" y="16799"/>
                  <a:pt x="4435" y="16589"/>
                  <a:pt x="4324" y="16458"/>
                </a:cubicBezTo>
                <a:cubicBezTo>
                  <a:pt x="4030" y="16111"/>
                  <a:pt x="4117" y="13643"/>
                  <a:pt x="4434" y="13304"/>
                </a:cubicBezTo>
                <a:cubicBezTo>
                  <a:pt x="4583" y="13145"/>
                  <a:pt x="4633" y="12952"/>
                  <a:pt x="4552" y="12880"/>
                </a:cubicBezTo>
                <a:cubicBezTo>
                  <a:pt x="4471" y="12808"/>
                  <a:pt x="4538" y="12531"/>
                  <a:pt x="4697" y="12267"/>
                </a:cubicBezTo>
                <a:cubicBezTo>
                  <a:pt x="4870" y="11981"/>
                  <a:pt x="4920" y="11640"/>
                  <a:pt x="4815" y="11426"/>
                </a:cubicBezTo>
                <a:cubicBezTo>
                  <a:pt x="4718" y="11228"/>
                  <a:pt x="4603" y="10591"/>
                  <a:pt x="4566" y="10008"/>
                </a:cubicBezTo>
                <a:cubicBezTo>
                  <a:pt x="4495" y="8886"/>
                  <a:pt x="4971" y="7898"/>
                  <a:pt x="5493" y="8075"/>
                </a:cubicBezTo>
                <a:cubicBezTo>
                  <a:pt x="5644" y="8127"/>
                  <a:pt x="5875" y="8074"/>
                  <a:pt x="6005" y="7959"/>
                </a:cubicBezTo>
                <a:cubicBezTo>
                  <a:pt x="6416" y="7593"/>
                  <a:pt x="6894" y="7922"/>
                  <a:pt x="6772" y="8487"/>
                </a:cubicBezTo>
                <a:cubicBezTo>
                  <a:pt x="6705" y="8799"/>
                  <a:pt x="6799" y="9141"/>
                  <a:pt x="7008" y="9346"/>
                </a:cubicBezTo>
                <a:cubicBezTo>
                  <a:pt x="7356" y="9687"/>
                  <a:pt x="7388" y="9758"/>
                  <a:pt x="7388" y="10248"/>
                </a:cubicBezTo>
                <a:cubicBezTo>
                  <a:pt x="7388" y="10394"/>
                  <a:pt x="7751" y="10846"/>
                  <a:pt x="8197" y="11254"/>
                </a:cubicBezTo>
                <a:cubicBezTo>
                  <a:pt x="8890" y="11887"/>
                  <a:pt x="9013" y="12132"/>
                  <a:pt x="9034" y="12948"/>
                </a:cubicBezTo>
                <a:cubicBezTo>
                  <a:pt x="9048" y="13473"/>
                  <a:pt x="9136" y="13977"/>
                  <a:pt x="9228" y="14058"/>
                </a:cubicBezTo>
                <a:cubicBezTo>
                  <a:pt x="9320" y="14140"/>
                  <a:pt x="9232" y="14367"/>
                  <a:pt x="9027" y="14568"/>
                </a:cubicBezTo>
                <a:cubicBezTo>
                  <a:pt x="8615" y="14972"/>
                  <a:pt x="8570" y="16138"/>
                  <a:pt x="8917" y="17802"/>
                </a:cubicBezTo>
                <a:cubicBezTo>
                  <a:pt x="9106" y="18709"/>
                  <a:pt x="9077" y="18849"/>
                  <a:pt x="8543" y="19477"/>
                </a:cubicBezTo>
                <a:cubicBezTo>
                  <a:pt x="8068" y="20036"/>
                  <a:pt x="7955" y="20375"/>
                  <a:pt x="7948" y="21355"/>
                </a:cubicBezTo>
                <a:cubicBezTo>
                  <a:pt x="7948" y="21465"/>
                  <a:pt x="7924" y="21505"/>
                  <a:pt x="7921" y="21600"/>
                </a:cubicBezTo>
                <a:lnTo>
                  <a:pt x="21534" y="21600"/>
                </a:lnTo>
                <a:lnTo>
                  <a:pt x="21534" y="1129"/>
                </a:lnTo>
                <a:cubicBezTo>
                  <a:pt x="21507" y="1269"/>
                  <a:pt x="21490" y="1448"/>
                  <a:pt x="21472" y="1780"/>
                </a:cubicBezTo>
                <a:cubicBezTo>
                  <a:pt x="21438" y="2391"/>
                  <a:pt x="20352" y="3351"/>
                  <a:pt x="20026" y="3062"/>
                </a:cubicBezTo>
                <a:cubicBezTo>
                  <a:pt x="19880" y="2932"/>
                  <a:pt x="19729" y="2956"/>
                  <a:pt x="19569" y="3136"/>
                </a:cubicBezTo>
                <a:cubicBezTo>
                  <a:pt x="19493" y="3222"/>
                  <a:pt x="19369" y="3274"/>
                  <a:pt x="19237" y="3289"/>
                </a:cubicBezTo>
                <a:cubicBezTo>
                  <a:pt x="19106" y="3304"/>
                  <a:pt x="18966" y="3281"/>
                  <a:pt x="18829" y="3240"/>
                </a:cubicBezTo>
                <a:cubicBezTo>
                  <a:pt x="18556" y="3157"/>
                  <a:pt x="18317" y="2980"/>
                  <a:pt x="18317" y="2761"/>
                </a:cubicBezTo>
                <a:cubicBezTo>
                  <a:pt x="18317" y="2566"/>
                  <a:pt x="18113" y="2455"/>
                  <a:pt x="17736" y="2455"/>
                </a:cubicBezTo>
                <a:cubicBezTo>
                  <a:pt x="17258" y="2455"/>
                  <a:pt x="17198" y="2508"/>
                  <a:pt x="17411" y="2737"/>
                </a:cubicBezTo>
                <a:cubicBezTo>
                  <a:pt x="17836" y="3190"/>
                  <a:pt x="17286" y="3306"/>
                  <a:pt x="16602" y="2909"/>
                </a:cubicBezTo>
                <a:cubicBezTo>
                  <a:pt x="16266" y="2714"/>
                  <a:pt x="15942" y="2570"/>
                  <a:pt x="15876" y="2583"/>
                </a:cubicBezTo>
                <a:cubicBezTo>
                  <a:pt x="15618" y="2635"/>
                  <a:pt x="15061" y="2383"/>
                  <a:pt x="14575" y="1994"/>
                </a:cubicBezTo>
                <a:cubicBezTo>
                  <a:pt x="14239" y="1726"/>
                  <a:pt x="13783" y="1594"/>
                  <a:pt x="13233" y="1608"/>
                </a:cubicBezTo>
                <a:cubicBezTo>
                  <a:pt x="12776" y="1620"/>
                  <a:pt x="12278" y="1541"/>
                  <a:pt x="12126" y="1430"/>
                </a:cubicBezTo>
                <a:cubicBezTo>
                  <a:pt x="11975" y="1318"/>
                  <a:pt x="11704" y="1277"/>
                  <a:pt x="11525" y="1338"/>
                </a:cubicBezTo>
                <a:cubicBezTo>
                  <a:pt x="11345" y="1399"/>
                  <a:pt x="10918" y="1326"/>
                  <a:pt x="10570" y="1172"/>
                </a:cubicBezTo>
                <a:cubicBezTo>
                  <a:pt x="10059" y="946"/>
                  <a:pt x="6654" y="783"/>
                  <a:pt x="4455" y="816"/>
                </a:cubicBezTo>
                <a:close/>
                <a:moveTo>
                  <a:pt x="19839" y="2123"/>
                </a:moveTo>
                <a:cubicBezTo>
                  <a:pt x="19661" y="2186"/>
                  <a:pt x="19711" y="2230"/>
                  <a:pt x="19971" y="2240"/>
                </a:cubicBezTo>
                <a:cubicBezTo>
                  <a:pt x="20206" y="2248"/>
                  <a:pt x="20342" y="2207"/>
                  <a:pt x="20268" y="2142"/>
                </a:cubicBezTo>
                <a:cubicBezTo>
                  <a:pt x="20194" y="2076"/>
                  <a:pt x="20000" y="2066"/>
                  <a:pt x="19839" y="212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9" name="Line"/>
          <p:cNvSpPr/>
          <p:nvPr/>
        </p:nvSpPr>
        <p:spPr>
          <a:xfrm>
            <a:off x="5358936" y="2274603"/>
            <a:ext cx="2343832" cy="850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5584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0" name="Line"/>
          <p:cNvSpPr/>
          <p:nvPr/>
        </p:nvSpPr>
        <p:spPr>
          <a:xfrm>
            <a:off x="5477611" y="2848199"/>
            <a:ext cx="2373500" cy="969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4462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1" name="Line"/>
          <p:cNvSpPr/>
          <p:nvPr/>
        </p:nvSpPr>
        <p:spPr>
          <a:xfrm>
            <a:off x="5240261" y="3461353"/>
            <a:ext cx="2472397" cy="652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5981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2" name="Line"/>
          <p:cNvSpPr/>
          <p:nvPr/>
        </p:nvSpPr>
        <p:spPr>
          <a:xfrm>
            <a:off x="5596286" y="3995391"/>
            <a:ext cx="2858090" cy="454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983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3" name="Line"/>
          <p:cNvSpPr/>
          <p:nvPr/>
        </p:nvSpPr>
        <p:spPr>
          <a:xfrm>
            <a:off x="5230372" y="4657992"/>
            <a:ext cx="2343831" cy="12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6951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4" name="Line"/>
          <p:cNvSpPr/>
          <p:nvPr/>
        </p:nvSpPr>
        <p:spPr>
          <a:xfrm>
            <a:off x="5536948" y="5182140"/>
            <a:ext cx="2660299" cy="49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523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5" name="Line"/>
          <p:cNvSpPr/>
          <p:nvPr/>
        </p:nvSpPr>
        <p:spPr>
          <a:xfrm>
            <a:off x="5586396" y="5894190"/>
            <a:ext cx="2482286" cy="217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907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6" name="Line"/>
          <p:cNvSpPr/>
          <p:nvPr/>
        </p:nvSpPr>
        <p:spPr>
          <a:xfrm>
            <a:off x="5566617" y="6576572"/>
            <a:ext cx="2472397" cy="207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787" y="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7" name="Line"/>
          <p:cNvSpPr/>
          <p:nvPr/>
        </p:nvSpPr>
        <p:spPr>
          <a:xfrm>
            <a:off x="5477611" y="7031492"/>
            <a:ext cx="2848201" cy="148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00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8" name="Line"/>
          <p:cNvSpPr/>
          <p:nvPr/>
        </p:nvSpPr>
        <p:spPr>
          <a:xfrm>
            <a:off x="5635844" y="7397407"/>
            <a:ext cx="2551513" cy="375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140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9" name="Line"/>
          <p:cNvSpPr/>
          <p:nvPr/>
        </p:nvSpPr>
        <p:spPr>
          <a:xfrm>
            <a:off x="5645734" y="7842438"/>
            <a:ext cx="2353722" cy="514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876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0" name="Line"/>
          <p:cNvSpPr/>
          <p:nvPr/>
        </p:nvSpPr>
        <p:spPr>
          <a:xfrm>
            <a:off x="5586396" y="8079788"/>
            <a:ext cx="1987807" cy="9592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5793" y="2160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1" name="Line"/>
          <p:cNvSpPr/>
          <p:nvPr/>
        </p:nvSpPr>
        <p:spPr>
          <a:xfrm>
            <a:off x="2926099" y="4025059"/>
            <a:ext cx="1661451" cy="168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029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2" name="Line"/>
          <p:cNvSpPr/>
          <p:nvPr/>
        </p:nvSpPr>
        <p:spPr>
          <a:xfrm>
            <a:off x="2273386" y="4737109"/>
            <a:ext cx="2254826" cy="326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647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3" name="Line"/>
          <p:cNvSpPr/>
          <p:nvPr/>
        </p:nvSpPr>
        <p:spPr>
          <a:xfrm>
            <a:off x="2560184" y="5340374"/>
            <a:ext cx="1799905" cy="118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3772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4" name="`"/>
          <p:cNvSpPr/>
          <p:nvPr/>
        </p:nvSpPr>
        <p:spPr>
          <a:xfrm>
            <a:off x="2619522" y="5577724"/>
            <a:ext cx="1720788" cy="652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3304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`</a:t>
            </a:r>
          </a:p>
        </p:txBody>
      </p:sp>
      <p:sp>
        <p:nvSpPr>
          <p:cNvPr id="245" name="Line"/>
          <p:cNvSpPr/>
          <p:nvPr/>
        </p:nvSpPr>
        <p:spPr>
          <a:xfrm>
            <a:off x="3351351" y="5735957"/>
            <a:ext cx="969180" cy="1265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7793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6" name="Line"/>
          <p:cNvSpPr/>
          <p:nvPr/>
        </p:nvSpPr>
        <p:spPr>
          <a:xfrm>
            <a:off x="3024995" y="6012865"/>
            <a:ext cx="1285646" cy="1720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475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7" name="Line"/>
          <p:cNvSpPr/>
          <p:nvPr/>
        </p:nvSpPr>
        <p:spPr>
          <a:xfrm>
            <a:off x="3321682" y="7971002"/>
            <a:ext cx="2047144" cy="603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978" y="21600"/>
                </a:lnTo>
                <a:lnTo>
                  <a:pt x="21600" y="0"/>
                </a:ln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8" name="Line"/>
          <p:cNvSpPr/>
          <p:nvPr/>
        </p:nvSpPr>
        <p:spPr>
          <a:xfrm>
            <a:off x="3361240" y="2452616"/>
            <a:ext cx="1447801" cy="1435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506"/>
                </a:moveTo>
                <a:lnTo>
                  <a:pt x="14988" y="0"/>
                </a:ln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9" name="Rounded Rectangle"/>
          <p:cNvSpPr/>
          <p:nvPr/>
        </p:nvSpPr>
        <p:spPr>
          <a:xfrm>
            <a:off x="9652000" y="3022600"/>
            <a:ext cx="723900" cy="723900"/>
          </a:xfrm>
          <a:prstGeom prst="roundRect">
            <a:avLst>
              <a:gd name="adj" fmla="val 26316"/>
            </a:avLst>
          </a:prstGeom>
          <a:solidFill>
            <a:srgbClr val="0052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0" name="Rounded Rectangle"/>
          <p:cNvSpPr/>
          <p:nvPr/>
        </p:nvSpPr>
        <p:spPr>
          <a:xfrm>
            <a:off x="9652000" y="6197600"/>
            <a:ext cx="723900" cy="723900"/>
          </a:xfrm>
          <a:prstGeom prst="roundRect">
            <a:avLst>
              <a:gd name="adj" fmla="val 26316"/>
            </a:avLst>
          </a:prstGeom>
          <a:solidFill>
            <a:srgbClr val="00D142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1" name="Rounded Rectangle"/>
          <p:cNvSpPr/>
          <p:nvPr/>
        </p:nvSpPr>
        <p:spPr>
          <a:xfrm>
            <a:off x="9664700" y="4610100"/>
            <a:ext cx="723900" cy="723900"/>
          </a:xfrm>
          <a:prstGeom prst="roundRect">
            <a:avLst>
              <a:gd name="adj" fmla="val 26316"/>
            </a:avLst>
          </a:prstGeom>
          <a:solidFill>
            <a:srgbClr val="FF26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2" name="Rounded Rectangle"/>
          <p:cNvSpPr/>
          <p:nvPr/>
        </p:nvSpPr>
        <p:spPr>
          <a:xfrm>
            <a:off x="9652000" y="7912100"/>
            <a:ext cx="723900" cy="723900"/>
          </a:xfrm>
          <a:prstGeom prst="roundRect">
            <a:avLst>
              <a:gd name="adj" fmla="val 26316"/>
            </a:avLst>
          </a:prstGeom>
          <a:solidFill>
            <a:srgbClr val="FF56D6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3" name="Long Bone…"/>
          <p:cNvSpPr txBox="1"/>
          <p:nvPr/>
        </p:nvSpPr>
        <p:spPr>
          <a:xfrm>
            <a:off x="10541148" y="2603500"/>
            <a:ext cx="2387601" cy="185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Long Bone</a:t>
            </a:r>
          </a:p>
          <a:p>
            <a:pPr>
              <a:defRPr sz="19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Storage of minerals, blood cell production, levers for movement</a:t>
            </a:r>
          </a:p>
        </p:txBody>
      </p:sp>
      <p:sp>
        <p:nvSpPr>
          <p:cNvPr id="254" name="Irregular  Bone…"/>
          <p:cNvSpPr txBox="1"/>
          <p:nvPr/>
        </p:nvSpPr>
        <p:spPr>
          <a:xfrm>
            <a:off x="10543381" y="4546600"/>
            <a:ext cx="2387601" cy="137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Irregular </a:t>
            </a:r>
            <a:br/>
            <a:r>
              <a:t>Bone</a:t>
            </a:r>
          </a:p>
          <a:p>
            <a:pPr>
              <a:defRPr sz="19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Muscle attachment</a:t>
            </a:r>
          </a:p>
        </p:txBody>
      </p:sp>
      <p:sp>
        <p:nvSpPr>
          <p:cNvPr id="255" name="Flat Bone…"/>
          <p:cNvSpPr txBox="1"/>
          <p:nvPr/>
        </p:nvSpPr>
        <p:spPr>
          <a:xfrm>
            <a:off x="10479881" y="6172200"/>
            <a:ext cx="2425701" cy="12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 b="1">
                <a:solidFill>
                  <a:srgbClr val="00D14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Flat Bone</a:t>
            </a:r>
          </a:p>
          <a:p>
            <a:pPr>
              <a:defRPr sz="1900" b="1">
                <a:solidFill>
                  <a:srgbClr val="00D14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Protection and muscle attachment</a:t>
            </a:r>
          </a:p>
        </p:txBody>
      </p:sp>
      <p:sp>
        <p:nvSpPr>
          <p:cNvPr id="256" name="Short Bone…"/>
          <p:cNvSpPr txBox="1"/>
          <p:nvPr/>
        </p:nvSpPr>
        <p:spPr>
          <a:xfrm>
            <a:off x="10428485" y="7810500"/>
            <a:ext cx="2565401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 b="1">
                <a:solidFill>
                  <a:srgbClr val="FF56D6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Short Bone</a:t>
            </a:r>
          </a:p>
          <a:p>
            <a:pPr>
              <a:defRPr sz="1900" b="1">
                <a:solidFill>
                  <a:srgbClr val="FF56D6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Strong and supports weight</a:t>
            </a:r>
          </a:p>
        </p:txBody>
      </p:sp>
      <p:sp>
        <p:nvSpPr>
          <p:cNvPr id="257" name="Ulna"/>
          <p:cNvSpPr txBox="1"/>
          <p:nvPr/>
        </p:nvSpPr>
        <p:spPr>
          <a:xfrm>
            <a:off x="941029" y="4406900"/>
            <a:ext cx="1548856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52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Ulna</a:t>
            </a:r>
          </a:p>
        </p:txBody>
      </p:sp>
      <p:sp>
        <p:nvSpPr>
          <p:cNvPr id="258" name="Types of bone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Types of bones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8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nimBg="1" advAuto="0"/>
      <p:bldP spid="210" grpId="0" animBg="1" advAuto="0"/>
      <p:bldP spid="211" grpId="0" animBg="1" advAuto="0"/>
      <p:bldP spid="212" grpId="0" animBg="1" advAuto="0"/>
      <p:bldP spid="213" grpId="0" animBg="1" advAuto="0"/>
      <p:bldP spid="214" grpId="0" animBg="1" advAuto="0"/>
      <p:bldP spid="215" grpId="0" animBg="1" advAuto="0"/>
      <p:bldP spid="216" grpId="0" animBg="1" advAuto="0"/>
      <p:bldP spid="217" grpId="0" animBg="1" advAuto="0"/>
      <p:bldP spid="218" grpId="0" animBg="1" advAuto="0"/>
      <p:bldP spid="219" grpId="0" animBg="1" advAuto="0"/>
      <p:bldP spid="220" grpId="0" animBg="1" advAuto="0"/>
      <p:bldP spid="221" grpId="0" animBg="1" advAuto="0"/>
      <p:bldP spid="222" grpId="0" animBg="1" advAuto="0"/>
      <p:bldP spid="223" grpId="0" animBg="1" advAuto="0"/>
      <p:bldP spid="224" grpId="0" animBg="1" advAuto="0"/>
      <p:bldP spid="225" grpId="0" animBg="1" advAuto="0"/>
      <p:bldP spid="226" grpId="0" animBg="1" advAuto="0"/>
      <p:bldP spid="227" grpId="0" animBg="1" advAuto="0"/>
      <p:bldP spid="257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upport - Bones are strong and are able to bear our weight. For example carpels support and weight bear in a handstan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08152" lvl="1" indent="-310895" defTabSz="397256">
              <a:spcBef>
                <a:spcPts val="1100"/>
              </a:spcBef>
              <a:buClrTx/>
              <a:buSzPct val="100000"/>
              <a:buAutoNum type="arabicPeriod"/>
              <a:defRPr sz="2720"/>
            </a:pPr>
            <a:r>
              <a:rPr b="1" dirty="0">
                <a:solidFill>
                  <a:srgbClr val="FF2600"/>
                </a:solidFill>
              </a:rPr>
              <a:t>Support</a:t>
            </a:r>
            <a:r>
              <a:rPr dirty="0"/>
              <a:t> - Bones are strong and are able to bear our weight. For example carp</a:t>
            </a:r>
            <a:r>
              <a:rPr lang="en-AU" dirty="0"/>
              <a:t>a</a:t>
            </a:r>
            <a:r>
              <a:rPr dirty="0"/>
              <a:t>ls support and weight bear in a handstand.</a:t>
            </a:r>
          </a:p>
          <a:p>
            <a:pPr marL="708152" lvl="1" indent="-310895" defTabSz="397256">
              <a:spcBef>
                <a:spcPts val="1100"/>
              </a:spcBef>
              <a:buClrTx/>
              <a:buSzPct val="100000"/>
              <a:buAutoNum type="arabicPeriod"/>
              <a:defRPr sz="2720"/>
            </a:pPr>
            <a:r>
              <a:rPr b="1" dirty="0">
                <a:solidFill>
                  <a:srgbClr val="FF2600"/>
                </a:solidFill>
              </a:rPr>
              <a:t>Protection</a:t>
            </a:r>
            <a:r>
              <a:rPr dirty="0"/>
              <a:t> - Bones protect our vital organs. For example the flat bones of the cranium protect the brain when heading the ball.</a:t>
            </a:r>
          </a:p>
          <a:p>
            <a:pPr marL="708152" lvl="1" indent="-310895" defTabSz="397256">
              <a:spcBef>
                <a:spcPts val="1100"/>
              </a:spcBef>
              <a:buClrTx/>
              <a:buSzPct val="100000"/>
              <a:buAutoNum type="arabicPeriod"/>
              <a:defRPr sz="2720"/>
            </a:pPr>
            <a:r>
              <a:rPr b="1" dirty="0">
                <a:solidFill>
                  <a:srgbClr val="FF2600"/>
                </a:solidFill>
              </a:rPr>
              <a:t>Structural shape and points for attachment</a:t>
            </a:r>
            <a:r>
              <a:rPr dirty="0"/>
              <a:t> - Muscles attach to bones so when they contract our bones becomes a lever which generates force and allows us to reach. For example when the bicep contracts it moves our radius and ulna when throwing a ball.</a:t>
            </a:r>
          </a:p>
          <a:p>
            <a:pPr marL="708152" lvl="1" indent="-310895" defTabSz="397256">
              <a:spcBef>
                <a:spcPts val="1100"/>
              </a:spcBef>
              <a:buClrTx/>
              <a:buSzPct val="100000"/>
              <a:buAutoNum type="arabicPeriod"/>
              <a:defRPr sz="2720"/>
            </a:pPr>
            <a:r>
              <a:rPr b="1" dirty="0">
                <a:solidFill>
                  <a:srgbClr val="FF2600"/>
                </a:solidFill>
              </a:rPr>
              <a:t>Storage of minerals</a:t>
            </a:r>
            <a:r>
              <a:rPr dirty="0"/>
              <a:t> - Our bones store calcium and phosphorus and release it when needed. This keeps the correct balance of minerals in our body for optimum sports performance.</a:t>
            </a:r>
          </a:p>
          <a:p>
            <a:pPr marL="708152" lvl="1" indent="-310895" defTabSz="397256">
              <a:spcBef>
                <a:spcPts val="1100"/>
              </a:spcBef>
              <a:buClrTx/>
              <a:buSzPct val="100000"/>
              <a:buAutoNum type="arabicPeriod"/>
              <a:defRPr sz="2720"/>
            </a:pPr>
            <a:r>
              <a:rPr b="1" dirty="0">
                <a:solidFill>
                  <a:srgbClr val="FF2600"/>
                </a:solidFill>
              </a:rPr>
              <a:t>Production of blood cells</a:t>
            </a:r>
            <a:r>
              <a:rPr dirty="0"/>
              <a:t> - The marrow in our bones (i.e. femur) produce</a:t>
            </a:r>
            <a:r>
              <a:rPr lang="en-AU" dirty="0"/>
              <a:t>s</a:t>
            </a:r>
            <a:r>
              <a:rPr dirty="0"/>
              <a:t> vital blood cells. Red blood cells for oxygen carriage, white blood cells for fighting disease and platelets for clotting blood when we cut ourselves whilst performing.</a:t>
            </a:r>
          </a:p>
        </p:txBody>
      </p:sp>
      <p:pic>
        <p:nvPicPr>
          <p:cNvPr id="261" name="Dancer - Movement.jpg" descr="Dancer - Movement.jpg"/>
          <p:cNvPicPr>
            <a:picLocks noChangeAspect="1"/>
          </p:cNvPicPr>
          <p:nvPr/>
        </p:nvPicPr>
        <p:blipFill>
          <a:blip r:embed="rId2"/>
          <a:srcRect l="19233" t="6309" r="7915" b="5070"/>
          <a:stretch>
            <a:fillRect/>
          </a:stretch>
        </p:blipFill>
        <p:spPr>
          <a:xfrm>
            <a:off x="543011" y="4530210"/>
            <a:ext cx="879406" cy="1604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96" extrusionOk="0">
                <a:moveTo>
                  <a:pt x="19917" y="1"/>
                </a:moveTo>
                <a:cubicBezTo>
                  <a:pt x="19877" y="1"/>
                  <a:pt x="19849" y="8"/>
                  <a:pt x="19859" y="17"/>
                </a:cubicBezTo>
                <a:cubicBezTo>
                  <a:pt x="19868" y="25"/>
                  <a:pt x="19908" y="29"/>
                  <a:pt x="19946" y="27"/>
                </a:cubicBezTo>
                <a:cubicBezTo>
                  <a:pt x="20036" y="23"/>
                  <a:pt x="20011" y="1"/>
                  <a:pt x="19917" y="1"/>
                </a:cubicBezTo>
                <a:close/>
                <a:moveTo>
                  <a:pt x="20375" y="1"/>
                </a:moveTo>
                <a:cubicBezTo>
                  <a:pt x="20363" y="1"/>
                  <a:pt x="20355" y="11"/>
                  <a:pt x="20355" y="22"/>
                </a:cubicBezTo>
                <a:cubicBezTo>
                  <a:pt x="20355" y="45"/>
                  <a:pt x="20144" y="69"/>
                  <a:pt x="20122" y="49"/>
                </a:cubicBezTo>
                <a:cubicBezTo>
                  <a:pt x="20113" y="41"/>
                  <a:pt x="20110" y="22"/>
                  <a:pt x="20122" y="11"/>
                </a:cubicBezTo>
                <a:cubicBezTo>
                  <a:pt x="20137" y="-4"/>
                  <a:pt x="20132" y="-4"/>
                  <a:pt x="20102" y="11"/>
                </a:cubicBezTo>
                <a:cubicBezTo>
                  <a:pt x="20080" y="23"/>
                  <a:pt x="20063" y="44"/>
                  <a:pt x="20063" y="59"/>
                </a:cubicBezTo>
                <a:cubicBezTo>
                  <a:pt x="20063" y="82"/>
                  <a:pt x="20042" y="85"/>
                  <a:pt x="19927" y="81"/>
                </a:cubicBezTo>
                <a:lnTo>
                  <a:pt x="19790" y="75"/>
                </a:lnTo>
                <a:lnTo>
                  <a:pt x="19790" y="150"/>
                </a:lnTo>
                <a:cubicBezTo>
                  <a:pt x="19798" y="234"/>
                  <a:pt x="19769" y="257"/>
                  <a:pt x="19654" y="257"/>
                </a:cubicBezTo>
                <a:cubicBezTo>
                  <a:pt x="19609" y="257"/>
                  <a:pt x="19557" y="264"/>
                  <a:pt x="19537" y="273"/>
                </a:cubicBezTo>
                <a:cubicBezTo>
                  <a:pt x="19513" y="284"/>
                  <a:pt x="19487" y="286"/>
                  <a:pt x="19459" y="273"/>
                </a:cubicBezTo>
                <a:cubicBezTo>
                  <a:pt x="19428" y="259"/>
                  <a:pt x="19415" y="259"/>
                  <a:pt x="19401" y="278"/>
                </a:cubicBezTo>
                <a:cubicBezTo>
                  <a:pt x="19391" y="292"/>
                  <a:pt x="19376" y="299"/>
                  <a:pt x="19362" y="294"/>
                </a:cubicBezTo>
                <a:cubicBezTo>
                  <a:pt x="19325" y="282"/>
                  <a:pt x="19262" y="385"/>
                  <a:pt x="19294" y="407"/>
                </a:cubicBezTo>
                <a:cubicBezTo>
                  <a:pt x="19333" y="433"/>
                  <a:pt x="19277" y="492"/>
                  <a:pt x="19226" y="481"/>
                </a:cubicBezTo>
                <a:cubicBezTo>
                  <a:pt x="19200" y="476"/>
                  <a:pt x="19153" y="493"/>
                  <a:pt x="19109" y="519"/>
                </a:cubicBezTo>
                <a:cubicBezTo>
                  <a:pt x="19035" y="562"/>
                  <a:pt x="19037" y="564"/>
                  <a:pt x="19021" y="529"/>
                </a:cubicBezTo>
                <a:cubicBezTo>
                  <a:pt x="19002" y="489"/>
                  <a:pt x="18980" y="483"/>
                  <a:pt x="18904" y="513"/>
                </a:cubicBezTo>
                <a:cubicBezTo>
                  <a:pt x="18857" y="533"/>
                  <a:pt x="18855" y="545"/>
                  <a:pt x="18885" y="572"/>
                </a:cubicBezTo>
                <a:cubicBezTo>
                  <a:pt x="18907" y="592"/>
                  <a:pt x="18912" y="609"/>
                  <a:pt x="18894" y="615"/>
                </a:cubicBezTo>
                <a:cubicBezTo>
                  <a:pt x="18879" y="620"/>
                  <a:pt x="18865" y="645"/>
                  <a:pt x="18865" y="674"/>
                </a:cubicBezTo>
                <a:cubicBezTo>
                  <a:pt x="18865" y="730"/>
                  <a:pt x="18775" y="789"/>
                  <a:pt x="18719" y="770"/>
                </a:cubicBezTo>
                <a:cubicBezTo>
                  <a:pt x="18701" y="764"/>
                  <a:pt x="18666" y="777"/>
                  <a:pt x="18641" y="797"/>
                </a:cubicBezTo>
                <a:cubicBezTo>
                  <a:pt x="18617" y="816"/>
                  <a:pt x="18576" y="823"/>
                  <a:pt x="18554" y="818"/>
                </a:cubicBezTo>
                <a:cubicBezTo>
                  <a:pt x="18505" y="808"/>
                  <a:pt x="18499" y="831"/>
                  <a:pt x="18544" y="855"/>
                </a:cubicBezTo>
                <a:cubicBezTo>
                  <a:pt x="18567" y="868"/>
                  <a:pt x="18566" y="875"/>
                  <a:pt x="18524" y="887"/>
                </a:cubicBezTo>
                <a:cubicBezTo>
                  <a:pt x="18493" y="897"/>
                  <a:pt x="18459" y="899"/>
                  <a:pt x="18446" y="893"/>
                </a:cubicBezTo>
                <a:cubicBezTo>
                  <a:pt x="18434" y="886"/>
                  <a:pt x="18426" y="893"/>
                  <a:pt x="18437" y="903"/>
                </a:cubicBezTo>
                <a:cubicBezTo>
                  <a:pt x="18461" y="927"/>
                  <a:pt x="18243" y="1047"/>
                  <a:pt x="18174" y="1048"/>
                </a:cubicBezTo>
                <a:cubicBezTo>
                  <a:pt x="18134" y="1048"/>
                  <a:pt x="18066" y="1054"/>
                  <a:pt x="17969" y="1064"/>
                </a:cubicBezTo>
                <a:cubicBezTo>
                  <a:pt x="17962" y="1064"/>
                  <a:pt x="17979" y="1073"/>
                  <a:pt x="18008" y="1085"/>
                </a:cubicBezTo>
                <a:cubicBezTo>
                  <a:pt x="18065" y="1108"/>
                  <a:pt x="18048" y="1144"/>
                  <a:pt x="17979" y="1144"/>
                </a:cubicBezTo>
                <a:cubicBezTo>
                  <a:pt x="17956" y="1144"/>
                  <a:pt x="17940" y="1158"/>
                  <a:pt x="17940" y="1176"/>
                </a:cubicBezTo>
                <a:cubicBezTo>
                  <a:pt x="17940" y="1227"/>
                  <a:pt x="17879" y="1272"/>
                  <a:pt x="17813" y="1272"/>
                </a:cubicBezTo>
                <a:cubicBezTo>
                  <a:pt x="17781" y="1272"/>
                  <a:pt x="17722" y="1286"/>
                  <a:pt x="17677" y="1304"/>
                </a:cubicBezTo>
                <a:lnTo>
                  <a:pt x="17589" y="1336"/>
                </a:lnTo>
                <a:lnTo>
                  <a:pt x="17560" y="1304"/>
                </a:lnTo>
                <a:cubicBezTo>
                  <a:pt x="17543" y="1286"/>
                  <a:pt x="17517" y="1272"/>
                  <a:pt x="17502" y="1272"/>
                </a:cubicBezTo>
                <a:cubicBezTo>
                  <a:pt x="17455" y="1272"/>
                  <a:pt x="17468" y="1320"/>
                  <a:pt x="17521" y="1341"/>
                </a:cubicBezTo>
                <a:cubicBezTo>
                  <a:pt x="17569" y="1360"/>
                  <a:pt x="17573" y="1363"/>
                  <a:pt x="17521" y="1395"/>
                </a:cubicBezTo>
                <a:cubicBezTo>
                  <a:pt x="17491" y="1413"/>
                  <a:pt x="17452" y="1445"/>
                  <a:pt x="17434" y="1464"/>
                </a:cubicBezTo>
                <a:cubicBezTo>
                  <a:pt x="17415" y="1484"/>
                  <a:pt x="17383" y="1498"/>
                  <a:pt x="17365" y="1496"/>
                </a:cubicBezTo>
                <a:cubicBezTo>
                  <a:pt x="17348" y="1494"/>
                  <a:pt x="17301" y="1505"/>
                  <a:pt x="17258" y="1518"/>
                </a:cubicBezTo>
                <a:cubicBezTo>
                  <a:pt x="17215" y="1530"/>
                  <a:pt x="17156" y="1533"/>
                  <a:pt x="17132" y="1528"/>
                </a:cubicBezTo>
                <a:cubicBezTo>
                  <a:pt x="17104" y="1522"/>
                  <a:pt x="17100" y="1528"/>
                  <a:pt x="17112" y="1539"/>
                </a:cubicBezTo>
                <a:cubicBezTo>
                  <a:pt x="17144" y="1568"/>
                  <a:pt x="17061" y="1577"/>
                  <a:pt x="17024" y="1550"/>
                </a:cubicBezTo>
                <a:cubicBezTo>
                  <a:pt x="16982" y="1518"/>
                  <a:pt x="16773" y="1512"/>
                  <a:pt x="16713" y="1539"/>
                </a:cubicBezTo>
                <a:cubicBezTo>
                  <a:pt x="16678" y="1555"/>
                  <a:pt x="16654" y="1555"/>
                  <a:pt x="16606" y="1539"/>
                </a:cubicBezTo>
                <a:cubicBezTo>
                  <a:pt x="16556" y="1522"/>
                  <a:pt x="16539" y="1522"/>
                  <a:pt x="16489" y="1539"/>
                </a:cubicBezTo>
                <a:cubicBezTo>
                  <a:pt x="16445" y="1554"/>
                  <a:pt x="16414" y="1551"/>
                  <a:pt x="16391" y="1539"/>
                </a:cubicBezTo>
                <a:cubicBezTo>
                  <a:pt x="16374" y="1530"/>
                  <a:pt x="16300" y="1523"/>
                  <a:pt x="16226" y="1523"/>
                </a:cubicBezTo>
                <a:cubicBezTo>
                  <a:pt x="16098" y="1523"/>
                  <a:pt x="16092" y="1526"/>
                  <a:pt x="16080" y="1571"/>
                </a:cubicBezTo>
                <a:cubicBezTo>
                  <a:pt x="16065" y="1626"/>
                  <a:pt x="16078" y="1640"/>
                  <a:pt x="16158" y="1657"/>
                </a:cubicBezTo>
                <a:cubicBezTo>
                  <a:pt x="16214" y="1668"/>
                  <a:pt x="16212" y="1671"/>
                  <a:pt x="16148" y="1699"/>
                </a:cubicBezTo>
                <a:cubicBezTo>
                  <a:pt x="16112" y="1715"/>
                  <a:pt x="16089" y="1738"/>
                  <a:pt x="16089" y="1753"/>
                </a:cubicBezTo>
                <a:cubicBezTo>
                  <a:pt x="16089" y="1767"/>
                  <a:pt x="16046" y="1788"/>
                  <a:pt x="15992" y="1801"/>
                </a:cubicBezTo>
                <a:cubicBezTo>
                  <a:pt x="15879" y="1827"/>
                  <a:pt x="15818" y="1863"/>
                  <a:pt x="15836" y="1892"/>
                </a:cubicBezTo>
                <a:cubicBezTo>
                  <a:pt x="15854" y="1919"/>
                  <a:pt x="15802" y="1973"/>
                  <a:pt x="15768" y="1961"/>
                </a:cubicBezTo>
                <a:cubicBezTo>
                  <a:pt x="15753" y="1956"/>
                  <a:pt x="15739" y="1934"/>
                  <a:pt x="15739" y="1913"/>
                </a:cubicBezTo>
                <a:cubicBezTo>
                  <a:pt x="15739" y="1882"/>
                  <a:pt x="15728" y="1876"/>
                  <a:pt x="15671" y="1876"/>
                </a:cubicBezTo>
                <a:cubicBezTo>
                  <a:pt x="15579" y="1876"/>
                  <a:pt x="15578" y="1884"/>
                  <a:pt x="15671" y="1924"/>
                </a:cubicBezTo>
                <a:cubicBezTo>
                  <a:pt x="15753" y="1959"/>
                  <a:pt x="15745" y="1993"/>
                  <a:pt x="15661" y="1993"/>
                </a:cubicBezTo>
                <a:cubicBezTo>
                  <a:pt x="15573" y="1993"/>
                  <a:pt x="15573" y="2056"/>
                  <a:pt x="15661" y="2078"/>
                </a:cubicBezTo>
                <a:cubicBezTo>
                  <a:pt x="15750" y="2101"/>
                  <a:pt x="15761" y="2119"/>
                  <a:pt x="15680" y="2143"/>
                </a:cubicBezTo>
                <a:cubicBezTo>
                  <a:pt x="15638" y="2155"/>
                  <a:pt x="15623" y="2175"/>
                  <a:pt x="15632" y="2201"/>
                </a:cubicBezTo>
                <a:cubicBezTo>
                  <a:pt x="15650" y="2253"/>
                  <a:pt x="15614" y="2273"/>
                  <a:pt x="15486" y="2297"/>
                </a:cubicBezTo>
                <a:cubicBezTo>
                  <a:pt x="15404" y="2313"/>
                  <a:pt x="15368" y="2311"/>
                  <a:pt x="15340" y="2297"/>
                </a:cubicBezTo>
                <a:cubicBezTo>
                  <a:pt x="15289" y="2274"/>
                  <a:pt x="15214" y="2312"/>
                  <a:pt x="15203" y="2367"/>
                </a:cubicBezTo>
                <a:cubicBezTo>
                  <a:pt x="15199" y="2388"/>
                  <a:pt x="15195" y="2416"/>
                  <a:pt x="15184" y="2426"/>
                </a:cubicBezTo>
                <a:cubicBezTo>
                  <a:pt x="15173" y="2436"/>
                  <a:pt x="15177" y="2447"/>
                  <a:pt x="15193" y="2452"/>
                </a:cubicBezTo>
                <a:cubicBezTo>
                  <a:pt x="15213" y="2459"/>
                  <a:pt x="15204" y="2474"/>
                  <a:pt x="15184" y="2495"/>
                </a:cubicBezTo>
                <a:cubicBezTo>
                  <a:pt x="15167" y="2512"/>
                  <a:pt x="15141" y="2522"/>
                  <a:pt x="15125" y="2516"/>
                </a:cubicBezTo>
                <a:cubicBezTo>
                  <a:pt x="15110" y="2511"/>
                  <a:pt x="15065" y="2520"/>
                  <a:pt x="15018" y="2538"/>
                </a:cubicBezTo>
                <a:cubicBezTo>
                  <a:pt x="14972" y="2556"/>
                  <a:pt x="14929" y="2567"/>
                  <a:pt x="14921" y="2559"/>
                </a:cubicBezTo>
                <a:cubicBezTo>
                  <a:pt x="14913" y="2552"/>
                  <a:pt x="14810" y="2544"/>
                  <a:pt x="14697" y="2543"/>
                </a:cubicBezTo>
                <a:cubicBezTo>
                  <a:pt x="14500" y="2542"/>
                  <a:pt x="14496" y="2543"/>
                  <a:pt x="14541" y="2570"/>
                </a:cubicBezTo>
                <a:cubicBezTo>
                  <a:pt x="14584" y="2596"/>
                  <a:pt x="14580" y="2599"/>
                  <a:pt x="14512" y="2623"/>
                </a:cubicBezTo>
                <a:cubicBezTo>
                  <a:pt x="14446" y="2647"/>
                  <a:pt x="14429" y="2650"/>
                  <a:pt x="14414" y="2629"/>
                </a:cubicBezTo>
                <a:cubicBezTo>
                  <a:pt x="14405" y="2615"/>
                  <a:pt x="14386" y="2602"/>
                  <a:pt x="14366" y="2602"/>
                </a:cubicBezTo>
                <a:cubicBezTo>
                  <a:pt x="14340" y="2602"/>
                  <a:pt x="14337" y="2624"/>
                  <a:pt x="14346" y="2671"/>
                </a:cubicBezTo>
                <a:cubicBezTo>
                  <a:pt x="14357" y="2729"/>
                  <a:pt x="14340" y="2747"/>
                  <a:pt x="14268" y="2789"/>
                </a:cubicBezTo>
                <a:cubicBezTo>
                  <a:pt x="14195" y="2832"/>
                  <a:pt x="14190" y="2839"/>
                  <a:pt x="14229" y="2853"/>
                </a:cubicBezTo>
                <a:cubicBezTo>
                  <a:pt x="14268" y="2867"/>
                  <a:pt x="14264" y="2874"/>
                  <a:pt x="14200" y="2890"/>
                </a:cubicBezTo>
                <a:cubicBezTo>
                  <a:pt x="14139" y="2906"/>
                  <a:pt x="14104" y="2900"/>
                  <a:pt x="14015" y="2880"/>
                </a:cubicBezTo>
                <a:cubicBezTo>
                  <a:pt x="13934" y="2861"/>
                  <a:pt x="13897" y="2862"/>
                  <a:pt x="13869" y="2874"/>
                </a:cubicBezTo>
                <a:cubicBezTo>
                  <a:pt x="13848" y="2884"/>
                  <a:pt x="13819" y="2886"/>
                  <a:pt x="13801" y="2880"/>
                </a:cubicBezTo>
                <a:cubicBezTo>
                  <a:pt x="13779" y="2872"/>
                  <a:pt x="13767" y="2887"/>
                  <a:pt x="13772" y="2917"/>
                </a:cubicBezTo>
                <a:cubicBezTo>
                  <a:pt x="13784" y="3001"/>
                  <a:pt x="13774" y="3030"/>
                  <a:pt x="13723" y="3040"/>
                </a:cubicBezTo>
                <a:cubicBezTo>
                  <a:pt x="13695" y="3045"/>
                  <a:pt x="13644" y="3064"/>
                  <a:pt x="13616" y="3077"/>
                </a:cubicBezTo>
                <a:cubicBezTo>
                  <a:pt x="13567" y="3100"/>
                  <a:pt x="13526" y="3092"/>
                  <a:pt x="13518" y="3061"/>
                </a:cubicBezTo>
                <a:cubicBezTo>
                  <a:pt x="13516" y="3053"/>
                  <a:pt x="13520" y="3045"/>
                  <a:pt x="13518" y="3040"/>
                </a:cubicBezTo>
                <a:cubicBezTo>
                  <a:pt x="13514" y="3029"/>
                  <a:pt x="13362" y="3117"/>
                  <a:pt x="13362" y="3131"/>
                </a:cubicBezTo>
                <a:cubicBezTo>
                  <a:pt x="13362" y="3136"/>
                  <a:pt x="13394" y="3141"/>
                  <a:pt x="13431" y="3141"/>
                </a:cubicBezTo>
                <a:cubicBezTo>
                  <a:pt x="13468" y="3141"/>
                  <a:pt x="13508" y="3147"/>
                  <a:pt x="13518" y="3152"/>
                </a:cubicBezTo>
                <a:cubicBezTo>
                  <a:pt x="13556" y="3173"/>
                  <a:pt x="13415" y="3253"/>
                  <a:pt x="13275" y="3291"/>
                </a:cubicBezTo>
                <a:cubicBezTo>
                  <a:pt x="13144" y="3327"/>
                  <a:pt x="13133" y="3325"/>
                  <a:pt x="13109" y="3302"/>
                </a:cubicBezTo>
                <a:cubicBezTo>
                  <a:pt x="13077" y="3271"/>
                  <a:pt x="13066" y="3282"/>
                  <a:pt x="13041" y="3339"/>
                </a:cubicBezTo>
                <a:cubicBezTo>
                  <a:pt x="13026" y="3373"/>
                  <a:pt x="13026" y="3378"/>
                  <a:pt x="13061" y="3371"/>
                </a:cubicBezTo>
                <a:cubicBezTo>
                  <a:pt x="13127" y="3357"/>
                  <a:pt x="13169" y="3431"/>
                  <a:pt x="13109" y="3457"/>
                </a:cubicBezTo>
                <a:cubicBezTo>
                  <a:pt x="13084" y="3467"/>
                  <a:pt x="13078" y="3478"/>
                  <a:pt x="13090" y="3478"/>
                </a:cubicBezTo>
                <a:cubicBezTo>
                  <a:pt x="13102" y="3478"/>
                  <a:pt x="13102" y="3483"/>
                  <a:pt x="13090" y="3494"/>
                </a:cubicBezTo>
                <a:cubicBezTo>
                  <a:pt x="13077" y="3505"/>
                  <a:pt x="13061" y="3524"/>
                  <a:pt x="13061" y="3537"/>
                </a:cubicBezTo>
                <a:cubicBezTo>
                  <a:pt x="13060" y="3563"/>
                  <a:pt x="12971" y="3569"/>
                  <a:pt x="12914" y="3547"/>
                </a:cubicBezTo>
                <a:cubicBezTo>
                  <a:pt x="12863" y="3527"/>
                  <a:pt x="12830" y="3582"/>
                  <a:pt x="12875" y="3611"/>
                </a:cubicBezTo>
                <a:cubicBezTo>
                  <a:pt x="12905" y="3631"/>
                  <a:pt x="12906" y="3640"/>
                  <a:pt x="12866" y="3665"/>
                </a:cubicBezTo>
                <a:cubicBezTo>
                  <a:pt x="12838" y="3682"/>
                  <a:pt x="12798" y="3691"/>
                  <a:pt x="12778" y="3686"/>
                </a:cubicBezTo>
                <a:cubicBezTo>
                  <a:pt x="12757" y="3682"/>
                  <a:pt x="12729" y="3693"/>
                  <a:pt x="12720" y="3713"/>
                </a:cubicBezTo>
                <a:cubicBezTo>
                  <a:pt x="12706" y="3742"/>
                  <a:pt x="12697" y="3745"/>
                  <a:pt x="12661" y="3729"/>
                </a:cubicBezTo>
                <a:cubicBezTo>
                  <a:pt x="12638" y="3718"/>
                  <a:pt x="12625" y="3694"/>
                  <a:pt x="12632" y="3676"/>
                </a:cubicBezTo>
                <a:cubicBezTo>
                  <a:pt x="12643" y="3644"/>
                  <a:pt x="12639" y="3645"/>
                  <a:pt x="12593" y="3670"/>
                </a:cubicBezTo>
                <a:cubicBezTo>
                  <a:pt x="12547" y="3695"/>
                  <a:pt x="12547" y="3700"/>
                  <a:pt x="12593" y="3718"/>
                </a:cubicBezTo>
                <a:cubicBezTo>
                  <a:pt x="12635" y="3736"/>
                  <a:pt x="12636" y="3743"/>
                  <a:pt x="12603" y="3777"/>
                </a:cubicBezTo>
                <a:cubicBezTo>
                  <a:pt x="12582" y="3799"/>
                  <a:pt x="12546" y="3817"/>
                  <a:pt x="12525" y="3814"/>
                </a:cubicBezTo>
                <a:cubicBezTo>
                  <a:pt x="12504" y="3812"/>
                  <a:pt x="12471" y="3809"/>
                  <a:pt x="12447" y="3814"/>
                </a:cubicBezTo>
                <a:cubicBezTo>
                  <a:pt x="12410" y="3822"/>
                  <a:pt x="12413" y="3829"/>
                  <a:pt x="12457" y="3846"/>
                </a:cubicBezTo>
                <a:cubicBezTo>
                  <a:pt x="12503" y="3865"/>
                  <a:pt x="12499" y="3870"/>
                  <a:pt x="12457" y="3889"/>
                </a:cubicBezTo>
                <a:cubicBezTo>
                  <a:pt x="12431" y="3901"/>
                  <a:pt x="12408" y="3905"/>
                  <a:pt x="12408" y="3900"/>
                </a:cubicBezTo>
                <a:cubicBezTo>
                  <a:pt x="12408" y="3894"/>
                  <a:pt x="12384" y="3902"/>
                  <a:pt x="12350" y="3921"/>
                </a:cubicBezTo>
                <a:cubicBezTo>
                  <a:pt x="12290" y="3954"/>
                  <a:pt x="12288" y="3954"/>
                  <a:pt x="12252" y="3927"/>
                </a:cubicBezTo>
                <a:cubicBezTo>
                  <a:pt x="12222" y="3904"/>
                  <a:pt x="12207" y="3901"/>
                  <a:pt x="12174" y="3916"/>
                </a:cubicBezTo>
                <a:cubicBezTo>
                  <a:pt x="12130" y="3936"/>
                  <a:pt x="12076" y="3916"/>
                  <a:pt x="12106" y="3889"/>
                </a:cubicBezTo>
                <a:cubicBezTo>
                  <a:pt x="12115" y="3881"/>
                  <a:pt x="12102" y="3873"/>
                  <a:pt x="12077" y="3868"/>
                </a:cubicBezTo>
                <a:cubicBezTo>
                  <a:pt x="12050" y="3862"/>
                  <a:pt x="12038" y="3844"/>
                  <a:pt x="12048" y="3830"/>
                </a:cubicBezTo>
                <a:cubicBezTo>
                  <a:pt x="12061" y="3811"/>
                  <a:pt x="12044" y="3814"/>
                  <a:pt x="11979" y="3836"/>
                </a:cubicBezTo>
                <a:cubicBezTo>
                  <a:pt x="11936" y="3851"/>
                  <a:pt x="11899" y="3865"/>
                  <a:pt x="11892" y="3868"/>
                </a:cubicBezTo>
                <a:cubicBezTo>
                  <a:pt x="11884" y="3871"/>
                  <a:pt x="11898" y="3881"/>
                  <a:pt x="11921" y="3889"/>
                </a:cubicBezTo>
                <a:cubicBezTo>
                  <a:pt x="11944" y="3897"/>
                  <a:pt x="11968" y="3912"/>
                  <a:pt x="11970" y="3921"/>
                </a:cubicBezTo>
                <a:cubicBezTo>
                  <a:pt x="11972" y="3930"/>
                  <a:pt x="11976" y="3935"/>
                  <a:pt x="11979" y="3937"/>
                </a:cubicBezTo>
                <a:cubicBezTo>
                  <a:pt x="12006" y="3955"/>
                  <a:pt x="11992" y="4021"/>
                  <a:pt x="11960" y="4028"/>
                </a:cubicBezTo>
                <a:cubicBezTo>
                  <a:pt x="11938" y="4033"/>
                  <a:pt x="11922" y="4048"/>
                  <a:pt x="11931" y="4060"/>
                </a:cubicBezTo>
                <a:cubicBezTo>
                  <a:pt x="11951" y="4089"/>
                  <a:pt x="11867" y="4105"/>
                  <a:pt x="11824" y="4082"/>
                </a:cubicBezTo>
                <a:cubicBezTo>
                  <a:pt x="11806" y="4072"/>
                  <a:pt x="11721" y="4065"/>
                  <a:pt x="11629" y="4065"/>
                </a:cubicBezTo>
                <a:cubicBezTo>
                  <a:pt x="11464" y="4065"/>
                  <a:pt x="11453" y="4066"/>
                  <a:pt x="11454" y="4108"/>
                </a:cubicBezTo>
                <a:cubicBezTo>
                  <a:pt x="11458" y="4313"/>
                  <a:pt x="11394" y="4396"/>
                  <a:pt x="11268" y="4359"/>
                </a:cubicBezTo>
                <a:cubicBezTo>
                  <a:pt x="11214" y="4343"/>
                  <a:pt x="11216" y="4348"/>
                  <a:pt x="11249" y="4370"/>
                </a:cubicBezTo>
                <a:cubicBezTo>
                  <a:pt x="11281" y="4391"/>
                  <a:pt x="11265" y="4403"/>
                  <a:pt x="11142" y="4455"/>
                </a:cubicBezTo>
                <a:cubicBezTo>
                  <a:pt x="11063" y="4489"/>
                  <a:pt x="10994" y="4526"/>
                  <a:pt x="10986" y="4541"/>
                </a:cubicBezTo>
                <a:cubicBezTo>
                  <a:pt x="10978" y="4556"/>
                  <a:pt x="10949" y="4573"/>
                  <a:pt x="10918" y="4573"/>
                </a:cubicBezTo>
                <a:cubicBezTo>
                  <a:pt x="10887" y="4573"/>
                  <a:pt x="10839" y="4583"/>
                  <a:pt x="10811" y="4600"/>
                </a:cubicBezTo>
                <a:cubicBezTo>
                  <a:pt x="10783" y="4616"/>
                  <a:pt x="10743" y="4631"/>
                  <a:pt x="10723" y="4626"/>
                </a:cubicBezTo>
                <a:cubicBezTo>
                  <a:pt x="10703" y="4622"/>
                  <a:pt x="10666" y="4629"/>
                  <a:pt x="10645" y="4642"/>
                </a:cubicBezTo>
                <a:cubicBezTo>
                  <a:pt x="10615" y="4663"/>
                  <a:pt x="10604" y="4664"/>
                  <a:pt x="10567" y="4648"/>
                </a:cubicBezTo>
                <a:cubicBezTo>
                  <a:pt x="10537" y="4634"/>
                  <a:pt x="10524" y="4630"/>
                  <a:pt x="10538" y="4642"/>
                </a:cubicBezTo>
                <a:cubicBezTo>
                  <a:pt x="10549" y="4653"/>
                  <a:pt x="10548" y="4667"/>
                  <a:pt x="10528" y="4674"/>
                </a:cubicBezTo>
                <a:cubicBezTo>
                  <a:pt x="10462" y="4698"/>
                  <a:pt x="10289" y="4725"/>
                  <a:pt x="10265" y="4717"/>
                </a:cubicBezTo>
                <a:cubicBezTo>
                  <a:pt x="10252" y="4713"/>
                  <a:pt x="10246" y="4720"/>
                  <a:pt x="10246" y="4728"/>
                </a:cubicBezTo>
                <a:cubicBezTo>
                  <a:pt x="10246" y="4736"/>
                  <a:pt x="10177" y="4762"/>
                  <a:pt x="10100" y="4792"/>
                </a:cubicBezTo>
                <a:cubicBezTo>
                  <a:pt x="10023" y="4822"/>
                  <a:pt x="9965" y="4854"/>
                  <a:pt x="9963" y="4861"/>
                </a:cubicBezTo>
                <a:cubicBezTo>
                  <a:pt x="9960" y="4879"/>
                  <a:pt x="9751" y="4966"/>
                  <a:pt x="9710" y="4968"/>
                </a:cubicBezTo>
                <a:cubicBezTo>
                  <a:pt x="9692" y="4969"/>
                  <a:pt x="9664" y="4969"/>
                  <a:pt x="9652" y="4968"/>
                </a:cubicBezTo>
                <a:cubicBezTo>
                  <a:pt x="9639" y="4967"/>
                  <a:pt x="9638" y="4973"/>
                  <a:pt x="9642" y="4984"/>
                </a:cubicBezTo>
                <a:cubicBezTo>
                  <a:pt x="9653" y="5013"/>
                  <a:pt x="9577" y="5080"/>
                  <a:pt x="9535" y="5080"/>
                </a:cubicBezTo>
                <a:cubicBezTo>
                  <a:pt x="9464" y="5080"/>
                  <a:pt x="9358" y="5200"/>
                  <a:pt x="9399" y="5235"/>
                </a:cubicBezTo>
                <a:cubicBezTo>
                  <a:pt x="9428" y="5261"/>
                  <a:pt x="9354" y="5375"/>
                  <a:pt x="9311" y="5369"/>
                </a:cubicBezTo>
                <a:cubicBezTo>
                  <a:pt x="9292" y="5366"/>
                  <a:pt x="9236" y="5384"/>
                  <a:pt x="9184" y="5412"/>
                </a:cubicBezTo>
                <a:cubicBezTo>
                  <a:pt x="9122" y="5444"/>
                  <a:pt x="9064" y="5463"/>
                  <a:pt x="8999" y="5465"/>
                </a:cubicBezTo>
                <a:cubicBezTo>
                  <a:pt x="8889" y="5469"/>
                  <a:pt x="8823" y="5452"/>
                  <a:pt x="8843" y="5422"/>
                </a:cubicBezTo>
                <a:cubicBezTo>
                  <a:pt x="8862" y="5396"/>
                  <a:pt x="8780" y="5359"/>
                  <a:pt x="8736" y="5374"/>
                </a:cubicBezTo>
                <a:cubicBezTo>
                  <a:pt x="8712" y="5382"/>
                  <a:pt x="8712" y="5390"/>
                  <a:pt x="8746" y="5401"/>
                </a:cubicBezTo>
                <a:cubicBezTo>
                  <a:pt x="8802" y="5418"/>
                  <a:pt x="8787" y="5443"/>
                  <a:pt x="8717" y="5444"/>
                </a:cubicBezTo>
                <a:cubicBezTo>
                  <a:pt x="8690" y="5444"/>
                  <a:pt x="8614" y="5466"/>
                  <a:pt x="8551" y="5492"/>
                </a:cubicBezTo>
                <a:cubicBezTo>
                  <a:pt x="8489" y="5518"/>
                  <a:pt x="8450" y="5540"/>
                  <a:pt x="8464" y="5540"/>
                </a:cubicBezTo>
                <a:cubicBezTo>
                  <a:pt x="8477" y="5540"/>
                  <a:pt x="8453" y="5555"/>
                  <a:pt x="8415" y="5577"/>
                </a:cubicBezTo>
                <a:cubicBezTo>
                  <a:pt x="8377" y="5599"/>
                  <a:pt x="8336" y="5613"/>
                  <a:pt x="8317" y="5609"/>
                </a:cubicBezTo>
                <a:cubicBezTo>
                  <a:pt x="8299" y="5605"/>
                  <a:pt x="8266" y="5611"/>
                  <a:pt x="8249" y="5620"/>
                </a:cubicBezTo>
                <a:cubicBezTo>
                  <a:pt x="8217" y="5637"/>
                  <a:pt x="8149" y="5623"/>
                  <a:pt x="8171" y="5604"/>
                </a:cubicBezTo>
                <a:cubicBezTo>
                  <a:pt x="8179" y="5597"/>
                  <a:pt x="8144" y="5590"/>
                  <a:pt x="8093" y="5588"/>
                </a:cubicBezTo>
                <a:cubicBezTo>
                  <a:pt x="7927" y="5581"/>
                  <a:pt x="7901" y="5577"/>
                  <a:pt x="7840" y="5534"/>
                </a:cubicBezTo>
                <a:cubicBezTo>
                  <a:pt x="7781" y="5493"/>
                  <a:pt x="7809" y="5463"/>
                  <a:pt x="7879" y="5486"/>
                </a:cubicBezTo>
                <a:cubicBezTo>
                  <a:pt x="7900" y="5494"/>
                  <a:pt x="7903" y="5488"/>
                  <a:pt x="7889" y="5476"/>
                </a:cubicBezTo>
                <a:cubicBezTo>
                  <a:pt x="7877" y="5465"/>
                  <a:pt x="7837" y="5457"/>
                  <a:pt x="7801" y="5460"/>
                </a:cubicBezTo>
                <a:cubicBezTo>
                  <a:pt x="7765" y="5462"/>
                  <a:pt x="7712" y="5456"/>
                  <a:pt x="7684" y="5444"/>
                </a:cubicBezTo>
                <a:cubicBezTo>
                  <a:pt x="7629" y="5418"/>
                  <a:pt x="7472" y="5422"/>
                  <a:pt x="7412" y="5449"/>
                </a:cubicBezTo>
                <a:cubicBezTo>
                  <a:pt x="7391" y="5458"/>
                  <a:pt x="7246" y="5465"/>
                  <a:pt x="7081" y="5465"/>
                </a:cubicBezTo>
                <a:lnTo>
                  <a:pt x="6788" y="5465"/>
                </a:lnTo>
                <a:lnTo>
                  <a:pt x="6779" y="5422"/>
                </a:lnTo>
                <a:cubicBezTo>
                  <a:pt x="6773" y="5398"/>
                  <a:pt x="6779" y="5365"/>
                  <a:pt x="6798" y="5353"/>
                </a:cubicBezTo>
                <a:cubicBezTo>
                  <a:pt x="6852" y="5317"/>
                  <a:pt x="6813" y="5326"/>
                  <a:pt x="6749" y="5363"/>
                </a:cubicBezTo>
                <a:cubicBezTo>
                  <a:pt x="6681" y="5404"/>
                  <a:pt x="6561" y="5399"/>
                  <a:pt x="6623" y="5358"/>
                </a:cubicBezTo>
                <a:cubicBezTo>
                  <a:pt x="6654" y="5337"/>
                  <a:pt x="6630" y="5334"/>
                  <a:pt x="6389" y="5337"/>
                </a:cubicBezTo>
                <a:cubicBezTo>
                  <a:pt x="6238" y="5338"/>
                  <a:pt x="6104" y="5332"/>
                  <a:pt x="6087" y="5326"/>
                </a:cubicBezTo>
                <a:cubicBezTo>
                  <a:pt x="6070" y="5320"/>
                  <a:pt x="5966" y="5313"/>
                  <a:pt x="5863" y="5310"/>
                </a:cubicBezTo>
                <a:cubicBezTo>
                  <a:pt x="5647" y="5303"/>
                  <a:pt x="5606" y="5291"/>
                  <a:pt x="5629" y="5251"/>
                </a:cubicBezTo>
                <a:cubicBezTo>
                  <a:pt x="5641" y="5230"/>
                  <a:pt x="5612" y="5213"/>
                  <a:pt x="5522" y="5177"/>
                </a:cubicBezTo>
                <a:cubicBezTo>
                  <a:pt x="5454" y="5149"/>
                  <a:pt x="5396" y="5118"/>
                  <a:pt x="5396" y="5107"/>
                </a:cubicBezTo>
                <a:cubicBezTo>
                  <a:pt x="5396" y="5097"/>
                  <a:pt x="5369" y="5084"/>
                  <a:pt x="5337" y="5080"/>
                </a:cubicBezTo>
                <a:cubicBezTo>
                  <a:pt x="5305" y="5077"/>
                  <a:pt x="5252" y="5064"/>
                  <a:pt x="5220" y="5048"/>
                </a:cubicBezTo>
                <a:cubicBezTo>
                  <a:pt x="5188" y="5033"/>
                  <a:pt x="5142" y="5017"/>
                  <a:pt x="5113" y="5011"/>
                </a:cubicBezTo>
                <a:cubicBezTo>
                  <a:pt x="5022" y="4993"/>
                  <a:pt x="5092" y="4962"/>
                  <a:pt x="5201" y="4974"/>
                </a:cubicBezTo>
                <a:cubicBezTo>
                  <a:pt x="5269" y="4981"/>
                  <a:pt x="5292" y="4980"/>
                  <a:pt x="5279" y="4968"/>
                </a:cubicBezTo>
                <a:cubicBezTo>
                  <a:pt x="5255" y="4947"/>
                  <a:pt x="5107" y="4947"/>
                  <a:pt x="5035" y="4968"/>
                </a:cubicBezTo>
                <a:cubicBezTo>
                  <a:pt x="4999" y="4979"/>
                  <a:pt x="4979" y="4979"/>
                  <a:pt x="4967" y="4968"/>
                </a:cubicBezTo>
                <a:cubicBezTo>
                  <a:pt x="4943" y="4947"/>
                  <a:pt x="4705" y="4946"/>
                  <a:pt x="4665" y="4968"/>
                </a:cubicBezTo>
                <a:cubicBezTo>
                  <a:pt x="4641" y="4981"/>
                  <a:pt x="4625" y="4977"/>
                  <a:pt x="4597" y="4952"/>
                </a:cubicBezTo>
                <a:cubicBezTo>
                  <a:pt x="4542" y="4904"/>
                  <a:pt x="4519" y="4909"/>
                  <a:pt x="4519" y="4974"/>
                </a:cubicBezTo>
                <a:cubicBezTo>
                  <a:pt x="4519" y="5038"/>
                  <a:pt x="4470" y="5080"/>
                  <a:pt x="4392" y="5080"/>
                </a:cubicBezTo>
                <a:cubicBezTo>
                  <a:pt x="4359" y="5080"/>
                  <a:pt x="4344" y="5088"/>
                  <a:pt x="4354" y="5102"/>
                </a:cubicBezTo>
                <a:cubicBezTo>
                  <a:pt x="4362" y="5114"/>
                  <a:pt x="4340" y="5136"/>
                  <a:pt x="4295" y="5155"/>
                </a:cubicBezTo>
                <a:cubicBezTo>
                  <a:pt x="4227" y="5185"/>
                  <a:pt x="4217" y="5194"/>
                  <a:pt x="4246" y="5219"/>
                </a:cubicBezTo>
                <a:cubicBezTo>
                  <a:pt x="4293" y="5260"/>
                  <a:pt x="4261" y="5271"/>
                  <a:pt x="4042" y="5267"/>
                </a:cubicBezTo>
                <a:cubicBezTo>
                  <a:pt x="3923" y="5265"/>
                  <a:pt x="3836" y="5271"/>
                  <a:pt x="3808" y="5283"/>
                </a:cubicBezTo>
                <a:cubicBezTo>
                  <a:pt x="3784" y="5295"/>
                  <a:pt x="3740" y="5299"/>
                  <a:pt x="3711" y="5294"/>
                </a:cubicBezTo>
                <a:cubicBezTo>
                  <a:pt x="3681" y="5289"/>
                  <a:pt x="3635" y="5297"/>
                  <a:pt x="3604" y="5310"/>
                </a:cubicBezTo>
                <a:cubicBezTo>
                  <a:pt x="3573" y="5323"/>
                  <a:pt x="3521" y="5331"/>
                  <a:pt x="3487" y="5331"/>
                </a:cubicBezTo>
                <a:cubicBezTo>
                  <a:pt x="3419" y="5332"/>
                  <a:pt x="3127" y="5483"/>
                  <a:pt x="3126" y="5518"/>
                </a:cubicBezTo>
                <a:cubicBezTo>
                  <a:pt x="3126" y="5530"/>
                  <a:pt x="3102" y="5561"/>
                  <a:pt x="3068" y="5588"/>
                </a:cubicBezTo>
                <a:cubicBezTo>
                  <a:pt x="3009" y="5633"/>
                  <a:pt x="2997" y="5636"/>
                  <a:pt x="2961" y="5609"/>
                </a:cubicBezTo>
                <a:cubicBezTo>
                  <a:pt x="2940" y="5593"/>
                  <a:pt x="2913" y="5587"/>
                  <a:pt x="2902" y="5593"/>
                </a:cubicBezTo>
                <a:cubicBezTo>
                  <a:pt x="2892" y="5599"/>
                  <a:pt x="2905" y="5614"/>
                  <a:pt x="2932" y="5631"/>
                </a:cubicBezTo>
                <a:cubicBezTo>
                  <a:pt x="2984" y="5662"/>
                  <a:pt x="2970" y="5679"/>
                  <a:pt x="2893" y="5679"/>
                </a:cubicBezTo>
                <a:cubicBezTo>
                  <a:pt x="2815" y="5679"/>
                  <a:pt x="2762" y="5725"/>
                  <a:pt x="2805" y="5753"/>
                </a:cubicBezTo>
                <a:cubicBezTo>
                  <a:pt x="2824" y="5766"/>
                  <a:pt x="2839" y="5792"/>
                  <a:pt x="2834" y="5812"/>
                </a:cubicBezTo>
                <a:cubicBezTo>
                  <a:pt x="2827" y="5841"/>
                  <a:pt x="2810" y="5847"/>
                  <a:pt x="2747" y="5844"/>
                </a:cubicBezTo>
                <a:cubicBezTo>
                  <a:pt x="2644" y="5840"/>
                  <a:pt x="2636" y="5882"/>
                  <a:pt x="2737" y="5903"/>
                </a:cubicBezTo>
                <a:cubicBezTo>
                  <a:pt x="2799" y="5916"/>
                  <a:pt x="2802" y="5924"/>
                  <a:pt x="2776" y="5951"/>
                </a:cubicBezTo>
                <a:cubicBezTo>
                  <a:pt x="2759" y="5968"/>
                  <a:pt x="2736" y="5980"/>
                  <a:pt x="2717" y="5978"/>
                </a:cubicBezTo>
                <a:cubicBezTo>
                  <a:pt x="2671" y="5973"/>
                  <a:pt x="2647" y="6041"/>
                  <a:pt x="2688" y="6069"/>
                </a:cubicBezTo>
                <a:cubicBezTo>
                  <a:pt x="2711" y="6084"/>
                  <a:pt x="2710" y="6093"/>
                  <a:pt x="2688" y="6101"/>
                </a:cubicBezTo>
                <a:cubicBezTo>
                  <a:pt x="2671" y="6106"/>
                  <a:pt x="2668" y="6118"/>
                  <a:pt x="2678" y="6127"/>
                </a:cubicBezTo>
                <a:cubicBezTo>
                  <a:pt x="2710" y="6156"/>
                  <a:pt x="2719" y="6379"/>
                  <a:pt x="2688" y="6389"/>
                </a:cubicBezTo>
                <a:cubicBezTo>
                  <a:pt x="2669" y="6395"/>
                  <a:pt x="2667" y="6407"/>
                  <a:pt x="2688" y="6421"/>
                </a:cubicBezTo>
                <a:cubicBezTo>
                  <a:pt x="2710" y="6436"/>
                  <a:pt x="2719" y="6441"/>
                  <a:pt x="2698" y="6448"/>
                </a:cubicBezTo>
                <a:cubicBezTo>
                  <a:pt x="2681" y="6453"/>
                  <a:pt x="2659" y="6509"/>
                  <a:pt x="2659" y="6565"/>
                </a:cubicBezTo>
                <a:cubicBezTo>
                  <a:pt x="2659" y="6654"/>
                  <a:pt x="2675" y="6665"/>
                  <a:pt x="2717" y="6661"/>
                </a:cubicBezTo>
                <a:cubicBezTo>
                  <a:pt x="2747" y="6659"/>
                  <a:pt x="2769" y="6669"/>
                  <a:pt x="2776" y="6688"/>
                </a:cubicBezTo>
                <a:cubicBezTo>
                  <a:pt x="2782" y="6705"/>
                  <a:pt x="2823" y="6749"/>
                  <a:pt x="2863" y="6784"/>
                </a:cubicBezTo>
                <a:cubicBezTo>
                  <a:pt x="2904" y="6819"/>
                  <a:pt x="2930" y="6868"/>
                  <a:pt x="2932" y="6891"/>
                </a:cubicBezTo>
                <a:cubicBezTo>
                  <a:pt x="2933" y="6914"/>
                  <a:pt x="2950" y="6927"/>
                  <a:pt x="2961" y="6923"/>
                </a:cubicBezTo>
                <a:cubicBezTo>
                  <a:pt x="3007" y="6907"/>
                  <a:pt x="3017" y="6958"/>
                  <a:pt x="2971" y="6977"/>
                </a:cubicBezTo>
                <a:cubicBezTo>
                  <a:pt x="2943" y="6988"/>
                  <a:pt x="2930" y="7004"/>
                  <a:pt x="2941" y="7014"/>
                </a:cubicBezTo>
                <a:cubicBezTo>
                  <a:pt x="2952" y="7024"/>
                  <a:pt x="2935" y="7048"/>
                  <a:pt x="2912" y="7067"/>
                </a:cubicBezTo>
                <a:cubicBezTo>
                  <a:pt x="2887" y="7088"/>
                  <a:pt x="2875" y="7123"/>
                  <a:pt x="2883" y="7153"/>
                </a:cubicBezTo>
                <a:cubicBezTo>
                  <a:pt x="2890" y="7181"/>
                  <a:pt x="2894" y="7218"/>
                  <a:pt x="2883" y="7233"/>
                </a:cubicBezTo>
                <a:cubicBezTo>
                  <a:pt x="2865" y="7258"/>
                  <a:pt x="2860" y="7256"/>
                  <a:pt x="2815" y="7222"/>
                </a:cubicBezTo>
                <a:cubicBezTo>
                  <a:pt x="2744" y="7171"/>
                  <a:pt x="2701" y="7204"/>
                  <a:pt x="2717" y="7302"/>
                </a:cubicBezTo>
                <a:cubicBezTo>
                  <a:pt x="2727" y="7359"/>
                  <a:pt x="2737" y="7378"/>
                  <a:pt x="2766" y="7372"/>
                </a:cubicBezTo>
                <a:cubicBezTo>
                  <a:pt x="2788" y="7367"/>
                  <a:pt x="2815" y="7374"/>
                  <a:pt x="2824" y="7383"/>
                </a:cubicBezTo>
                <a:cubicBezTo>
                  <a:pt x="2847" y="7402"/>
                  <a:pt x="2781" y="7442"/>
                  <a:pt x="2747" y="7431"/>
                </a:cubicBezTo>
                <a:cubicBezTo>
                  <a:pt x="2732" y="7426"/>
                  <a:pt x="2723" y="7442"/>
                  <a:pt x="2727" y="7463"/>
                </a:cubicBezTo>
                <a:cubicBezTo>
                  <a:pt x="2731" y="7485"/>
                  <a:pt x="2720" y="7497"/>
                  <a:pt x="2698" y="7495"/>
                </a:cubicBezTo>
                <a:cubicBezTo>
                  <a:pt x="2652" y="7490"/>
                  <a:pt x="2652" y="7565"/>
                  <a:pt x="2698" y="7580"/>
                </a:cubicBezTo>
                <a:cubicBezTo>
                  <a:pt x="2721" y="7588"/>
                  <a:pt x="2714" y="7598"/>
                  <a:pt x="2678" y="7612"/>
                </a:cubicBezTo>
                <a:cubicBezTo>
                  <a:pt x="2650" y="7623"/>
                  <a:pt x="2631" y="7636"/>
                  <a:pt x="2639" y="7644"/>
                </a:cubicBezTo>
                <a:cubicBezTo>
                  <a:pt x="2662" y="7665"/>
                  <a:pt x="2556" y="7762"/>
                  <a:pt x="2523" y="7751"/>
                </a:cubicBezTo>
                <a:cubicBezTo>
                  <a:pt x="2507" y="7746"/>
                  <a:pt x="2484" y="7727"/>
                  <a:pt x="2484" y="7708"/>
                </a:cubicBezTo>
                <a:cubicBezTo>
                  <a:pt x="2483" y="7674"/>
                  <a:pt x="2432" y="7618"/>
                  <a:pt x="2396" y="7618"/>
                </a:cubicBezTo>
                <a:cubicBezTo>
                  <a:pt x="2365" y="7618"/>
                  <a:pt x="2374" y="7773"/>
                  <a:pt x="2406" y="7783"/>
                </a:cubicBezTo>
                <a:cubicBezTo>
                  <a:pt x="2422" y="7789"/>
                  <a:pt x="2435" y="7805"/>
                  <a:pt x="2435" y="7820"/>
                </a:cubicBezTo>
                <a:cubicBezTo>
                  <a:pt x="2435" y="7836"/>
                  <a:pt x="2486" y="7881"/>
                  <a:pt x="2552" y="7922"/>
                </a:cubicBezTo>
                <a:lnTo>
                  <a:pt x="2669" y="7997"/>
                </a:lnTo>
                <a:lnTo>
                  <a:pt x="2669" y="8141"/>
                </a:lnTo>
                <a:cubicBezTo>
                  <a:pt x="2665" y="8259"/>
                  <a:pt x="2666" y="8292"/>
                  <a:pt x="2708" y="8317"/>
                </a:cubicBezTo>
                <a:cubicBezTo>
                  <a:pt x="2757" y="8347"/>
                  <a:pt x="2760" y="8350"/>
                  <a:pt x="2708" y="8371"/>
                </a:cubicBezTo>
                <a:cubicBezTo>
                  <a:pt x="2662" y="8389"/>
                  <a:pt x="2656" y="8398"/>
                  <a:pt x="2688" y="8419"/>
                </a:cubicBezTo>
                <a:cubicBezTo>
                  <a:pt x="2717" y="8438"/>
                  <a:pt x="2723" y="8448"/>
                  <a:pt x="2698" y="8461"/>
                </a:cubicBezTo>
                <a:cubicBezTo>
                  <a:pt x="2660" y="8482"/>
                  <a:pt x="2654" y="8546"/>
                  <a:pt x="2688" y="8558"/>
                </a:cubicBezTo>
                <a:cubicBezTo>
                  <a:pt x="2715" y="8567"/>
                  <a:pt x="2708" y="8663"/>
                  <a:pt x="2678" y="8702"/>
                </a:cubicBezTo>
                <a:cubicBezTo>
                  <a:pt x="2667" y="8717"/>
                  <a:pt x="2666" y="8740"/>
                  <a:pt x="2678" y="8755"/>
                </a:cubicBezTo>
                <a:cubicBezTo>
                  <a:pt x="2708" y="8794"/>
                  <a:pt x="2711" y="8838"/>
                  <a:pt x="2688" y="8846"/>
                </a:cubicBezTo>
                <a:cubicBezTo>
                  <a:pt x="2677" y="8850"/>
                  <a:pt x="2671" y="8913"/>
                  <a:pt x="2669" y="8985"/>
                </a:cubicBezTo>
                <a:cubicBezTo>
                  <a:pt x="2663" y="9140"/>
                  <a:pt x="2608" y="9209"/>
                  <a:pt x="2523" y="9167"/>
                </a:cubicBezTo>
                <a:cubicBezTo>
                  <a:pt x="2432" y="9122"/>
                  <a:pt x="2322" y="9137"/>
                  <a:pt x="2406" y="9183"/>
                </a:cubicBezTo>
                <a:cubicBezTo>
                  <a:pt x="2433" y="9197"/>
                  <a:pt x="2433" y="9205"/>
                  <a:pt x="2406" y="9220"/>
                </a:cubicBezTo>
                <a:cubicBezTo>
                  <a:pt x="2365" y="9242"/>
                  <a:pt x="2356" y="9287"/>
                  <a:pt x="2396" y="9273"/>
                </a:cubicBezTo>
                <a:cubicBezTo>
                  <a:pt x="2411" y="9268"/>
                  <a:pt x="2434" y="9275"/>
                  <a:pt x="2445" y="9284"/>
                </a:cubicBezTo>
                <a:cubicBezTo>
                  <a:pt x="2468" y="9305"/>
                  <a:pt x="2402" y="9349"/>
                  <a:pt x="2367" y="9337"/>
                </a:cubicBezTo>
                <a:cubicBezTo>
                  <a:pt x="2336" y="9327"/>
                  <a:pt x="2202" y="9409"/>
                  <a:pt x="2201" y="9439"/>
                </a:cubicBezTo>
                <a:cubicBezTo>
                  <a:pt x="2201" y="9450"/>
                  <a:pt x="2207" y="9454"/>
                  <a:pt x="2221" y="9450"/>
                </a:cubicBezTo>
                <a:cubicBezTo>
                  <a:pt x="2234" y="9445"/>
                  <a:pt x="2269" y="9454"/>
                  <a:pt x="2298" y="9466"/>
                </a:cubicBezTo>
                <a:cubicBezTo>
                  <a:pt x="2345" y="9484"/>
                  <a:pt x="2355" y="9492"/>
                  <a:pt x="2328" y="9540"/>
                </a:cubicBezTo>
                <a:cubicBezTo>
                  <a:pt x="2307" y="9577"/>
                  <a:pt x="2299" y="9605"/>
                  <a:pt x="2318" y="9615"/>
                </a:cubicBezTo>
                <a:cubicBezTo>
                  <a:pt x="2337" y="9626"/>
                  <a:pt x="2336" y="9636"/>
                  <a:pt x="2298" y="9647"/>
                </a:cubicBezTo>
                <a:cubicBezTo>
                  <a:pt x="2267" y="9656"/>
                  <a:pt x="2231" y="9658"/>
                  <a:pt x="2221" y="9653"/>
                </a:cubicBezTo>
                <a:cubicBezTo>
                  <a:pt x="2183" y="9632"/>
                  <a:pt x="2206" y="9722"/>
                  <a:pt x="2250" y="9770"/>
                </a:cubicBezTo>
                <a:cubicBezTo>
                  <a:pt x="2297" y="9822"/>
                  <a:pt x="2283" y="9879"/>
                  <a:pt x="2230" y="9861"/>
                </a:cubicBezTo>
                <a:cubicBezTo>
                  <a:pt x="2212" y="9855"/>
                  <a:pt x="2201" y="9902"/>
                  <a:pt x="2201" y="9989"/>
                </a:cubicBezTo>
                <a:cubicBezTo>
                  <a:pt x="2201" y="10083"/>
                  <a:pt x="2207" y="10123"/>
                  <a:pt x="2230" y="10123"/>
                </a:cubicBezTo>
                <a:cubicBezTo>
                  <a:pt x="2249" y="10123"/>
                  <a:pt x="2297" y="10140"/>
                  <a:pt x="2337" y="10160"/>
                </a:cubicBezTo>
                <a:cubicBezTo>
                  <a:pt x="2378" y="10180"/>
                  <a:pt x="2396" y="10185"/>
                  <a:pt x="2376" y="10171"/>
                </a:cubicBezTo>
                <a:cubicBezTo>
                  <a:pt x="2357" y="10157"/>
                  <a:pt x="2356" y="10139"/>
                  <a:pt x="2367" y="10133"/>
                </a:cubicBezTo>
                <a:cubicBezTo>
                  <a:pt x="2377" y="10127"/>
                  <a:pt x="2380" y="10092"/>
                  <a:pt x="2376" y="10053"/>
                </a:cubicBezTo>
                <a:cubicBezTo>
                  <a:pt x="2373" y="10015"/>
                  <a:pt x="2380" y="9978"/>
                  <a:pt x="2396" y="9973"/>
                </a:cubicBezTo>
                <a:cubicBezTo>
                  <a:pt x="2446" y="9956"/>
                  <a:pt x="2488" y="10020"/>
                  <a:pt x="2493" y="10133"/>
                </a:cubicBezTo>
                <a:cubicBezTo>
                  <a:pt x="2498" y="10222"/>
                  <a:pt x="2506" y="10247"/>
                  <a:pt x="2542" y="10246"/>
                </a:cubicBezTo>
                <a:cubicBezTo>
                  <a:pt x="2597" y="10243"/>
                  <a:pt x="2688" y="10338"/>
                  <a:pt x="2669" y="10379"/>
                </a:cubicBezTo>
                <a:cubicBezTo>
                  <a:pt x="2660" y="10398"/>
                  <a:pt x="2678" y="10418"/>
                  <a:pt x="2717" y="10432"/>
                </a:cubicBezTo>
                <a:cubicBezTo>
                  <a:pt x="2751" y="10445"/>
                  <a:pt x="2776" y="10468"/>
                  <a:pt x="2776" y="10481"/>
                </a:cubicBezTo>
                <a:cubicBezTo>
                  <a:pt x="2776" y="10493"/>
                  <a:pt x="2805" y="10502"/>
                  <a:pt x="2834" y="10502"/>
                </a:cubicBezTo>
                <a:cubicBezTo>
                  <a:pt x="2864" y="10502"/>
                  <a:pt x="2905" y="10518"/>
                  <a:pt x="2932" y="10534"/>
                </a:cubicBezTo>
                <a:cubicBezTo>
                  <a:pt x="2974" y="10559"/>
                  <a:pt x="2977" y="10566"/>
                  <a:pt x="2941" y="10582"/>
                </a:cubicBezTo>
                <a:cubicBezTo>
                  <a:pt x="2913" y="10595"/>
                  <a:pt x="2896" y="10593"/>
                  <a:pt x="2883" y="10582"/>
                </a:cubicBezTo>
                <a:cubicBezTo>
                  <a:pt x="2854" y="10556"/>
                  <a:pt x="2776" y="10564"/>
                  <a:pt x="2776" y="10593"/>
                </a:cubicBezTo>
                <a:cubicBezTo>
                  <a:pt x="2776" y="10614"/>
                  <a:pt x="2789" y="10614"/>
                  <a:pt x="2824" y="10598"/>
                </a:cubicBezTo>
                <a:cubicBezTo>
                  <a:pt x="2859" y="10582"/>
                  <a:pt x="2870" y="10586"/>
                  <a:pt x="2883" y="10603"/>
                </a:cubicBezTo>
                <a:cubicBezTo>
                  <a:pt x="2892" y="10617"/>
                  <a:pt x="2940" y="10623"/>
                  <a:pt x="3009" y="10625"/>
                </a:cubicBezTo>
                <a:cubicBezTo>
                  <a:pt x="3073" y="10626"/>
                  <a:pt x="3116" y="10622"/>
                  <a:pt x="3107" y="10614"/>
                </a:cubicBezTo>
                <a:cubicBezTo>
                  <a:pt x="3077" y="10588"/>
                  <a:pt x="3224" y="10562"/>
                  <a:pt x="3370" y="10566"/>
                </a:cubicBezTo>
                <a:cubicBezTo>
                  <a:pt x="3509" y="10570"/>
                  <a:pt x="3521" y="10568"/>
                  <a:pt x="3555" y="10518"/>
                </a:cubicBezTo>
                <a:cubicBezTo>
                  <a:pt x="3583" y="10478"/>
                  <a:pt x="3596" y="10471"/>
                  <a:pt x="3623" y="10486"/>
                </a:cubicBezTo>
                <a:cubicBezTo>
                  <a:pt x="3667" y="10510"/>
                  <a:pt x="3811" y="10509"/>
                  <a:pt x="3837" y="10486"/>
                </a:cubicBezTo>
                <a:cubicBezTo>
                  <a:pt x="3848" y="10476"/>
                  <a:pt x="3887" y="10471"/>
                  <a:pt x="3925" y="10475"/>
                </a:cubicBezTo>
                <a:cubicBezTo>
                  <a:pt x="3981" y="10481"/>
                  <a:pt x="3991" y="10483"/>
                  <a:pt x="3964" y="10464"/>
                </a:cubicBezTo>
                <a:cubicBezTo>
                  <a:pt x="3908" y="10428"/>
                  <a:pt x="4026" y="10365"/>
                  <a:pt x="4139" y="10374"/>
                </a:cubicBezTo>
                <a:cubicBezTo>
                  <a:pt x="4196" y="10378"/>
                  <a:pt x="4229" y="10373"/>
                  <a:pt x="4217" y="10363"/>
                </a:cubicBezTo>
                <a:cubicBezTo>
                  <a:pt x="4187" y="10336"/>
                  <a:pt x="4280" y="10307"/>
                  <a:pt x="4373" y="10315"/>
                </a:cubicBezTo>
                <a:cubicBezTo>
                  <a:pt x="4472" y="10323"/>
                  <a:pt x="4474" y="10317"/>
                  <a:pt x="4402" y="10288"/>
                </a:cubicBezTo>
                <a:cubicBezTo>
                  <a:pt x="4354" y="10269"/>
                  <a:pt x="4354" y="10266"/>
                  <a:pt x="4402" y="10256"/>
                </a:cubicBezTo>
                <a:cubicBezTo>
                  <a:pt x="4441" y="10248"/>
                  <a:pt x="4460" y="10228"/>
                  <a:pt x="4461" y="10165"/>
                </a:cubicBezTo>
                <a:cubicBezTo>
                  <a:pt x="4462" y="10094"/>
                  <a:pt x="4471" y="10075"/>
                  <a:pt x="4568" y="10016"/>
                </a:cubicBezTo>
                <a:cubicBezTo>
                  <a:pt x="4651" y="9965"/>
                  <a:pt x="4689" y="9954"/>
                  <a:pt x="4714" y="9968"/>
                </a:cubicBezTo>
                <a:cubicBezTo>
                  <a:pt x="4732" y="9978"/>
                  <a:pt x="4743" y="9994"/>
                  <a:pt x="4743" y="10005"/>
                </a:cubicBezTo>
                <a:cubicBezTo>
                  <a:pt x="4743" y="10016"/>
                  <a:pt x="4757" y="10027"/>
                  <a:pt x="4772" y="10027"/>
                </a:cubicBezTo>
                <a:cubicBezTo>
                  <a:pt x="4818" y="10027"/>
                  <a:pt x="4818" y="9912"/>
                  <a:pt x="4772" y="9893"/>
                </a:cubicBezTo>
                <a:cubicBezTo>
                  <a:pt x="4738" y="9878"/>
                  <a:pt x="4756" y="9864"/>
                  <a:pt x="4831" y="9813"/>
                </a:cubicBezTo>
                <a:cubicBezTo>
                  <a:pt x="4893" y="9770"/>
                  <a:pt x="4911" y="9736"/>
                  <a:pt x="4909" y="9701"/>
                </a:cubicBezTo>
                <a:cubicBezTo>
                  <a:pt x="4907" y="9672"/>
                  <a:pt x="4918" y="9642"/>
                  <a:pt x="4928" y="9637"/>
                </a:cubicBezTo>
                <a:cubicBezTo>
                  <a:pt x="4938" y="9631"/>
                  <a:pt x="4935" y="9621"/>
                  <a:pt x="4918" y="9610"/>
                </a:cubicBezTo>
                <a:cubicBezTo>
                  <a:pt x="4883" y="9587"/>
                  <a:pt x="4936" y="9500"/>
                  <a:pt x="4977" y="9514"/>
                </a:cubicBezTo>
                <a:cubicBezTo>
                  <a:pt x="4991" y="9519"/>
                  <a:pt x="5039" y="9511"/>
                  <a:pt x="5084" y="9498"/>
                </a:cubicBezTo>
                <a:cubicBezTo>
                  <a:pt x="5157" y="9477"/>
                  <a:pt x="5172" y="9477"/>
                  <a:pt x="5201" y="9498"/>
                </a:cubicBezTo>
                <a:cubicBezTo>
                  <a:pt x="5219" y="9511"/>
                  <a:pt x="5239" y="9519"/>
                  <a:pt x="5250" y="9519"/>
                </a:cubicBezTo>
                <a:cubicBezTo>
                  <a:pt x="5282" y="9519"/>
                  <a:pt x="5265" y="9429"/>
                  <a:pt x="5230" y="9418"/>
                </a:cubicBezTo>
                <a:cubicBezTo>
                  <a:pt x="5207" y="9410"/>
                  <a:pt x="5213" y="9400"/>
                  <a:pt x="5250" y="9386"/>
                </a:cubicBezTo>
                <a:cubicBezTo>
                  <a:pt x="5301" y="9365"/>
                  <a:pt x="5304" y="9359"/>
                  <a:pt x="5250" y="9337"/>
                </a:cubicBezTo>
                <a:cubicBezTo>
                  <a:pt x="5195" y="9315"/>
                  <a:pt x="5199" y="9315"/>
                  <a:pt x="5269" y="9300"/>
                </a:cubicBezTo>
                <a:cubicBezTo>
                  <a:pt x="5309" y="9292"/>
                  <a:pt x="5356" y="9291"/>
                  <a:pt x="5376" y="9295"/>
                </a:cubicBezTo>
                <a:cubicBezTo>
                  <a:pt x="5396" y="9299"/>
                  <a:pt x="5415" y="9293"/>
                  <a:pt x="5415" y="9284"/>
                </a:cubicBezTo>
                <a:cubicBezTo>
                  <a:pt x="5415" y="9275"/>
                  <a:pt x="5392" y="9268"/>
                  <a:pt x="5366" y="9263"/>
                </a:cubicBezTo>
                <a:cubicBezTo>
                  <a:pt x="5334" y="9256"/>
                  <a:pt x="5328" y="9244"/>
                  <a:pt x="5347" y="9231"/>
                </a:cubicBezTo>
                <a:cubicBezTo>
                  <a:pt x="5362" y="9220"/>
                  <a:pt x="5369" y="9187"/>
                  <a:pt x="5366" y="9161"/>
                </a:cubicBezTo>
                <a:cubicBezTo>
                  <a:pt x="5364" y="9135"/>
                  <a:pt x="5384" y="9101"/>
                  <a:pt x="5405" y="9081"/>
                </a:cubicBezTo>
                <a:cubicBezTo>
                  <a:pt x="5427" y="9061"/>
                  <a:pt x="5433" y="9035"/>
                  <a:pt x="5425" y="9028"/>
                </a:cubicBezTo>
                <a:cubicBezTo>
                  <a:pt x="5403" y="9008"/>
                  <a:pt x="5543" y="8879"/>
                  <a:pt x="5581" y="8883"/>
                </a:cubicBezTo>
                <a:cubicBezTo>
                  <a:pt x="5621" y="8888"/>
                  <a:pt x="5620" y="8860"/>
                  <a:pt x="5581" y="8846"/>
                </a:cubicBezTo>
                <a:cubicBezTo>
                  <a:pt x="5562" y="8840"/>
                  <a:pt x="5574" y="8820"/>
                  <a:pt x="5610" y="8793"/>
                </a:cubicBezTo>
                <a:cubicBezTo>
                  <a:pt x="5642" y="8768"/>
                  <a:pt x="5668" y="8738"/>
                  <a:pt x="5668" y="8729"/>
                </a:cubicBezTo>
                <a:cubicBezTo>
                  <a:pt x="5668" y="8704"/>
                  <a:pt x="5806" y="8674"/>
                  <a:pt x="5863" y="8686"/>
                </a:cubicBezTo>
                <a:cubicBezTo>
                  <a:pt x="5889" y="8691"/>
                  <a:pt x="5901" y="8699"/>
                  <a:pt x="5892" y="8707"/>
                </a:cubicBezTo>
                <a:cubicBezTo>
                  <a:pt x="5883" y="8715"/>
                  <a:pt x="5891" y="8729"/>
                  <a:pt x="5912" y="8734"/>
                </a:cubicBezTo>
                <a:cubicBezTo>
                  <a:pt x="5957" y="8743"/>
                  <a:pt x="5960" y="8787"/>
                  <a:pt x="5912" y="8835"/>
                </a:cubicBezTo>
                <a:cubicBezTo>
                  <a:pt x="5879" y="8868"/>
                  <a:pt x="5882" y="8870"/>
                  <a:pt x="5970" y="8867"/>
                </a:cubicBezTo>
                <a:cubicBezTo>
                  <a:pt x="6044" y="8865"/>
                  <a:pt x="6058" y="8866"/>
                  <a:pt x="6058" y="8889"/>
                </a:cubicBezTo>
                <a:cubicBezTo>
                  <a:pt x="6058" y="8905"/>
                  <a:pt x="6088" y="8928"/>
                  <a:pt x="6116" y="8937"/>
                </a:cubicBezTo>
                <a:cubicBezTo>
                  <a:pt x="6144" y="8945"/>
                  <a:pt x="6155" y="8961"/>
                  <a:pt x="6146" y="8969"/>
                </a:cubicBezTo>
                <a:cubicBezTo>
                  <a:pt x="6136" y="8977"/>
                  <a:pt x="6166" y="8980"/>
                  <a:pt x="6204" y="8980"/>
                </a:cubicBezTo>
                <a:cubicBezTo>
                  <a:pt x="6317" y="8980"/>
                  <a:pt x="6377" y="9036"/>
                  <a:pt x="6370" y="9124"/>
                </a:cubicBezTo>
                <a:cubicBezTo>
                  <a:pt x="6365" y="9182"/>
                  <a:pt x="6375" y="9204"/>
                  <a:pt x="6418" y="9225"/>
                </a:cubicBezTo>
                <a:cubicBezTo>
                  <a:pt x="6450" y="9241"/>
                  <a:pt x="6474" y="9261"/>
                  <a:pt x="6467" y="9268"/>
                </a:cubicBezTo>
                <a:cubicBezTo>
                  <a:pt x="6460" y="9275"/>
                  <a:pt x="6472" y="9289"/>
                  <a:pt x="6496" y="9300"/>
                </a:cubicBezTo>
                <a:cubicBezTo>
                  <a:pt x="6532" y="9316"/>
                  <a:pt x="6536" y="9323"/>
                  <a:pt x="6506" y="9343"/>
                </a:cubicBezTo>
                <a:cubicBezTo>
                  <a:pt x="6475" y="9364"/>
                  <a:pt x="6475" y="9367"/>
                  <a:pt x="6516" y="9359"/>
                </a:cubicBezTo>
                <a:cubicBezTo>
                  <a:pt x="6573" y="9347"/>
                  <a:pt x="6681" y="9401"/>
                  <a:pt x="6633" y="9418"/>
                </a:cubicBezTo>
                <a:cubicBezTo>
                  <a:pt x="6585" y="9434"/>
                  <a:pt x="6592" y="9544"/>
                  <a:pt x="6642" y="9567"/>
                </a:cubicBezTo>
                <a:cubicBezTo>
                  <a:pt x="6682" y="9585"/>
                  <a:pt x="6683" y="9591"/>
                  <a:pt x="6642" y="9615"/>
                </a:cubicBezTo>
                <a:cubicBezTo>
                  <a:pt x="6602" y="9640"/>
                  <a:pt x="6589" y="9736"/>
                  <a:pt x="6623" y="9797"/>
                </a:cubicBezTo>
                <a:cubicBezTo>
                  <a:pt x="6628" y="9806"/>
                  <a:pt x="6621" y="9833"/>
                  <a:pt x="6603" y="9856"/>
                </a:cubicBezTo>
                <a:cubicBezTo>
                  <a:pt x="6580" y="9886"/>
                  <a:pt x="6553" y="9898"/>
                  <a:pt x="6496" y="9898"/>
                </a:cubicBezTo>
                <a:cubicBezTo>
                  <a:pt x="6409" y="9898"/>
                  <a:pt x="6361" y="9925"/>
                  <a:pt x="6379" y="9968"/>
                </a:cubicBezTo>
                <a:cubicBezTo>
                  <a:pt x="6386" y="9984"/>
                  <a:pt x="6371" y="10005"/>
                  <a:pt x="6340" y="10016"/>
                </a:cubicBezTo>
                <a:cubicBezTo>
                  <a:pt x="6300" y="10030"/>
                  <a:pt x="6288" y="10038"/>
                  <a:pt x="6311" y="10053"/>
                </a:cubicBezTo>
                <a:cubicBezTo>
                  <a:pt x="6328" y="10064"/>
                  <a:pt x="6333" y="10075"/>
                  <a:pt x="6321" y="10075"/>
                </a:cubicBezTo>
                <a:cubicBezTo>
                  <a:pt x="6309" y="10075"/>
                  <a:pt x="6320" y="10088"/>
                  <a:pt x="6340" y="10101"/>
                </a:cubicBezTo>
                <a:cubicBezTo>
                  <a:pt x="6371" y="10121"/>
                  <a:pt x="6364" y="10129"/>
                  <a:pt x="6311" y="10160"/>
                </a:cubicBezTo>
                <a:cubicBezTo>
                  <a:pt x="6252" y="10195"/>
                  <a:pt x="6253" y="10198"/>
                  <a:pt x="6301" y="10208"/>
                </a:cubicBezTo>
                <a:cubicBezTo>
                  <a:pt x="6351" y="10219"/>
                  <a:pt x="6346" y="10220"/>
                  <a:pt x="6292" y="10246"/>
                </a:cubicBezTo>
                <a:cubicBezTo>
                  <a:pt x="6260" y="10260"/>
                  <a:pt x="6228" y="10286"/>
                  <a:pt x="6223" y="10299"/>
                </a:cubicBezTo>
                <a:cubicBezTo>
                  <a:pt x="6219" y="10312"/>
                  <a:pt x="6199" y="10332"/>
                  <a:pt x="6175" y="10342"/>
                </a:cubicBezTo>
                <a:cubicBezTo>
                  <a:pt x="6151" y="10352"/>
                  <a:pt x="6134" y="10366"/>
                  <a:pt x="6136" y="10374"/>
                </a:cubicBezTo>
                <a:cubicBezTo>
                  <a:pt x="6140" y="10392"/>
                  <a:pt x="5953" y="10410"/>
                  <a:pt x="5746" y="10411"/>
                </a:cubicBezTo>
                <a:cubicBezTo>
                  <a:pt x="5651" y="10412"/>
                  <a:pt x="5552" y="10418"/>
                  <a:pt x="5532" y="10427"/>
                </a:cubicBezTo>
                <a:cubicBezTo>
                  <a:pt x="5512" y="10436"/>
                  <a:pt x="5489" y="10438"/>
                  <a:pt x="5474" y="10432"/>
                </a:cubicBezTo>
                <a:cubicBezTo>
                  <a:pt x="5458" y="10427"/>
                  <a:pt x="5411" y="10433"/>
                  <a:pt x="5366" y="10443"/>
                </a:cubicBezTo>
                <a:lnTo>
                  <a:pt x="5279" y="10464"/>
                </a:lnTo>
                <a:lnTo>
                  <a:pt x="5386" y="10470"/>
                </a:lnTo>
                <a:cubicBezTo>
                  <a:pt x="5531" y="10482"/>
                  <a:pt x="5534" y="10509"/>
                  <a:pt x="5386" y="10523"/>
                </a:cubicBezTo>
                <a:cubicBezTo>
                  <a:pt x="5235" y="10537"/>
                  <a:pt x="5190" y="10549"/>
                  <a:pt x="5230" y="10571"/>
                </a:cubicBezTo>
                <a:cubicBezTo>
                  <a:pt x="5251" y="10583"/>
                  <a:pt x="5243" y="10603"/>
                  <a:pt x="5201" y="10635"/>
                </a:cubicBezTo>
                <a:cubicBezTo>
                  <a:pt x="5145" y="10679"/>
                  <a:pt x="5137" y="10682"/>
                  <a:pt x="5103" y="10657"/>
                </a:cubicBezTo>
                <a:cubicBezTo>
                  <a:pt x="5074" y="10635"/>
                  <a:pt x="5055" y="10632"/>
                  <a:pt x="5006" y="10646"/>
                </a:cubicBezTo>
                <a:cubicBezTo>
                  <a:pt x="4973" y="10656"/>
                  <a:pt x="4948" y="10657"/>
                  <a:pt x="4948" y="10651"/>
                </a:cubicBezTo>
                <a:cubicBezTo>
                  <a:pt x="4948" y="10645"/>
                  <a:pt x="4921" y="10657"/>
                  <a:pt x="4889" y="10673"/>
                </a:cubicBezTo>
                <a:cubicBezTo>
                  <a:pt x="4843" y="10695"/>
                  <a:pt x="4825" y="10693"/>
                  <a:pt x="4792" y="10678"/>
                </a:cubicBezTo>
                <a:cubicBezTo>
                  <a:pt x="4760" y="10664"/>
                  <a:pt x="4731" y="10664"/>
                  <a:pt x="4685" y="10678"/>
                </a:cubicBezTo>
                <a:cubicBezTo>
                  <a:pt x="4638" y="10692"/>
                  <a:pt x="4619" y="10693"/>
                  <a:pt x="4587" y="10678"/>
                </a:cubicBezTo>
                <a:cubicBezTo>
                  <a:pt x="4531" y="10653"/>
                  <a:pt x="4518" y="10662"/>
                  <a:pt x="4509" y="10742"/>
                </a:cubicBezTo>
                <a:cubicBezTo>
                  <a:pt x="4503" y="10803"/>
                  <a:pt x="4497" y="10808"/>
                  <a:pt x="4412" y="10828"/>
                </a:cubicBezTo>
                <a:cubicBezTo>
                  <a:pt x="4359" y="10840"/>
                  <a:pt x="4307" y="10862"/>
                  <a:pt x="4305" y="10876"/>
                </a:cubicBezTo>
                <a:cubicBezTo>
                  <a:pt x="4303" y="10889"/>
                  <a:pt x="4307" y="10908"/>
                  <a:pt x="4305" y="10919"/>
                </a:cubicBezTo>
                <a:cubicBezTo>
                  <a:pt x="4300" y="10942"/>
                  <a:pt x="4207" y="10954"/>
                  <a:pt x="4139" y="10940"/>
                </a:cubicBezTo>
                <a:cubicBezTo>
                  <a:pt x="4079" y="10927"/>
                  <a:pt x="4061" y="10936"/>
                  <a:pt x="4061" y="10967"/>
                </a:cubicBezTo>
                <a:cubicBezTo>
                  <a:pt x="4061" y="10980"/>
                  <a:pt x="4039" y="10988"/>
                  <a:pt x="4013" y="10988"/>
                </a:cubicBezTo>
                <a:cubicBezTo>
                  <a:pt x="3986" y="10988"/>
                  <a:pt x="3956" y="10992"/>
                  <a:pt x="3944" y="10999"/>
                </a:cubicBezTo>
                <a:cubicBezTo>
                  <a:pt x="3933" y="11005"/>
                  <a:pt x="3906" y="11009"/>
                  <a:pt x="3876" y="11009"/>
                </a:cubicBezTo>
                <a:cubicBezTo>
                  <a:pt x="3847" y="11009"/>
                  <a:pt x="3790" y="11020"/>
                  <a:pt x="3759" y="11031"/>
                </a:cubicBezTo>
                <a:cubicBezTo>
                  <a:pt x="3713" y="11046"/>
                  <a:pt x="3701" y="11044"/>
                  <a:pt x="3652" y="11020"/>
                </a:cubicBezTo>
                <a:cubicBezTo>
                  <a:pt x="3620" y="11004"/>
                  <a:pt x="3584" y="11000"/>
                  <a:pt x="3584" y="11009"/>
                </a:cubicBezTo>
                <a:cubicBezTo>
                  <a:pt x="3584" y="11019"/>
                  <a:pt x="3597" y="11031"/>
                  <a:pt x="3613" y="11036"/>
                </a:cubicBezTo>
                <a:cubicBezTo>
                  <a:pt x="3629" y="11042"/>
                  <a:pt x="3635" y="11052"/>
                  <a:pt x="3623" y="11063"/>
                </a:cubicBezTo>
                <a:cubicBezTo>
                  <a:pt x="3611" y="11073"/>
                  <a:pt x="3599" y="11099"/>
                  <a:pt x="3594" y="11116"/>
                </a:cubicBezTo>
                <a:cubicBezTo>
                  <a:pt x="3579" y="11167"/>
                  <a:pt x="3546" y="11177"/>
                  <a:pt x="3380" y="11175"/>
                </a:cubicBezTo>
                <a:cubicBezTo>
                  <a:pt x="3279" y="11173"/>
                  <a:pt x="3206" y="11177"/>
                  <a:pt x="3185" y="11191"/>
                </a:cubicBezTo>
                <a:cubicBezTo>
                  <a:pt x="3160" y="11207"/>
                  <a:pt x="3160" y="11216"/>
                  <a:pt x="3195" y="11223"/>
                </a:cubicBezTo>
                <a:cubicBezTo>
                  <a:pt x="3257" y="11236"/>
                  <a:pt x="3223" y="11270"/>
                  <a:pt x="3156" y="11260"/>
                </a:cubicBezTo>
                <a:cubicBezTo>
                  <a:pt x="3126" y="11256"/>
                  <a:pt x="3086" y="11264"/>
                  <a:pt x="3068" y="11276"/>
                </a:cubicBezTo>
                <a:cubicBezTo>
                  <a:pt x="3049" y="11289"/>
                  <a:pt x="2993" y="11298"/>
                  <a:pt x="2941" y="11298"/>
                </a:cubicBezTo>
                <a:cubicBezTo>
                  <a:pt x="2837" y="11298"/>
                  <a:pt x="2782" y="11320"/>
                  <a:pt x="2766" y="11378"/>
                </a:cubicBezTo>
                <a:cubicBezTo>
                  <a:pt x="2757" y="11410"/>
                  <a:pt x="2737" y="11419"/>
                  <a:pt x="2630" y="11426"/>
                </a:cubicBezTo>
                <a:cubicBezTo>
                  <a:pt x="2549" y="11431"/>
                  <a:pt x="2519" y="11439"/>
                  <a:pt x="2542" y="11447"/>
                </a:cubicBezTo>
                <a:cubicBezTo>
                  <a:pt x="2594" y="11466"/>
                  <a:pt x="2557" y="11490"/>
                  <a:pt x="2493" y="11479"/>
                </a:cubicBezTo>
                <a:cubicBezTo>
                  <a:pt x="2428" y="11468"/>
                  <a:pt x="2382" y="11498"/>
                  <a:pt x="2445" y="11511"/>
                </a:cubicBezTo>
                <a:cubicBezTo>
                  <a:pt x="2480" y="11519"/>
                  <a:pt x="2490" y="11528"/>
                  <a:pt x="2464" y="11554"/>
                </a:cubicBezTo>
                <a:cubicBezTo>
                  <a:pt x="2438" y="11581"/>
                  <a:pt x="2421" y="11581"/>
                  <a:pt x="2386" y="11565"/>
                </a:cubicBezTo>
                <a:cubicBezTo>
                  <a:pt x="2351" y="11549"/>
                  <a:pt x="2329" y="11555"/>
                  <a:pt x="2289" y="11586"/>
                </a:cubicBezTo>
                <a:cubicBezTo>
                  <a:pt x="2262" y="11607"/>
                  <a:pt x="2240" y="11628"/>
                  <a:pt x="2240" y="11634"/>
                </a:cubicBezTo>
                <a:cubicBezTo>
                  <a:pt x="2240" y="11641"/>
                  <a:pt x="2204" y="11660"/>
                  <a:pt x="2152" y="11677"/>
                </a:cubicBezTo>
                <a:cubicBezTo>
                  <a:pt x="2074" y="11703"/>
                  <a:pt x="2044" y="11704"/>
                  <a:pt x="1997" y="11688"/>
                </a:cubicBezTo>
                <a:cubicBezTo>
                  <a:pt x="1951" y="11672"/>
                  <a:pt x="1928" y="11677"/>
                  <a:pt x="1880" y="11693"/>
                </a:cubicBezTo>
                <a:cubicBezTo>
                  <a:pt x="1834" y="11709"/>
                  <a:pt x="1813" y="11707"/>
                  <a:pt x="1782" y="11693"/>
                </a:cubicBezTo>
                <a:cubicBezTo>
                  <a:pt x="1749" y="11678"/>
                  <a:pt x="1740" y="11684"/>
                  <a:pt x="1743" y="11730"/>
                </a:cubicBezTo>
                <a:cubicBezTo>
                  <a:pt x="1748" y="11799"/>
                  <a:pt x="1694" y="11848"/>
                  <a:pt x="1636" y="11821"/>
                </a:cubicBezTo>
                <a:cubicBezTo>
                  <a:pt x="1573" y="11793"/>
                  <a:pt x="1510" y="11817"/>
                  <a:pt x="1510" y="11869"/>
                </a:cubicBezTo>
                <a:cubicBezTo>
                  <a:pt x="1510" y="11905"/>
                  <a:pt x="1482" y="11922"/>
                  <a:pt x="1422" y="11939"/>
                </a:cubicBezTo>
                <a:cubicBezTo>
                  <a:pt x="1378" y="11951"/>
                  <a:pt x="1326" y="11954"/>
                  <a:pt x="1305" y="11949"/>
                </a:cubicBezTo>
                <a:cubicBezTo>
                  <a:pt x="1282" y="11945"/>
                  <a:pt x="1270" y="11957"/>
                  <a:pt x="1276" y="11971"/>
                </a:cubicBezTo>
                <a:cubicBezTo>
                  <a:pt x="1283" y="11989"/>
                  <a:pt x="1101" y="12088"/>
                  <a:pt x="1062" y="12088"/>
                </a:cubicBezTo>
                <a:cubicBezTo>
                  <a:pt x="1018" y="12088"/>
                  <a:pt x="867" y="12036"/>
                  <a:pt x="867" y="12019"/>
                </a:cubicBezTo>
                <a:cubicBezTo>
                  <a:pt x="867" y="12006"/>
                  <a:pt x="853" y="11997"/>
                  <a:pt x="838" y="11997"/>
                </a:cubicBezTo>
                <a:cubicBezTo>
                  <a:pt x="781" y="11997"/>
                  <a:pt x="814" y="12041"/>
                  <a:pt x="886" y="12067"/>
                </a:cubicBezTo>
                <a:cubicBezTo>
                  <a:pt x="944" y="12088"/>
                  <a:pt x="952" y="12097"/>
                  <a:pt x="925" y="12115"/>
                </a:cubicBezTo>
                <a:cubicBezTo>
                  <a:pt x="907" y="12127"/>
                  <a:pt x="885" y="12136"/>
                  <a:pt x="877" y="12131"/>
                </a:cubicBezTo>
                <a:cubicBezTo>
                  <a:pt x="868" y="12126"/>
                  <a:pt x="837" y="12133"/>
                  <a:pt x="808" y="12147"/>
                </a:cubicBezTo>
                <a:cubicBezTo>
                  <a:pt x="772" y="12165"/>
                  <a:pt x="759" y="12182"/>
                  <a:pt x="779" y="12195"/>
                </a:cubicBezTo>
                <a:cubicBezTo>
                  <a:pt x="813" y="12218"/>
                  <a:pt x="718" y="12275"/>
                  <a:pt x="643" y="12275"/>
                </a:cubicBezTo>
                <a:cubicBezTo>
                  <a:pt x="585" y="12275"/>
                  <a:pt x="558" y="12335"/>
                  <a:pt x="604" y="12366"/>
                </a:cubicBezTo>
                <a:cubicBezTo>
                  <a:pt x="649" y="12396"/>
                  <a:pt x="512" y="12455"/>
                  <a:pt x="419" y="12446"/>
                </a:cubicBezTo>
                <a:cubicBezTo>
                  <a:pt x="357" y="12440"/>
                  <a:pt x="351" y="12446"/>
                  <a:pt x="351" y="12500"/>
                </a:cubicBezTo>
                <a:cubicBezTo>
                  <a:pt x="351" y="12532"/>
                  <a:pt x="363" y="12565"/>
                  <a:pt x="380" y="12574"/>
                </a:cubicBezTo>
                <a:cubicBezTo>
                  <a:pt x="401" y="12586"/>
                  <a:pt x="373" y="12609"/>
                  <a:pt x="292" y="12649"/>
                </a:cubicBezTo>
                <a:cubicBezTo>
                  <a:pt x="165" y="12712"/>
                  <a:pt x="155" y="12731"/>
                  <a:pt x="224" y="12745"/>
                </a:cubicBezTo>
                <a:cubicBezTo>
                  <a:pt x="250" y="12751"/>
                  <a:pt x="255" y="12767"/>
                  <a:pt x="243" y="12777"/>
                </a:cubicBezTo>
                <a:cubicBezTo>
                  <a:pt x="232" y="12788"/>
                  <a:pt x="225" y="12822"/>
                  <a:pt x="224" y="12857"/>
                </a:cubicBezTo>
                <a:cubicBezTo>
                  <a:pt x="222" y="12911"/>
                  <a:pt x="209" y="12920"/>
                  <a:pt x="166" y="12916"/>
                </a:cubicBezTo>
                <a:cubicBezTo>
                  <a:pt x="120" y="12912"/>
                  <a:pt x="117" y="12918"/>
                  <a:pt x="146" y="12948"/>
                </a:cubicBezTo>
                <a:cubicBezTo>
                  <a:pt x="165" y="12967"/>
                  <a:pt x="174" y="13004"/>
                  <a:pt x="166" y="13028"/>
                </a:cubicBezTo>
                <a:cubicBezTo>
                  <a:pt x="155" y="13057"/>
                  <a:pt x="168" y="13080"/>
                  <a:pt x="195" y="13092"/>
                </a:cubicBezTo>
                <a:cubicBezTo>
                  <a:pt x="218" y="13103"/>
                  <a:pt x="234" y="13123"/>
                  <a:pt x="234" y="13141"/>
                </a:cubicBezTo>
                <a:cubicBezTo>
                  <a:pt x="234" y="13167"/>
                  <a:pt x="237" y="13173"/>
                  <a:pt x="273" y="13157"/>
                </a:cubicBezTo>
                <a:cubicBezTo>
                  <a:pt x="327" y="13132"/>
                  <a:pt x="345" y="13148"/>
                  <a:pt x="360" y="13263"/>
                </a:cubicBezTo>
                <a:cubicBezTo>
                  <a:pt x="366" y="13309"/>
                  <a:pt x="371" y="13349"/>
                  <a:pt x="380" y="13354"/>
                </a:cubicBezTo>
                <a:cubicBezTo>
                  <a:pt x="388" y="13359"/>
                  <a:pt x="388" y="13382"/>
                  <a:pt x="370" y="13408"/>
                </a:cubicBezTo>
                <a:cubicBezTo>
                  <a:pt x="345" y="13444"/>
                  <a:pt x="342" y="13463"/>
                  <a:pt x="370" y="13488"/>
                </a:cubicBezTo>
                <a:cubicBezTo>
                  <a:pt x="393" y="13507"/>
                  <a:pt x="400" y="13546"/>
                  <a:pt x="390" y="13584"/>
                </a:cubicBezTo>
                <a:cubicBezTo>
                  <a:pt x="371" y="13652"/>
                  <a:pt x="410" y="13696"/>
                  <a:pt x="516" y="13744"/>
                </a:cubicBezTo>
                <a:cubicBezTo>
                  <a:pt x="572" y="13769"/>
                  <a:pt x="577" y="13781"/>
                  <a:pt x="545" y="13803"/>
                </a:cubicBezTo>
                <a:cubicBezTo>
                  <a:pt x="514" y="13825"/>
                  <a:pt x="518" y="13823"/>
                  <a:pt x="555" y="13808"/>
                </a:cubicBezTo>
                <a:cubicBezTo>
                  <a:pt x="579" y="13798"/>
                  <a:pt x="619" y="13797"/>
                  <a:pt x="643" y="13803"/>
                </a:cubicBezTo>
                <a:cubicBezTo>
                  <a:pt x="725" y="13821"/>
                  <a:pt x="867" y="13891"/>
                  <a:pt x="867" y="13910"/>
                </a:cubicBezTo>
                <a:cubicBezTo>
                  <a:pt x="867" y="13920"/>
                  <a:pt x="901" y="13932"/>
                  <a:pt x="935" y="13936"/>
                </a:cubicBezTo>
                <a:cubicBezTo>
                  <a:pt x="982" y="13943"/>
                  <a:pt x="984" y="13954"/>
                  <a:pt x="974" y="13984"/>
                </a:cubicBezTo>
                <a:cubicBezTo>
                  <a:pt x="962" y="14018"/>
                  <a:pt x="976" y="14027"/>
                  <a:pt x="1052" y="14038"/>
                </a:cubicBezTo>
                <a:cubicBezTo>
                  <a:pt x="1101" y="14045"/>
                  <a:pt x="1166" y="14048"/>
                  <a:pt x="1198" y="14049"/>
                </a:cubicBezTo>
                <a:cubicBezTo>
                  <a:pt x="1245" y="14050"/>
                  <a:pt x="1264" y="14066"/>
                  <a:pt x="1276" y="14123"/>
                </a:cubicBezTo>
                <a:cubicBezTo>
                  <a:pt x="1285" y="14168"/>
                  <a:pt x="1300" y="14184"/>
                  <a:pt x="1315" y="14171"/>
                </a:cubicBezTo>
                <a:cubicBezTo>
                  <a:pt x="1348" y="14143"/>
                  <a:pt x="1390" y="14150"/>
                  <a:pt x="1412" y="14182"/>
                </a:cubicBezTo>
                <a:cubicBezTo>
                  <a:pt x="1423" y="14197"/>
                  <a:pt x="1446" y="14215"/>
                  <a:pt x="1471" y="14225"/>
                </a:cubicBezTo>
                <a:cubicBezTo>
                  <a:pt x="1511" y="14241"/>
                  <a:pt x="1509" y="14249"/>
                  <a:pt x="1461" y="14278"/>
                </a:cubicBezTo>
                <a:cubicBezTo>
                  <a:pt x="1431" y="14296"/>
                  <a:pt x="1386" y="14307"/>
                  <a:pt x="1354" y="14305"/>
                </a:cubicBezTo>
                <a:cubicBezTo>
                  <a:pt x="1322" y="14303"/>
                  <a:pt x="1293" y="14315"/>
                  <a:pt x="1286" y="14326"/>
                </a:cubicBezTo>
                <a:cubicBezTo>
                  <a:pt x="1278" y="14338"/>
                  <a:pt x="1294" y="14342"/>
                  <a:pt x="1325" y="14342"/>
                </a:cubicBezTo>
                <a:cubicBezTo>
                  <a:pt x="1354" y="14342"/>
                  <a:pt x="1412" y="14354"/>
                  <a:pt x="1451" y="14369"/>
                </a:cubicBezTo>
                <a:cubicBezTo>
                  <a:pt x="1519" y="14395"/>
                  <a:pt x="1518" y="14395"/>
                  <a:pt x="1480" y="14369"/>
                </a:cubicBezTo>
                <a:cubicBezTo>
                  <a:pt x="1425" y="14331"/>
                  <a:pt x="1484" y="14296"/>
                  <a:pt x="1588" y="14305"/>
                </a:cubicBezTo>
                <a:cubicBezTo>
                  <a:pt x="1738" y="14318"/>
                  <a:pt x="1747" y="14325"/>
                  <a:pt x="1704" y="14353"/>
                </a:cubicBezTo>
                <a:cubicBezTo>
                  <a:pt x="1672" y="14374"/>
                  <a:pt x="1676" y="14383"/>
                  <a:pt x="1734" y="14406"/>
                </a:cubicBezTo>
                <a:cubicBezTo>
                  <a:pt x="1778" y="14425"/>
                  <a:pt x="1794" y="14436"/>
                  <a:pt x="1773" y="14444"/>
                </a:cubicBezTo>
                <a:cubicBezTo>
                  <a:pt x="1724" y="14460"/>
                  <a:pt x="1724" y="14582"/>
                  <a:pt x="1773" y="14572"/>
                </a:cubicBezTo>
                <a:cubicBezTo>
                  <a:pt x="1793" y="14568"/>
                  <a:pt x="1841" y="14581"/>
                  <a:pt x="1870" y="14599"/>
                </a:cubicBezTo>
                <a:cubicBezTo>
                  <a:pt x="1920" y="14629"/>
                  <a:pt x="1916" y="14630"/>
                  <a:pt x="1870" y="14658"/>
                </a:cubicBezTo>
                <a:cubicBezTo>
                  <a:pt x="1827" y="14684"/>
                  <a:pt x="1831" y="14693"/>
                  <a:pt x="1870" y="14711"/>
                </a:cubicBezTo>
                <a:cubicBezTo>
                  <a:pt x="1894" y="14722"/>
                  <a:pt x="1908" y="14747"/>
                  <a:pt x="1909" y="14770"/>
                </a:cubicBezTo>
                <a:cubicBezTo>
                  <a:pt x="1910" y="14806"/>
                  <a:pt x="1911" y="14811"/>
                  <a:pt x="1938" y="14786"/>
                </a:cubicBezTo>
                <a:cubicBezTo>
                  <a:pt x="1960" y="14765"/>
                  <a:pt x="1962" y="14748"/>
                  <a:pt x="1938" y="14732"/>
                </a:cubicBezTo>
                <a:cubicBezTo>
                  <a:pt x="1912" y="14715"/>
                  <a:pt x="1920" y="14709"/>
                  <a:pt x="1967" y="14695"/>
                </a:cubicBezTo>
                <a:cubicBezTo>
                  <a:pt x="2045" y="14672"/>
                  <a:pt x="2065" y="14703"/>
                  <a:pt x="2036" y="14786"/>
                </a:cubicBezTo>
                <a:cubicBezTo>
                  <a:pt x="1994" y="14902"/>
                  <a:pt x="1998" y="14929"/>
                  <a:pt x="2055" y="14946"/>
                </a:cubicBezTo>
                <a:cubicBezTo>
                  <a:pt x="2086" y="14955"/>
                  <a:pt x="2113" y="14983"/>
                  <a:pt x="2113" y="15005"/>
                </a:cubicBezTo>
                <a:cubicBezTo>
                  <a:pt x="2113" y="15026"/>
                  <a:pt x="2140" y="15064"/>
                  <a:pt x="2172" y="15096"/>
                </a:cubicBezTo>
                <a:cubicBezTo>
                  <a:pt x="2222" y="15144"/>
                  <a:pt x="2219" y="15157"/>
                  <a:pt x="2182" y="15165"/>
                </a:cubicBezTo>
                <a:cubicBezTo>
                  <a:pt x="2097" y="15183"/>
                  <a:pt x="2141" y="15206"/>
                  <a:pt x="2240" y="15197"/>
                </a:cubicBezTo>
                <a:cubicBezTo>
                  <a:pt x="2314" y="15190"/>
                  <a:pt x="2350" y="15196"/>
                  <a:pt x="2386" y="15218"/>
                </a:cubicBezTo>
                <a:cubicBezTo>
                  <a:pt x="2441" y="15251"/>
                  <a:pt x="2422" y="15286"/>
                  <a:pt x="2357" y="15272"/>
                </a:cubicBezTo>
                <a:cubicBezTo>
                  <a:pt x="2334" y="15267"/>
                  <a:pt x="2318" y="15267"/>
                  <a:pt x="2318" y="15277"/>
                </a:cubicBezTo>
                <a:cubicBezTo>
                  <a:pt x="2318" y="15295"/>
                  <a:pt x="2336" y="15300"/>
                  <a:pt x="2532" y="15304"/>
                </a:cubicBezTo>
                <a:cubicBezTo>
                  <a:pt x="2598" y="15305"/>
                  <a:pt x="2694" y="15315"/>
                  <a:pt x="2737" y="15331"/>
                </a:cubicBezTo>
                <a:cubicBezTo>
                  <a:pt x="2806" y="15356"/>
                  <a:pt x="2817" y="15357"/>
                  <a:pt x="2893" y="15336"/>
                </a:cubicBezTo>
                <a:cubicBezTo>
                  <a:pt x="2967" y="15316"/>
                  <a:pt x="2987" y="15315"/>
                  <a:pt x="3019" y="15336"/>
                </a:cubicBezTo>
                <a:cubicBezTo>
                  <a:pt x="3039" y="15349"/>
                  <a:pt x="3079" y="15371"/>
                  <a:pt x="3117" y="15379"/>
                </a:cubicBezTo>
                <a:cubicBezTo>
                  <a:pt x="3154" y="15386"/>
                  <a:pt x="3184" y="15397"/>
                  <a:pt x="3175" y="15405"/>
                </a:cubicBezTo>
                <a:cubicBezTo>
                  <a:pt x="3166" y="15413"/>
                  <a:pt x="3168" y="15426"/>
                  <a:pt x="3185" y="15432"/>
                </a:cubicBezTo>
                <a:cubicBezTo>
                  <a:pt x="3206" y="15439"/>
                  <a:pt x="3199" y="15449"/>
                  <a:pt x="3165" y="15469"/>
                </a:cubicBezTo>
                <a:cubicBezTo>
                  <a:pt x="3118" y="15498"/>
                  <a:pt x="3123" y="15502"/>
                  <a:pt x="3175" y="15523"/>
                </a:cubicBezTo>
                <a:cubicBezTo>
                  <a:pt x="3227" y="15544"/>
                  <a:pt x="3217" y="15547"/>
                  <a:pt x="3136" y="15614"/>
                </a:cubicBezTo>
                <a:cubicBezTo>
                  <a:pt x="3090" y="15652"/>
                  <a:pt x="3028" y="15703"/>
                  <a:pt x="2990" y="15726"/>
                </a:cubicBezTo>
                <a:cubicBezTo>
                  <a:pt x="2952" y="15749"/>
                  <a:pt x="2917" y="15771"/>
                  <a:pt x="2922" y="15774"/>
                </a:cubicBezTo>
                <a:cubicBezTo>
                  <a:pt x="2927" y="15777"/>
                  <a:pt x="2910" y="15800"/>
                  <a:pt x="2873" y="15827"/>
                </a:cubicBezTo>
                <a:cubicBezTo>
                  <a:pt x="2826" y="15862"/>
                  <a:pt x="2787" y="15878"/>
                  <a:pt x="2737" y="15875"/>
                </a:cubicBezTo>
                <a:cubicBezTo>
                  <a:pt x="2677" y="15872"/>
                  <a:pt x="2664" y="15877"/>
                  <a:pt x="2669" y="15913"/>
                </a:cubicBezTo>
                <a:cubicBezTo>
                  <a:pt x="2674" y="15956"/>
                  <a:pt x="2620" y="16025"/>
                  <a:pt x="2581" y="16025"/>
                </a:cubicBezTo>
                <a:cubicBezTo>
                  <a:pt x="2569" y="16025"/>
                  <a:pt x="2542" y="16019"/>
                  <a:pt x="2523" y="16009"/>
                </a:cubicBezTo>
                <a:cubicBezTo>
                  <a:pt x="2503" y="15998"/>
                  <a:pt x="2485" y="15989"/>
                  <a:pt x="2484" y="15993"/>
                </a:cubicBezTo>
                <a:cubicBezTo>
                  <a:pt x="2456" y="16083"/>
                  <a:pt x="2443" y="16104"/>
                  <a:pt x="2396" y="16094"/>
                </a:cubicBezTo>
                <a:cubicBezTo>
                  <a:pt x="2373" y="16090"/>
                  <a:pt x="2313" y="16104"/>
                  <a:pt x="2269" y="16126"/>
                </a:cubicBezTo>
                <a:cubicBezTo>
                  <a:pt x="2204" y="16159"/>
                  <a:pt x="2202" y="16171"/>
                  <a:pt x="2230" y="16190"/>
                </a:cubicBezTo>
                <a:cubicBezTo>
                  <a:pt x="2276" y="16221"/>
                  <a:pt x="2241" y="16248"/>
                  <a:pt x="2172" y="16239"/>
                </a:cubicBezTo>
                <a:cubicBezTo>
                  <a:pt x="2134" y="16233"/>
                  <a:pt x="2116" y="16240"/>
                  <a:pt x="2104" y="16265"/>
                </a:cubicBezTo>
                <a:cubicBezTo>
                  <a:pt x="2090" y="16294"/>
                  <a:pt x="2078" y="16296"/>
                  <a:pt x="2045" y="16281"/>
                </a:cubicBezTo>
                <a:cubicBezTo>
                  <a:pt x="2013" y="16267"/>
                  <a:pt x="1995" y="16268"/>
                  <a:pt x="1967" y="16287"/>
                </a:cubicBezTo>
                <a:cubicBezTo>
                  <a:pt x="1946" y="16301"/>
                  <a:pt x="1909" y="16308"/>
                  <a:pt x="1870" y="16303"/>
                </a:cubicBezTo>
                <a:cubicBezTo>
                  <a:pt x="1826" y="16297"/>
                  <a:pt x="1775" y="16307"/>
                  <a:pt x="1714" y="16335"/>
                </a:cubicBezTo>
                <a:cubicBezTo>
                  <a:pt x="1632" y="16373"/>
                  <a:pt x="1624" y="16371"/>
                  <a:pt x="1597" y="16345"/>
                </a:cubicBezTo>
                <a:cubicBezTo>
                  <a:pt x="1570" y="16319"/>
                  <a:pt x="1565" y="16323"/>
                  <a:pt x="1510" y="16351"/>
                </a:cubicBezTo>
                <a:cubicBezTo>
                  <a:pt x="1454" y="16379"/>
                  <a:pt x="1451" y="16375"/>
                  <a:pt x="1422" y="16345"/>
                </a:cubicBezTo>
                <a:cubicBezTo>
                  <a:pt x="1387" y="16310"/>
                  <a:pt x="1281" y="16291"/>
                  <a:pt x="1276" y="16319"/>
                </a:cubicBezTo>
                <a:cubicBezTo>
                  <a:pt x="1274" y="16329"/>
                  <a:pt x="1268" y="16378"/>
                  <a:pt x="1266" y="16431"/>
                </a:cubicBezTo>
                <a:cubicBezTo>
                  <a:pt x="1264" y="16491"/>
                  <a:pt x="1239" y="16544"/>
                  <a:pt x="1208" y="16570"/>
                </a:cubicBezTo>
                <a:cubicBezTo>
                  <a:pt x="1180" y="16593"/>
                  <a:pt x="1162" y="16625"/>
                  <a:pt x="1169" y="16645"/>
                </a:cubicBezTo>
                <a:cubicBezTo>
                  <a:pt x="1177" y="16669"/>
                  <a:pt x="1168" y="16682"/>
                  <a:pt x="1130" y="16687"/>
                </a:cubicBezTo>
                <a:cubicBezTo>
                  <a:pt x="1069" y="16696"/>
                  <a:pt x="1033" y="16733"/>
                  <a:pt x="1071" y="16746"/>
                </a:cubicBezTo>
                <a:cubicBezTo>
                  <a:pt x="1085" y="16751"/>
                  <a:pt x="1090" y="16770"/>
                  <a:pt x="1081" y="16789"/>
                </a:cubicBezTo>
                <a:cubicBezTo>
                  <a:pt x="1071" y="16811"/>
                  <a:pt x="1079" y="16827"/>
                  <a:pt x="1110" y="16837"/>
                </a:cubicBezTo>
                <a:cubicBezTo>
                  <a:pt x="1164" y="16853"/>
                  <a:pt x="1175" y="16891"/>
                  <a:pt x="1130" y="16906"/>
                </a:cubicBezTo>
                <a:cubicBezTo>
                  <a:pt x="1091" y="16919"/>
                  <a:pt x="1022" y="16887"/>
                  <a:pt x="954" y="16826"/>
                </a:cubicBezTo>
                <a:cubicBezTo>
                  <a:pt x="906" y="16783"/>
                  <a:pt x="896" y="16783"/>
                  <a:pt x="896" y="16815"/>
                </a:cubicBezTo>
                <a:cubicBezTo>
                  <a:pt x="896" y="16835"/>
                  <a:pt x="910" y="16853"/>
                  <a:pt x="925" y="16853"/>
                </a:cubicBezTo>
                <a:cubicBezTo>
                  <a:pt x="941" y="16853"/>
                  <a:pt x="983" y="16877"/>
                  <a:pt x="1023" y="16912"/>
                </a:cubicBezTo>
                <a:cubicBezTo>
                  <a:pt x="1105" y="16983"/>
                  <a:pt x="1171" y="17001"/>
                  <a:pt x="1295" y="16981"/>
                </a:cubicBezTo>
                <a:cubicBezTo>
                  <a:pt x="1356" y="16971"/>
                  <a:pt x="1403" y="16972"/>
                  <a:pt x="1451" y="16986"/>
                </a:cubicBezTo>
                <a:cubicBezTo>
                  <a:pt x="1490" y="16998"/>
                  <a:pt x="1555" y="17002"/>
                  <a:pt x="1597" y="16997"/>
                </a:cubicBezTo>
                <a:cubicBezTo>
                  <a:pt x="1650" y="16991"/>
                  <a:pt x="1694" y="17002"/>
                  <a:pt x="1734" y="17024"/>
                </a:cubicBezTo>
                <a:cubicBezTo>
                  <a:pt x="1772" y="17045"/>
                  <a:pt x="1802" y="17050"/>
                  <a:pt x="1821" y="17040"/>
                </a:cubicBezTo>
                <a:cubicBezTo>
                  <a:pt x="1839" y="17030"/>
                  <a:pt x="1890" y="17027"/>
                  <a:pt x="1948" y="17034"/>
                </a:cubicBezTo>
                <a:cubicBezTo>
                  <a:pt x="2035" y="17046"/>
                  <a:pt x="2254" y="17048"/>
                  <a:pt x="2328" y="17040"/>
                </a:cubicBezTo>
                <a:cubicBezTo>
                  <a:pt x="2344" y="17038"/>
                  <a:pt x="2368" y="17038"/>
                  <a:pt x="2376" y="17040"/>
                </a:cubicBezTo>
                <a:cubicBezTo>
                  <a:pt x="2467" y="17058"/>
                  <a:pt x="2571" y="17051"/>
                  <a:pt x="2649" y="17018"/>
                </a:cubicBezTo>
                <a:cubicBezTo>
                  <a:pt x="2734" y="16983"/>
                  <a:pt x="2772" y="16976"/>
                  <a:pt x="3009" y="16976"/>
                </a:cubicBezTo>
                <a:cubicBezTo>
                  <a:pt x="3064" y="16976"/>
                  <a:pt x="3127" y="16963"/>
                  <a:pt x="3156" y="16949"/>
                </a:cubicBezTo>
                <a:cubicBezTo>
                  <a:pt x="3200" y="16927"/>
                  <a:pt x="3210" y="16930"/>
                  <a:pt x="3224" y="16949"/>
                </a:cubicBezTo>
                <a:cubicBezTo>
                  <a:pt x="3244" y="16978"/>
                  <a:pt x="3403" y="16986"/>
                  <a:pt x="3467" y="16960"/>
                </a:cubicBezTo>
                <a:cubicBezTo>
                  <a:pt x="3495" y="16949"/>
                  <a:pt x="3518" y="16921"/>
                  <a:pt x="3516" y="16901"/>
                </a:cubicBezTo>
                <a:cubicBezTo>
                  <a:pt x="3510" y="16850"/>
                  <a:pt x="3635" y="16805"/>
                  <a:pt x="3711" y="16831"/>
                </a:cubicBezTo>
                <a:cubicBezTo>
                  <a:pt x="3776" y="16854"/>
                  <a:pt x="3831" y="16857"/>
                  <a:pt x="3808" y="16837"/>
                </a:cubicBezTo>
                <a:cubicBezTo>
                  <a:pt x="3775" y="16808"/>
                  <a:pt x="3850" y="16799"/>
                  <a:pt x="3905" y="16826"/>
                </a:cubicBezTo>
                <a:cubicBezTo>
                  <a:pt x="3980" y="16863"/>
                  <a:pt x="4015" y="16843"/>
                  <a:pt x="3974" y="16783"/>
                </a:cubicBezTo>
                <a:cubicBezTo>
                  <a:pt x="3946" y="16742"/>
                  <a:pt x="3942" y="16737"/>
                  <a:pt x="3983" y="16730"/>
                </a:cubicBezTo>
                <a:cubicBezTo>
                  <a:pt x="4010" y="16725"/>
                  <a:pt x="4063" y="16717"/>
                  <a:pt x="4091" y="16709"/>
                </a:cubicBezTo>
                <a:cubicBezTo>
                  <a:pt x="4121" y="16700"/>
                  <a:pt x="4138" y="16699"/>
                  <a:pt x="4149" y="16709"/>
                </a:cubicBezTo>
                <a:cubicBezTo>
                  <a:pt x="4173" y="16730"/>
                  <a:pt x="4292" y="16726"/>
                  <a:pt x="4383" y="16703"/>
                </a:cubicBezTo>
                <a:cubicBezTo>
                  <a:pt x="4440" y="16689"/>
                  <a:pt x="4464" y="16689"/>
                  <a:pt x="4490" y="16703"/>
                </a:cubicBezTo>
                <a:cubicBezTo>
                  <a:pt x="4509" y="16713"/>
                  <a:pt x="4542" y="16725"/>
                  <a:pt x="4558" y="16725"/>
                </a:cubicBezTo>
                <a:cubicBezTo>
                  <a:pt x="4574" y="16725"/>
                  <a:pt x="4568" y="16714"/>
                  <a:pt x="4548" y="16703"/>
                </a:cubicBezTo>
                <a:cubicBezTo>
                  <a:pt x="4493" y="16673"/>
                  <a:pt x="4507" y="16663"/>
                  <a:pt x="4636" y="16628"/>
                </a:cubicBezTo>
                <a:cubicBezTo>
                  <a:pt x="4717" y="16607"/>
                  <a:pt x="4763" y="16602"/>
                  <a:pt x="4782" y="16612"/>
                </a:cubicBezTo>
                <a:cubicBezTo>
                  <a:pt x="4819" y="16633"/>
                  <a:pt x="4960" y="16632"/>
                  <a:pt x="4996" y="16612"/>
                </a:cubicBezTo>
                <a:cubicBezTo>
                  <a:pt x="5011" y="16604"/>
                  <a:pt x="5067" y="16594"/>
                  <a:pt x="5123" y="16591"/>
                </a:cubicBezTo>
                <a:cubicBezTo>
                  <a:pt x="5179" y="16588"/>
                  <a:pt x="5240" y="16582"/>
                  <a:pt x="5259" y="16575"/>
                </a:cubicBezTo>
                <a:cubicBezTo>
                  <a:pt x="5308" y="16559"/>
                  <a:pt x="5357" y="16579"/>
                  <a:pt x="5337" y="16607"/>
                </a:cubicBezTo>
                <a:cubicBezTo>
                  <a:pt x="5318" y="16634"/>
                  <a:pt x="5386" y="16635"/>
                  <a:pt x="5464" y="16612"/>
                </a:cubicBezTo>
                <a:cubicBezTo>
                  <a:pt x="5491" y="16604"/>
                  <a:pt x="5532" y="16596"/>
                  <a:pt x="5561" y="16591"/>
                </a:cubicBezTo>
                <a:cubicBezTo>
                  <a:pt x="5590" y="16586"/>
                  <a:pt x="5610" y="16573"/>
                  <a:pt x="5600" y="16564"/>
                </a:cubicBezTo>
                <a:cubicBezTo>
                  <a:pt x="5590" y="16556"/>
                  <a:pt x="5604" y="16543"/>
                  <a:pt x="5629" y="16538"/>
                </a:cubicBezTo>
                <a:cubicBezTo>
                  <a:pt x="5663" y="16531"/>
                  <a:pt x="5662" y="16526"/>
                  <a:pt x="5639" y="16511"/>
                </a:cubicBezTo>
                <a:cubicBezTo>
                  <a:pt x="5594" y="16481"/>
                  <a:pt x="5645" y="16470"/>
                  <a:pt x="5814" y="16474"/>
                </a:cubicBezTo>
                <a:cubicBezTo>
                  <a:pt x="5979" y="16477"/>
                  <a:pt x="6058" y="16449"/>
                  <a:pt x="6058" y="16388"/>
                </a:cubicBezTo>
                <a:cubicBezTo>
                  <a:pt x="6058" y="16362"/>
                  <a:pt x="6089" y="16348"/>
                  <a:pt x="6155" y="16340"/>
                </a:cubicBezTo>
                <a:cubicBezTo>
                  <a:pt x="6294" y="16324"/>
                  <a:pt x="6302" y="16317"/>
                  <a:pt x="6292" y="16228"/>
                </a:cubicBezTo>
                <a:cubicBezTo>
                  <a:pt x="6260" y="15952"/>
                  <a:pt x="6229" y="15881"/>
                  <a:pt x="6146" y="15881"/>
                </a:cubicBezTo>
                <a:cubicBezTo>
                  <a:pt x="6103" y="15881"/>
                  <a:pt x="6030" y="15805"/>
                  <a:pt x="6058" y="15790"/>
                </a:cubicBezTo>
                <a:cubicBezTo>
                  <a:pt x="6084" y="15776"/>
                  <a:pt x="6014" y="15726"/>
                  <a:pt x="5970" y="15726"/>
                </a:cubicBezTo>
                <a:cubicBezTo>
                  <a:pt x="5911" y="15726"/>
                  <a:pt x="5880" y="15665"/>
                  <a:pt x="5892" y="15587"/>
                </a:cubicBezTo>
                <a:cubicBezTo>
                  <a:pt x="5899" y="15545"/>
                  <a:pt x="5888" y="15513"/>
                  <a:pt x="5863" y="15501"/>
                </a:cubicBezTo>
                <a:cubicBezTo>
                  <a:pt x="5841" y="15492"/>
                  <a:pt x="5826" y="15470"/>
                  <a:pt x="5834" y="15453"/>
                </a:cubicBezTo>
                <a:cubicBezTo>
                  <a:pt x="5842" y="15437"/>
                  <a:pt x="5832" y="15422"/>
                  <a:pt x="5814" y="15416"/>
                </a:cubicBezTo>
                <a:cubicBezTo>
                  <a:pt x="5790" y="15408"/>
                  <a:pt x="5789" y="15401"/>
                  <a:pt x="5814" y="15384"/>
                </a:cubicBezTo>
                <a:cubicBezTo>
                  <a:pt x="5833" y="15372"/>
                  <a:pt x="5842" y="15357"/>
                  <a:pt x="5834" y="15357"/>
                </a:cubicBezTo>
                <a:cubicBezTo>
                  <a:pt x="5826" y="15357"/>
                  <a:pt x="5830" y="15331"/>
                  <a:pt x="5844" y="15298"/>
                </a:cubicBezTo>
                <a:cubicBezTo>
                  <a:pt x="5859" y="15261"/>
                  <a:pt x="5863" y="15231"/>
                  <a:pt x="5844" y="15218"/>
                </a:cubicBezTo>
                <a:cubicBezTo>
                  <a:pt x="5827" y="15207"/>
                  <a:pt x="5822" y="15202"/>
                  <a:pt x="5834" y="15202"/>
                </a:cubicBezTo>
                <a:cubicBezTo>
                  <a:pt x="5846" y="15202"/>
                  <a:pt x="5834" y="15189"/>
                  <a:pt x="5814" y="15176"/>
                </a:cubicBezTo>
                <a:cubicBezTo>
                  <a:pt x="5790" y="15160"/>
                  <a:pt x="5785" y="15146"/>
                  <a:pt x="5805" y="15133"/>
                </a:cubicBezTo>
                <a:cubicBezTo>
                  <a:pt x="5855" y="15098"/>
                  <a:pt x="5868" y="14966"/>
                  <a:pt x="5824" y="14919"/>
                </a:cubicBezTo>
                <a:cubicBezTo>
                  <a:pt x="5796" y="14890"/>
                  <a:pt x="5794" y="14872"/>
                  <a:pt x="5814" y="14860"/>
                </a:cubicBezTo>
                <a:cubicBezTo>
                  <a:pt x="5831" y="14851"/>
                  <a:pt x="5844" y="14819"/>
                  <a:pt x="5844" y="14786"/>
                </a:cubicBezTo>
                <a:cubicBezTo>
                  <a:pt x="5844" y="14732"/>
                  <a:pt x="5838" y="14727"/>
                  <a:pt x="5775" y="14727"/>
                </a:cubicBezTo>
                <a:cubicBezTo>
                  <a:pt x="5712" y="14727"/>
                  <a:pt x="5705" y="14727"/>
                  <a:pt x="5727" y="14770"/>
                </a:cubicBezTo>
                <a:cubicBezTo>
                  <a:pt x="5740" y="14795"/>
                  <a:pt x="5747" y="14823"/>
                  <a:pt x="5737" y="14828"/>
                </a:cubicBezTo>
                <a:cubicBezTo>
                  <a:pt x="5726" y="14834"/>
                  <a:pt x="5717" y="14845"/>
                  <a:pt x="5717" y="14855"/>
                </a:cubicBezTo>
                <a:cubicBezTo>
                  <a:pt x="5717" y="14865"/>
                  <a:pt x="5692" y="14877"/>
                  <a:pt x="5668" y="14877"/>
                </a:cubicBezTo>
                <a:cubicBezTo>
                  <a:pt x="5637" y="14877"/>
                  <a:pt x="5626" y="14856"/>
                  <a:pt x="5620" y="14802"/>
                </a:cubicBezTo>
                <a:cubicBezTo>
                  <a:pt x="5611" y="14728"/>
                  <a:pt x="5609" y="14727"/>
                  <a:pt x="5512" y="14727"/>
                </a:cubicBezTo>
                <a:cubicBezTo>
                  <a:pt x="5459" y="14727"/>
                  <a:pt x="5404" y="14719"/>
                  <a:pt x="5396" y="14711"/>
                </a:cubicBezTo>
                <a:cubicBezTo>
                  <a:pt x="5387" y="14703"/>
                  <a:pt x="5378" y="14648"/>
                  <a:pt x="5376" y="14588"/>
                </a:cubicBezTo>
                <a:lnTo>
                  <a:pt x="5376" y="14476"/>
                </a:lnTo>
                <a:lnTo>
                  <a:pt x="5288" y="14476"/>
                </a:lnTo>
                <a:cubicBezTo>
                  <a:pt x="5188" y="14472"/>
                  <a:pt x="5088" y="14412"/>
                  <a:pt x="5113" y="14374"/>
                </a:cubicBezTo>
                <a:cubicBezTo>
                  <a:pt x="5144" y="14329"/>
                  <a:pt x="5132" y="14322"/>
                  <a:pt x="5074" y="14321"/>
                </a:cubicBezTo>
                <a:cubicBezTo>
                  <a:pt x="5042" y="14321"/>
                  <a:pt x="5021" y="14311"/>
                  <a:pt x="5026" y="14300"/>
                </a:cubicBezTo>
                <a:cubicBezTo>
                  <a:pt x="5030" y="14288"/>
                  <a:pt x="5021" y="14284"/>
                  <a:pt x="5006" y="14289"/>
                </a:cubicBezTo>
                <a:cubicBezTo>
                  <a:pt x="4963" y="14303"/>
                  <a:pt x="4941" y="14265"/>
                  <a:pt x="4977" y="14241"/>
                </a:cubicBezTo>
                <a:cubicBezTo>
                  <a:pt x="5001" y="14225"/>
                  <a:pt x="5000" y="14216"/>
                  <a:pt x="4967" y="14209"/>
                </a:cubicBezTo>
                <a:cubicBezTo>
                  <a:pt x="4934" y="14202"/>
                  <a:pt x="4918" y="14179"/>
                  <a:pt x="4918" y="14107"/>
                </a:cubicBezTo>
                <a:cubicBezTo>
                  <a:pt x="4918" y="14048"/>
                  <a:pt x="4906" y="14011"/>
                  <a:pt x="4889" y="14017"/>
                </a:cubicBezTo>
                <a:cubicBezTo>
                  <a:pt x="4874" y="14022"/>
                  <a:pt x="4833" y="14020"/>
                  <a:pt x="4802" y="14011"/>
                </a:cubicBezTo>
                <a:cubicBezTo>
                  <a:pt x="4763" y="14000"/>
                  <a:pt x="4746" y="14000"/>
                  <a:pt x="4733" y="14011"/>
                </a:cubicBezTo>
                <a:cubicBezTo>
                  <a:pt x="4707" y="14034"/>
                  <a:pt x="4656" y="14011"/>
                  <a:pt x="4675" y="13984"/>
                </a:cubicBezTo>
                <a:cubicBezTo>
                  <a:pt x="4687" y="13968"/>
                  <a:pt x="4660" y="13963"/>
                  <a:pt x="4578" y="13963"/>
                </a:cubicBezTo>
                <a:cubicBezTo>
                  <a:pt x="4499" y="13963"/>
                  <a:pt x="4449" y="13953"/>
                  <a:pt x="4402" y="13926"/>
                </a:cubicBezTo>
                <a:lnTo>
                  <a:pt x="4334" y="13888"/>
                </a:lnTo>
                <a:lnTo>
                  <a:pt x="4392" y="13867"/>
                </a:lnTo>
                <a:cubicBezTo>
                  <a:pt x="4426" y="13857"/>
                  <a:pt x="4461" y="13844"/>
                  <a:pt x="4461" y="13835"/>
                </a:cubicBezTo>
                <a:cubicBezTo>
                  <a:pt x="4461" y="13825"/>
                  <a:pt x="4437" y="13825"/>
                  <a:pt x="4402" y="13835"/>
                </a:cubicBezTo>
                <a:cubicBezTo>
                  <a:pt x="4340" y="13853"/>
                  <a:pt x="4254" y="13847"/>
                  <a:pt x="4227" y="13824"/>
                </a:cubicBezTo>
                <a:cubicBezTo>
                  <a:pt x="4201" y="13803"/>
                  <a:pt x="4113" y="13783"/>
                  <a:pt x="4042" y="13782"/>
                </a:cubicBezTo>
                <a:cubicBezTo>
                  <a:pt x="3992" y="13781"/>
                  <a:pt x="3985" y="13769"/>
                  <a:pt x="3993" y="13707"/>
                </a:cubicBezTo>
                <a:cubicBezTo>
                  <a:pt x="3998" y="13667"/>
                  <a:pt x="3986" y="13642"/>
                  <a:pt x="3974" y="13648"/>
                </a:cubicBezTo>
                <a:cubicBezTo>
                  <a:pt x="3962" y="13654"/>
                  <a:pt x="3939" y="13653"/>
                  <a:pt x="3915" y="13643"/>
                </a:cubicBezTo>
                <a:cubicBezTo>
                  <a:pt x="3878" y="13626"/>
                  <a:pt x="3870" y="13629"/>
                  <a:pt x="3886" y="13664"/>
                </a:cubicBezTo>
                <a:cubicBezTo>
                  <a:pt x="3910" y="13718"/>
                  <a:pt x="3884" y="13729"/>
                  <a:pt x="3818" y="13696"/>
                </a:cubicBezTo>
                <a:cubicBezTo>
                  <a:pt x="3781" y="13678"/>
                  <a:pt x="3759" y="13651"/>
                  <a:pt x="3759" y="13600"/>
                </a:cubicBezTo>
                <a:cubicBezTo>
                  <a:pt x="3759" y="13559"/>
                  <a:pt x="3748" y="13519"/>
                  <a:pt x="3730" y="13509"/>
                </a:cubicBezTo>
                <a:cubicBezTo>
                  <a:pt x="3713" y="13500"/>
                  <a:pt x="3705" y="13477"/>
                  <a:pt x="3711" y="13461"/>
                </a:cubicBezTo>
                <a:cubicBezTo>
                  <a:pt x="3719" y="13438"/>
                  <a:pt x="3747" y="13429"/>
                  <a:pt x="3847" y="13429"/>
                </a:cubicBezTo>
                <a:cubicBezTo>
                  <a:pt x="3967" y="13429"/>
                  <a:pt x="3974" y="13428"/>
                  <a:pt x="3983" y="13381"/>
                </a:cubicBezTo>
                <a:cubicBezTo>
                  <a:pt x="3991" y="13342"/>
                  <a:pt x="3972" y="13327"/>
                  <a:pt x="3915" y="13306"/>
                </a:cubicBezTo>
                <a:cubicBezTo>
                  <a:pt x="3835" y="13277"/>
                  <a:pt x="3848" y="13240"/>
                  <a:pt x="3935" y="13253"/>
                </a:cubicBezTo>
                <a:cubicBezTo>
                  <a:pt x="3965" y="13257"/>
                  <a:pt x="3982" y="13255"/>
                  <a:pt x="3974" y="13247"/>
                </a:cubicBezTo>
                <a:cubicBezTo>
                  <a:pt x="3965" y="13240"/>
                  <a:pt x="4006" y="13210"/>
                  <a:pt x="4061" y="13178"/>
                </a:cubicBezTo>
                <a:cubicBezTo>
                  <a:pt x="4147" y="13128"/>
                  <a:pt x="4172" y="13123"/>
                  <a:pt x="4188" y="13146"/>
                </a:cubicBezTo>
                <a:cubicBezTo>
                  <a:pt x="4205" y="13171"/>
                  <a:pt x="4209" y="13170"/>
                  <a:pt x="4246" y="13141"/>
                </a:cubicBezTo>
                <a:cubicBezTo>
                  <a:pt x="4269" y="13123"/>
                  <a:pt x="4302" y="13108"/>
                  <a:pt x="4324" y="13108"/>
                </a:cubicBezTo>
                <a:cubicBezTo>
                  <a:pt x="4347" y="13108"/>
                  <a:pt x="4362" y="13099"/>
                  <a:pt x="4354" y="13087"/>
                </a:cubicBezTo>
                <a:cubicBezTo>
                  <a:pt x="4328" y="13051"/>
                  <a:pt x="4401" y="13029"/>
                  <a:pt x="4539" y="13039"/>
                </a:cubicBezTo>
                <a:cubicBezTo>
                  <a:pt x="4655" y="13048"/>
                  <a:pt x="4676" y="13058"/>
                  <a:pt x="4685" y="13098"/>
                </a:cubicBezTo>
                <a:cubicBezTo>
                  <a:pt x="4698" y="13160"/>
                  <a:pt x="4763" y="13137"/>
                  <a:pt x="4763" y="13071"/>
                </a:cubicBezTo>
                <a:cubicBezTo>
                  <a:pt x="4763" y="13040"/>
                  <a:pt x="4771" y="13019"/>
                  <a:pt x="4792" y="13018"/>
                </a:cubicBezTo>
                <a:cubicBezTo>
                  <a:pt x="4812" y="13017"/>
                  <a:pt x="4854" y="13013"/>
                  <a:pt x="4879" y="13012"/>
                </a:cubicBezTo>
                <a:cubicBezTo>
                  <a:pt x="4905" y="13011"/>
                  <a:pt x="4916" y="13002"/>
                  <a:pt x="4909" y="12991"/>
                </a:cubicBezTo>
                <a:cubicBezTo>
                  <a:pt x="4901" y="12980"/>
                  <a:pt x="4905" y="12957"/>
                  <a:pt x="4918" y="12938"/>
                </a:cubicBezTo>
                <a:cubicBezTo>
                  <a:pt x="4942" y="12903"/>
                  <a:pt x="5008" y="12899"/>
                  <a:pt x="5220" y="12922"/>
                </a:cubicBezTo>
                <a:cubicBezTo>
                  <a:pt x="5239" y="12924"/>
                  <a:pt x="5249" y="12909"/>
                  <a:pt x="5250" y="12895"/>
                </a:cubicBezTo>
                <a:cubicBezTo>
                  <a:pt x="5250" y="12848"/>
                  <a:pt x="5292" y="12846"/>
                  <a:pt x="5366" y="12884"/>
                </a:cubicBezTo>
                <a:cubicBezTo>
                  <a:pt x="5454" y="12930"/>
                  <a:pt x="5479" y="12920"/>
                  <a:pt x="5425" y="12863"/>
                </a:cubicBezTo>
                <a:cubicBezTo>
                  <a:pt x="5374" y="12809"/>
                  <a:pt x="5400" y="12801"/>
                  <a:pt x="5590" y="12809"/>
                </a:cubicBezTo>
                <a:cubicBezTo>
                  <a:pt x="5675" y="12813"/>
                  <a:pt x="5757" y="12812"/>
                  <a:pt x="5775" y="12804"/>
                </a:cubicBezTo>
                <a:cubicBezTo>
                  <a:pt x="5794" y="12796"/>
                  <a:pt x="5870" y="12780"/>
                  <a:pt x="5951" y="12772"/>
                </a:cubicBezTo>
                <a:cubicBezTo>
                  <a:pt x="6066" y="12760"/>
                  <a:pt x="6118" y="12764"/>
                  <a:pt x="6185" y="12783"/>
                </a:cubicBezTo>
                <a:cubicBezTo>
                  <a:pt x="6273" y="12807"/>
                  <a:pt x="6406" y="12801"/>
                  <a:pt x="6545" y="12772"/>
                </a:cubicBezTo>
                <a:cubicBezTo>
                  <a:pt x="6590" y="12763"/>
                  <a:pt x="6622" y="12753"/>
                  <a:pt x="6613" y="12745"/>
                </a:cubicBezTo>
                <a:cubicBezTo>
                  <a:pt x="6583" y="12718"/>
                  <a:pt x="6695" y="12688"/>
                  <a:pt x="6827" y="12687"/>
                </a:cubicBezTo>
                <a:cubicBezTo>
                  <a:pt x="6900" y="12686"/>
                  <a:pt x="6984" y="12677"/>
                  <a:pt x="7012" y="12671"/>
                </a:cubicBezTo>
                <a:cubicBezTo>
                  <a:pt x="7041" y="12664"/>
                  <a:pt x="7103" y="12660"/>
                  <a:pt x="7149" y="12665"/>
                </a:cubicBezTo>
                <a:cubicBezTo>
                  <a:pt x="7203" y="12671"/>
                  <a:pt x="7243" y="12669"/>
                  <a:pt x="7266" y="12654"/>
                </a:cubicBezTo>
                <a:cubicBezTo>
                  <a:pt x="7290" y="12639"/>
                  <a:pt x="7308" y="12633"/>
                  <a:pt x="7344" y="12644"/>
                </a:cubicBezTo>
                <a:cubicBezTo>
                  <a:pt x="7377" y="12654"/>
                  <a:pt x="7409" y="12656"/>
                  <a:pt x="7431" y="12644"/>
                </a:cubicBezTo>
                <a:cubicBezTo>
                  <a:pt x="7457" y="12629"/>
                  <a:pt x="7475" y="12629"/>
                  <a:pt x="7519" y="12644"/>
                </a:cubicBezTo>
                <a:cubicBezTo>
                  <a:pt x="7550" y="12654"/>
                  <a:pt x="7616" y="12660"/>
                  <a:pt x="7655" y="12660"/>
                </a:cubicBezTo>
                <a:cubicBezTo>
                  <a:pt x="7694" y="12660"/>
                  <a:pt x="7733" y="12672"/>
                  <a:pt x="7743" y="12681"/>
                </a:cubicBezTo>
                <a:cubicBezTo>
                  <a:pt x="7756" y="12693"/>
                  <a:pt x="7775" y="12688"/>
                  <a:pt x="7801" y="12676"/>
                </a:cubicBezTo>
                <a:cubicBezTo>
                  <a:pt x="7855" y="12651"/>
                  <a:pt x="7887" y="12687"/>
                  <a:pt x="7840" y="12719"/>
                </a:cubicBezTo>
                <a:cubicBezTo>
                  <a:pt x="7813" y="12737"/>
                  <a:pt x="7815" y="12747"/>
                  <a:pt x="7840" y="12761"/>
                </a:cubicBezTo>
                <a:cubicBezTo>
                  <a:pt x="7866" y="12775"/>
                  <a:pt x="7869" y="12776"/>
                  <a:pt x="7869" y="12756"/>
                </a:cubicBezTo>
                <a:cubicBezTo>
                  <a:pt x="7869" y="12712"/>
                  <a:pt x="7922" y="12703"/>
                  <a:pt x="7957" y="12745"/>
                </a:cubicBezTo>
                <a:cubicBezTo>
                  <a:pt x="7982" y="12775"/>
                  <a:pt x="8015" y="12790"/>
                  <a:pt x="8093" y="12793"/>
                </a:cubicBezTo>
                <a:cubicBezTo>
                  <a:pt x="8234" y="12800"/>
                  <a:pt x="8242" y="12839"/>
                  <a:pt x="8103" y="12852"/>
                </a:cubicBezTo>
                <a:cubicBezTo>
                  <a:pt x="8016" y="12860"/>
                  <a:pt x="8005" y="12867"/>
                  <a:pt x="8054" y="12879"/>
                </a:cubicBezTo>
                <a:cubicBezTo>
                  <a:pt x="8200" y="12913"/>
                  <a:pt x="8251" y="12933"/>
                  <a:pt x="8220" y="12964"/>
                </a:cubicBezTo>
                <a:cubicBezTo>
                  <a:pt x="8189" y="12997"/>
                  <a:pt x="8213" y="13048"/>
                  <a:pt x="8259" y="13039"/>
                </a:cubicBezTo>
                <a:cubicBezTo>
                  <a:pt x="8273" y="13036"/>
                  <a:pt x="8302" y="13051"/>
                  <a:pt x="8317" y="13071"/>
                </a:cubicBezTo>
                <a:cubicBezTo>
                  <a:pt x="8348" y="13110"/>
                  <a:pt x="8441" y="13120"/>
                  <a:pt x="8415" y="13082"/>
                </a:cubicBezTo>
                <a:cubicBezTo>
                  <a:pt x="8406" y="13069"/>
                  <a:pt x="8411" y="13050"/>
                  <a:pt x="8434" y="13039"/>
                </a:cubicBezTo>
                <a:cubicBezTo>
                  <a:pt x="8470" y="13023"/>
                  <a:pt x="8479" y="13027"/>
                  <a:pt x="8493" y="13055"/>
                </a:cubicBezTo>
                <a:cubicBezTo>
                  <a:pt x="8502" y="13074"/>
                  <a:pt x="8526" y="13087"/>
                  <a:pt x="8541" y="13082"/>
                </a:cubicBezTo>
                <a:cubicBezTo>
                  <a:pt x="8557" y="13076"/>
                  <a:pt x="8606" y="13094"/>
                  <a:pt x="8649" y="13119"/>
                </a:cubicBezTo>
                <a:cubicBezTo>
                  <a:pt x="8691" y="13145"/>
                  <a:pt x="8748" y="13167"/>
                  <a:pt x="8775" y="13173"/>
                </a:cubicBezTo>
                <a:cubicBezTo>
                  <a:pt x="8831" y="13184"/>
                  <a:pt x="8907" y="13248"/>
                  <a:pt x="8921" y="13290"/>
                </a:cubicBezTo>
                <a:cubicBezTo>
                  <a:pt x="8927" y="13306"/>
                  <a:pt x="8940" y="13324"/>
                  <a:pt x="8941" y="13327"/>
                </a:cubicBezTo>
                <a:cubicBezTo>
                  <a:pt x="8942" y="13331"/>
                  <a:pt x="8958" y="13327"/>
                  <a:pt x="8980" y="13317"/>
                </a:cubicBezTo>
                <a:cubicBezTo>
                  <a:pt x="9037" y="13291"/>
                  <a:pt x="9106" y="13333"/>
                  <a:pt x="9058" y="13365"/>
                </a:cubicBezTo>
                <a:cubicBezTo>
                  <a:pt x="9031" y="13382"/>
                  <a:pt x="9038" y="13388"/>
                  <a:pt x="9077" y="13386"/>
                </a:cubicBezTo>
                <a:cubicBezTo>
                  <a:pt x="9104" y="13385"/>
                  <a:pt x="9136" y="13396"/>
                  <a:pt x="9145" y="13413"/>
                </a:cubicBezTo>
                <a:cubicBezTo>
                  <a:pt x="9154" y="13430"/>
                  <a:pt x="9180" y="13445"/>
                  <a:pt x="9204" y="13445"/>
                </a:cubicBezTo>
                <a:cubicBezTo>
                  <a:pt x="9239" y="13445"/>
                  <a:pt x="9246" y="13470"/>
                  <a:pt x="9243" y="13563"/>
                </a:cubicBezTo>
                <a:cubicBezTo>
                  <a:pt x="9240" y="13645"/>
                  <a:pt x="9246" y="13675"/>
                  <a:pt x="9272" y="13675"/>
                </a:cubicBezTo>
                <a:cubicBezTo>
                  <a:pt x="9292" y="13675"/>
                  <a:pt x="9329" y="13688"/>
                  <a:pt x="9350" y="13701"/>
                </a:cubicBezTo>
                <a:cubicBezTo>
                  <a:pt x="9381" y="13722"/>
                  <a:pt x="9380" y="13734"/>
                  <a:pt x="9350" y="13760"/>
                </a:cubicBezTo>
                <a:cubicBezTo>
                  <a:pt x="9294" y="13810"/>
                  <a:pt x="9351" y="13832"/>
                  <a:pt x="9447" y="13798"/>
                </a:cubicBezTo>
                <a:cubicBezTo>
                  <a:pt x="9493" y="13781"/>
                  <a:pt x="9539" y="13773"/>
                  <a:pt x="9554" y="13782"/>
                </a:cubicBezTo>
                <a:cubicBezTo>
                  <a:pt x="9569" y="13789"/>
                  <a:pt x="9584" y="13857"/>
                  <a:pt x="9593" y="13931"/>
                </a:cubicBezTo>
                <a:cubicBezTo>
                  <a:pt x="9603" y="14005"/>
                  <a:pt x="9610" y="14083"/>
                  <a:pt x="9613" y="14102"/>
                </a:cubicBezTo>
                <a:cubicBezTo>
                  <a:pt x="9615" y="14121"/>
                  <a:pt x="9631" y="14138"/>
                  <a:pt x="9642" y="14145"/>
                </a:cubicBezTo>
                <a:cubicBezTo>
                  <a:pt x="9653" y="14151"/>
                  <a:pt x="9649" y="14170"/>
                  <a:pt x="9632" y="14187"/>
                </a:cubicBezTo>
                <a:cubicBezTo>
                  <a:pt x="9615" y="14205"/>
                  <a:pt x="9617" y="14214"/>
                  <a:pt x="9632" y="14209"/>
                </a:cubicBezTo>
                <a:cubicBezTo>
                  <a:pt x="9647" y="14204"/>
                  <a:pt x="9683" y="14219"/>
                  <a:pt x="9720" y="14241"/>
                </a:cubicBezTo>
                <a:cubicBezTo>
                  <a:pt x="9781" y="14276"/>
                  <a:pt x="9789" y="14285"/>
                  <a:pt x="9749" y="14310"/>
                </a:cubicBezTo>
                <a:cubicBezTo>
                  <a:pt x="9662" y="14366"/>
                  <a:pt x="9652" y="14526"/>
                  <a:pt x="9739" y="14487"/>
                </a:cubicBezTo>
                <a:cubicBezTo>
                  <a:pt x="9767" y="14474"/>
                  <a:pt x="9790" y="14473"/>
                  <a:pt x="9837" y="14487"/>
                </a:cubicBezTo>
                <a:lnTo>
                  <a:pt x="9905" y="14508"/>
                </a:lnTo>
                <a:lnTo>
                  <a:pt x="9837" y="14535"/>
                </a:lnTo>
                <a:cubicBezTo>
                  <a:pt x="9802" y="14549"/>
                  <a:pt x="9775" y="14574"/>
                  <a:pt x="9769" y="14593"/>
                </a:cubicBezTo>
                <a:cubicBezTo>
                  <a:pt x="9749" y="14648"/>
                  <a:pt x="9722" y="14663"/>
                  <a:pt x="9661" y="14652"/>
                </a:cubicBezTo>
                <a:cubicBezTo>
                  <a:pt x="9619" y="14645"/>
                  <a:pt x="9603" y="14653"/>
                  <a:pt x="9603" y="14679"/>
                </a:cubicBezTo>
                <a:cubicBezTo>
                  <a:pt x="9603" y="14697"/>
                  <a:pt x="9616" y="14706"/>
                  <a:pt x="9632" y="14700"/>
                </a:cubicBezTo>
                <a:cubicBezTo>
                  <a:pt x="9648" y="14695"/>
                  <a:pt x="9670" y="14701"/>
                  <a:pt x="9681" y="14716"/>
                </a:cubicBezTo>
                <a:cubicBezTo>
                  <a:pt x="9698" y="14740"/>
                  <a:pt x="9708" y="14743"/>
                  <a:pt x="9730" y="14711"/>
                </a:cubicBezTo>
                <a:cubicBezTo>
                  <a:pt x="9758" y="14669"/>
                  <a:pt x="9791" y="14680"/>
                  <a:pt x="9817" y="14743"/>
                </a:cubicBezTo>
                <a:cubicBezTo>
                  <a:pt x="9834" y="14782"/>
                  <a:pt x="9777" y="14833"/>
                  <a:pt x="9739" y="14812"/>
                </a:cubicBezTo>
                <a:cubicBezTo>
                  <a:pt x="9731" y="14808"/>
                  <a:pt x="9720" y="14815"/>
                  <a:pt x="9710" y="14828"/>
                </a:cubicBezTo>
                <a:cubicBezTo>
                  <a:pt x="9700" y="14843"/>
                  <a:pt x="9706" y="14850"/>
                  <a:pt x="9730" y="14850"/>
                </a:cubicBezTo>
                <a:cubicBezTo>
                  <a:pt x="9751" y="14850"/>
                  <a:pt x="9777" y="14838"/>
                  <a:pt x="9788" y="14823"/>
                </a:cubicBezTo>
                <a:cubicBezTo>
                  <a:pt x="9806" y="14798"/>
                  <a:pt x="9815" y="14800"/>
                  <a:pt x="9866" y="14834"/>
                </a:cubicBezTo>
                <a:cubicBezTo>
                  <a:pt x="9898" y="14855"/>
                  <a:pt x="9914" y="14882"/>
                  <a:pt x="9905" y="14898"/>
                </a:cubicBezTo>
                <a:cubicBezTo>
                  <a:pt x="9894" y="14917"/>
                  <a:pt x="9914" y="14934"/>
                  <a:pt x="9954" y="14946"/>
                </a:cubicBezTo>
                <a:cubicBezTo>
                  <a:pt x="9987" y="14956"/>
                  <a:pt x="10002" y="14970"/>
                  <a:pt x="9993" y="14978"/>
                </a:cubicBezTo>
                <a:cubicBezTo>
                  <a:pt x="9984" y="14986"/>
                  <a:pt x="9992" y="15008"/>
                  <a:pt x="10012" y="15026"/>
                </a:cubicBezTo>
                <a:cubicBezTo>
                  <a:pt x="10042" y="15052"/>
                  <a:pt x="10051" y="15065"/>
                  <a:pt x="10022" y="15090"/>
                </a:cubicBezTo>
                <a:cubicBezTo>
                  <a:pt x="9965" y="15140"/>
                  <a:pt x="9971" y="15207"/>
                  <a:pt x="10051" y="15272"/>
                </a:cubicBezTo>
                <a:lnTo>
                  <a:pt x="10129" y="15331"/>
                </a:lnTo>
                <a:lnTo>
                  <a:pt x="10051" y="15373"/>
                </a:lnTo>
                <a:cubicBezTo>
                  <a:pt x="10009" y="15398"/>
                  <a:pt x="9982" y="15428"/>
                  <a:pt x="9993" y="15437"/>
                </a:cubicBezTo>
                <a:cubicBezTo>
                  <a:pt x="10013" y="15456"/>
                  <a:pt x="9897" y="15488"/>
                  <a:pt x="9856" y="15475"/>
                </a:cubicBezTo>
                <a:cubicBezTo>
                  <a:pt x="9843" y="15470"/>
                  <a:pt x="9832" y="15497"/>
                  <a:pt x="9837" y="15533"/>
                </a:cubicBezTo>
                <a:cubicBezTo>
                  <a:pt x="9846" y="15606"/>
                  <a:pt x="9808" y="15633"/>
                  <a:pt x="9710" y="15619"/>
                </a:cubicBezTo>
                <a:cubicBezTo>
                  <a:pt x="9672" y="15613"/>
                  <a:pt x="9659" y="15613"/>
                  <a:pt x="9671" y="15624"/>
                </a:cubicBezTo>
                <a:cubicBezTo>
                  <a:pt x="9682" y="15634"/>
                  <a:pt x="9674" y="15649"/>
                  <a:pt x="9652" y="15656"/>
                </a:cubicBezTo>
                <a:cubicBezTo>
                  <a:pt x="9629" y="15663"/>
                  <a:pt x="9609" y="15682"/>
                  <a:pt x="9603" y="15699"/>
                </a:cubicBezTo>
                <a:cubicBezTo>
                  <a:pt x="9596" y="15719"/>
                  <a:pt x="9560" y="15733"/>
                  <a:pt x="9515" y="15736"/>
                </a:cubicBezTo>
                <a:cubicBezTo>
                  <a:pt x="9418" y="15744"/>
                  <a:pt x="9255" y="15834"/>
                  <a:pt x="9272" y="15870"/>
                </a:cubicBezTo>
                <a:cubicBezTo>
                  <a:pt x="9280" y="15887"/>
                  <a:pt x="9255" y="15911"/>
                  <a:pt x="9213" y="15929"/>
                </a:cubicBezTo>
                <a:cubicBezTo>
                  <a:pt x="9175" y="15945"/>
                  <a:pt x="9141" y="15974"/>
                  <a:pt x="9136" y="15993"/>
                </a:cubicBezTo>
                <a:cubicBezTo>
                  <a:pt x="9123" y="16037"/>
                  <a:pt x="9058" y="16063"/>
                  <a:pt x="9009" y="16041"/>
                </a:cubicBezTo>
                <a:cubicBezTo>
                  <a:pt x="8989" y="16032"/>
                  <a:pt x="8981" y="16017"/>
                  <a:pt x="8989" y="16009"/>
                </a:cubicBezTo>
                <a:cubicBezTo>
                  <a:pt x="8998" y="16001"/>
                  <a:pt x="8985" y="15993"/>
                  <a:pt x="8960" y="15993"/>
                </a:cubicBezTo>
                <a:cubicBezTo>
                  <a:pt x="8927" y="15993"/>
                  <a:pt x="8912" y="16007"/>
                  <a:pt x="8921" y="16036"/>
                </a:cubicBezTo>
                <a:cubicBezTo>
                  <a:pt x="8931" y="16066"/>
                  <a:pt x="8919" y="16078"/>
                  <a:pt x="8853" y="16100"/>
                </a:cubicBezTo>
                <a:cubicBezTo>
                  <a:pt x="8806" y="16115"/>
                  <a:pt x="8769" y="16133"/>
                  <a:pt x="8775" y="16142"/>
                </a:cubicBezTo>
                <a:cubicBezTo>
                  <a:pt x="8781" y="16151"/>
                  <a:pt x="8756" y="16181"/>
                  <a:pt x="8717" y="16207"/>
                </a:cubicBezTo>
                <a:cubicBezTo>
                  <a:pt x="8658" y="16246"/>
                  <a:pt x="8623" y="16253"/>
                  <a:pt x="8532" y="16249"/>
                </a:cubicBezTo>
                <a:cubicBezTo>
                  <a:pt x="8471" y="16247"/>
                  <a:pt x="8415" y="16251"/>
                  <a:pt x="8405" y="16260"/>
                </a:cubicBezTo>
                <a:cubicBezTo>
                  <a:pt x="8392" y="16271"/>
                  <a:pt x="8367" y="16273"/>
                  <a:pt x="8327" y="16260"/>
                </a:cubicBezTo>
                <a:cubicBezTo>
                  <a:pt x="8275" y="16243"/>
                  <a:pt x="8264" y="16244"/>
                  <a:pt x="8191" y="16292"/>
                </a:cubicBezTo>
                <a:cubicBezTo>
                  <a:pt x="8145" y="16322"/>
                  <a:pt x="8115" y="16355"/>
                  <a:pt x="8123" y="16361"/>
                </a:cubicBezTo>
                <a:cubicBezTo>
                  <a:pt x="8148" y="16384"/>
                  <a:pt x="8023" y="16408"/>
                  <a:pt x="7986" y="16388"/>
                </a:cubicBezTo>
                <a:cubicBezTo>
                  <a:pt x="7941" y="16363"/>
                  <a:pt x="7811" y="16401"/>
                  <a:pt x="7821" y="16436"/>
                </a:cubicBezTo>
                <a:cubicBezTo>
                  <a:pt x="7827" y="16458"/>
                  <a:pt x="7633" y="16575"/>
                  <a:pt x="7587" y="16575"/>
                </a:cubicBezTo>
                <a:cubicBezTo>
                  <a:pt x="7578" y="16575"/>
                  <a:pt x="7543" y="16590"/>
                  <a:pt x="7509" y="16607"/>
                </a:cubicBezTo>
                <a:cubicBezTo>
                  <a:pt x="7475" y="16625"/>
                  <a:pt x="7411" y="16648"/>
                  <a:pt x="7373" y="16666"/>
                </a:cubicBezTo>
                <a:cubicBezTo>
                  <a:pt x="7334" y="16683"/>
                  <a:pt x="7296" y="16715"/>
                  <a:pt x="7285" y="16730"/>
                </a:cubicBezTo>
                <a:cubicBezTo>
                  <a:pt x="7274" y="16745"/>
                  <a:pt x="7249" y="16757"/>
                  <a:pt x="7227" y="16757"/>
                </a:cubicBezTo>
                <a:cubicBezTo>
                  <a:pt x="7204" y="16757"/>
                  <a:pt x="7178" y="16764"/>
                  <a:pt x="7168" y="16778"/>
                </a:cubicBezTo>
                <a:cubicBezTo>
                  <a:pt x="7159" y="16792"/>
                  <a:pt x="7133" y="16799"/>
                  <a:pt x="7119" y="16794"/>
                </a:cubicBezTo>
                <a:cubicBezTo>
                  <a:pt x="7076" y="16779"/>
                  <a:pt x="6983" y="16831"/>
                  <a:pt x="6983" y="16869"/>
                </a:cubicBezTo>
                <a:cubicBezTo>
                  <a:pt x="6983" y="16891"/>
                  <a:pt x="6977" y="16904"/>
                  <a:pt x="6954" y="16901"/>
                </a:cubicBezTo>
                <a:cubicBezTo>
                  <a:pt x="6933" y="16898"/>
                  <a:pt x="6915" y="16903"/>
                  <a:pt x="6925" y="16912"/>
                </a:cubicBezTo>
                <a:cubicBezTo>
                  <a:pt x="6935" y="16921"/>
                  <a:pt x="6924" y="16932"/>
                  <a:pt x="6895" y="16938"/>
                </a:cubicBezTo>
                <a:cubicBezTo>
                  <a:pt x="6778" y="16962"/>
                  <a:pt x="6444" y="17116"/>
                  <a:pt x="6467" y="17136"/>
                </a:cubicBezTo>
                <a:cubicBezTo>
                  <a:pt x="6496" y="17162"/>
                  <a:pt x="6452" y="17188"/>
                  <a:pt x="6409" y="17168"/>
                </a:cubicBezTo>
                <a:cubicBezTo>
                  <a:pt x="6376" y="17153"/>
                  <a:pt x="6370" y="17153"/>
                  <a:pt x="6370" y="17179"/>
                </a:cubicBezTo>
                <a:cubicBezTo>
                  <a:pt x="6370" y="17217"/>
                  <a:pt x="6246" y="17264"/>
                  <a:pt x="6146" y="17264"/>
                </a:cubicBezTo>
                <a:cubicBezTo>
                  <a:pt x="6087" y="17264"/>
                  <a:pt x="6077" y="17271"/>
                  <a:pt x="6077" y="17302"/>
                </a:cubicBezTo>
                <a:cubicBezTo>
                  <a:pt x="6077" y="17323"/>
                  <a:pt x="6065" y="17344"/>
                  <a:pt x="6048" y="17350"/>
                </a:cubicBezTo>
                <a:cubicBezTo>
                  <a:pt x="6031" y="17355"/>
                  <a:pt x="6022" y="17372"/>
                  <a:pt x="6029" y="17382"/>
                </a:cubicBezTo>
                <a:cubicBezTo>
                  <a:pt x="6046" y="17408"/>
                  <a:pt x="5997" y="17451"/>
                  <a:pt x="5951" y="17451"/>
                </a:cubicBezTo>
                <a:cubicBezTo>
                  <a:pt x="5929" y="17451"/>
                  <a:pt x="5901" y="17466"/>
                  <a:pt x="5892" y="17483"/>
                </a:cubicBezTo>
                <a:cubicBezTo>
                  <a:pt x="5881" y="17506"/>
                  <a:pt x="5855" y="17519"/>
                  <a:pt x="5785" y="17521"/>
                </a:cubicBezTo>
                <a:cubicBezTo>
                  <a:pt x="5732" y="17522"/>
                  <a:pt x="5668" y="17525"/>
                  <a:pt x="5649" y="17526"/>
                </a:cubicBezTo>
                <a:cubicBezTo>
                  <a:pt x="5630" y="17527"/>
                  <a:pt x="5581" y="17548"/>
                  <a:pt x="5532" y="17574"/>
                </a:cubicBezTo>
                <a:cubicBezTo>
                  <a:pt x="5454" y="17615"/>
                  <a:pt x="5444" y="17629"/>
                  <a:pt x="5444" y="17707"/>
                </a:cubicBezTo>
                <a:cubicBezTo>
                  <a:pt x="5444" y="17756"/>
                  <a:pt x="5456" y="17805"/>
                  <a:pt x="5474" y="17814"/>
                </a:cubicBezTo>
                <a:cubicBezTo>
                  <a:pt x="5496" y="17827"/>
                  <a:pt x="5491" y="17838"/>
                  <a:pt x="5464" y="17862"/>
                </a:cubicBezTo>
                <a:cubicBezTo>
                  <a:pt x="5434" y="17889"/>
                  <a:pt x="5436" y="17907"/>
                  <a:pt x="5464" y="17948"/>
                </a:cubicBezTo>
                <a:cubicBezTo>
                  <a:pt x="5491" y="17987"/>
                  <a:pt x="5491" y="18003"/>
                  <a:pt x="5464" y="18023"/>
                </a:cubicBezTo>
                <a:cubicBezTo>
                  <a:pt x="5438" y="18041"/>
                  <a:pt x="5439" y="18043"/>
                  <a:pt x="5483" y="18023"/>
                </a:cubicBezTo>
                <a:cubicBezTo>
                  <a:pt x="5537" y="17997"/>
                  <a:pt x="5550" y="17994"/>
                  <a:pt x="5610" y="18017"/>
                </a:cubicBezTo>
                <a:cubicBezTo>
                  <a:pt x="5650" y="18033"/>
                  <a:pt x="5669" y="18056"/>
                  <a:pt x="5659" y="18071"/>
                </a:cubicBezTo>
                <a:cubicBezTo>
                  <a:pt x="5649" y="18084"/>
                  <a:pt x="5662" y="18103"/>
                  <a:pt x="5688" y="18119"/>
                </a:cubicBezTo>
                <a:cubicBezTo>
                  <a:pt x="5747" y="18154"/>
                  <a:pt x="5722" y="18184"/>
                  <a:pt x="5639" y="18172"/>
                </a:cubicBezTo>
                <a:cubicBezTo>
                  <a:pt x="5591" y="18165"/>
                  <a:pt x="5577" y="18169"/>
                  <a:pt x="5590" y="18188"/>
                </a:cubicBezTo>
                <a:cubicBezTo>
                  <a:pt x="5611" y="18218"/>
                  <a:pt x="5524" y="18266"/>
                  <a:pt x="5435" y="18274"/>
                </a:cubicBezTo>
                <a:cubicBezTo>
                  <a:pt x="5400" y="18277"/>
                  <a:pt x="5362" y="18291"/>
                  <a:pt x="5347" y="18306"/>
                </a:cubicBezTo>
                <a:cubicBezTo>
                  <a:pt x="5323" y="18329"/>
                  <a:pt x="5314" y="18327"/>
                  <a:pt x="5279" y="18300"/>
                </a:cubicBezTo>
                <a:cubicBezTo>
                  <a:pt x="5257" y="18284"/>
                  <a:pt x="5231" y="18278"/>
                  <a:pt x="5220" y="18284"/>
                </a:cubicBezTo>
                <a:cubicBezTo>
                  <a:pt x="5209" y="18290"/>
                  <a:pt x="5223" y="18311"/>
                  <a:pt x="5259" y="18332"/>
                </a:cubicBezTo>
                <a:cubicBezTo>
                  <a:pt x="5327" y="18372"/>
                  <a:pt x="5335" y="18431"/>
                  <a:pt x="5269" y="18423"/>
                </a:cubicBezTo>
                <a:cubicBezTo>
                  <a:pt x="5246" y="18420"/>
                  <a:pt x="5239" y="18430"/>
                  <a:pt x="5250" y="18445"/>
                </a:cubicBezTo>
                <a:cubicBezTo>
                  <a:pt x="5259" y="18458"/>
                  <a:pt x="5246" y="18471"/>
                  <a:pt x="5230" y="18477"/>
                </a:cubicBezTo>
                <a:cubicBezTo>
                  <a:pt x="5211" y="18483"/>
                  <a:pt x="5226" y="18498"/>
                  <a:pt x="5259" y="18519"/>
                </a:cubicBezTo>
                <a:cubicBezTo>
                  <a:pt x="5324" y="18561"/>
                  <a:pt x="5331" y="18636"/>
                  <a:pt x="5269" y="18637"/>
                </a:cubicBezTo>
                <a:cubicBezTo>
                  <a:pt x="5178" y="18638"/>
                  <a:pt x="5101" y="18690"/>
                  <a:pt x="5191" y="18690"/>
                </a:cubicBezTo>
                <a:cubicBezTo>
                  <a:pt x="5212" y="18690"/>
                  <a:pt x="5249" y="18705"/>
                  <a:pt x="5279" y="18722"/>
                </a:cubicBezTo>
                <a:cubicBezTo>
                  <a:pt x="5308" y="18740"/>
                  <a:pt x="5355" y="18753"/>
                  <a:pt x="5376" y="18749"/>
                </a:cubicBezTo>
                <a:cubicBezTo>
                  <a:pt x="5423" y="18739"/>
                  <a:pt x="5516" y="18826"/>
                  <a:pt x="5474" y="18840"/>
                </a:cubicBezTo>
                <a:cubicBezTo>
                  <a:pt x="5458" y="18845"/>
                  <a:pt x="5444" y="18864"/>
                  <a:pt x="5444" y="18877"/>
                </a:cubicBezTo>
                <a:cubicBezTo>
                  <a:pt x="5444" y="18897"/>
                  <a:pt x="5452" y="18897"/>
                  <a:pt x="5483" y="18883"/>
                </a:cubicBezTo>
                <a:cubicBezTo>
                  <a:pt x="5515" y="18868"/>
                  <a:pt x="5539" y="18871"/>
                  <a:pt x="5610" y="18904"/>
                </a:cubicBezTo>
                <a:cubicBezTo>
                  <a:pt x="5709" y="18950"/>
                  <a:pt x="5707" y="18985"/>
                  <a:pt x="5600" y="18973"/>
                </a:cubicBezTo>
                <a:cubicBezTo>
                  <a:pt x="5562" y="18969"/>
                  <a:pt x="5522" y="18971"/>
                  <a:pt x="5522" y="18979"/>
                </a:cubicBezTo>
                <a:cubicBezTo>
                  <a:pt x="5522" y="18997"/>
                  <a:pt x="5666" y="19027"/>
                  <a:pt x="5727" y="19021"/>
                </a:cubicBezTo>
                <a:cubicBezTo>
                  <a:pt x="5762" y="19018"/>
                  <a:pt x="5775" y="19029"/>
                  <a:pt x="5775" y="19064"/>
                </a:cubicBezTo>
                <a:cubicBezTo>
                  <a:pt x="5775" y="19100"/>
                  <a:pt x="5796" y="19113"/>
                  <a:pt x="5853" y="19128"/>
                </a:cubicBezTo>
                <a:cubicBezTo>
                  <a:pt x="5917" y="19145"/>
                  <a:pt x="5929" y="19158"/>
                  <a:pt x="5922" y="19203"/>
                </a:cubicBezTo>
                <a:cubicBezTo>
                  <a:pt x="5914" y="19250"/>
                  <a:pt x="5918" y="19256"/>
                  <a:pt x="5980" y="19256"/>
                </a:cubicBezTo>
                <a:cubicBezTo>
                  <a:pt x="6067" y="19256"/>
                  <a:pt x="6136" y="19288"/>
                  <a:pt x="6136" y="19326"/>
                </a:cubicBezTo>
                <a:cubicBezTo>
                  <a:pt x="6136" y="19342"/>
                  <a:pt x="6181" y="19380"/>
                  <a:pt x="6243" y="19411"/>
                </a:cubicBezTo>
                <a:cubicBezTo>
                  <a:pt x="6309" y="19445"/>
                  <a:pt x="6369" y="19494"/>
                  <a:pt x="6379" y="19524"/>
                </a:cubicBezTo>
                <a:cubicBezTo>
                  <a:pt x="6389" y="19551"/>
                  <a:pt x="6414" y="19587"/>
                  <a:pt x="6438" y="19604"/>
                </a:cubicBezTo>
                <a:cubicBezTo>
                  <a:pt x="6479" y="19633"/>
                  <a:pt x="6478" y="19632"/>
                  <a:pt x="6516" y="19604"/>
                </a:cubicBezTo>
                <a:cubicBezTo>
                  <a:pt x="6537" y="19588"/>
                  <a:pt x="6566" y="19580"/>
                  <a:pt x="6574" y="19588"/>
                </a:cubicBezTo>
                <a:cubicBezTo>
                  <a:pt x="6598" y="19611"/>
                  <a:pt x="6633" y="19696"/>
                  <a:pt x="6642" y="19753"/>
                </a:cubicBezTo>
                <a:cubicBezTo>
                  <a:pt x="6647" y="19782"/>
                  <a:pt x="6676" y="19818"/>
                  <a:pt x="6701" y="19833"/>
                </a:cubicBezTo>
                <a:cubicBezTo>
                  <a:pt x="6726" y="19849"/>
                  <a:pt x="6731" y="19865"/>
                  <a:pt x="6720" y="19871"/>
                </a:cubicBezTo>
                <a:cubicBezTo>
                  <a:pt x="6709" y="19877"/>
                  <a:pt x="6702" y="19907"/>
                  <a:pt x="6701" y="19935"/>
                </a:cubicBezTo>
                <a:cubicBezTo>
                  <a:pt x="6700" y="19966"/>
                  <a:pt x="6683" y="19980"/>
                  <a:pt x="6662" y="19978"/>
                </a:cubicBezTo>
                <a:cubicBezTo>
                  <a:pt x="6642" y="19975"/>
                  <a:pt x="6634" y="19987"/>
                  <a:pt x="6642" y="19999"/>
                </a:cubicBezTo>
                <a:cubicBezTo>
                  <a:pt x="6651" y="20011"/>
                  <a:pt x="6682" y="20019"/>
                  <a:pt x="6710" y="20015"/>
                </a:cubicBezTo>
                <a:cubicBezTo>
                  <a:pt x="6742" y="20010"/>
                  <a:pt x="6782" y="20016"/>
                  <a:pt x="6808" y="20036"/>
                </a:cubicBezTo>
                <a:cubicBezTo>
                  <a:pt x="6831" y="20054"/>
                  <a:pt x="6858" y="20068"/>
                  <a:pt x="6866" y="20063"/>
                </a:cubicBezTo>
                <a:cubicBezTo>
                  <a:pt x="6875" y="20058"/>
                  <a:pt x="6896" y="20066"/>
                  <a:pt x="6915" y="20079"/>
                </a:cubicBezTo>
                <a:cubicBezTo>
                  <a:pt x="6943" y="20097"/>
                  <a:pt x="6943" y="20106"/>
                  <a:pt x="6905" y="20138"/>
                </a:cubicBezTo>
                <a:cubicBezTo>
                  <a:pt x="6868" y="20169"/>
                  <a:pt x="6860" y="20186"/>
                  <a:pt x="6886" y="20213"/>
                </a:cubicBezTo>
                <a:cubicBezTo>
                  <a:pt x="6912" y="20240"/>
                  <a:pt x="6931" y="20244"/>
                  <a:pt x="6964" y="20229"/>
                </a:cubicBezTo>
                <a:cubicBezTo>
                  <a:pt x="7015" y="20205"/>
                  <a:pt x="7074" y="20230"/>
                  <a:pt x="7139" y="20298"/>
                </a:cubicBezTo>
                <a:cubicBezTo>
                  <a:pt x="7169" y="20330"/>
                  <a:pt x="7200" y="20341"/>
                  <a:pt x="7236" y="20335"/>
                </a:cubicBezTo>
                <a:cubicBezTo>
                  <a:pt x="7297" y="20327"/>
                  <a:pt x="7431" y="20410"/>
                  <a:pt x="7382" y="20426"/>
                </a:cubicBezTo>
                <a:cubicBezTo>
                  <a:pt x="7367" y="20432"/>
                  <a:pt x="7337" y="20436"/>
                  <a:pt x="7324" y="20432"/>
                </a:cubicBezTo>
                <a:cubicBezTo>
                  <a:pt x="7311" y="20427"/>
                  <a:pt x="7306" y="20446"/>
                  <a:pt x="7305" y="20474"/>
                </a:cubicBezTo>
                <a:lnTo>
                  <a:pt x="7295" y="20528"/>
                </a:lnTo>
                <a:lnTo>
                  <a:pt x="7470" y="20528"/>
                </a:lnTo>
                <a:cubicBezTo>
                  <a:pt x="7649" y="20528"/>
                  <a:pt x="7762" y="20561"/>
                  <a:pt x="7733" y="20602"/>
                </a:cubicBezTo>
                <a:cubicBezTo>
                  <a:pt x="7725" y="20614"/>
                  <a:pt x="7736" y="20629"/>
                  <a:pt x="7753" y="20635"/>
                </a:cubicBezTo>
                <a:cubicBezTo>
                  <a:pt x="7769" y="20640"/>
                  <a:pt x="7771" y="20654"/>
                  <a:pt x="7762" y="20667"/>
                </a:cubicBezTo>
                <a:cubicBezTo>
                  <a:pt x="7744" y="20693"/>
                  <a:pt x="7802" y="20697"/>
                  <a:pt x="7830" y="20672"/>
                </a:cubicBezTo>
                <a:cubicBezTo>
                  <a:pt x="7857" y="20648"/>
                  <a:pt x="7976" y="20656"/>
                  <a:pt x="8016" y="20683"/>
                </a:cubicBezTo>
                <a:cubicBezTo>
                  <a:pt x="8035" y="20695"/>
                  <a:pt x="8092" y="20707"/>
                  <a:pt x="8142" y="20709"/>
                </a:cubicBezTo>
                <a:cubicBezTo>
                  <a:pt x="8232" y="20714"/>
                  <a:pt x="8271" y="20758"/>
                  <a:pt x="8191" y="20763"/>
                </a:cubicBezTo>
                <a:cubicBezTo>
                  <a:pt x="8096" y="20768"/>
                  <a:pt x="8089" y="20771"/>
                  <a:pt x="8142" y="20784"/>
                </a:cubicBezTo>
                <a:cubicBezTo>
                  <a:pt x="8224" y="20803"/>
                  <a:pt x="8238" y="20806"/>
                  <a:pt x="8278" y="20779"/>
                </a:cubicBezTo>
                <a:cubicBezTo>
                  <a:pt x="8305" y="20761"/>
                  <a:pt x="8319" y="20755"/>
                  <a:pt x="8347" y="20768"/>
                </a:cubicBezTo>
                <a:cubicBezTo>
                  <a:pt x="8394" y="20790"/>
                  <a:pt x="8522" y="20782"/>
                  <a:pt x="8522" y="20757"/>
                </a:cubicBezTo>
                <a:cubicBezTo>
                  <a:pt x="8522" y="20747"/>
                  <a:pt x="8530" y="20737"/>
                  <a:pt x="8541" y="20731"/>
                </a:cubicBezTo>
                <a:cubicBezTo>
                  <a:pt x="8569" y="20716"/>
                  <a:pt x="8659" y="20755"/>
                  <a:pt x="8639" y="20773"/>
                </a:cubicBezTo>
                <a:cubicBezTo>
                  <a:pt x="8630" y="20781"/>
                  <a:pt x="8632" y="20784"/>
                  <a:pt x="8649" y="20784"/>
                </a:cubicBezTo>
                <a:cubicBezTo>
                  <a:pt x="8693" y="20784"/>
                  <a:pt x="8690" y="20759"/>
                  <a:pt x="8639" y="20736"/>
                </a:cubicBezTo>
                <a:cubicBezTo>
                  <a:pt x="8600" y="20718"/>
                  <a:pt x="8600" y="20711"/>
                  <a:pt x="8658" y="20677"/>
                </a:cubicBezTo>
                <a:lnTo>
                  <a:pt x="8727" y="20640"/>
                </a:lnTo>
                <a:lnTo>
                  <a:pt x="8775" y="20672"/>
                </a:lnTo>
                <a:cubicBezTo>
                  <a:pt x="8840" y="20716"/>
                  <a:pt x="8869" y="20684"/>
                  <a:pt x="8824" y="20619"/>
                </a:cubicBezTo>
                <a:cubicBezTo>
                  <a:pt x="8798" y="20581"/>
                  <a:pt x="8807" y="20568"/>
                  <a:pt x="8863" y="20538"/>
                </a:cubicBezTo>
                <a:cubicBezTo>
                  <a:pt x="8900" y="20519"/>
                  <a:pt x="8964" y="20506"/>
                  <a:pt x="9009" y="20506"/>
                </a:cubicBezTo>
                <a:cubicBezTo>
                  <a:pt x="9105" y="20508"/>
                  <a:pt x="9112" y="20467"/>
                  <a:pt x="9028" y="20421"/>
                </a:cubicBezTo>
                <a:cubicBezTo>
                  <a:pt x="8957" y="20382"/>
                  <a:pt x="8966" y="20284"/>
                  <a:pt x="9038" y="20287"/>
                </a:cubicBezTo>
                <a:cubicBezTo>
                  <a:pt x="9070" y="20289"/>
                  <a:pt x="9087" y="20276"/>
                  <a:pt x="9087" y="20255"/>
                </a:cubicBezTo>
                <a:cubicBezTo>
                  <a:pt x="9087" y="20225"/>
                  <a:pt x="9085" y="20227"/>
                  <a:pt x="9038" y="20250"/>
                </a:cubicBezTo>
                <a:cubicBezTo>
                  <a:pt x="8992" y="20273"/>
                  <a:pt x="8973" y="20275"/>
                  <a:pt x="8912" y="20250"/>
                </a:cubicBezTo>
                <a:cubicBezTo>
                  <a:pt x="8863" y="20230"/>
                  <a:pt x="8847" y="20205"/>
                  <a:pt x="8843" y="20159"/>
                </a:cubicBezTo>
                <a:cubicBezTo>
                  <a:pt x="8840" y="20114"/>
                  <a:pt x="8814" y="20073"/>
                  <a:pt x="8746" y="20026"/>
                </a:cubicBezTo>
                <a:cubicBezTo>
                  <a:pt x="8693" y="19989"/>
                  <a:pt x="8638" y="19936"/>
                  <a:pt x="8629" y="19903"/>
                </a:cubicBezTo>
                <a:cubicBezTo>
                  <a:pt x="8620" y="19870"/>
                  <a:pt x="8606" y="19834"/>
                  <a:pt x="8590" y="19823"/>
                </a:cubicBezTo>
                <a:cubicBezTo>
                  <a:pt x="8571" y="19809"/>
                  <a:pt x="8567" y="19795"/>
                  <a:pt x="8590" y="19780"/>
                </a:cubicBezTo>
                <a:cubicBezTo>
                  <a:pt x="8609" y="19767"/>
                  <a:pt x="8622" y="19741"/>
                  <a:pt x="8619" y="19721"/>
                </a:cubicBezTo>
                <a:cubicBezTo>
                  <a:pt x="8616" y="19701"/>
                  <a:pt x="8617" y="19677"/>
                  <a:pt x="8619" y="19673"/>
                </a:cubicBezTo>
                <a:cubicBezTo>
                  <a:pt x="8637" y="19645"/>
                  <a:pt x="8636" y="19561"/>
                  <a:pt x="8619" y="19556"/>
                </a:cubicBezTo>
                <a:cubicBezTo>
                  <a:pt x="8608" y="19552"/>
                  <a:pt x="8605" y="19515"/>
                  <a:pt x="8610" y="19470"/>
                </a:cubicBezTo>
                <a:cubicBezTo>
                  <a:pt x="8617" y="19407"/>
                  <a:pt x="8608" y="19377"/>
                  <a:pt x="8561" y="19342"/>
                </a:cubicBezTo>
                <a:cubicBezTo>
                  <a:pt x="8527" y="19317"/>
                  <a:pt x="8512" y="19292"/>
                  <a:pt x="8522" y="19283"/>
                </a:cubicBezTo>
                <a:cubicBezTo>
                  <a:pt x="8532" y="19275"/>
                  <a:pt x="8518" y="19262"/>
                  <a:pt x="8493" y="19256"/>
                </a:cubicBezTo>
                <a:cubicBezTo>
                  <a:pt x="8462" y="19250"/>
                  <a:pt x="8449" y="19238"/>
                  <a:pt x="8464" y="19219"/>
                </a:cubicBezTo>
                <a:cubicBezTo>
                  <a:pt x="8475" y="19204"/>
                  <a:pt x="8489" y="19178"/>
                  <a:pt x="8493" y="19160"/>
                </a:cubicBezTo>
                <a:cubicBezTo>
                  <a:pt x="8497" y="19142"/>
                  <a:pt x="8513" y="19127"/>
                  <a:pt x="8541" y="19128"/>
                </a:cubicBezTo>
                <a:cubicBezTo>
                  <a:pt x="8570" y="19130"/>
                  <a:pt x="8599" y="19114"/>
                  <a:pt x="8610" y="19091"/>
                </a:cubicBezTo>
                <a:cubicBezTo>
                  <a:pt x="8623" y="19062"/>
                  <a:pt x="8608" y="19043"/>
                  <a:pt x="8551" y="19011"/>
                </a:cubicBezTo>
                <a:cubicBezTo>
                  <a:pt x="8509" y="18987"/>
                  <a:pt x="8482" y="18963"/>
                  <a:pt x="8493" y="18957"/>
                </a:cubicBezTo>
                <a:cubicBezTo>
                  <a:pt x="8503" y="18952"/>
                  <a:pt x="8513" y="18914"/>
                  <a:pt x="8512" y="18872"/>
                </a:cubicBezTo>
                <a:cubicBezTo>
                  <a:pt x="8512" y="18830"/>
                  <a:pt x="8524" y="18782"/>
                  <a:pt x="8541" y="18770"/>
                </a:cubicBezTo>
                <a:cubicBezTo>
                  <a:pt x="8584" y="18742"/>
                  <a:pt x="8595" y="18707"/>
                  <a:pt x="8561" y="18696"/>
                </a:cubicBezTo>
                <a:cubicBezTo>
                  <a:pt x="8546" y="18690"/>
                  <a:pt x="8570" y="18669"/>
                  <a:pt x="8610" y="18648"/>
                </a:cubicBezTo>
                <a:cubicBezTo>
                  <a:pt x="8649" y="18626"/>
                  <a:pt x="8691" y="18616"/>
                  <a:pt x="8707" y="18621"/>
                </a:cubicBezTo>
                <a:cubicBezTo>
                  <a:pt x="8723" y="18626"/>
                  <a:pt x="8746" y="18619"/>
                  <a:pt x="8756" y="18610"/>
                </a:cubicBezTo>
                <a:cubicBezTo>
                  <a:pt x="8765" y="18602"/>
                  <a:pt x="8787" y="18599"/>
                  <a:pt x="8814" y="18605"/>
                </a:cubicBezTo>
                <a:cubicBezTo>
                  <a:pt x="8856" y="18613"/>
                  <a:pt x="8865" y="18615"/>
                  <a:pt x="8834" y="18594"/>
                </a:cubicBezTo>
                <a:cubicBezTo>
                  <a:pt x="8813" y="18581"/>
                  <a:pt x="8806" y="18555"/>
                  <a:pt x="8814" y="18541"/>
                </a:cubicBezTo>
                <a:cubicBezTo>
                  <a:pt x="8822" y="18527"/>
                  <a:pt x="8835" y="18502"/>
                  <a:pt x="8843" y="18487"/>
                </a:cubicBezTo>
                <a:cubicBezTo>
                  <a:pt x="8855" y="18467"/>
                  <a:pt x="8866" y="18468"/>
                  <a:pt x="8892" y="18482"/>
                </a:cubicBezTo>
                <a:cubicBezTo>
                  <a:pt x="8944" y="18510"/>
                  <a:pt x="9059" y="18506"/>
                  <a:pt x="9038" y="18477"/>
                </a:cubicBezTo>
                <a:cubicBezTo>
                  <a:pt x="9029" y="18463"/>
                  <a:pt x="9039" y="18441"/>
                  <a:pt x="9058" y="18429"/>
                </a:cubicBezTo>
                <a:cubicBezTo>
                  <a:pt x="9076" y="18416"/>
                  <a:pt x="9082" y="18396"/>
                  <a:pt x="9077" y="18380"/>
                </a:cubicBezTo>
                <a:cubicBezTo>
                  <a:pt x="9072" y="18365"/>
                  <a:pt x="9085" y="18343"/>
                  <a:pt x="9097" y="18332"/>
                </a:cubicBezTo>
                <a:cubicBezTo>
                  <a:pt x="9108" y="18322"/>
                  <a:pt x="9102" y="18296"/>
                  <a:pt x="9087" y="18274"/>
                </a:cubicBezTo>
                <a:cubicBezTo>
                  <a:pt x="9066" y="18244"/>
                  <a:pt x="9073" y="18230"/>
                  <a:pt x="9106" y="18215"/>
                </a:cubicBezTo>
                <a:cubicBezTo>
                  <a:pt x="9130" y="18204"/>
                  <a:pt x="9143" y="18183"/>
                  <a:pt x="9136" y="18167"/>
                </a:cubicBezTo>
                <a:cubicBezTo>
                  <a:pt x="9120" y="18134"/>
                  <a:pt x="9159" y="18112"/>
                  <a:pt x="9233" y="18119"/>
                </a:cubicBezTo>
                <a:cubicBezTo>
                  <a:pt x="9261" y="18121"/>
                  <a:pt x="9290" y="18114"/>
                  <a:pt x="9291" y="18103"/>
                </a:cubicBezTo>
                <a:cubicBezTo>
                  <a:pt x="9293" y="18091"/>
                  <a:pt x="9299" y="18068"/>
                  <a:pt x="9301" y="18055"/>
                </a:cubicBezTo>
                <a:cubicBezTo>
                  <a:pt x="9303" y="18042"/>
                  <a:pt x="9322" y="18032"/>
                  <a:pt x="9350" y="18033"/>
                </a:cubicBezTo>
                <a:cubicBezTo>
                  <a:pt x="9377" y="18034"/>
                  <a:pt x="9397" y="18030"/>
                  <a:pt x="9389" y="18023"/>
                </a:cubicBezTo>
                <a:cubicBezTo>
                  <a:pt x="9381" y="18015"/>
                  <a:pt x="9382" y="18007"/>
                  <a:pt x="9399" y="18001"/>
                </a:cubicBezTo>
                <a:cubicBezTo>
                  <a:pt x="9415" y="17996"/>
                  <a:pt x="9428" y="17974"/>
                  <a:pt x="9428" y="17953"/>
                </a:cubicBezTo>
                <a:cubicBezTo>
                  <a:pt x="9428" y="17931"/>
                  <a:pt x="9453" y="17909"/>
                  <a:pt x="9486" y="17900"/>
                </a:cubicBezTo>
                <a:cubicBezTo>
                  <a:pt x="9527" y="17888"/>
                  <a:pt x="9545" y="17863"/>
                  <a:pt x="9545" y="17825"/>
                </a:cubicBezTo>
                <a:cubicBezTo>
                  <a:pt x="9545" y="17763"/>
                  <a:pt x="9634" y="17720"/>
                  <a:pt x="9730" y="17734"/>
                </a:cubicBezTo>
                <a:cubicBezTo>
                  <a:pt x="9781" y="17741"/>
                  <a:pt x="9783" y="17737"/>
                  <a:pt x="9769" y="17707"/>
                </a:cubicBezTo>
                <a:cubicBezTo>
                  <a:pt x="9757" y="17683"/>
                  <a:pt x="9774" y="17672"/>
                  <a:pt x="9808" y="17665"/>
                </a:cubicBezTo>
                <a:cubicBezTo>
                  <a:pt x="9834" y="17659"/>
                  <a:pt x="9874" y="17638"/>
                  <a:pt x="9895" y="17622"/>
                </a:cubicBezTo>
                <a:cubicBezTo>
                  <a:pt x="9928" y="17597"/>
                  <a:pt x="9935" y="17599"/>
                  <a:pt x="9973" y="17617"/>
                </a:cubicBezTo>
                <a:cubicBezTo>
                  <a:pt x="10013" y="17635"/>
                  <a:pt x="10018" y="17628"/>
                  <a:pt x="10002" y="17585"/>
                </a:cubicBezTo>
                <a:cubicBezTo>
                  <a:pt x="9978" y="17517"/>
                  <a:pt x="10027" y="17486"/>
                  <a:pt x="10158" y="17483"/>
                </a:cubicBezTo>
                <a:cubicBezTo>
                  <a:pt x="10217" y="17482"/>
                  <a:pt x="10264" y="17474"/>
                  <a:pt x="10256" y="17467"/>
                </a:cubicBezTo>
                <a:cubicBezTo>
                  <a:pt x="10247" y="17460"/>
                  <a:pt x="10259" y="17451"/>
                  <a:pt x="10285" y="17446"/>
                </a:cubicBezTo>
                <a:cubicBezTo>
                  <a:pt x="10326" y="17437"/>
                  <a:pt x="10321" y="17432"/>
                  <a:pt x="10275" y="17414"/>
                </a:cubicBezTo>
                <a:cubicBezTo>
                  <a:pt x="10231" y="17396"/>
                  <a:pt x="10238" y="17389"/>
                  <a:pt x="10275" y="17382"/>
                </a:cubicBezTo>
                <a:cubicBezTo>
                  <a:pt x="10496" y="17340"/>
                  <a:pt x="10691" y="17346"/>
                  <a:pt x="10684" y="17392"/>
                </a:cubicBezTo>
                <a:cubicBezTo>
                  <a:pt x="10679" y="17426"/>
                  <a:pt x="10751" y="17444"/>
                  <a:pt x="10772" y="17414"/>
                </a:cubicBezTo>
                <a:cubicBezTo>
                  <a:pt x="10781" y="17401"/>
                  <a:pt x="10758" y="17373"/>
                  <a:pt x="10723" y="17355"/>
                </a:cubicBezTo>
                <a:lnTo>
                  <a:pt x="10665" y="17323"/>
                </a:lnTo>
                <a:lnTo>
                  <a:pt x="10743" y="17285"/>
                </a:lnTo>
                <a:cubicBezTo>
                  <a:pt x="10794" y="17261"/>
                  <a:pt x="10846" y="17248"/>
                  <a:pt x="10879" y="17253"/>
                </a:cubicBezTo>
                <a:cubicBezTo>
                  <a:pt x="10940" y="17264"/>
                  <a:pt x="10980" y="17239"/>
                  <a:pt x="10947" y="17211"/>
                </a:cubicBezTo>
                <a:cubicBezTo>
                  <a:pt x="10916" y="17184"/>
                  <a:pt x="10918" y="17132"/>
                  <a:pt x="10947" y="17099"/>
                </a:cubicBezTo>
                <a:cubicBezTo>
                  <a:pt x="10967" y="17076"/>
                  <a:pt x="10980" y="17078"/>
                  <a:pt x="11025" y="17093"/>
                </a:cubicBezTo>
                <a:cubicBezTo>
                  <a:pt x="11103" y="17120"/>
                  <a:pt x="11160" y="17086"/>
                  <a:pt x="11171" y="17013"/>
                </a:cubicBezTo>
                <a:cubicBezTo>
                  <a:pt x="11181" y="16945"/>
                  <a:pt x="11258" y="16927"/>
                  <a:pt x="11346" y="16970"/>
                </a:cubicBezTo>
                <a:cubicBezTo>
                  <a:pt x="11400" y="16997"/>
                  <a:pt x="11395" y="16994"/>
                  <a:pt x="11395" y="16949"/>
                </a:cubicBezTo>
                <a:cubicBezTo>
                  <a:pt x="11395" y="16923"/>
                  <a:pt x="11385" y="16895"/>
                  <a:pt x="11366" y="16885"/>
                </a:cubicBezTo>
                <a:cubicBezTo>
                  <a:pt x="11339" y="16870"/>
                  <a:pt x="11340" y="16862"/>
                  <a:pt x="11366" y="16847"/>
                </a:cubicBezTo>
                <a:cubicBezTo>
                  <a:pt x="11392" y="16833"/>
                  <a:pt x="11409" y="16836"/>
                  <a:pt x="11454" y="16858"/>
                </a:cubicBezTo>
                <a:cubicBezTo>
                  <a:pt x="11503" y="16883"/>
                  <a:pt x="11512" y="16884"/>
                  <a:pt x="11512" y="16864"/>
                </a:cubicBezTo>
                <a:cubicBezTo>
                  <a:pt x="11512" y="16850"/>
                  <a:pt x="11498" y="16831"/>
                  <a:pt x="11473" y="16826"/>
                </a:cubicBezTo>
                <a:cubicBezTo>
                  <a:pt x="11436" y="16818"/>
                  <a:pt x="11436" y="16808"/>
                  <a:pt x="11502" y="16762"/>
                </a:cubicBezTo>
                <a:cubicBezTo>
                  <a:pt x="11562" y="16721"/>
                  <a:pt x="11591" y="16712"/>
                  <a:pt x="11619" y="16725"/>
                </a:cubicBezTo>
                <a:cubicBezTo>
                  <a:pt x="11639" y="16734"/>
                  <a:pt x="11656" y="16750"/>
                  <a:pt x="11648" y="16757"/>
                </a:cubicBezTo>
                <a:cubicBezTo>
                  <a:pt x="11640" y="16764"/>
                  <a:pt x="11644" y="16773"/>
                  <a:pt x="11658" y="16778"/>
                </a:cubicBezTo>
                <a:cubicBezTo>
                  <a:pt x="11672" y="16783"/>
                  <a:pt x="11689" y="16774"/>
                  <a:pt x="11697" y="16757"/>
                </a:cubicBezTo>
                <a:cubicBezTo>
                  <a:pt x="11706" y="16738"/>
                  <a:pt x="11739" y="16725"/>
                  <a:pt x="11775" y="16725"/>
                </a:cubicBezTo>
                <a:cubicBezTo>
                  <a:pt x="11845" y="16725"/>
                  <a:pt x="11888" y="16652"/>
                  <a:pt x="11843" y="16612"/>
                </a:cubicBezTo>
                <a:cubicBezTo>
                  <a:pt x="11823" y="16594"/>
                  <a:pt x="11829" y="16573"/>
                  <a:pt x="11872" y="16527"/>
                </a:cubicBezTo>
                <a:cubicBezTo>
                  <a:pt x="11933" y="16464"/>
                  <a:pt x="11938" y="16459"/>
                  <a:pt x="12096" y="16463"/>
                </a:cubicBezTo>
                <a:cubicBezTo>
                  <a:pt x="12241" y="16466"/>
                  <a:pt x="12244" y="16468"/>
                  <a:pt x="12126" y="16447"/>
                </a:cubicBezTo>
                <a:cubicBezTo>
                  <a:pt x="12093" y="16441"/>
                  <a:pt x="12094" y="16429"/>
                  <a:pt x="12135" y="16404"/>
                </a:cubicBezTo>
                <a:cubicBezTo>
                  <a:pt x="12164" y="16387"/>
                  <a:pt x="12211" y="16372"/>
                  <a:pt x="12233" y="16372"/>
                </a:cubicBezTo>
                <a:cubicBezTo>
                  <a:pt x="12287" y="16372"/>
                  <a:pt x="12338" y="16306"/>
                  <a:pt x="12311" y="16271"/>
                </a:cubicBezTo>
                <a:cubicBezTo>
                  <a:pt x="12271" y="16221"/>
                  <a:pt x="12269" y="16204"/>
                  <a:pt x="12311" y="16185"/>
                </a:cubicBezTo>
                <a:cubicBezTo>
                  <a:pt x="12333" y="16175"/>
                  <a:pt x="12358" y="16172"/>
                  <a:pt x="12359" y="16180"/>
                </a:cubicBezTo>
                <a:cubicBezTo>
                  <a:pt x="12361" y="16187"/>
                  <a:pt x="12367" y="16175"/>
                  <a:pt x="12379" y="16153"/>
                </a:cubicBezTo>
                <a:cubicBezTo>
                  <a:pt x="12397" y="16118"/>
                  <a:pt x="12418" y="16111"/>
                  <a:pt x="12515" y="16116"/>
                </a:cubicBezTo>
                <a:cubicBezTo>
                  <a:pt x="12624" y="16121"/>
                  <a:pt x="12620" y="16119"/>
                  <a:pt x="12603" y="16073"/>
                </a:cubicBezTo>
                <a:cubicBezTo>
                  <a:pt x="12591" y="16041"/>
                  <a:pt x="12604" y="16022"/>
                  <a:pt x="12632" y="16009"/>
                </a:cubicBezTo>
                <a:cubicBezTo>
                  <a:pt x="12655" y="15998"/>
                  <a:pt x="12671" y="15997"/>
                  <a:pt x="12671" y="16004"/>
                </a:cubicBezTo>
                <a:cubicBezTo>
                  <a:pt x="12671" y="16010"/>
                  <a:pt x="12695" y="16004"/>
                  <a:pt x="12720" y="15993"/>
                </a:cubicBezTo>
                <a:cubicBezTo>
                  <a:pt x="12745" y="15981"/>
                  <a:pt x="12749" y="15962"/>
                  <a:pt x="12739" y="15945"/>
                </a:cubicBezTo>
                <a:cubicBezTo>
                  <a:pt x="12728" y="15926"/>
                  <a:pt x="12740" y="15908"/>
                  <a:pt x="12768" y="15902"/>
                </a:cubicBezTo>
                <a:cubicBezTo>
                  <a:pt x="12802" y="15895"/>
                  <a:pt x="12817" y="15872"/>
                  <a:pt x="12817" y="15811"/>
                </a:cubicBezTo>
                <a:cubicBezTo>
                  <a:pt x="12817" y="15727"/>
                  <a:pt x="12875" y="15653"/>
                  <a:pt x="12914" y="15688"/>
                </a:cubicBezTo>
                <a:cubicBezTo>
                  <a:pt x="12926" y="15698"/>
                  <a:pt x="12963" y="15710"/>
                  <a:pt x="13002" y="15710"/>
                </a:cubicBezTo>
                <a:cubicBezTo>
                  <a:pt x="13058" y="15710"/>
                  <a:pt x="13080" y="15698"/>
                  <a:pt x="13080" y="15667"/>
                </a:cubicBezTo>
                <a:cubicBezTo>
                  <a:pt x="13080" y="15646"/>
                  <a:pt x="13093" y="15624"/>
                  <a:pt x="13109" y="15619"/>
                </a:cubicBezTo>
                <a:cubicBezTo>
                  <a:pt x="13125" y="15614"/>
                  <a:pt x="13138" y="15576"/>
                  <a:pt x="13138" y="15533"/>
                </a:cubicBezTo>
                <a:cubicBezTo>
                  <a:pt x="13138" y="15477"/>
                  <a:pt x="13125" y="15455"/>
                  <a:pt x="13090" y="15448"/>
                </a:cubicBezTo>
                <a:cubicBezTo>
                  <a:pt x="13046" y="15439"/>
                  <a:pt x="13045" y="15437"/>
                  <a:pt x="13090" y="15411"/>
                </a:cubicBezTo>
                <a:cubicBezTo>
                  <a:pt x="13125" y="15389"/>
                  <a:pt x="13138" y="15357"/>
                  <a:pt x="13129" y="15298"/>
                </a:cubicBezTo>
                <a:cubicBezTo>
                  <a:pt x="13117" y="15223"/>
                  <a:pt x="13125" y="15170"/>
                  <a:pt x="13187" y="15037"/>
                </a:cubicBezTo>
                <a:cubicBezTo>
                  <a:pt x="13214" y="14978"/>
                  <a:pt x="13213" y="14979"/>
                  <a:pt x="13138" y="14983"/>
                </a:cubicBezTo>
                <a:cubicBezTo>
                  <a:pt x="13070" y="14987"/>
                  <a:pt x="13062" y="14981"/>
                  <a:pt x="13070" y="14941"/>
                </a:cubicBezTo>
                <a:cubicBezTo>
                  <a:pt x="13075" y="14916"/>
                  <a:pt x="13066" y="14887"/>
                  <a:pt x="13051" y="14877"/>
                </a:cubicBezTo>
                <a:cubicBezTo>
                  <a:pt x="13035" y="14866"/>
                  <a:pt x="13016" y="14827"/>
                  <a:pt x="13012" y="14786"/>
                </a:cubicBezTo>
                <a:cubicBezTo>
                  <a:pt x="13004" y="14718"/>
                  <a:pt x="13012" y="14703"/>
                  <a:pt x="13080" y="14684"/>
                </a:cubicBezTo>
                <a:cubicBezTo>
                  <a:pt x="13135" y="14669"/>
                  <a:pt x="13164" y="14672"/>
                  <a:pt x="13187" y="14684"/>
                </a:cubicBezTo>
                <a:cubicBezTo>
                  <a:pt x="13226" y="14705"/>
                  <a:pt x="13231" y="14696"/>
                  <a:pt x="13197" y="14631"/>
                </a:cubicBezTo>
                <a:cubicBezTo>
                  <a:pt x="13180" y="14598"/>
                  <a:pt x="13179" y="14578"/>
                  <a:pt x="13197" y="14572"/>
                </a:cubicBezTo>
                <a:cubicBezTo>
                  <a:pt x="13212" y="14567"/>
                  <a:pt x="13216" y="14551"/>
                  <a:pt x="13207" y="14535"/>
                </a:cubicBezTo>
                <a:cubicBezTo>
                  <a:pt x="13197" y="14519"/>
                  <a:pt x="13200" y="14503"/>
                  <a:pt x="13216" y="14497"/>
                </a:cubicBezTo>
                <a:cubicBezTo>
                  <a:pt x="13249" y="14486"/>
                  <a:pt x="13258" y="14258"/>
                  <a:pt x="13226" y="14241"/>
                </a:cubicBezTo>
                <a:cubicBezTo>
                  <a:pt x="13191" y="14222"/>
                  <a:pt x="13196" y="14165"/>
                  <a:pt x="13236" y="14123"/>
                </a:cubicBezTo>
                <a:cubicBezTo>
                  <a:pt x="13286" y="14071"/>
                  <a:pt x="13288" y="14054"/>
                  <a:pt x="13236" y="14065"/>
                </a:cubicBezTo>
                <a:cubicBezTo>
                  <a:pt x="13212" y="14070"/>
                  <a:pt x="13187" y="14068"/>
                  <a:pt x="13177" y="14059"/>
                </a:cubicBezTo>
                <a:cubicBezTo>
                  <a:pt x="13168" y="14051"/>
                  <a:pt x="13152" y="14044"/>
                  <a:pt x="13138" y="14049"/>
                </a:cubicBezTo>
                <a:cubicBezTo>
                  <a:pt x="13125" y="14053"/>
                  <a:pt x="13101" y="14048"/>
                  <a:pt x="13090" y="14038"/>
                </a:cubicBezTo>
                <a:cubicBezTo>
                  <a:pt x="13063" y="14015"/>
                  <a:pt x="13152" y="13978"/>
                  <a:pt x="13207" y="13990"/>
                </a:cubicBezTo>
                <a:cubicBezTo>
                  <a:pt x="13253" y="14000"/>
                  <a:pt x="13270" y="13967"/>
                  <a:pt x="13226" y="13952"/>
                </a:cubicBezTo>
                <a:cubicBezTo>
                  <a:pt x="13210" y="13947"/>
                  <a:pt x="13197" y="13924"/>
                  <a:pt x="13197" y="13899"/>
                </a:cubicBezTo>
                <a:cubicBezTo>
                  <a:pt x="13197" y="13874"/>
                  <a:pt x="13210" y="13851"/>
                  <a:pt x="13226" y="13846"/>
                </a:cubicBezTo>
                <a:cubicBezTo>
                  <a:pt x="13242" y="13840"/>
                  <a:pt x="13255" y="13799"/>
                  <a:pt x="13255" y="13760"/>
                </a:cubicBezTo>
                <a:cubicBezTo>
                  <a:pt x="13255" y="13717"/>
                  <a:pt x="13244" y="13695"/>
                  <a:pt x="13226" y="13701"/>
                </a:cubicBezTo>
                <a:cubicBezTo>
                  <a:pt x="13210" y="13707"/>
                  <a:pt x="13197" y="13736"/>
                  <a:pt x="13197" y="13765"/>
                </a:cubicBezTo>
                <a:cubicBezTo>
                  <a:pt x="13197" y="13795"/>
                  <a:pt x="13175" y="13824"/>
                  <a:pt x="13158" y="13830"/>
                </a:cubicBezTo>
                <a:cubicBezTo>
                  <a:pt x="13117" y="13844"/>
                  <a:pt x="13022" y="13790"/>
                  <a:pt x="13022" y="13755"/>
                </a:cubicBezTo>
                <a:cubicBezTo>
                  <a:pt x="13022" y="13739"/>
                  <a:pt x="13010" y="13723"/>
                  <a:pt x="12992" y="13717"/>
                </a:cubicBezTo>
                <a:cubicBezTo>
                  <a:pt x="12970" y="13710"/>
                  <a:pt x="12970" y="13703"/>
                  <a:pt x="12992" y="13691"/>
                </a:cubicBezTo>
                <a:cubicBezTo>
                  <a:pt x="13044" y="13663"/>
                  <a:pt x="13021" y="13596"/>
                  <a:pt x="12953" y="13557"/>
                </a:cubicBezTo>
                <a:cubicBezTo>
                  <a:pt x="12895" y="13523"/>
                  <a:pt x="12900" y="13514"/>
                  <a:pt x="12944" y="13488"/>
                </a:cubicBezTo>
                <a:cubicBezTo>
                  <a:pt x="12988" y="13461"/>
                  <a:pt x="12979" y="13459"/>
                  <a:pt x="12905" y="13434"/>
                </a:cubicBezTo>
                <a:cubicBezTo>
                  <a:pt x="12811" y="13404"/>
                  <a:pt x="12814" y="13399"/>
                  <a:pt x="12807" y="13002"/>
                </a:cubicBezTo>
                <a:cubicBezTo>
                  <a:pt x="12803" y="12762"/>
                  <a:pt x="12795" y="12732"/>
                  <a:pt x="12749" y="12713"/>
                </a:cubicBezTo>
                <a:cubicBezTo>
                  <a:pt x="12708" y="12697"/>
                  <a:pt x="12703" y="12688"/>
                  <a:pt x="12729" y="12671"/>
                </a:cubicBezTo>
                <a:cubicBezTo>
                  <a:pt x="12748" y="12658"/>
                  <a:pt x="12761" y="12644"/>
                  <a:pt x="12749" y="12644"/>
                </a:cubicBezTo>
                <a:cubicBezTo>
                  <a:pt x="12737" y="12644"/>
                  <a:pt x="12740" y="12635"/>
                  <a:pt x="12759" y="12622"/>
                </a:cubicBezTo>
                <a:cubicBezTo>
                  <a:pt x="12777" y="12610"/>
                  <a:pt x="12791" y="12591"/>
                  <a:pt x="12788" y="12580"/>
                </a:cubicBezTo>
                <a:cubicBezTo>
                  <a:pt x="12784" y="12568"/>
                  <a:pt x="12785" y="12547"/>
                  <a:pt x="12798" y="12532"/>
                </a:cubicBezTo>
                <a:cubicBezTo>
                  <a:pt x="12810" y="12516"/>
                  <a:pt x="12809" y="12488"/>
                  <a:pt x="12798" y="12473"/>
                </a:cubicBezTo>
                <a:cubicBezTo>
                  <a:pt x="12786" y="12458"/>
                  <a:pt x="12774" y="12431"/>
                  <a:pt x="12768" y="12409"/>
                </a:cubicBezTo>
                <a:cubicBezTo>
                  <a:pt x="12763" y="12387"/>
                  <a:pt x="12756" y="12349"/>
                  <a:pt x="12749" y="12323"/>
                </a:cubicBezTo>
                <a:cubicBezTo>
                  <a:pt x="12741" y="12298"/>
                  <a:pt x="12738" y="12268"/>
                  <a:pt x="12749" y="12259"/>
                </a:cubicBezTo>
                <a:cubicBezTo>
                  <a:pt x="12760" y="12250"/>
                  <a:pt x="12776" y="12202"/>
                  <a:pt x="12778" y="12152"/>
                </a:cubicBezTo>
                <a:cubicBezTo>
                  <a:pt x="12781" y="12076"/>
                  <a:pt x="12768" y="12058"/>
                  <a:pt x="12720" y="12051"/>
                </a:cubicBezTo>
                <a:cubicBezTo>
                  <a:pt x="12644" y="12040"/>
                  <a:pt x="12680" y="12002"/>
                  <a:pt x="12759" y="12008"/>
                </a:cubicBezTo>
                <a:cubicBezTo>
                  <a:pt x="12824" y="12013"/>
                  <a:pt x="12827" y="11993"/>
                  <a:pt x="12788" y="11939"/>
                </a:cubicBezTo>
                <a:cubicBezTo>
                  <a:pt x="12766" y="11909"/>
                  <a:pt x="12770" y="11909"/>
                  <a:pt x="12749" y="11939"/>
                </a:cubicBezTo>
                <a:cubicBezTo>
                  <a:pt x="12728" y="11969"/>
                  <a:pt x="12721" y="11969"/>
                  <a:pt x="12681" y="11939"/>
                </a:cubicBezTo>
                <a:cubicBezTo>
                  <a:pt x="12658" y="11922"/>
                  <a:pt x="12642" y="11916"/>
                  <a:pt x="12642" y="11923"/>
                </a:cubicBezTo>
                <a:cubicBezTo>
                  <a:pt x="12642" y="11930"/>
                  <a:pt x="12627" y="11928"/>
                  <a:pt x="12603" y="11917"/>
                </a:cubicBezTo>
                <a:cubicBezTo>
                  <a:pt x="12579" y="11906"/>
                  <a:pt x="12554" y="11873"/>
                  <a:pt x="12554" y="11843"/>
                </a:cubicBezTo>
                <a:cubicBezTo>
                  <a:pt x="12554" y="11808"/>
                  <a:pt x="12537" y="11776"/>
                  <a:pt x="12505" y="11762"/>
                </a:cubicBezTo>
                <a:cubicBezTo>
                  <a:pt x="12460" y="11743"/>
                  <a:pt x="12455" y="11738"/>
                  <a:pt x="12496" y="11720"/>
                </a:cubicBezTo>
                <a:cubicBezTo>
                  <a:pt x="12520" y="11709"/>
                  <a:pt x="12545" y="11686"/>
                  <a:pt x="12544" y="11666"/>
                </a:cubicBezTo>
                <a:cubicBezTo>
                  <a:pt x="12544" y="11642"/>
                  <a:pt x="12536" y="11634"/>
                  <a:pt x="12515" y="11645"/>
                </a:cubicBezTo>
                <a:cubicBezTo>
                  <a:pt x="12499" y="11654"/>
                  <a:pt x="12486" y="11673"/>
                  <a:pt x="12486" y="11682"/>
                </a:cubicBezTo>
                <a:cubicBezTo>
                  <a:pt x="12486" y="11717"/>
                  <a:pt x="12413" y="11713"/>
                  <a:pt x="12389" y="11677"/>
                </a:cubicBezTo>
                <a:cubicBezTo>
                  <a:pt x="12372" y="11652"/>
                  <a:pt x="12373" y="11624"/>
                  <a:pt x="12398" y="11597"/>
                </a:cubicBezTo>
                <a:cubicBezTo>
                  <a:pt x="12419" y="11574"/>
                  <a:pt x="12432" y="11544"/>
                  <a:pt x="12427" y="11527"/>
                </a:cubicBezTo>
                <a:cubicBezTo>
                  <a:pt x="12423" y="11511"/>
                  <a:pt x="12433" y="11483"/>
                  <a:pt x="12447" y="11469"/>
                </a:cubicBezTo>
                <a:cubicBezTo>
                  <a:pt x="12462" y="11453"/>
                  <a:pt x="12463" y="11437"/>
                  <a:pt x="12447" y="11431"/>
                </a:cubicBezTo>
                <a:cubicBezTo>
                  <a:pt x="12432" y="11426"/>
                  <a:pt x="12421" y="11411"/>
                  <a:pt x="12427" y="11394"/>
                </a:cubicBezTo>
                <a:cubicBezTo>
                  <a:pt x="12433" y="11377"/>
                  <a:pt x="12423" y="11356"/>
                  <a:pt x="12408" y="11351"/>
                </a:cubicBezTo>
                <a:cubicBezTo>
                  <a:pt x="12391" y="11345"/>
                  <a:pt x="12390" y="11332"/>
                  <a:pt x="12408" y="11314"/>
                </a:cubicBezTo>
                <a:cubicBezTo>
                  <a:pt x="12428" y="11293"/>
                  <a:pt x="12426" y="11278"/>
                  <a:pt x="12398" y="11266"/>
                </a:cubicBezTo>
                <a:cubicBezTo>
                  <a:pt x="12357" y="11247"/>
                  <a:pt x="12362" y="11214"/>
                  <a:pt x="12398" y="11170"/>
                </a:cubicBezTo>
                <a:cubicBezTo>
                  <a:pt x="12410" y="11155"/>
                  <a:pt x="12397" y="11125"/>
                  <a:pt x="12379" y="11105"/>
                </a:cubicBezTo>
                <a:cubicBezTo>
                  <a:pt x="12331" y="11057"/>
                  <a:pt x="12393" y="11029"/>
                  <a:pt x="12476" y="11057"/>
                </a:cubicBezTo>
                <a:cubicBezTo>
                  <a:pt x="12525" y="11074"/>
                  <a:pt x="12544" y="11074"/>
                  <a:pt x="12583" y="11057"/>
                </a:cubicBezTo>
                <a:cubicBezTo>
                  <a:pt x="12710" y="11003"/>
                  <a:pt x="12759" y="10934"/>
                  <a:pt x="12729" y="10860"/>
                </a:cubicBezTo>
                <a:cubicBezTo>
                  <a:pt x="12719" y="10833"/>
                  <a:pt x="12717" y="10798"/>
                  <a:pt x="12729" y="10780"/>
                </a:cubicBezTo>
                <a:cubicBezTo>
                  <a:pt x="12745" y="10757"/>
                  <a:pt x="12738" y="10739"/>
                  <a:pt x="12710" y="10726"/>
                </a:cubicBezTo>
                <a:cubicBezTo>
                  <a:pt x="12687" y="10716"/>
                  <a:pt x="12671" y="10714"/>
                  <a:pt x="12671" y="10721"/>
                </a:cubicBezTo>
                <a:cubicBezTo>
                  <a:pt x="12671" y="10727"/>
                  <a:pt x="12656" y="10721"/>
                  <a:pt x="12632" y="10710"/>
                </a:cubicBezTo>
                <a:cubicBezTo>
                  <a:pt x="12593" y="10692"/>
                  <a:pt x="12590" y="10688"/>
                  <a:pt x="12632" y="10662"/>
                </a:cubicBezTo>
                <a:cubicBezTo>
                  <a:pt x="12658" y="10647"/>
                  <a:pt x="12699" y="10636"/>
                  <a:pt x="12720" y="10641"/>
                </a:cubicBezTo>
                <a:cubicBezTo>
                  <a:pt x="12740" y="10645"/>
                  <a:pt x="12766" y="10641"/>
                  <a:pt x="12778" y="10630"/>
                </a:cubicBezTo>
                <a:cubicBezTo>
                  <a:pt x="12793" y="10617"/>
                  <a:pt x="12779" y="10613"/>
                  <a:pt x="12749" y="10619"/>
                </a:cubicBezTo>
                <a:cubicBezTo>
                  <a:pt x="12671" y="10636"/>
                  <a:pt x="12648" y="10604"/>
                  <a:pt x="12681" y="10534"/>
                </a:cubicBezTo>
                <a:cubicBezTo>
                  <a:pt x="12703" y="10487"/>
                  <a:pt x="12696" y="10460"/>
                  <a:pt x="12671" y="10438"/>
                </a:cubicBezTo>
                <a:cubicBezTo>
                  <a:pt x="12632" y="10404"/>
                  <a:pt x="12658" y="10374"/>
                  <a:pt x="12710" y="10390"/>
                </a:cubicBezTo>
                <a:cubicBezTo>
                  <a:pt x="12736" y="10398"/>
                  <a:pt x="12736" y="10394"/>
                  <a:pt x="12710" y="10379"/>
                </a:cubicBezTo>
                <a:cubicBezTo>
                  <a:pt x="12684" y="10364"/>
                  <a:pt x="12687" y="10339"/>
                  <a:pt x="12720" y="10283"/>
                </a:cubicBezTo>
                <a:cubicBezTo>
                  <a:pt x="12743" y="10242"/>
                  <a:pt x="12771" y="10198"/>
                  <a:pt x="12778" y="10181"/>
                </a:cubicBezTo>
                <a:cubicBezTo>
                  <a:pt x="12785" y="10165"/>
                  <a:pt x="12799" y="10140"/>
                  <a:pt x="12817" y="10128"/>
                </a:cubicBezTo>
                <a:cubicBezTo>
                  <a:pt x="12835" y="10116"/>
                  <a:pt x="12847" y="10100"/>
                  <a:pt x="12837" y="10091"/>
                </a:cubicBezTo>
                <a:cubicBezTo>
                  <a:pt x="12826" y="10081"/>
                  <a:pt x="12830" y="10069"/>
                  <a:pt x="12856" y="10064"/>
                </a:cubicBezTo>
                <a:cubicBezTo>
                  <a:pt x="12882" y="10059"/>
                  <a:pt x="12907" y="10046"/>
                  <a:pt x="12905" y="10032"/>
                </a:cubicBezTo>
                <a:cubicBezTo>
                  <a:pt x="12902" y="10018"/>
                  <a:pt x="12902" y="9999"/>
                  <a:pt x="12905" y="9994"/>
                </a:cubicBezTo>
                <a:cubicBezTo>
                  <a:pt x="12908" y="9990"/>
                  <a:pt x="12917" y="9968"/>
                  <a:pt x="12924" y="9946"/>
                </a:cubicBezTo>
                <a:cubicBezTo>
                  <a:pt x="12931" y="9925"/>
                  <a:pt x="12949" y="9903"/>
                  <a:pt x="12973" y="9893"/>
                </a:cubicBezTo>
                <a:cubicBezTo>
                  <a:pt x="12997" y="9883"/>
                  <a:pt x="13022" y="9850"/>
                  <a:pt x="13022" y="9818"/>
                </a:cubicBezTo>
                <a:cubicBezTo>
                  <a:pt x="13022" y="9787"/>
                  <a:pt x="13033" y="9755"/>
                  <a:pt x="13051" y="9749"/>
                </a:cubicBezTo>
                <a:cubicBezTo>
                  <a:pt x="13073" y="9741"/>
                  <a:pt x="13073" y="9734"/>
                  <a:pt x="13051" y="9722"/>
                </a:cubicBezTo>
                <a:cubicBezTo>
                  <a:pt x="13033" y="9713"/>
                  <a:pt x="13022" y="9692"/>
                  <a:pt x="13022" y="9679"/>
                </a:cubicBezTo>
                <a:cubicBezTo>
                  <a:pt x="13022" y="9667"/>
                  <a:pt x="12997" y="9652"/>
                  <a:pt x="12973" y="9642"/>
                </a:cubicBezTo>
                <a:cubicBezTo>
                  <a:pt x="12949" y="9632"/>
                  <a:pt x="12928" y="9598"/>
                  <a:pt x="12924" y="9567"/>
                </a:cubicBezTo>
                <a:cubicBezTo>
                  <a:pt x="12921" y="9537"/>
                  <a:pt x="12910" y="9509"/>
                  <a:pt x="12895" y="9503"/>
                </a:cubicBezTo>
                <a:cubicBezTo>
                  <a:pt x="12880" y="9497"/>
                  <a:pt x="12860" y="9475"/>
                  <a:pt x="12856" y="9455"/>
                </a:cubicBezTo>
                <a:cubicBezTo>
                  <a:pt x="12852" y="9435"/>
                  <a:pt x="12833" y="9389"/>
                  <a:pt x="12817" y="9353"/>
                </a:cubicBezTo>
                <a:cubicBezTo>
                  <a:pt x="12801" y="9318"/>
                  <a:pt x="12792" y="9181"/>
                  <a:pt x="12788" y="9049"/>
                </a:cubicBezTo>
                <a:cubicBezTo>
                  <a:pt x="12783" y="8893"/>
                  <a:pt x="12768" y="8812"/>
                  <a:pt x="12749" y="8814"/>
                </a:cubicBezTo>
                <a:cubicBezTo>
                  <a:pt x="12703" y="8818"/>
                  <a:pt x="12720" y="8322"/>
                  <a:pt x="12768" y="8264"/>
                </a:cubicBezTo>
                <a:cubicBezTo>
                  <a:pt x="12781" y="8249"/>
                  <a:pt x="12788" y="8197"/>
                  <a:pt x="12778" y="8146"/>
                </a:cubicBezTo>
                <a:cubicBezTo>
                  <a:pt x="12768" y="8096"/>
                  <a:pt x="12753" y="8035"/>
                  <a:pt x="12749" y="8013"/>
                </a:cubicBezTo>
                <a:cubicBezTo>
                  <a:pt x="12745" y="7991"/>
                  <a:pt x="12729" y="7957"/>
                  <a:pt x="12710" y="7938"/>
                </a:cubicBezTo>
                <a:cubicBezTo>
                  <a:pt x="12691" y="7919"/>
                  <a:pt x="12677" y="7897"/>
                  <a:pt x="12681" y="7890"/>
                </a:cubicBezTo>
                <a:cubicBezTo>
                  <a:pt x="12684" y="7883"/>
                  <a:pt x="12671" y="7861"/>
                  <a:pt x="12651" y="7842"/>
                </a:cubicBezTo>
                <a:cubicBezTo>
                  <a:pt x="12632" y="7823"/>
                  <a:pt x="12623" y="7801"/>
                  <a:pt x="12632" y="7788"/>
                </a:cubicBezTo>
                <a:cubicBezTo>
                  <a:pt x="12641" y="7776"/>
                  <a:pt x="12627" y="7757"/>
                  <a:pt x="12603" y="7746"/>
                </a:cubicBezTo>
                <a:cubicBezTo>
                  <a:pt x="12578" y="7735"/>
                  <a:pt x="12554" y="7699"/>
                  <a:pt x="12554" y="7671"/>
                </a:cubicBezTo>
                <a:cubicBezTo>
                  <a:pt x="12554" y="7643"/>
                  <a:pt x="12538" y="7612"/>
                  <a:pt x="12515" y="7602"/>
                </a:cubicBezTo>
                <a:cubicBezTo>
                  <a:pt x="12492" y="7591"/>
                  <a:pt x="12475" y="7575"/>
                  <a:pt x="12476" y="7569"/>
                </a:cubicBezTo>
                <a:cubicBezTo>
                  <a:pt x="12478" y="7564"/>
                  <a:pt x="12470" y="7558"/>
                  <a:pt x="12466" y="7553"/>
                </a:cubicBezTo>
                <a:cubicBezTo>
                  <a:pt x="12463" y="7549"/>
                  <a:pt x="12461" y="7509"/>
                  <a:pt x="12457" y="7463"/>
                </a:cubicBezTo>
                <a:cubicBezTo>
                  <a:pt x="12452" y="7406"/>
                  <a:pt x="12431" y="7369"/>
                  <a:pt x="12398" y="7356"/>
                </a:cubicBezTo>
                <a:cubicBezTo>
                  <a:pt x="12365" y="7342"/>
                  <a:pt x="12343" y="7304"/>
                  <a:pt x="12330" y="7228"/>
                </a:cubicBezTo>
                <a:cubicBezTo>
                  <a:pt x="12318" y="7156"/>
                  <a:pt x="12296" y="7102"/>
                  <a:pt x="12262" y="7078"/>
                </a:cubicBezTo>
                <a:cubicBezTo>
                  <a:pt x="12232" y="7057"/>
                  <a:pt x="12213" y="7023"/>
                  <a:pt x="12213" y="7003"/>
                </a:cubicBezTo>
                <a:cubicBezTo>
                  <a:pt x="12213" y="6983"/>
                  <a:pt x="12200" y="6966"/>
                  <a:pt x="12184" y="6961"/>
                </a:cubicBezTo>
                <a:cubicBezTo>
                  <a:pt x="12168" y="6955"/>
                  <a:pt x="12155" y="6927"/>
                  <a:pt x="12155" y="6902"/>
                </a:cubicBezTo>
                <a:cubicBezTo>
                  <a:pt x="12155" y="6876"/>
                  <a:pt x="12131" y="6854"/>
                  <a:pt x="12106" y="6848"/>
                </a:cubicBezTo>
                <a:cubicBezTo>
                  <a:pt x="12056" y="6838"/>
                  <a:pt x="12015" y="6784"/>
                  <a:pt x="11999" y="6709"/>
                </a:cubicBezTo>
                <a:cubicBezTo>
                  <a:pt x="11993" y="6681"/>
                  <a:pt x="11972" y="6645"/>
                  <a:pt x="11960" y="6629"/>
                </a:cubicBezTo>
                <a:cubicBezTo>
                  <a:pt x="11948" y="6614"/>
                  <a:pt x="11943" y="6563"/>
                  <a:pt x="11941" y="6517"/>
                </a:cubicBezTo>
                <a:cubicBezTo>
                  <a:pt x="11938" y="6456"/>
                  <a:pt x="11941" y="6434"/>
                  <a:pt x="11970" y="6437"/>
                </a:cubicBezTo>
                <a:cubicBezTo>
                  <a:pt x="11991" y="6439"/>
                  <a:pt x="12008" y="6440"/>
                  <a:pt x="11999" y="6432"/>
                </a:cubicBezTo>
                <a:cubicBezTo>
                  <a:pt x="11990" y="6424"/>
                  <a:pt x="12007" y="6395"/>
                  <a:pt x="12038" y="6373"/>
                </a:cubicBezTo>
                <a:cubicBezTo>
                  <a:pt x="12094" y="6334"/>
                  <a:pt x="12095" y="6337"/>
                  <a:pt x="12038" y="6309"/>
                </a:cubicBezTo>
                <a:cubicBezTo>
                  <a:pt x="12003" y="6292"/>
                  <a:pt x="11979" y="6267"/>
                  <a:pt x="11989" y="6250"/>
                </a:cubicBezTo>
                <a:cubicBezTo>
                  <a:pt x="11998" y="6234"/>
                  <a:pt x="11998" y="6205"/>
                  <a:pt x="11979" y="6186"/>
                </a:cubicBezTo>
                <a:cubicBezTo>
                  <a:pt x="11951" y="6157"/>
                  <a:pt x="11955" y="6148"/>
                  <a:pt x="12018" y="6111"/>
                </a:cubicBezTo>
                <a:cubicBezTo>
                  <a:pt x="12085" y="6073"/>
                  <a:pt x="12096" y="6054"/>
                  <a:pt x="12096" y="5951"/>
                </a:cubicBezTo>
                <a:cubicBezTo>
                  <a:pt x="12096" y="5844"/>
                  <a:pt x="12104" y="5835"/>
                  <a:pt x="12184" y="5791"/>
                </a:cubicBezTo>
                <a:cubicBezTo>
                  <a:pt x="12232" y="5765"/>
                  <a:pt x="12276" y="5748"/>
                  <a:pt x="12291" y="5753"/>
                </a:cubicBezTo>
                <a:cubicBezTo>
                  <a:pt x="12308" y="5759"/>
                  <a:pt x="12321" y="5726"/>
                  <a:pt x="12320" y="5673"/>
                </a:cubicBezTo>
                <a:cubicBezTo>
                  <a:pt x="12318" y="5575"/>
                  <a:pt x="12333" y="5556"/>
                  <a:pt x="12408" y="5556"/>
                </a:cubicBezTo>
                <a:cubicBezTo>
                  <a:pt x="12450" y="5556"/>
                  <a:pt x="12463" y="5543"/>
                  <a:pt x="12457" y="5502"/>
                </a:cubicBezTo>
                <a:cubicBezTo>
                  <a:pt x="12452" y="5474"/>
                  <a:pt x="12449" y="5451"/>
                  <a:pt x="12447" y="5449"/>
                </a:cubicBezTo>
                <a:cubicBezTo>
                  <a:pt x="12445" y="5447"/>
                  <a:pt x="12438" y="5439"/>
                  <a:pt x="12437" y="5433"/>
                </a:cubicBezTo>
                <a:cubicBezTo>
                  <a:pt x="12436" y="5426"/>
                  <a:pt x="12414" y="5405"/>
                  <a:pt x="12389" y="5390"/>
                </a:cubicBezTo>
                <a:cubicBezTo>
                  <a:pt x="12344" y="5363"/>
                  <a:pt x="12348" y="5361"/>
                  <a:pt x="12437" y="5358"/>
                </a:cubicBezTo>
                <a:cubicBezTo>
                  <a:pt x="12461" y="5357"/>
                  <a:pt x="12486" y="5347"/>
                  <a:pt x="12486" y="5337"/>
                </a:cubicBezTo>
                <a:cubicBezTo>
                  <a:pt x="12486" y="5326"/>
                  <a:pt x="12509" y="5307"/>
                  <a:pt x="12544" y="5294"/>
                </a:cubicBezTo>
                <a:cubicBezTo>
                  <a:pt x="12602" y="5272"/>
                  <a:pt x="12614" y="5268"/>
                  <a:pt x="12642" y="5294"/>
                </a:cubicBezTo>
                <a:cubicBezTo>
                  <a:pt x="12671" y="5321"/>
                  <a:pt x="12671" y="5321"/>
                  <a:pt x="12700" y="5294"/>
                </a:cubicBezTo>
                <a:cubicBezTo>
                  <a:pt x="12717" y="5278"/>
                  <a:pt x="12749" y="5272"/>
                  <a:pt x="12768" y="5278"/>
                </a:cubicBezTo>
                <a:cubicBezTo>
                  <a:pt x="12790" y="5285"/>
                  <a:pt x="12792" y="5278"/>
                  <a:pt x="12768" y="5262"/>
                </a:cubicBezTo>
                <a:cubicBezTo>
                  <a:pt x="12745" y="5246"/>
                  <a:pt x="12734" y="5231"/>
                  <a:pt x="12749" y="5219"/>
                </a:cubicBezTo>
                <a:cubicBezTo>
                  <a:pt x="12762" y="5208"/>
                  <a:pt x="12778" y="5168"/>
                  <a:pt x="12778" y="5128"/>
                </a:cubicBezTo>
                <a:cubicBezTo>
                  <a:pt x="12778" y="5059"/>
                  <a:pt x="12775" y="5053"/>
                  <a:pt x="12866" y="5048"/>
                </a:cubicBezTo>
                <a:cubicBezTo>
                  <a:pt x="12922" y="5045"/>
                  <a:pt x="12963" y="5035"/>
                  <a:pt x="12963" y="5022"/>
                </a:cubicBezTo>
                <a:cubicBezTo>
                  <a:pt x="12963" y="4983"/>
                  <a:pt x="13024" y="4980"/>
                  <a:pt x="13041" y="5016"/>
                </a:cubicBezTo>
                <a:cubicBezTo>
                  <a:pt x="13057" y="5049"/>
                  <a:pt x="13063" y="5048"/>
                  <a:pt x="13099" y="5000"/>
                </a:cubicBezTo>
                <a:cubicBezTo>
                  <a:pt x="13138" y="4950"/>
                  <a:pt x="13141" y="4946"/>
                  <a:pt x="13197" y="4974"/>
                </a:cubicBezTo>
                <a:cubicBezTo>
                  <a:pt x="13253" y="5002"/>
                  <a:pt x="13255" y="5000"/>
                  <a:pt x="13255" y="4931"/>
                </a:cubicBezTo>
                <a:cubicBezTo>
                  <a:pt x="13255" y="4892"/>
                  <a:pt x="13233" y="4855"/>
                  <a:pt x="13216" y="4845"/>
                </a:cubicBezTo>
                <a:cubicBezTo>
                  <a:pt x="13194" y="4833"/>
                  <a:pt x="13213" y="4816"/>
                  <a:pt x="13275" y="4792"/>
                </a:cubicBezTo>
                <a:cubicBezTo>
                  <a:pt x="13328" y="4771"/>
                  <a:pt x="13371" y="4766"/>
                  <a:pt x="13382" y="4776"/>
                </a:cubicBezTo>
                <a:cubicBezTo>
                  <a:pt x="13408" y="4799"/>
                  <a:pt x="13542" y="4797"/>
                  <a:pt x="13606" y="4771"/>
                </a:cubicBezTo>
                <a:cubicBezTo>
                  <a:pt x="13645" y="4754"/>
                  <a:pt x="13656" y="4742"/>
                  <a:pt x="13635" y="4728"/>
                </a:cubicBezTo>
                <a:cubicBezTo>
                  <a:pt x="13581" y="4690"/>
                  <a:pt x="13626" y="4596"/>
                  <a:pt x="13694" y="4610"/>
                </a:cubicBezTo>
                <a:cubicBezTo>
                  <a:pt x="13726" y="4617"/>
                  <a:pt x="13736" y="4613"/>
                  <a:pt x="13723" y="4594"/>
                </a:cubicBezTo>
                <a:cubicBezTo>
                  <a:pt x="13701" y="4563"/>
                  <a:pt x="13766" y="4521"/>
                  <a:pt x="13810" y="4536"/>
                </a:cubicBezTo>
                <a:cubicBezTo>
                  <a:pt x="13876" y="4558"/>
                  <a:pt x="13969" y="4553"/>
                  <a:pt x="14015" y="4525"/>
                </a:cubicBezTo>
                <a:cubicBezTo>
                  <a:pt x="14043" y="4508"/>
                  <a:pt x="14051" y="4493"/>
                  <a:pt x="14034" y="4487"/>
                </a:cubicBezTo>
                <a:cubicBezTo>
                  <a:pt x="13988" y="4472"/>
                  <a:pt x="14049" y="4386"/>
                  <a:pt x="14103" y="4391"/>
                </a:cubicBezTo>
                <a:cubicBezTo>
                  <a:pt x="14133" y="4394"/>
                  <a:pt x="14163" y="4380"/>
                  <a:pt x="14190" y="4343"/>
                </a:cubicBezTo>
                <a:cubicBezTo>
                  <a:pt x="14217" y="4308"/>
                  <a:pt x="14254" y="4284"/>
                  <a:pt x="14288" y="4284"/>
                </a:cubicBezTo>
                <a:cubicBezTo>
                  <a:pt x="14317" y="4284"/>
                  <a:pt x="14348" y="4278"/>
                  <a:pt x="14366" y="4268"/>
                </a:cubicBezTo>
                <a:cubicBezTo>
                  <a:pt x="14388" y="4256"/>
                  <a:pt x="14419" y="4259"/>
                  <a:pt x="14463" y="4274"/>
                </a:cubicBezTo>
                <a:cubicBezTo>
                  <a:pt x="14513" y="4291"/>
                  <a:pt x="14532" y="4290"/>
                  <a:pt x="14580" y="4274"/>
                </a:cubicBezTo>
                <a:cubicBezTo>
                  <a:pt x="14612" y="4263"/>
                  <a:pt x="14652" y="4258"/>
                  <a:pt x="14668" y="4263"/>
                </a:cubicBezTo>
                <a:cubicBezTo>
                  <a:pt x="14703" y="4275"/>
                  <a:pt x="14706" y="4271"/>
                  <a:pt x="14668" y="4210"/>
                </a:cubicBezTo>
                <a:cubicBezTo>
                  <a:pt x="14624" y="4141"/>
                  <a:pt x="14648" y="4101"/>
                  <a:pt x="14726" y="4124"/>
                </a:cubicBezTo>
                <a:cubicBezTo>
                  <a:pt x="14758" y="4134"/>
                  <a:pt x="14774" y="4148"/>
                  <a:pt x="14765" y="4156"/>
                </a:cubicBezTo>
                <a:cubicBezTo>
                  <a:pt x="14734" y="4184"/>
                  <a:pt x="14772" y="4176"/>
                  <a:pt x="14843" y="4135"/>
                </a:cubicBezTo>
                <a:cubicBezTo>
                  <a:pt x="14886" y="4110"/>
                  <a:pt x="14898" y="4094"/>
                  <a:pt x="14872" y="4098"/>
                </a:cubicBezTo>
                <a:cubicBezTo>
                  <a:pt x="14845" y="4101"/>
                  <a:pt x="14826" y="4088"/>
                  <a:pt x="14823" y="4065"/>
                </a:cubicBezTo>
                <a:cubicBezTo>
                  <a:pt x="14818" y="4022"/>
                  <a:pt x="14859" y="4005"/>
                  <a:pt x="14911" y="4028"/>
                </a:cubicBezTo>
                <a:cubicBezTo>
                  <a:pt x="14932" y="4038"/>
                  <a:pt x="14959" y="4044"/>
                  <a:pt x="14969" y="4039"/>
                </a:cubicBezTo>
                <a:cubicBezTo>
                  <a:pt x="14980" y="4033"/>
                  <a:pt x="15003" y="4038"/>
                  <a:pt x="15028" y="4049"/>
                </a:cubicBezTo>
                <a:cubicBezTo>
                  <a:pt x="15086" y="4076"/>
                  <a:pt x="15125" y="4055"/>
                  <a:pt x="15077" y="4023"/>
                </a:cubicBezTo>
                <a:cubicBezTo>
                  <a:pt x="15046" y="4003"/>
                  <a:pt x="15047" y="3993"/>
                  <a:pt x="15086" y="3969"/>
                </a:cubicBezTo>
                <a:cubicBezTo>
                  <a:pt x="15122" y="3948"/>
                  <a:pt x="15125" y="3928"/>
                  <a:pt x="15106" y="3900"/>
                </a:cubicBezTo>
                <a:cubicBezTo>
                  <a:pt x="15084" y="3868"/>
                  <a:pt x="15092" y="3857"/>
                  <a:pt x="15174" y="3814"/>
                </a:cubicBezTo>
                <a:cubicBezTo>
                  <a:pt x="15228" y="3787"/>
                  <a:pt x="15271" y="3754"/>
                  <a:pt x="15271" y="3745"/>
                </a:cubicBezTo>
                <a:cubicBezTo>
                  <a:pt x="15271" y="3708"/>
                  <a:pt x="15338" y="3715"/>
                  <a:pt x="15379" y="3756"/>
                </a:cubicBezTo>
                <a:cubicBezTo>
                  <a:pt x="15435" y="3812"/>
                  <a:pt x="15433" y="3795"/>
                  <a:pt x="15379" y="3724"/>
                </a:cubicBezTo>
                <a:cubicBezTo>
                  <a:pt x="15341" y="3674"/>
                  <a:pt x="15339" y="3667"/>
                  <a:pt x="15379" y="3649"/>
                </a:cubicBezTo>
                <a:cubicBezTo>
                  <a:pt x="15415" y="3632"/>
                  <a:pt x="15423" y="3636"/>
                  <a:pt x="15437" y="3665"/>
                </a:cubicBezTo>
                <a:lnTo>
                  <a:pt x="15456" y="3697"/>
                </a:lnTo>
                <a:lnTo>
                  <a:pt x="15505" y="3660"/>
                </a:lnTo>
                <a:cubicBezTo>
                  <a:pt x="15534" y="3640"/>
                  <a:pt x="15568" y="3605"/>
                  <a:pt x="15573" y="3579"/>
                </a:cubicBezTo>
                <a:cubicBezTo>
                  <a:pt x="15582" y="3539"/>
                  <a:pt x="15593" y="3531"/>
                  <a:pt x="15680" y="3526"/>
                </a:cubicBezTo>
                <a:cubicBezTo>
                  <a:pt x="15736" y="3523"/>
                  <a:pt x="15797" y="3514"/>
                  <a:pt x="15817" y="3505"/>
                </a:cubicBezTo>
                <a:cubicBezTo>
                  <a:pt x="15843" y="3493"/>
                  <a:pt x="15867" y="3497"/>
                  <a:pt x="15904" y="3515"/>
                </a:cubicBezTo>
                <a:cubicBezTo>
                  <a:pt x="16008" y="3567"/>
                  <a:pt x="15999" y="3537"/>
                  <a:pt x="15895" y="3483"/>
                </a:cubicBezTo>
                <a:cubicBezTo>
                  <a:pt x="15823" y="3446"/>
                  <a:pt x="15795" y="3421"/>
                  <a:pt x="15807" y="3403"/>
                </a:cubicBezTo>
                <a:cubicBezTo>
                  <a:pt x="15822" y="3382"/>
                  <a:pt x="15831" y="3382"/>
                  <a:pt x="15865" y="3398"/>
                </a:cubicBezTo>
                <a:cubicBezTo>
                  <a:pt x="15901" y="3414"/>
                  <a:pt x="15911" y="3413"/>
                  <a:pt x="15914" y="3392"/>
                </a:cubicBezTo>
                <a:cubicBezTo>
                  <a:pt x="15922" y="3334"/>
                  <a:pt x="15930" y="3327"/>
                  <a:pt x="15973" y="3328"/>
                </a:cubicBezTo>
                <a:cubicBezTo>
                  <a:pt x="15997" y="3329"/>
                  <a:pt x="16019" y="3313"/>
                  <a:pt x="16021" y="3296"/>
                </a:cubicBezTo>
                <a:cubicBezTo>
                  <a:pt x="16024" y="3279"/>
                  <a:pt x="16042" y="3255"/>
                  <a:pt x="16060" y="3243"/>
                </a:cubicBezTo>
                <a:cubicBezTo>
                  <a:pt x="16089" y="3224"/>
                  <a:pt x="16107" y="3225"/>
                  <a:pt x="16177" y="3248"/>
                </a:cubicBezTo>
                <a:cubicBezTo>
                  <a:pt x="16248" y="3271"/>
                  <a:pt x="16269" y="3272"/>
                  <a:pt x="16333" y="3254"/>
                </a:cubicBezTo>
                <a:cubicBezTo>
                  <a:pt x="16419" y="3228"/>
                  <a:pt x="16417" y="3213"/>
                  <a:pt x="16352" y="3173"/>
                </a:cubicBezTo>
                <a:cubicBezTo>
                  <a:pt x="16326" y="3158"/>
                  <a:pt x="16323" y="3135"/>
                  <a:pt x="16333" y="3120"/>
                </a:cubicBezTo>
                <a:cubicBezTo>
                  <a:pt x="16349" y="3098"/>
                  <a:pt x="16358" y="3096"/>
                  <a:pt x="16401" y="3115"/>
                </a:cubicBezTo>
                <a:cubicBezTo>
                  <a:pt x="16445" y="3133"/>
                  <a:pt x="16439" y="3130"/>
                  <a:pt x="16411" y="3109"/>
                </a:cubicBezTo>
                <a:cubicBezTo>
                  <a:pt x="16393" y="3096"/>
                  <a:pt x="16388" y="3067"/>
                  <a:pt x="16391" y="3045"/>
                </a:cubicBezTo>
                <a:cubicBezTo>
                  <a:pt x="16397" y="3014"/>
                  <a:pt x="16408" y="3007"/>
                  <a:pt x="16469" y="3008"/>
                </a:cubicBezTo>
                <a:cubicBezTo>
                  <a:pt x="16528" y="3008"/>
                  <a:pt x="16547" y="3001"/>
                  <a:pt x="16547" y="2976"/>
                </a:cubicBezTo>
                <a:cubicBezTo>
                  <a:pt x="16547" y="2926"/>
                  <a:pt x="16614" y="2883"/>
                  <a:pt x="16674" y="2896"/>
                </a:cubicBezTo>
                <a:cubicBezTo>
                  <a:pt x="16715" y="2904"/>
                  <a:pt x="16721" y="2909"/>
                  <a:pt x="16693" y="2928"/>
                </a:cubicBezTo>
                <a:cubicBezTo>
                  <a:pt x="16651" y="2955"/>
                  <a:pt x="16676" y="2988"/>
                  <a:pt x="16732" y="2976"/>
                </a:cubicBezTo>
                <a:cubicBezTo>
                  <a:pt x="16780" y="2966"/>
                  <a:pt x="16876" y="2860"/>
                  <a:pt x="16878" y="2816"/>
                </a:cubicBezTo>
                <a:cubicBezTo>
                  <a:pt x="16879" y="2798"/>
                  <a:pt x="16896" y="2786"/>
                  <a:pt x="16917" y="2789"/>
                </a:cubicBezTo>
                <a:cubicBezTo>
                  <a:pt x="16938" y="2791"/>
                  <a:pt x="17037" y="2773"/>
                  <a:pt x="17132" y="2746"/>
                </a:cubicBezTo>
                <a:cubicBezTo>
                  <a:pt x="17268" y="2708"/>
                  <a:pt x="17311" y="2701"/>
                  <a:pt x="17356" y="2714"/>
                </a:cubicBezTo>
                <a:cubicBezTo>
                  <a:pt x="17399" y="2727"/>
                  <a:pt x="17414" y="2726"/>
                  <a:pt x="17414" y="2709"/>
                </a:cubicBezTo>
                <a:cubicBezTo>
                  <a:pt x="17414" y="2696"/>
                  <a:pt x="17391" y="2682"/>
                  <a:pt x="17365" y="2677"/>
                </a:cubicBezTo>
                <a:cubicBezTo>
                  <a:pt x="17322" y="2668"/>
                  <a:pt x="17327" y="2663"/>
                  <a:pt x="17375" y="2634"/>
                </a:cubicBezTo>
                <a:cubicBezTo>
                  <a:pt x="17421" y="2606"/>
                  <a:pt x="17428" y="2599"/>
                  <a:pt x="17395" y="2570"/>
                </a:cubicBezTo>
                <a:cubicBezTo>
                  <a:pt x="17362" y="2541"/>
                  <a:pt x="17355" y="2532"/>
                  <a:pt x="17395" y="2516"/>
                </a:cubicBezTo>
                <a:cubicBezTo>
                  <a:pt x="17420" y="2506"/>
                  <a:pt x="17442" y="2494"/>
                  <a:pt x="17434" y="2490"/>
                </a:cubicBezTo>
                <a:cubicBezTo>
                  <a:pt x="17425" y="2485"/>
                  <a:pt x="17439" y="2474"/>
                  <a:pt x="17463" y="2463"/>
                </a:cubicBezTo>
                <a:cubicBezTo>
                  <a:pt x="17499" y="2447"/>
                  <a:pt x="17509" y="2447"/>
                  <a:pt x="17531" y="2479"/>
                </a:cubicBezTo>
                <a:cubicBezTo>
                  <a:pt x="17551" y="2508"/>
                  <a:pt x="17575" y="2519"/>
                  <a:pt x="17638" y="2516"/>
                </a:cubicBezTo>
                <a:cubicBezTo>
                  <a:pt x="17683" y="2515"/>
                  <a:pt x="17759" y="2512"/>
                  <a:pt x="17804" y="2511"/>
                </a:cubicBezTo>
                <a:cubicBezTo>
                  <a:pt x="17875" y="2509"/>
                  <a:pt x="17880" y="2502"/>
                  <a:pt x="17852" y="2474"/>
                </a:cubicBezTo>
                <a:cubicBezTo>
                  <a:pt x="17828" y="2449"/>
                  <a:pt x="17830" y="2443"/>
                  <a:pt x="17862" y="2436"/>
                </a:cubicBezTo>
                <a:cubicBezTo>
                  <a:pt x="17916" y="2425"/>
                  <a:pt x="17885" y="2301"/>
                  <a:pt x="17823" y="2276"/>
                </a:cubicBezTo>
                <a:cubicBezTo>
                  <a:pt x="17787" y="2261"/>
                  <a:pt x="17801" y="2251"/>
                  <a:pt x="17891" y="2217"/>
                </a:cubicBezTo>
                <a:cubicBezTo>
                  <a:pt x="17951" y="2195"/>
                  <a:pt x="18000" y="2171"/>
                  <a:pt x="17998" y="2164"/>
                </a:cubicBezTo>
                <a:cubicBezTo>
                  <a:pt x="17997" y="2156"/>
                  <a:pt x="18013" y="2153"/>
                  <a:pt x="18037" y="2153"/>
                </a:cubicBezTo>
                <a:cubicBezTo>
                  <a:pt x="18061" y="2153"/>
                  <a:pt x="18085" y="2161"/>
                  <a:pt x="18086" y="2169"/>
                </a:cubicBezTo>
                <a:cubicBezTo>
                  <a:pt x="18087" y="2178"/>
                  <a:pt x="18114" y="2190"/>
                  <a:pt x="18144" y="2196"/>
                </a:cubicBezTo>
                <a:cubicBezTo>
                  <a:pt x="18175" y="2202"/>
                  <a:pt x="18193" y="2215"/>
                  <a:pt x="18193" y="2228"/>
                </a:cubicBezTo>
                <a:cubicBezTo>
                  <a:pt x="18193" y="2243"/>
                  <a:pt x="18227" y="2255"/>
                  <a:pt x="18271" y="2255"/>
                </a:cubicBezTo>
                <a:cubicBezTo>
                  <a:pt x="18359" y="2255"/>
                  <a:pt x="18369" y="2242"/>
                  <a:pt x="18349" y="2185"/>
                </a:cubicBezTo>
                <a:cubicBezTo>
                  <a:pt x="18337" y="2151"/>
                  <a:pt x="18322" y="2142"/>
                  <a:pt x="18281" y="2148"/>
                </a:cubicBezTo>
                <a:cubicBezTo>
                  <a:pt x="18206" y="2159"/>
                  <a:pt x="18179" y="2125"/>
                  <a:pt x="18242" y="2100"/>
                </a:cubicBezTo>
                <a:cubicBezTo>
                  <a:pt x="18278" y="2086"/>
                  <a:pt x="18313" y="2084"/>
                  <a:pt x="18349" y="2095"/>
                </a:cubicBezTo>
                <a:cubicBezTo>
                  <a:pt x="18421" y="2116"/>
                  <a:pt x="18456" y="2114"/>
                  <a:pt x="18456" y="2089"/>
                </a:cubicBezTo>
                <a:cubicBezTo>
                  <a:pt x="18456" y="2078"/>
                  <a:pt x="18490" y="2053"/>
                  <a:pt x="18534" y="2030"/>
                </a:cubicBezTo>
                <a:cubicBezTo>
                  <a:pt x="18595" y="2000"/>
                  <a:pt x="18642" y="1989"/>
                  <a:pt x="18719" y="1993"/>
                </a:cubicBezTo>
                <a:cubicBezTo>
                  <a:pt x="18775" y="1996"/>
                  <a:pt x="18850" y="1992"/>
                  <a:pt x="18885" y="1982"/>
                </a:cubicBezTo>
                <a:cubicBezTo>
                  <a:pt x="18933" y="1969"/>
                  <a:pt x="18961" y="1968"/>
                  <a:pt x="19011" y="1988"/>
                </a:cubicBezTo>
                <a:cubicBezTo>
                  <a:pt x="19071" y="2011"/>
                  <a:pt x="19086" y="2011"/>
                  <a:pt x="19157" y="1988"/>
                </a:cubicBezTo>
                <a:cubicBezTo>
                  <a:pt x="19228" y="1965"/>
                  <a:pt x="19247" y="1966"/>
                  <a:pt x="19362" y="1988"/>
                </a:cubicBezTo>
                <a:cubicBezTo>
                  <a:pt x="19481" y="2010"/>
                  <a:pt x="19498" y="2007"/>
                  <a:pt x="19625" y="1977"/>
                </a:cubicBezTo>
                <a:cubicBezTo>
                  <a:pt x="19756" y="1946"/>
                  <a:pt x="19796" y="1918"/>
                  <a:pt x="19732" y="1897"/>
                </a:cubicBezTo>
                <a:cubicBezTo>
                  <a:pt x="19715" y="1891"/>
                  <a:pt x="19709" y="1880"/>
                  <a:pt x="19722" y="1870"/>
                </a:cubicBezTo>
                <a:cubicBezTo>
                  <a:pt x="19735" y="1860"/>
                  <a:pt x="19746" y="1811"/>
                  <a:pt x="19742" y="1763"/>
                </a:cubicBezTo>
                <a:cubicBezTo>
                  <a:pt x="19720" y="1494"/>
                  <a:pt x="19729" y="1473"/>
                  <a:pt x="19946" y="1491"/>
                </a:cubicBezTo>
                <a:cubicBezTo>
                  <a:pt x="20046" y="1499"/>
                  <a:pt x="20079" y="1499"/>
                  <a:pt x="20092" y="1480"/>
                </a:cubicBezTo>
                <a:cubicBezTo>
                  <a:pt x="20105" y="1462"/>
                  <a:pt x="20115" y="1461"/>
                  <a:pt x="20141" y="1475"/>
                </a:cubicBezTo>
                <a:cubicBezTo>
                  <a:pt x="20192" y="1503"/>
                  <a:pt x="20395" y="1498"/>
                  <a:pt x="20375" y="1470"/>
                </a:cubicBezTo>
                <a:cubicBezTo>
                  <a:pt x="20347" y="1430"/>
                  <a:pt x="20437" y="1422"/>
                  <a:pt x="20482" y="1459"/>
                </a:cubicBezTo>
                <a:cubicBezTo>
                  <a:pt x="20523" y="1493"/>
                  <a:pt x="20637" y="1507"/>
                  <a:pt x="20667" y="1480"/>
                </a:cubicBezTo>
                <a:cubicBezTo>
                  <a:pt x="20688" y="1462"/>
                  <a:pt x="20968" y="1462"/>
                  <a:pt x="20988" y="1480"/>
                </a:cubicBezTo>
                <a:cubicBezTo>
                  <a:pt x="20997" y="1488"/>
                  <a:pt x="21023" y="1490"/>
                  <a:pt x="21037" y="1486"/>
                </a:cubicBezTo>
                <a:cubicBezTo>
                  <a:pt x="21052" y="1481"/>
                  <a:pt x="21092" y="1481"/>
                  <a:pt x="21125" y="1491"/>
                </a:cubicBezTo>
                <a:cubicBezTo>
                  <a:pt x="21173" y="1505"/>
                  <a:pt x="21200" y="1508"/>
                  <a:pt x="21261" y="1486"/>
                </a:cubicBezTo>
                <a:cubicBezTo>
                  <a:pt x="21304" y="1470"/>
                  <a:pt x="21350" y="1445"/>
                  <a:pt x="21368" y="1432"/>
                </a:cubicBezTo>
                <a:cubicBezTo>
                  <a:pt x="21396" y="1411"/>
                  <a:pt x="21409" y="1409"/>
                  <a:pt x="21436" y="1438"/>
                </a:cubicBezTo>
                <a:cubicBezTo>
                  <a:pt x="21454" y="1455"/>
                  <a:pt x="21456" y="1475"/>
                  <a:pt x="21446" y="1480"/>
                </a:cubicBezTo>
                <a:cubicBezTo>
                  <a:pt x="21436" y="1486"/>
                  <a:pt x="21449" y="1491"/>
                  <a:pt x="21475" y="1491"/>
                </a:cubicBezTo>
                <a:cubicBezTo>
                  <a:pt x="21531" y="1491"/>
                  <a:pt x="21543" y="1458"/>
                  <a:pt x="21495" y="1416"/>
                </a:cubicBezTo>
                <a:cubicBezTo>
                  <a:pt x="21452" y="1379"/>
                  <a:pt x="21475" y="1329"/>
                  <a:pt x="21534" y="1341"/>
                </a:cubicBezTo>
                <a:cubicBezTo>
                  <a:pt x="21583" y="1352"/>
                  <a:pt x="21600" y="1325"/>
                  <a:pt x="21553" y="1309"/>
                </a:cubicBezTo>
                <a:cubicBezTo>
                  <a:pt x="21537" y="1304"/>
                  <a:pt x="21534" y="1296"/>
                  <a:pt x="21544" y="1288"/>
                </a:cubicBezTo>
                <a:cubicBezTo>
                  <a:pt x="21553" y="1280"/>
                  <a:pt x="21522" y="1268"/>
                  <a:pt x="21485" y="1267"/>
                </a:cubicBezTo>
                <a:cubicBezTo>
                  <a:pt x="21397" y="1264"/>
                  <a:pt x="21377" y="1265"/>
                  <a:pt x="21320" y="1251"/>
                </a:cubicBezTo>
                <a:cubicBezTo>
                  <a:pt x="21243" y="1231"/>
                  <a:pt x="21106" y="1113"/>
                  <a:pt x="21115" y="1074"/>
                </a:cubicBezTo>
                <a:cubicBezTo>
                  <a:pt x="21122" y="1043"/>
                  <a:pt x="21108" y="1040"/>
                  <a:pt x="21037" y="1048"/>
                </a:cubicBezTo>
                <a:cubicBezTo>
                  <a:pt x="20992" y="1052"/>
                  <a:pt x="20942" y="1068"/>
                  <a:pt x="20920" y="1085"/>
                </a:cubicBezTo>
                <a:cubicBezTo>
                  <a:pt x="20880" y="1116"/>
                  <a:pt x="20879" y="1117"/>
                  <a:pt x="20833" y="1085"/>
                </a:cubicBezTo>
                <a:cubicBezTo>
                  <a:pt x="20781" y="1049"/>
                  <a:pt x="20512" y="1026"/>
                  <a:pt x="20462" y="1053"/>
                </a:cubicBezTo>
                <a:cubicBezTo>
                  <a:pt x="20429" y="1071"/>
                  <a:pt x="20361" y="1053"/>
                  <a:pt x="20385" y="1032"/>
                </a:cubicBezTo>
                <a:cubicBezTo>
                  <a:pt x="20407" y="1011"/>
                  <a:pt x="20295" y="1011"/>
                  <a:pt x="20258" y="1032"/>
                </a:cubicBezTo>
                <a:cubicBezTo>
                  <a:pt x="20191" y="1068"/>
                  <a:pt x="20060" y="909"/>
                  <a:pt x="20112" y="855"/>
                </a:cubicBezTo>
                <a:cubicBezTo>
                  <a:pt x="20128" y="839"/>
                  <a:pt x="20147" y="829"/>
                  <a:pt x="20161" y="834"/>
                </a:cubicBezTo>
                <a:cubicBezTo>
                  <a:pt x="20174" y="839"/>
                  <a:pt x="20184" y="824"/>
                  <a:pt x="20180" y="802"/>
                </a:cubicBezTo>
                <a:cubicBezTo>
                  <a:pt x="20172" y="761"/>
                  <a:pt x="20283" y="704"/>
                  <a:pt x="20336" y="722"/>
                </a:cubicBezTo>
                <a:cubicBezTo>
                  <a:pt x="20350" y="727"/>
                  <a:pt x="20374" y="726"/>
                  <a:pt x="20385" y="716"/>
                </a:cubicBezTo>
                <a:cubicBezTo>
                  <a:pt x="20397" y="706"/>
                  <a:pt x="20412" y="701"/>
                  <a:pt x="20433" y="711"/>
                </a:cubicBezTo>
                <a:cubicBezTo>
                  <a:pt x="20452" y="719"/>
                  <a:pt x="20517" y="729"/>
                  <a:pt x="20579" y="732"/>
                </a:cubicBezTo>
                <a:cubicBezTo>
                  <a:pt x="20680" y="737"/>
                  <a:pt x="20701" y="734"/>
                  <a:pt x="20716" y="700"/>
                </a:cubicBezTo>
                <a:cubicBezTo>
                  <a:pt x="20738" y="650"/>
                  <a:pt x="20815" y="621"/>
                  <a:pt x="20862" y="647"/>
                </a:cubicBezTo>
                <a:cubicBezTo>
                  <a:pt x="20888" y="661"/>
                  <a:pt x="20891" y="671"/>
                  <a:pt x="20862" y="690"/>
                </a:cubicBezTo>
                <a:cubicBezTo>
                  <a:pt x="20841" y="703"/>
                  <a:pt x="20825" y="718"/>
                  <a:pt x="20833" y="722"/>
                </a:cubicBezTo>
                <a:cubicBezTo>
                  <a:pt x="20856" y="735"/>
                  <a:pt x="21008" y="694"/>
                  <a:pt x="21008" y="674"/>
                </a:cubicBezTo>
                <a:cubicBezTo>
                  <a:pt x="21008" y="663"/>
                  <a:pt x="21032" y="644"/>
                  <a:pt x="21066" y="631"/>
                </a:cubicBezTo>
                <a:cubicBezTo>
                  <a:pt x="21111" y="614"/>
                  <a:pt x="21125" y="597"/>
                  <a:pt x="21115" y="567"/>
                </a:cubicBezTo>
                <a:cubicBezTo>
                  <a:pt x="21107" y="544"/>
                  <a:pt x="21104" y="523"/>
                  <a:pt x="21115" y="519"/>
                </a:cubicBezTo>
                <a:cubicBezTo>
                  <a:pt x="21126" y="515"/>
                  <a:pt x="21141" y="463"/>
                  <a:pt x="21144" y="407"/>
                </a:cubicBezTo>
                <a:cubicBezTo>
                  <a:pt x="21151" y="294"/>
                  <a:pt x="21102" y="228"/>
                  <a:pt x="21037" y="257"/>
                </a:cubicBezTo>
                <a:cubicBezTo>
                  <a:pt x="21017" y="266"/>
                  <a:pt x="21008" y="269"/>
                  <a:pt x="21008" y="262"/>
                </a:cubicBezTo>
                <a:cubicBezTo>
                  <a:pt x="21008" y="256"/>
                  <a:pt x="20983" y="262"/>
                  <a:pt x="20959" y="273"/>
                </a:cubicBezTo>
                <a:cubicBezTo>
                  <a:pt x="20924" y="289"/>
                  <a:pt x="20915" y="288"/>
                  <a:pt x="20901" y="268"/>
                </a:cubicBezTo>
                <a:cubicBezTo>
                  <a:pt x="20885" y="246"/>
                  <a:pt x="20872" y="243"/>
                  <a:pt x="20823" y="262"/>
                </a:cubicBezTo>
                <a:cubicBezTo>
                  <a:pt x="20774" y="281"/>
                  <a:pt x="20752" y="281"/>
                  <a:pt x="20686" y="262"/>
                </a:cubicBezTo>
                <a:cubicBezTo>
                  <a:pt x="20607" y="240"/>
                  <a:pt x="20596" y="213"/>
                  <a:pt x="20638" y="182"/>
                </a:cubicBezTo>
                <a:cubicBezTo>
                  <a:pt x="20653" y="171"/>
                  <a:pt x="20641" y="157"/>
                  <a:pt x="20609" y="150"/>
                </a:cubicBezTo>
                <a:cubicBezTo>
                  <a:pt x="20560" y="140"/>
                  <a:pt x="20557" y="139"/>
                  <a:pt x="20609" y="118"/>
                </a:cubicBezTo>
                <a:cubicBezTo>
                  <a:pt x="20661" y="97"/>
                  <a:pt x="20665" y="95"/>
                  <a:pt x="20599" y="49"/>
                </a:cubicBezTo>
                <a:cubicBezTo>
                  <a:pt x="20539" y="7"/>
                  <a:pt x="20500" y="1"/>
                  <a:pt x="20375" y="1"/>
                </a:cubicBezTo>
                <a:close/>
                <a:moveTo>
                  <a:pt x="18495" y="754"/>
                </a:moveTo>
                <a:cubicBezTo>
                  <a:pt x="18486" y="759"/>
                  <a:pt x="18492" y="769"/>
                  <a:pt x="18505" y="781"/>
                </a:cubicBezTo>
                <a:cubicBezTo>
                  <a:pt x="18523" y="797"/>
                  <a:pt x="18524" y="797"/>
                  <a:pt x="18534" y="781"/>
                </a:cubicBezTo>
                <a:cubicBezTo>
                  <a:pt x="18548" y="758"/>
                  <a:pt x="18521" y="740"/>
                  <a:pt x="18495" y="754"/>
                </a:cubicBezTo>
                <a:close/>
                <a:moveTo>
                  <a:pt x="15641" y="1774"/>
                </a:moveTo>
                <a:cubicBezTo>
                  <a:pt x="15618" y="1769"/>
                  <a:pt x="15593" y="1771"/>
                  <a:pt x="15593" y="1779"/>
                </a:cubicBezTo>
                <a:cubicBezTo>
                  <a:pt x="15593" y="1788"/>
                  <a:pt x="15618" y="1795"/>
                  <a:pt x="15641" y="1795"/>
                </a:cubicBezTo>
                <a:cubicBezTo>
                  <a:pt x="15665" y="1795"/>
                  <a:pt x="15680" y="1793"/>
                  <a:pt x="15680" y="1790"/>
                </a:cubicBezTo>
                <a:cubicBezTo>
                  <a:pt x="15680" y="1787"/>
                  <a:pt x="15665" y="1779"/>
                  <a:pt x="15641" y="1774"/>
                </a:cubicBezTo>
                <a:close/>
                <a:moveTo>
                  <a:pt x="19693" y="2004"/>
                </a:moveTo>
                <a:cubicBezTo>
                  <a:pt x="19670" y="2009"/>
                  <a:pt x="19679" y="2014"/>
                  <a:pt x="19713" y="2014"/>
                </a:cubicBezTo>
                <a:cubicBezTo>
                  <a:pt x="19743" y="2015"/>
                  <a:pt x="19761" y="2014"/>
                  <a:pt x="19751" y="2009"/>
                </a:cubicBezTo>
                <a:cubicBezTo>
                  <a:pt x="19742" y="2004"/>
                  <a:pt x="19714" y="1999"/>
                  <a:pt x="19693" y="2004"/>
                </a:cubicBezTo>
                <a:close/>
                <a:moveTo>
                  <a:pt x="18622" y="2100"/>
                </a:moveTo>
                <a:cubicBezTo>
                  <a:pt x="18612" y="2095"/>
                  <a:pt x="18592" y="2112"/>
                  <a:pt x="18573" y="2132"/>
                </a:cubicBezTo>
                <a:cubicBezTo>
                  <a:pt x="18540" y="2167"/>
                  <a:pt x="18543" y="2163"/>
                  <a:pt x="18593" y="2137"/>
                </a:cubicBezTo>
                <a:cubicBezTo>
                  <a:pt x="18621" y="2122"/>
                  <a:pt x="18631" y="2105"/>
                  <a:pt x="18622" y="2100"/>
                </a:cubicBezTo>
                <a:close/>
                <a:moveTo>
                  <a:pt x="12905" y="3296"/>
                </a:moveTo>
                <a:cubicBezTo>
                  <a:pt x="12873" y="3301"/>
                  <a:pt x="12846" y="3312"/>
                  <a:pt x="12846" y="3318"/>
                </a:cubicBezTo>
                <a:cubicBezTo>
                  <a:pt x="12846" y="3324"/>
                  <a:pt x="12873" y="3327"/>
                  <a:pt x="12905" y="3328"/>
                </a:cubicBezTo>
                <a:cubicBezTo>
                  <a:pt x="12937" y="3330"/>
                  <a:pt x="12963" y="3324"/>
                  <a:pt x="12963" y="3312"/>
                </a:cubicBezTo>
                <a:cubicBezTo>
                  <a:pt x="12963" y="3299"/>
                  <a:pt x="12941" y="3291"/>
                  <a:pt x="12905" y="3296"/>
                </a:cubicBezTo>
                <a:close/>
                <a:moveTo>
                  <a:pt x="15564" y="3697"/>
                </a:moveTo>
                <a:cubicBezTo>
                  <a:pt x="15548" y="3697"/>
                  <a:pt x="15534" y="3710"/>
                  <a:pt x="15534" y="3724"/>
                </a:cubicBezTo>
                <a:cubicBezTo>
                  <a:pt x="15534" y="3737"/>
                  <a:pt x="15548" y="3745"/>
                  <a:pt x="15564" y="3740"/>
                </a:cubicBezTo>
                <a:cubicBezTo>
                  <a:pt x="15579" y="3734"/>
                  <a:pt x="15593" y="3721"/>
                  <a:pt x="15593" y="3713"/>
                </a:cubicBezTo>
                <a:cubicBezTo>
                  <a:pt x="15593" y="3705"/>
                  <a:pt x="15579" y="3697"/>
                  <a:pt x="15564" y="3697"/>
                </a:cubicBezTo>
                <a:close/>
                <a:moveTo>
                  <a:pt x="15057" y="4130"/>
                </a:moveTo>
                <a:cubicBezTo>
                  <a:pt x="15048" y="4135"/>
                  <a:pt x="15045" y="4151"/>
                  <a:pt x="15057" y="4162"/>
                </a:cubicBezTo>
                <a:cubicBezTo>
                  <a:pt x="15075" y="4178"/>
                  <a:pt x="15086" y="4178"/>
                  <a:pt x="15096" y="4162"/>
                </a:cubicBezTo>
                <a:cubicBezTo>
                  <a:pt x="15110" y="4139"/>
                  <a:pt x="15083" y="4115"/>
                  <a:pt x="15057" y="4130"/>
                </a:cubicBezTo>
                <a:close/>
                <a:moveTo>
                  <a:pt x="14960" y="4188"/>
                </a:moveTo>
                <a:cubicBezTo>
                  <a:pt x="14945" y="4188"/>
                  <a:pt x="14930" y="4196"/>
                  <a:pt x="14930" y="4204"/>
                </a:cubicBezTo>
                <a:cubicBezTo>
                  <a:pt x="14930" y="4213"/>
                  <a:pt x="14945" y="4220"/>
                  <a:pt x="14969" y="4220"/>
                </a:cubicBezTo>
                <a:cubicBezTo>
                  <a:pt x="14994" y="4220"/>
                  <a:pt x="15009" y="4213"/>
                  <a:pt x="14999" y="4204"/>
                </a:cubicBezTo>
                <a:cubicBezTo>
                  <a:pt x="14989" y="4196"/>
                  <a:pt x="14975" y="4188"/>
                  <a:pt x="14960" y="4188"/>
                </a:cubicBezTo>
                <a:close/>
                <a:moveTo>
                  <a:pt x="14843" y="4252"/>
                </a:moveTo>
                <a:cubicBezTo>
                  <a:pt x="14828" y="4252"/>
                  <a:pt x="14814" y="4260"/>
                  <a:pt x="14814" y="4268"/>
                </a:cubicBezTo>
                <a:cubicBezTo>
                  <a:pt x="14814" y="4277"/>
                  <a:pt x="14838" y="4284"/>
                  <a:pt x="14862" y="4284"/>
                </a:cubicBezTo>
                <a:cubicBezTo>
                  <a:pt x="14887" y="4284"/>
                  <a:pt x="14892" y="4277"/>
                  <a:pt x="14882" y="4268"/>
                </a:cubicBezTo>
                <a:cubicBezTo>
                  <a:pt x="14872" y="4260"/>
                  <a:pt x="14858" y="4252"/>
                  <a:pt x="14843" y="4252"/>
                </a:cubicBezTo>
                <a:close/>
                <a:moveTo>
                  <a:pt x="10996" y="4423"/>
                </a:moveTo>
                <a:cubicBezTo>
                  <a:pt x="10996" y="4441"/>
                  <a:pt x="11015" y="4462"/>
                  <a:pt x="11035" y="4466"/>
                </a:cubicBezTo>
                <a:cubicBezTo>
                  <a:pt x="11055" y="4470"/>
                  <a:pt x="11071" y="4476"/>
                  <a:pt x="11074" y="4477"/>
                </a:cubicBezTo>
                <a:cubicBezTo>
                  <a:pt x="11076" y="4477"/>
                  <a:pt x="11072" y="4462"/>
                  <a:pt x="11064" y="4445"/>
                </a:cubicBezTo>
                <a:cubicBezTo>
                  <a:pt x="11043" y="4401"/>
                  <a:pt x="10996" y="4385"/>
                  <a:pt x="10996" y="4423"/>
                </a:cubicBezTo>
                <a:close/>
                <a:moveTo>
                  <a:pt x="7480" y="5331"/>
                </a:moveTo>
                <a:lnTo>
                  <a:pt x="7568" y="5374"/>
                </a:lnTo>
                <a:cubicBezTo>
                  <a:pt x="7621" y="5398"/>
                  <a:pt x="7658" y="5405"/>
                  <a:pt x="7675" y="5395"/>
                </a:cubicBezTo>
                <a:cubicBezTo>
                  <a:pt x="7717" y="5372"/>
                  <a:pt x="7644" y="5331"/>
                  <a:pt x="7558" y="5331"/>
                </a:cubicBezTo>
                <a:lnTo>
                  <a:pt x="7480" y="5331"/>
                </a:lnTo>
                <a:close/>
                <a:moveTo>
                  <a:pt x="8434" y="5444"/>
                </a:moveTo>
                <a:cubicBezTo>
                  <a:pt x="8408" y="5456"/>
                  <a:pt x="8395" y="5468"/>
                  <a:pt x="8395" y="5476"/>
                </a:cubicBezTo>
                <a:cubicBezTo>
                  <a:pt x="8395" y="5500"/>
                  <a:pt x="8418" y="5491"/>
                  <a:pt x="8454" y="5454"/>
                </a:cubicBezTo>
                <a:cubicBezTo>
                  <a:pt x="8485" y="5422"/>
                  <a:pt x="8478" y="5424"/>
                  <a:pt x="8434" y="5444"/>
                </a:cubicBezTo>
                <a:close/>
                <a:moveTo>
                  <a:pt x="4315" y="10363"/>
                </a:moveTo>
                <a:cubicBezTo>
                  <a:pt x="4298" y="10363"/>
                  <a:pt x="4285" y="10370"/>
                  <a:pt x="4285" y="10379"/>
                </a:cubicBezTo>
                <a:cubicBezTo>
                  <a:pt x="4285" y="10388"/>
                  <a:pt x="4288" y="10395"/>
                  <a:pt x="4295" y="10395"/>
                </a:cubicBezTo>
                <a:cubicBezTo>
                  <a:pt x="4302" y="10395"/>
                  <a:pt x="4314" y="10388"/>
                  <a:pt x="4324" y="10379"/>
                </a:cubicBezTo>
                <a:cubicBezTo>
                  <a:pt x="4334" y="10370"/>
                  <a:pt x="4331" y="10363"/>
                  <a:pt x="4315" y="10363"/>
                </a:cubicBezTo>
                <a:close/>
                <a:moveTo>
                  <a:pt x="5006" y="10475"/>
                </a:moveTo>
                <a:cubicBezTo>
                  <a:pt x="4967" y="10475"/>
                  <a:pt x="4975" y="10515"/>
                  <a:pt x="5016" y="10523"/>
                </a:cubicBezTo>
                <a:cubicBezTo>
                  <a:pt x="5036" y="10527"/>
                  <a:pt x="5062" y="10527"/>
                  <a:pt x="5074" y="10523"/>
                </a:cubicBezTo>
                <a:cubicBezTo>
                  <a:pt x="5101" y="10515"/>
                  <a:pt x="5044" y="10475"/>
                  <a:pt x="5006" y="10475"/>
                </a:cubicBezTo>
                <a:close/>
                <a:moveTo>
                  <a:pt x="12505" y="11431"/>
                </a:moveTo>
                <a:cubicBezTo>
                  <a:pt x="12496" y="11437"/>
                  <a:pt x="12503" y="11447"/>
                  <a:pt x="12515" y="11458"/>
                </a:cubicBezTo>
                <a:cubicBezTo>
                  <a:pt x="12533" y="11474"/>
                  <a:pt x="12544" y="11474"/>
                  <a:pt x="12554" y="11458"/>
                </a:cubicBezTo>
                <a:cubicBezTo>
                  <a:pt x="12568" y="11435"/>
                  <a:pt x="12531" y="11417"/>
                  <a:pt x="12505" y="11431"/>
                </a:cubicBezTo>
                <a:close/>
                <a:moveTo>
                  <a:pt x="497" y="12184"/>
                </a:moveTo>
                <a:cubicBezTo>
                  <a:pt x="481" y="12184"/>
                  <a:pt x="467" y="12192"/>
                  <a:pt x="467" y="12200"/>
                </a:cubicBezTo>
                <a:cubicBezTo>
                  <a:pt x="467" y="12209"/>
                  <a:pt x="481" y="12216"/>
                  <a:pt x="497" y="12216"/>
                </a:cubicBezTo>
                <a:cubicBezTo>
                  <a:pt x="513" y="12216"/>
                  <a:pt x="526" y="12209"/>
                  <a:pt x="526" y="12200"/>
                </a:cubicBezTo>
                <a:cubicBezTo>
                  <a:pt x="526" y="12192"/>
                  <a:pt x="513" y="12184"/>
                  <a:pt x="497" y="12184"/>
                </a:cubicBezTo>
                <a:close/>
                <a:moveTo>
                  <a:pt x="5844" y="12863"/>
                </a:moveTo>
                <a:cubicBezTo>
                  <a:pt x="5810" y="12851"/>
                  <a:pt x="5727" y="12877"/>
                  <a:pt x="5727" y="12900"/>
                </a:cubicBezTo>
                <a:cubicBezTo>
                  <a:pt x="5727" y="12922"/>
                  <a:pt x="5806" y="12920"/>
                  <a:pt x="5844" y="12895"/>
                </a:cubicBezTo>
                <a:cubicBezTo>
                  <a:pt x="5868" y="12879"/>
                  <a:pt x="5866" y="12870"/>
                  <a:pt x="5844" y="12863"/>
                </a:cubicBezTo>
                <a:close/>
                <a:moveTo>
                  <a:pt x="6389" y="12873"/>
                </a:moveTo>
                <a:cubicBezTo>
                  <a:pt x="6366" y="12879"/>
                  <a:pt x="6375" y="12883"/>
                  <a:pt x="6409" y="12884"/>
                </a:cubicBezTo>
                <a:cubicBezTo>
                  <a:pt x="6439" y="12885"/>
                  <a:pt x="6457" y="12879"/>
                  <a:pt x="6447" y="12873"/>
                </a:cubicBezTo>
                <a:cubicBezTo>
                  <a:pt x="6438" y="12868"/>
                  <a:pt x="6410" y="12869"/>
                  <a:pt x="6389" y="12873"/>
                </a:cubicBezTo>
                <a:close/>
                <a:moveTo>
                  <a:pt x="7899" y="12884"/>
                </a:moveTo>
                <a:cubicBezTo>
                  <a:pt x="7883" y="12884"/>
                  <a:pt x="7869" y="12891"/>
                  <a:pt x="7869" y="12900"/>
                </a:cubicBezTo>
                <a:cubicBezTo>
                  <a:pt x="7869" y="12909"/>
                  <a:pt x="7883" y="12916"/>
                  <a:pt x="7899" y="12916"/>
                </a:cubicBezTo>
                <a:cubicBezTo>
                  <a:pt x="7915" y="12916"/>
                  <a:pt x="7928" y="12909"/>
                  <a:pt x="7928" y="12900"/>
                </a:cubicBezTo>
                <a:cubicBezTo>
                  <a:pt x="7928" y="12891"/>
                  <a:pt x="7915" y="12884"/>
                  <a:pt x="7899" y="12884"/>
                </a:cubicBezTo>
                <a:close/>
                <a:moveTo>
                  <a:pt x="29" y="12922"/>
                </a:moveTo>
                <a:cubicBezTo>
                  <a:pt x="13" y="12916"/>
                  <a:pt x="0" y="12924"/>
                  <a:pt x="0" y="12938"/>
                </a:cubicBezTo>
                <a:cubicBezTo>
                  <a:pt x="0" y="12965"/>
                  <a:pt x="14" y="12970"/>
                  <a:pt x="39" y="12948"/>
                </a:cubicBezTo>
                <a:cubicBezTo>
                  <a:pt x="48" y="12940"/>
                  <a:pt x="45" y="12927"/>
                  <a:pt x="29" y="12922"/>
                </a:cubicBezTo>
                <a:close/>
                <a:moveTo>
                  <a:pt x="9282" y="13899"/>
                </a:moveTo>
                <a:cubicBezTo>
                  <a:pt x="9267" y="13899"/>
                  <a:pt x="9262" y="13906"/>
                  <a:pt x="9262" y="13915"/>
                </a:cubicBezTo>
                <a:cubicBezTo>
                  <a:pt x="9262" y="13924"/>
                  <a:pt x="9276" y="13931"/>
                  <a:pt x="9301" y="13931"/>
                </a:cubicBezTo>
                <a:cubicBezTo>
                  <a:pt x="9326" y="13931"/>
                  <a:pt x="9340" y="13924"/>
                  <a:pt x="9330" y="13915"/>
                </a:cubicBezTo>
                <a:cubicBezTo>
                  <a:pt x="9321" y="13906"/>
                  <a:pt x="9297" y="13899"/>
                  <a:pt x="9282" y="13899"/>
                </a:cubicBezTo>
                <a:close/>
                <a:moveTo>
                  <a:pt x="1773" y="14828"/>
                </a:moveTo>
                <a:cubicBezTo>
                  <a:pt x="1750" y="14816"/>
                  <a:pt x="1734" y="14821"/>
                  <a:pt x="1734" y="14844"/>
                </a:cubicBezTo>
                <a:cubicBezTo>
                  <a:pt x="1734" y="14862"/>
                  <a:pt x="1751" y="14881"/>
                  <a:pt x="1763" y="14887"/>
                </a:cubicBezTo>
                <a:cubicBezTo>
                  <a:pt x="1775" y="14894"/>
                  <a:pt x="1787" y="14891"/>
                  <a:pt x="1792" y="14877"/>
                </a:cubicBezTo>
                <a:cubicBezTo>
                  <a:pt x="1798" y="14862"/>
                  <a:pt x="1790" y="14838"/>
                  <a:pt x="1773" y="14828"/>
                </a:cubicBezTo>
                <a:close/>
                <a:moveTo>
                  <a:pt x="1997" y="14999"/>
                </a:moveTo>
                <a:cubicBezTo>
                  <a:pt x="1967" y="14989"/>
                  <a:pt x="1958" y="15064"/>
                  <a:pt x="1987" y="15079"/>
                </a:cubicBezTo>
                <a:cubicBezTo>
                  <a:pt x="2027" y="15101"/>
                  <a:pt x="2049" y="15086"/>
                  <a:pt x="2036" y="15047"/>
                </a:cubicBezTo>
                <a:cubicBezTo>
                  <a:pt x="2028" y="15025"/>
                  <a:pt x="2011" y="15004"/>
                  <a:pt x="1997" y="14999"/>
                </a:cubicBezTo>
                <a:close/>
                <a:moveTo>
                  <a:pt x="2523" y="15405"/>
                </a:moveTo>
                <a:cubicBezTo>
                  <a:pt x="2489" y="15417"/>
                  <a:pt x="2491" y="15421"/>
                  <a:pt x="2552" y="15421"/>
                </a:cubicBezTo>
                <a:cubicBezTo>
                  <a:pt x="2595" y="15421"/>
                  <a:pt x="2639" y="15414"/>
                  <a:pt x="2649" y="15405"/>
                </a:cubicBezTo>
                <a:cubicBezTo>
                  <a:pt x="2672" y="15385"/>
                  <a:pt x="2580" y="15385"/>
                  <a:pt x="2523" y="15405"/>
                </a:cubicBezTo>
                <a:close/>
                <a:moveTo>
                  <a:pt x="7957" y="16249"/>
                </a:moveTo>
                <a:cubicBezTo>
                  <a:pt x="7923" y="16249"/>
                  <a:pt x="7908" y="16257"/>
                  <a:pt x="7918" y="16265"/>
                </a:cubicBezTo>
                <a:cubicBezTo>
                  <a:pt x="7928" y="16274"/>
                  <a:pt x="7943" y="16281"/>
                  <a:pt x="7957" y="16281"/>
                </a:cubicBezTo>
                <a:cubicBezTo>
                  <a:pt x="7971" y="16281"/>
                  <a:pt x="7986" y="16274"/>
                  <a:pt x="7996" y="16265"/>
                </a:cubicBezTo>
                <a:cubicBezTo>
                  <a:pt x="8006" y="16257"/>
                  <a:pt x="7991" y="16249"/>
                  <a:pt x="7957" y="16249"/>
                </a:cubicBezTo>
                <a:close/>
                <a:moveTo>
                  <a:pt x="5113" y="16682"/>
                </a:moveTo>
                <a:cubicBezTo>
                  <a:pt x="5090" y="16687"/>
                  <a:pt x="5099" y="16692"/>
                  <a:pt x="5133" y="16693"/>
                </a:cubicBezTo>
                <a:cubicBezTo>
                  <a:pt x="5163" y="16693"/>
                  <a:pt x="5181" y="16687"/>
                  <a:pt x="5172" y="16682"/>
                </a:cubicBezTo>
                <a:cubicBezTo>
                  <a:pt x="5162" y="16677"/>
                  <a:pt x="5134" y="16677"/>
                  <a:pt x="5113" y="16682"/>
                </a:cubicBezTo>
                <a:close/>
                <a:moveTo>
                  <a:pt x="10928" y="17360"/>
                </a:moveTo>
                <a:cubicBezTo>
                  <a:pt x="10919" y="17355"/>
                  <a:pt x="10889" y="17360"/>
                  <a:pt x="10869" y="17371"/>
                </a:cubicBezTo>
                <a:cubicBezTo>
                  <a:pt x="10841" y="17387"/>
                  <a:pt x="10847" y="17390"/>
                  <a:pt x="10889" y="17382"/>
                </a:cubicBezTo>
                <a:cubicBezTo>
                  <a:pt x="10917" y="17376"/>
                  <a:pt x="10937" y="17365"/>
                  <a:pt x="10928" y="17360"/>
                </a:cubicBezTo>
                <a:close/>
                <a:moveTo>
                  <a:pt x="10538" y="17451"/>
                </a:moveTo>
                <a:cubicBezTo>
                  <a:pt x="10522" y="17451"/>
                  <a:pt x="10499" y="17458"/>
                  <a:pt x="10489" y="17467"/>
                </a:cubicBezTo>
                <a:cubicBezTo>
                  <a:pt x="10479" y="17476"/>
                  <a:pt x="10483" y="17483"/>
                  <a:pt x="10499" y="17483"/>
                </a:cubicBezTo>
                <a:cubicBezTo>
                  <a:pt x="10515" y="17483"/>
                  <a:pt x="10538" y="17476"/>
                  <a:pt x="10548" y="17467"/>
                </a:cubicBezTo>
                <a:cubicBezTo>
                  <a:pt x="10558" y="17458"/>
                  <a:pt x="10554" y="17451"/>
                  <a:pt x="10538" y="17451"/>
                </a:cubicBezTo>
                <a:close/>
                <a:moveTo>
                  <a:pt x="9486" y="18108"/>
                </a:moveTo>
                <a:cubicBezTo>
                  <a:pt x="9486" y="18092"/>
                  <a:pt x="9467" y="18097"/>
                  <a:pt x="9428" y="18124"/>
                </a:cubicBezTo>
                <a:cubicBezTo>
                  <a:pt x="9396" y="18146"/>
                  <a:pt x="9379" y="18176"/>
                  <a:pt x="9379" y="18188"/>
                </a:cubicBezTo>
                <a:cubicBezTo>
                  <a:pt x="9380" y="18218"/>
                  <a:pt x="9486" y="18139"/>
                  <a:pt x="9486" y="18108"/>
                </a:cubicBezTo>
                <a:close/>
                <a:moveTo>
                  <a:pt x="8590" y="19198"/>
                </a:moveTo>
                <a:cubicBezTo>
                  <a:pt x="8574" y="19198"/>
                  <a:pt x="8561" y="19205"/>
                  <a:pt x="8561" y="19214"/>
                </a:cubicBezTo>
                <a:cubicBezTo>
                  <a:pt x="8561" y="19222"/>
                  <a:pt x="8574" y="19230"/>
                  <a:pt x="8590" y="19230"/>
                </a:cubicBezTo>
                <a:cubicBezTo>
                  <a:pt x="8606" y="19230"/>
                  <a:pt x="8619" y="19222"/>
                  <a:pt x="8619" y="19214"/>
                </a:cubicBezTo>
                <a:cubicBezTo>
                  <a:pt x="8619" y="19205"/>
                  <a:pt x="8606" y="19198"/>
                  <a:pt x="8590" y="19198"/>
                </a:cubicBezTo>
                <a:close/>
                <a:moveTo>
                  <a:pt x="6048" y="19486"/>
                </a:moveTo>
                <a:cubicBezTo>
                  <a:pt x="6032" y="19486"/>
                  <a:pt x="6019" y="19493"/>
                  <a:pt x="6019" y="19502"/>
                </a:cubicBezTo>
                <a:cubicBezTo>
                  <a:pt x="6019" y="19511"/>
                  <a:pt x="6032" y="19518"/>
                  <a:pt x="6048" y="19518"/>
                </a:cubicBezTo>
                <a:cubicBezTo>
                  <a:pt x="6064" y="19518"/>
                  <a:pt x="6077" y="19511"/>
                  <a:pt x="6077" y="19502"/>
                </a:cubicBezTo>
                <a:cubicBezTo>
                  <a:pt x="6077" y="19493"/>
                  <a:pt x="6064" y="19486"/>
                  <a:pt x="6048" y="19486"/>
                </a:cubicBezTo>
                <a:close/>
                <a:moveTo>
                  <a:pt x="6564" y="19748"/>
                </a:moveTo>
                <a:cubicBezTo>
                  <a:pt x="6548" y="19742"/>
                  <a:pt x="6535" y="19744"/>
                  <a:pt x="6535" y="19753"/>
                </a:cubicBezTo>
                <a:cubicBezTo>
                  <a:pt x="6535" y="19762"/>
                  <a:pt x="6548" y="19769"/>
                  <a:pt x="6564" y="19769"/>
                </a:cubicBezTo>
                <a:cubicBezTo>
                  <a:pt x="6580" y="19769"/>
                  <a:pt x="6594" y="19768"/>
                  <a:pt x="6594" y="19764"/>
                </a:cubicBezTo>
                <a:cubicBezTo>
                  <a:pt x="6594" y="19760"/>
                  <a:pt x="6580" y="19753"/>
                  <a:pt x="6564" y="19748"/>
                </a:cubicBezTo>
                <a:close/>
                <a:moveTo>
                  <a:pt x="9983" y="21569"/>
                </a:moveTo>
                <a:cubicBezTo>
                  <a:pt x="9968" y="21564"/>
                  <a:pt x="9944" y="21571"/>
                  <a:pt x="9934" y="21580"/>
                </a:cubicBezTo>
                <a:cubicBezTo>
                  <a:pt x="9924" y="21589"/>
                  <a:pt x="9939" y="21596"/>
                  <a:pt x="9963" y="21596"/>
                </a:cubicBezTo>
                <a:cubicBezTo>
                  <a:pt x="10014" y="21596"/>
                  <a:pt x="10023" y="21583"/>
                  <a:pt x="9983" y="2156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62" name="Cranium.jpg" descr="Cranium.jpg"/>
          <p:cNvPicPr>
            <a:picLocks noChangeAspect="1"/>
          </p:cNvPicPr>
          <p:nvPr/>
        </p:nvPicPr>
        <p:blipFill>
          <a:blip r:embed="rId3"/>
          <a:srcRect r="2" b="4"/>
          <a:stretch>
            <a:fillRect/>
          </a:stretch>
        </p:blipFill>
        <p:spPr>
          <a:xfrm>
            <a:off x="215177" y="3826451"/>
            <a:ext cx="1246017" cy="830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600" extrusionOk="0">
                <a:moveTo>
                  <a:pt x="21" y="0"/>
                </a:moveTo>
                <a:cubicBezTo>
                  <a:pt x="9" y="0"/>
                  <a:pt x="0" y="74"/>
                  <a:pt x="0" y="186"/>
                </a:cubicBezTo>
                <a:cubicBezTo>
                  <a:pt x="0" y="287"/>
                  <a:pt x="6" y="358"/>
                  <a:pt x="14" y="351"/>
                </a:cubicBezTo>
                <a:cubicBezTo>
                  <a:pt x="37" y="330"/>
                  <a:pt x="44" y="0"/>
                  <a:pt x="21" y="0"/>
                </a:cubicBezTo>
                <a:close/>
                <a:moveTo>
                  <a:pt x="12933" y="1383"/>
                </a:moveTo>
                <a:cubicBezTo>
                  <a:pt x="12912" y="1383"/>
                  <a:pt x="12923" y="1439"/>
                  <a:pt x="12947" y="1465"/>
                </a:cubicBezTo>
                <a:cubicBezTo>
                  <a:pt x="12957" y="1476"/>
                  <a:pt x="12964" y="1480"/>
                  <a:pt x="12967" y="1476"/>
                </a:cubicBezTo>
                <a:cubicBezTo>
                  <a:pt x="12978" y="1459"/>
                  <a:pt x="12950" y="1383"/>
                  <a:pt x="12933" y="1383"/>
                </a:cubicBezTo>
                <a:close/>
                <a:moveTo>
                  <a:pt x="10917" y="1507"/>
                </a:moveTo>
                <a:cubicBezTo>
                  <a:pt x="10932" y="1542"/>
                  <a:pt x="10853" y="1631"/>
                  <a:pt x="10807" y="1631"/>
                </a:cubicBezTo>
                <a:cubicBezTo>
                  <a:pt x="10766" y="1631"/>
                  <a:pt x="10558" y="1784"/>
                  <a:pt x="10484" y="1868"/>
                </a:cubicBezTo>
                <a:cubicBezTo>
                  <a:pt x="10449" y="1908"/>
                  <a:pt x="10400" y="1940"/>
                  <a:pt x="10381" y="1940"/>
                </a:cubicBezTo>
                <a:cubicBezTo>
                  <a:pt x="10362" y="1940"/>
                  <a:pt x="10337" y="1947"/>
                  <a:pt x="10319" y="1961"/>
                </a:cubicBezTo>
                <a:cubicBezTo>
                  <a:pt x="10213" y="2042"/>
                  <a:pt x="10104" y="2105"/>
                  <a:pt x="10078" y="2105"/>
                </a:cubicBezTo>
                <a:cubicBezTo>
                  <a:pt x="10062" y="2105"/>
                  <a:pt x="10023" y="2138"/>
                  <a:pt x="9989" y="2167"/>
                </a:cubicBezTo>
                <a:cubicBezTo>
                  <a:pt x="9955" y="2197"/>
                  <a:pt x="9898" y="2229"/>
                  <a:pt x="9865" y="2239"/>
                </a:cubicBezTo>
                <a:cubicBezTo>
                  <a:pt x="9832" y="2250"/>
                  <a:pt x="9802" y="2269"/>
                  <a:pt x="9789" y="2291"/>
                </a:cubicBezTo>
                <a:cubicBezTo>
                  <a:pt x="9777" y="2313"/>
                  <a:pt x="9746" y="2332"/>
                  <a:pt x="9727" y="2332"/>
                </a:cubicBezTo>
                <a:cubicBezTo>
                  <a:pt x="9686" y="2332"/>
                  <a:pt x="9138" y="2743"/>
                  <a:pt x="9108" y="2797"/>
                </a:cubicBezTo>
                <a:cubicBezTo>
                  <a:pt x="9096" y="2819"/>
                  <a:pt x="9079" y="2838"/>
                  <a:pt x="9067" y="2838"/>
                </a:cubicBezTo>
                <a:cubicBezTo>
                  <a:pt x="9030" y="2838"/>
                  <a:pt x="8866" y="2971"/>
                  <a:pt x="8812" y="3044"/>
                </a:cubicBezTo>
                <a:cubicBezTo>
                  <a:pt x="8785" y="3082"/>
                  <a:pt x="8739" y="3133"/>
                  <a:pt x="8702" y="3158"/>
                </a:cubicBezTo>
                <a:cubicBezTo>
                  <a:pt x="8666" y="3183"/>
                  <a:pt x="8610" y="3232"/>
                  <a:pt x="8585" y="3271"/>
                </a:cubicBezTo>
                <a:cubicBezTo>
                  <a:pt x="8561" y="3311"/>
                  <a:pt x="8536" y="3344"/>
                  <a:pt x="8524" y="3344"/>
                </a:cubicBezTo>
                <a:cubicBezTo>
                  <a:pt x="8511" y="3344"/>
                  <a:pt x="8487" y="3375"/>
                  <a:pt x="8469" y="3406"/>
                </a:cubicBezTo>
                <a:cubicBezTo>
                  <a:pt x="8450" y="3437"/>
                  <a:pt x="8423" y="3457"/>
                  <a:pt x="8414" y="3457"/>
                </a:cubicBezTo>
                <a:cubicBezTo>
                  <a:pt x="8404" y="3457"/>
                  <a:pt x="8342" y="3524"/>
                  <a:pt x="8276" y="3602"/>
                </a:cubicBezTo>
                <a:cubicBezTo>
                  <a:pt x="8209" y="3679"/>
                  <a:pt x="8156" y="3736"/>
                  <a:pt x="8152" y="3736"/>
                </a:cubicBezTo>
                <a:cubicBezTo>
                  <a:pt x="8148" y="3736"/>
                  <a:pt x="8116" y="3782"/>
                  <a:pt x="8083" y="3829"/>
                </a:cubicBezTo>
                <a:cubicBezTo>
                  <a:pt x="8050" y="3875"/>
                  <a:pt x="8011" y="3911"/>
                  <a:pt x="8001" y="3911"/>
                </a:cubicBezTo>
                <a:cubicBezTo>
                  <a:pt x="7991" y="3911"/>
                  <a:pt x="7928" y="3999"/>
                  <a:pt x="7856" y="4107"/>
                </a:cubicBezTo>
                <a:cubicBezTo>
                  <a:pt x="7785" y="4216"/>
                  <a:pt x="7714" y="4303"/>
                  <a:pt x="7705" y="4303"/>
                </a:cubicBezTo>
                <a:cubicBezTo>
                  <a:pt x="7684" y="4303"/>
                  <a:pt x="7337" y="4814"/>
                  <a:pt x="7327" y="4861"/>
                </a:cubicBezTo>
                <a:cubicBezTo>
                  <a:pt x="7318" y="4901"/>
                  <a:pt x="7213" y="5092"/>
                  <a:pt x="7127" y="5222"/>
                </a:cubicBezTo>
                <a:cubicBezTo>
                  <a:pt x="7094" y="5273"/>
                  <a:pt x="7065" y="5334"/>
                  <a:pt x="7065" y="5356"/>
                </a:cubicBezTo>
                <a:cubicBezTo>
                  <a:pt x="7065" y="5378"/>
                  <a:pt x="7051" y="5411"/>
                  <a:pt x="7031" y="5439"/>
                </a:cubicBezTo>
                <a:cubicBezTo>
                  <a:pt x="7010" y="5467"/>
                  <a:pt x="6996" y="5513"/>
                  <a:pt x="6996" y="5532"/>
                </a:cubicBezTo>
                <a:cubicBezTo>
                  <a:pt x="6996" y="5550"/>
                  <a:pt x="6976" y="5595"/>
                  <a:pt x="6955" y="5635"/>
                </a:cubicBezTo>
                <a:cubicBezTo>
                  <a:pt x="6935" y="5674"/>
                  <a:pt x="6921" y="5725"/>
                  <a:pt x="6921" y="5748"/>
                </a:cubicBezTo>
                <a:cubicBezTo>
                  <a:pt x="6921" y="5771"/>
                  <a:pt x="6902" y="5846"/>
                  <a:pt x="6879" y="5913"/>
                </a:cubicBezTo>
                <a:cubicBezTo>
                  <a:pt x="6857" y="5981"/>
                  <a:pt x="6828" y="6061"/>
                  <a:pt x="6818" y="6099"/>
                </a:cubicBezTo>
                <a:cubicBezTo>
                  <a:pt x="6808" y="6138"/>
                  <a:pt x="6792" y="6196"/>
                  <a:pt x="6783" y="6223"/>
                </a:cubicBezTo>
                <a:cubicBezTo>
                  <a:pt x="6774" y="6250"/>
                  <a:pt x="6769" y="6294"/>
                  <a:pt x="6769" y="6316"/>
                </a:cubicBezTo>
                <a:cubicBezTo>
                  <a:pt x="6769" y="6338"/>
                  <a:pt x="6747" y="6403"/>
                  <a:pt x="6721" y="6471"/>
                </a:cubicBezTo>
                <a:cubicBezTo>
                  <a:pt x="6696" y="6538"/>
                  <a:pt x="6673" y="6613"/>
                  <a:pt x="6673" y="6636"/>
                </a:cubicBezTo>
                <a:cubicBezTo>
                  <a:pt x="6673" y="6659"/>
                  <a:pt x="6661" y="6715"/>
                  <a:pt x="6646" y="6760"/>
                </a:cubicBezTo>
                <a:cubicBezTo>
                  <a:pt x="6630" y="6804"/>
                  <a:pt x="6618" y="6855"/>
                  <a:pt x="6618" y="6873"/>
                </a:cubicBezTo>
                <a:cubicBezTo>
                  <a:pt x="6618" y="6891"/>
                  <a:pt x="6594" y="6954"/>
                  <a:pt x="6563" y="7007"/>
                </a:cubicBezTo>
                <a:cubicBezTo>
                  <a:pt x="6533" y="7061"/>
                  <a:pt x="6508" y="7126"/>
                  <a:pt x="6508" y="7152"/>
                </a:cubicBezTo>
                <a:cubicBezTo>
                  <a:pt x="6508" y="7178"/>
                  <a:pt x="6478" y="7261"/>
                  <a:pt x="6446" y="7338"/>
                </a:cubicBezTo>
                <a:cubicBezTo>
                  <a:pt x="6400" y="7449"/>
                  <a:pt x="6381" y="7474"/>
                  <a:pt x="6350" y="7461"/>
                </a:cubicBezTo>
                <a:cubicBezTo>
                  <a:pt x="6317" y="7448"/>
                  <a:pt x="6313" y="7457"/>
                  <a:pt x="6322" y="7513"/>
                </a:cubicBezTo>
                <a:cubicBezTo>
                  <a:pt x="6329" y="7549"/>
                  <a:pt x="6327" y="7605"/>
                  <a:pt x="6315" y="7637"/>
                </a:cubicBezTo>
                <a:cubicBezTo>
                  <a:pt x="6304" y="7669"/>
                  <a:pt x="6292" y="7719"/>
                  <a:pt x="6295" y="7750"/>
                </a:cubicBezTo>
                <a:cubicBezTo>
                  <a:pt x="6297" y="7782"/>
                  <a:pt x="6282" y="7835"/>
                  <a:pt x="6260" y="7864"/>
                </a:cubicBezTo>
                <a:cubicBezTo>
                  <a:pt x="6222" y="7916"/>
                  <a:pt x="6223" y="7914"/>
                  <a:pt x="6212" y="7854"/>
                </a:cubicBezTo>
                <a:cubicBezTo>
                  <a:pt x="6197" y="7769"/>
                  <a:pt x="6171" y="7775"/>
                  <a:pt x="6171" y="7864"/>
                </a:cubicBezTo>
                <a:cubicBezTo>
                  <a:pt x="6171" y="7913"/>
                  <a:pt x="6155" y="7937"/>
                  <a:pt x="6130" y="7946"/>
                </a:cubicBezTo>
                <a:cubicBezTo>
                  <a:pt x="6107" y="7956"/>
                  <a:pt x="6090" y="7988"/>
                  <a:pt x="6088" y="8029"/>
                </a:cubicBezTo>
                <a:cubicBezTo>
                  <a:pt x="6087" y="8066"/>
                  <a:pt x="6089" y="8114"/>
                  <a:pt x="6088" y="8132"/>
                </a:cubicBezTo>
                <a:cubicBezTo>
                  <a:pt x="6087" y="8151"/>
                  <a:pt x="6104" y="8175"/>
                  <a:pt x="6130" y="8184"/>
                </a:cubicBezTo>
                <a:cubicBezTo>
                  <a:pt x="6172" y="8199"/>
                  <a:pt x="6176" y="8216"/>
                  <a:pt x="6171" y="8359"/>
                </a:cubicBezTo>
                <a:cubicBezTo>
                  <a:pt x="6168" y="8444"/>
                  <a:pt x="6160" y="8520"/>
                  <a:pt x="6150" y="8535"/>
                </a:cubicBezTo>
                <a:cubicBezTo>
                  <a:pt x="6141" y="8549"/>
                  <a:pt x="6130" y="8596"/>
                  <a:pt x="6130" y="8638"/>
                </a:cubicBezTo>
                <a:cubicBezTo>
                  <a:pt x="6130" y="8680"/>
                  <a:pt x="6119" y="8721"/>
                  <a:pt x="6109" y="8731"/>
                </a:cubicBezTo>
                <a:cubicBezTo>
                  <a:pt x="6099" y="8740"/>
                  <a:pt x="6095" y="8793"/>
                  <a:pt x="6095" y="8844"/>
                </a:cubicBezTo>
                <a:cubicBezTo>
                  <a:pt x="6095" y="8935"/>
                  <a:pt x="6058" y="9015"/>
                  <a:pt x="6033" y="8978"/>
                </a:cubicBezTo>
                <a:cubicBezTo>
                  <a:pt x="6027" y="8968"/>
                  <a:pt x="6020" y="8987"/>
                  <a:pt x="6020" y="9020"/>
                </a:cubicBezTo>
                <a:cubicBezTo>
                  <a:pt x="6020" y="9052"/>
                  <a:pt x="6024" y="9093"/>
                  <a:pt x="6033" y="9102"/>
                </a:cubicBezTo>
                <a:cubicBezTo>
                  <a:pt x="6064" y="9131"/>
                  <a:pt x="6030" y="9408"/>
                  <a:pt x="5985" y="9484"/>
                </a:cubicBezTo>
                <a:cubicBezTo>
                  <a:pt x="5970" y="9510"/>
                  <a:pt x="5962" y="9546"/>
                  <a:pt x="5965" y="9567"/>
                </a:cubicBezTo>
                <a:cubicBezTo>
                  <a:pt x="5972" y="9628"/>
                  <a:pt x="5910" y="9824"/>
                  <a:pt x="5889" y="9804"/>
                </a:cubicBezTo>
                <a:cubicBezTo>
                  <a:pt x="5878" y="9794"/>
                  <a:pt x="5868" y="9802"/>
                  <a:pt x="5868" y="9825"/>
                </a:cubicBezTo>
                <a:cubicBezTo>
                  <a:pt x="5868" y="9848"/>
                  <a:pt x="5879" y="9877"/>
                  <a:pt x="5889" y="9887"/>
                </a:cubicBezTo>
                <a:cubicBezTo>
                  <a:pt x="5899" y="9896"/>
                  <a:pt x="5903" y="9930"/>
                  <a:pt x="5903" y="9959"/>
                </a:cubicBezTo>
                <a:cubicBezTo>
                  <a:pt x="5903" y="9988"/>
                  <a:pt x="5918" y="10050"/>
                  <a:pt x="5930" y="10093"/>
                </a:cubicBezTo>
                <a:cubicBezTo>
                  <a:pt x="5942" y="10137"/>
                  <a:pt x="5946" y="10202"/>
                  <a:pt x="5944" y="10238"/>
                </a:cubicBezTo>
                <a:cubicBezTo>
                  <a:pt x="5942" y="10273"/>
                  <a:pt x="5952" y="10319"/>
                  <a:pt x="5965" y="10341"/>
                </a:cubicBezTo>
                <a:cubicBezTo>
                  <a:pt x="6007" y="10417"/>
                  <a:pt x="5956" y="11108"/>
                  <a:pt x="5910" y="11094"/>
                </a:cubicBezTo>
                <a:cubicBezTo>
                  <a:pt x="5897" y="11090"/>
                  <a:pt x="5894" y="11122"/>
                  <a:pt x="5896" y="11177"/>
                </a:cubicBezTo>
                <a:cubicBezTo>
                  <a:pt x="5898" y="11246"/>
                  <a:pt x="5891" y="11265"/>
                  <a:pt x="5868" y="11259"/>
                </a:cubicBezTo>
                <a:cubicBezTo>
                  <a:pt x="5831" y="11250"/>
                  <a:pt x="5766" y="11344"/>
                  <a:pt x="5758" y="11424"/>
                </a:cubicBezTo>
                <a:cubicBezTo>
                  <a:pt x="5755" y="11457"/>
                  <a:pt x="5748" y="11498"/>
                  <a:pt x="5738" y="11517"/>
                </a:cubicBezTo>
                <a:cubicBezTo>
                  <a:pt x="5727" y="11536"/>
                  <a:pt x="5720" y="11595"/>
                  <a:pt x="5724" y="11651"/>
                </a:cubicBezTo>
                <a:cubicBezTo>
                  <a:pt x="5728" y="11708"/>
                  <a:pt x="5726" y="11767"/>
                  <a:pt x="5717" y="11775"/>
                </a:cubicBezTo>
                <a:cubicBezTo>
                  <a:pt x="5708" y="11784"/>
                  <a:pt x="5703" y="11817"/>
                  <a:pt x="5703" y="11847"/>
                </a:cubicBezTo>
                <a:cubicBezTo>
                  <a:pt x="5703" y="11878"/>
                  <a:pt x="5682" y="11921"/>
                  <a:pt x="5662" y="11951"/>
                </a:cubicBezTo>
                <a:cubicBezTo>
                  <a:pt x="5642" y="11980"/>
                  <a:pt x="5624" y="12031"/>
                  <a:pt x="5621" y="12064"/>
                </a:cubicBezTo>
                <a:cubicBezTo>
                  <a:pt x="5610" y="12167"/>
                  <a:pt x="5582" y="12139"/>
                  <a:pt x="5566" y="12013"/>
                </a:cubicBezTo>
                <a:cubicBezTo>
                  <a:pt x="5552" y="11912"/>
                  <a:pt x="5540" y="11902"/>
                  <a:pt x="5517" y="11930"/>
                </a:cubicBezTo>
                <a:cubicBezTo>
                  <a:pt x="5503" y="11948"/>
                  <a:pt x="5497" y="11973"/>
                  <a:pt x="5497" y="11992"/>
                </a:cubicBezTo>
                <a:cubicBezTo>
                  <a:pt x="5497" y="12011"/>
                  <a:pt x="5478" y="12045"/>
                  <a:pt x="5462" y="12064"/>
                </a:cubicBezTo>
                <a:cubicBezTo>
                  <a:pt x="5444" y="12087"/>
                  <a:pt x="5444" y="12116"/>
                  <a:pt x="5456" y="12136"/>
                </a:cubicBezTo>
                <a:cubicBezTo>
                  <a:pt x="5465" y="12154"/>
                  <a:pt x="5476" y="12212"/>
                  <a:pt x="5483" y="12271"/>
                </a:cubicBezTo>
                <a:cubicBezTo>
                  <a:pt x="5494" y="12360"/>
                  <a:pt x="5492" y="12388"/>
                  <a:pt x="5456" y="12446"/>
                </a:cubicBezTo>
                <a:lnTo>
                  <a:pt x="5414" y="12518"/>
                </a:lnTo>
                <a:lnTo>
                  <a:pt x="5456" y="12560"/>
                </a:lnTo>
                <a:cubicBezTo>
                  <a:pt x="5498" y="12604"/>
                  <a:pt x="5510" y="12755"/>
                  <a:pt x="5476" y="12787"/>
                </a:cubicBezTo>
                <a:cubicBezTo>
                  <a:pt x="5467" y="12795"/>
                  <a:pt x="5461" y="12867"/>
                  <a:pt x="5462" y="12952"/>
                </a:cubicBezTo>
                <a:cubicBezTo>
                  <a:pt x="5463" y="13037"/>
                  <a:pt x="5454" y="13119"/>
                  <a:pt x="5442" y="13138"/>
                </a:cubicBezTo>
                <a:cubicBezTo>
                  <a:pt x="5430" y="13156"/>
                  <a:pt x="5421" y="13197"/>
                  <a:pt x="5421" y="13220"/>
                </a:cubicBezTo>
                <a:cubicBezTo>
                  <a:pt x="5421" y="13243"/>
                  <a:pt x="5403" y="13275"/>
                  <a:pt x="5387" y="13303"/>
                </a:cubicBezTo>
                <a:cubicBezTo>
                  <a:pt x="5359" y="13349"/>
                  <a:pt x="5363" y="13364"/>
                  <a:pt x="5407" y="13426"/>
                </a:cubicBezTo>
                <a:cubicBezTo>
                  <a:pt x="5443" y="13476"/>
                  <a:pt x="5450" y="13496"/>
                  <a:pt x="5435" y="13519"/>
                </a:cubicBezTo>
                <a:cubicBezTo>
                  <a:pt x="5420" y="13541"/>
                  <a:pt x="5415" y="13599"/>
                  <a:pt x="5428" y="13695"/>
                </a:cubicBezTo>
                <a:cubicBezTo>
                  <a:pt x="5440" y="13788"/>
                  <a:pt x="5442" y="13838"/>
                  <a:pt x="5428" y="13870"/>
                </a:cubicBezTo>
                <a:cubicBezTo>
                  <a:pt x="5414" y="13905"/>
                  <a:pt x="5417" y="13941"/>
                  <a:pt x="5435" y="13984"/>
                </a:cubicBezTo>
                <a:cubicBezTo>
                  <a:pt x="5452" y="14025"/>
                  <a:pt x="5455" y="14052"/>
                  <a:pt x="5442" y="14077"/>
                </a:cubicBezTo>
                <a:cubicBezTo>
                  <a:pt x="5430" y="14097"/>
                  <a:pt x="5419" y="14236"/>
                  <a:pt x="5421" y="14407"/>
                </a:cubicBezTo>
                <a:cubicBezTo>
                  <a:pt x="5425" y="14672"/>
                  <a:pt x="5423" y="14693"/>
                  <a:pt x="5394" y="14686"/>
                </a:cubicBezTo>
                <a:cubicBezTo>
                  <a:pt x="5369" y="14679"/>
                  <a:pt x="5363" y="14694"/>
                  <a:pt x="5366" y="14747"/>
                </a:cubicBezTo>
                <a:cubicBezTo>
                  <a:pt x="5368" y="14786"/>
                  <a:pt x="5379" y="14832"/>
                  <a:pt x="5394" y="14840"/>
                </a:cubicBezTo>
                <a:cubicBezTo>
                  <a:pt x="5414" y="14852"/>
                  <a:pt x="5418" y="14860"/>
                  <a:pt x="5400" y="14892"/>
                </a:cubicBezTo>
                <a:cubicBezTo>
                  <a:pt x="5374" y="14940"/>
                  <a:pt x="5368" y="15190"/>
                  <a:pt x="5394" y="15263"/>
                </a:cubicBezTo>
                <a:cubicBezTo>
                  <a:pt x="5403" y="15291"/>
                  <a:pt x="5423" y="15403"/>
                  <a:pt x="5435" y="15511"/>
                </a:cubicBezTo>
                <a:cubicBezTo>
                  <a:pt x="5453" y="15672"/>
                  <a:pt x="5456" y="15714"/>
                  <a:pt x="5435" y="15738"/>
                </a:cubicBezTo>
                <a:cubicBezTo>
                  <a:pt x="5405" y="15773"/>
                  <a:pt x="5410" y="16059"/>
                  <a:pt x="5442" y="16089"/>
                </a:cubicBezTo>
                <a:cubicBezTo>
                  <a:pt x="5453" y="16099"/>
                  <a:pt x="5498" y="16110"/>
                  <a:pt x="5545" y="16110"/>
                </a:cubicBezTo>
                <a:cubicBezTo>
                  <a:pt x="5604" y="16110"/>
                  <a:pt x="5638" y="16127"/>
                  <a:pt x="5655" y="16161"/>
                </a:cubicBezTo>
                <a:cubicBezTo>
                  <a:pt x="5668" y="16188"/>
                  <a:pt x="5701" y="16210"/>
                  <a:pt x="5724" y="16213"/>
                </a:cubicBezTo>
                <a:cubicBezTo>
                  <a:pt x="5779" y="16219"/>
                  <a:pt x="5788" y="16286"/>
                  <a:pt x="5738" y="16306"/>
                </a:cubicBezTo>
                <a:cubicBezTo>
                  <a:pt x="5696" y="16322"/>
                  <a:pt x="5682" y="16408"/>
                  <a:pt x="5717" y="16440"/>
                </a:cubicBezTo>
                <a:cubicBezTo>
                  <a:pt x="5740" y="16461"/>
                  <a:pt x="5689" y="16564"/>
                  <a:pt x="5655" y="16564"/>
                </a:cubicBezTo>
                <a:cubicBezTo>
                  <a:pt x="5643" y="16564"/>
                  <a:pt x="5619" y="16628"/>
                  <a:pt x="5600" y="16698"/>
                </a:cubicBezTo>
                <a:cubicBezTo>
                  <a:pt x="5553" y="16867"/>
                  <a:pt x="5518" y="16901"/>
                  <a:pt x="5490" y="16822"/>
                </a:cubicBezTo>
                <a:cubicBezTo>
                  <a:pt x="5470" y="16765"/>
                  <a:pt x="5470" y="16759"/>
                  <a:pt x="5442" y="16801"/>
                </a:cubicBezTo>
                <a:cubicBezTo>
                  <a:pt x="5419" y="16836"/>
                  <a:pt x="5413" y="16857"/>
                  <a:pt x="5428" y="16894"/>
                </a:cubicBezTo>
                <a:cubicBezTo>
                  <a:pt x="5448" y="16944"/>
                  <a:pt x="5437" y="17020"/>
                  <a:pt x="5387" y="17111"/>
                </a:cubicBezTo>
                <a:cubicBezTo>
                  <a:pt x="5370" y="17141"/>
                  <a:pt x="5365" y="17159"/>
                  <a:pt x="5380" y="17173"/>
                </a:cubicBezTo>
                <a:cubicBezTo>
                  <a:pt x="5394" y="17186"/>
                  <a:pt x="5395" y="17209"/>
                  <a:pt x="5373" y="17245"/>
                </a:cubicBezTo>
                <a:cubicBezTo>
                  <a:pt x="5355" y="17274"/>
                  <a:pt x="5328" y="17285"/>
                  <a:pt x="5318" y="17276"/>
                </a:cubicBezTo>
                <a:cubicBezTo>
                  <a:pt x="5308" y="17267"/>
                  <a:pt x="5290" y="17290"/>
                  <a:pt x="5277" y="17317"/>
                </a:cubicBezTo>
                <a:cubicBezTo>
                  <a:pt x="5263" y="17346"/>
                  <a:pt x="5246" y="17358"/>
                  <a:pt x="5228" y="17348"/>
                </a:cubicBezTo>
                <a:cubicBezTo>
                  <a:pt x="5206" y="17335"/>
                  <a:pt x="5192" y="17352"/>
                  <a:pt x="5187" y="17420"/>
                </a:cubicBezTo>
                <a:cubicBezTo>
                  <a:pt x="5183" y="17486"/>
                  <a:pt x="5177" y="17506"/>
                  <a:pt x="5153" y="17503"/>
                </a:cubicBezTo>
                <a:cubicBezTo>
                  <a:pt x="5119" y="17499"/>
                  <a:pt x="5102" y="17588"/>
                  <a:pt x="5132" y="17616"/>
                </a:cubicBezTo>
                <a:cubicBezTo>
                  <a:pt x="5141" y="17625"/>
                  <a:pt x="5154" y="17697"/>
                  <a:pt x="5160" y="17771"/>
                </a:cubicBezTo>
                <a:cubicBezTo>
                  <a:pt x="5166" y="17845"/>
                  <a:pt x="5177" y="17926"/>
                  <a:pt x="5180" y="17957"/>
                </a:cubicBezTo>
                <a:cubicBezTo>
                  <a:pt x="5184" y="17991"/>
                  <a:pt x="5177" y="18019"/>
                  <a:pt x="5160" y="18019"/>
                </a:cubicBezTo>
                <a:cubicBezTo>
                  <a:pt x="5140" y="18019"/>
                  <a:pt x="5128" y="18046"/>
                  <a:pt x="5125" y="18132"/>
                </a:cubicBezTo>
                <a:cubicBezTo>
                  <a:pt x="5117" y="18412"/>
                  <a:pt x="5042" y="18689"/>
                  <a:pt x="5015" y="18535"/>
                </a:cubicBezTo>
                <a:cubicBezTo>
                  <a:pt x="5009" y="18501"/>
                  <a:pt x="4988" y="18483"/>
                  <a:pt x="4974" y="18483"/>
                </a:cubicBezTo>
                <a:cubicBezTo>
                  <a:pt x="4954" y="18483"/>
                  <a:pt x="4950" y="18515"/>
                  <a:pt x="4953" y="18638"/>
                </a:cubicBezTo>
                <a:cubicBezTo>
                  <a:pt x="4958" y="18777"/>
                  <a:pt x="4954" y="18807"/>
                  <a:pt x="4926" y="18803"/>
                </a:cubicBezTo>
                <a:cubicBezTo>
                  <a:pt x="4873" y="18797"/>
                  <a:pt x="4892" y="18833"/>
                  <a:pt x="4953" y="18865"/>
                </a:cubicBezTo>
                <a:cubicBezTo>
                  <a:pt x="5001" y="18890"/>
                  <a:pt x="5008" y="18917"/>
                  <a:pt x="5008" y="18999"/>
                </a:cubicBezTo>
                <a:cubicBezTo>
                  <a:pt x="5008" y="19185"/>
                  <a:pt x="4908" y="19184"/>
                  <a:pt x="4891" y="18999"/>
                </a:cubicBezTo>
                <a:cubicBezTo>
                  <a:pt x="4887" y="18953"/>
                  <a:pt x="4879" y="19010"/>
                  <a:pt x="4878" y="19123"/>
                </a:cubicBezTo>
                <a:lnTo>
                  <a:pt x="4878" y="19330"/>
                </a:lnTo>
                <a:lnTo>
                  <a:pt x="4960" y="19319"/>
                </a:lnTo>
                <a:cubicBezTo>
                  <a:pt x="5056" y="19310"/>
                  <a:pt x="5118" y="19380"/>
                  <a:pt x="5118" y="19484"/>
                </a:cubicBezTo>
                <a:cubicBezTo>
                  <a:pt x="5118" y="19544"/>
                  <a:pt x="5125" y="19541"/>
                  <a:pt x="5187" y="19515"/>
                </a:cubicBezTo>
                <a:cubicBezTo>
                  <a:pt x="5240" y="19493"/>
                  <a:pt x="5260" y="19500"/>
                  <a:pt x="5297" y="19536"/>
                </a:cubicBezTo>
                <a:cubicBezTo>
                  <a:pt x="5343" y="19580"/>
                  <a:pt x="5354" y="19653"/>
                  <a:pt x="5311" y="19639"/>
                </a:cubicBezTo>
                <a:cubicBezTo>
                  <a:pt x="5284" y="19630"/>
                  <a:pt x="5278" y="19677"/>
                  <a:pt x="5304" y="19701"/>
                </a:cubicBezTo>
                <a:cubicBezTo>
                  <a:pt x="5328" y="19723"/>
                  <a:pt x="5278" y="19825"/>
                  <a:pt x="5242" y="19825"/>
                </a:cubicBezTo>
                <a:cubicBezTo>
                  <a:pt x="5230" y="19825"/>
                  <a:pt x="5214" y="19854"/>
                  <a:pt x="5208" y="19887"/>
                </a:cubicBezTo>
                <a:cubicBezTo>
                  <a:pt x="5202" y="19919"/>
                  <a:pt x="5184" y="19938"/>
                  <a:pt x="5173" y="19928"/>
                </a:cubicBezTo>
                <a:cubicBezTo>
                  <a:pt x="5132" y="19890"/>
                  <a:pt x="5160" y="19949"/>
                  <a:pt x="5228" y="20052"/>
                </a:cubicBezTo>
                <a:cubicBezTo>
                  <a:pt x="5331" y="20208"/>
                  <a:pt x="5432" y="20307"/>
                  <a:pt x="5462" y="20289"/>
                </a:cubicBezTo>
                <a:cubicBezTo>
                  <a:pt x="5503" y="20266"/>
                  <a:pt x="5709" y="20356"/>
                  <a:pt x="5703" y="20393"/>
                </a:cubicBezTo>
                <a:cubicBezTo>
                  <a:pt x="5697" y="20437"/>
                  <a:pt x="5719" y="20425"/>
                  <a:pt x="5758" y="20372"/>
                </a:cubicBezTo>
                <a:cubicBezTo>
                  <a:pt x="5777" y="20347"/>
                  <a:pt x="5804" y="20332"/>
                  <a:pt x="5820" y="20341"/>
                </a:cubicBezTo>
                <a:cubicBezTo>
                  <a:pt x="5836" y="20350"/>
                  <a:pt x="5857" y="20360"/>
                  <a:pt x="5861" y="20362"/>
                </a:cubicBezTo>
                <a:cubicBezTo>
                  <a:pt x="5866" y="20363"/>
                  <a:pt x="5894" y="20380"/>
                  <a:pt x="5930" y="20403"/>
                </a:cubicBezTo>
                <a:cubicBezTo>
                  <a:pt x="6000" y="20447"/>
                  <a:pt x="6122" y="20460"/>
                  <a:pt x="6137" y="20424"/>
                </a:cubicBezTo>
                <a:cubicBezTo>
                  <a:pt x="6142" y="20411"/>
                  <a:pt x="6178" y="20410"/>
                  <a:pt x="6212" y="20413"/>
                </a:cubicBezTo>
                <a:cubicBezTo>
                  <a:pt x="6465" y="20436"/>
                  <a:pt x="6609" y="20455"/>
                  <a:pt x="6625" y="20475"/>
                </a:cubicBezTo>
                <a:cubicBezTo>
                  <a:pt x="6654" y="20511"/>
                  <a:pt x="6830" y="20519"/>
                  <a:pt x="6873" y="20485"/>
                </a:cubicBezTo>
                <a:cubicBezTo>
                  <a:pt x="6893" y="20469"/>
                  <a:pt x="7089" y="20443"/>
                  <a:pt x="7306" y="20434"/>
                </a:cubicBezTo>
                <a:cubicBezTo>
                  <a:pt x="7523" y="20424"/>
                  <a:pt x="7720" y="20418"/>
                  <a:pt x="7746" y="20413"/>
                </a:cubicBezTo>
                <a:cubicBezTo>
                  <a:pt x="7803" y="20403"/>
                  <a:pt x="7858" y="20439"/>
                  <a:pt x="7843" y="20475"/>
                </a:cubicBezTo>
                <a:cubicBezTo>
                  <a:pt x="7836" y="20490"/>
                  <a:pt x="7849" y="20506"/>
                  <a:pt x="7870" y="20506"/>
                </a:cubicBezTo>
                <a:cubicBezTo>
                  <a:pt x="7896" y="20506"/>
                  <a:pt x="7905" y="20493"/>
                  <a:pt x="7898" y="20465"/>
                </a:cubicBezTo>
                <a:cubicBezTo>
                  <a:pt x="7891" y="20437"/>
                  <a:pt x="7907" y="20410"/>
                  <a:pt x="7939" y="20393"/>
                </a:cubicBezTo>
                <a:cubicBezTo>
                  <a:pt x="8004" y="20355"/>
                  <a:pt x="8195" y="20363"/>
                  <a:pt x="8228" y="20403"/>
                </a:cubicBezTo>
                <a:cubicBezTo>
                  <a:pt x="8242" y="20421"/>
                  <a:pt x="8263" y="20426"/>
                  <a:pt x="8269" y="20424"/>
                </a:cubicBezTo>
                <a:cubicBezTo>
                  <a:pt x="8275" y="20421"/>
                  <a:pt x="8277" y="20442"/>
                  <a:pt x="8276" y="20465"/>
                </a:cubicBezTo>
                <a:cubicBezTo>
                  <a:pt x="8274" y="20500"/>
                  <a:pt x="8304" y="20510"/>
                  <a:pt x="8475" y="20506"/>
                </a:cubicBezTo>
                <a:cubicBezTo>
                  <a:pt x="8674" y="20501"/>
                  <a:pt x="8750" y="20523"/>
                  <a:pt x="8723" y="20589"/>
                </a:cubicBezTo>
                <a:cubicBezTo>
                  <a:pt x="8717" y="20602"/>
                  <a:pt x="8723" y="20634"/>
                  <a:pt x="8730" y="20651"/>
                </a:cubicBezTo>
                <a:cubicBezTo>
                  <a:pt x="8739" y="20673"/>
                  <a:pt x="8750" y="20673"/>
                  <a:pt x="8764" y="20651"/>
                </a:cubicBezTo>
                <a:cubicBezTo>
                  <a:pt x="8776" y="20634"/>
                  <a:pt x="8800" y="20620"/>
                  <a:pt x="8819" y="20620"/>
                </a:cubicBezTo>
                <a:cubicBezTo>
                  <a:pt x="8839" y="20620"/>
                  <a:pt x="8846" y="20603"/>
                  <a:pt x="8840" y="20589"/>
                </a:cubicBezTo>
                <a:cubicBezTo>
                  <a:pt x="8826" y="20556"/>
                  <a:pt x="8891" y="20506"/>
                  <a:pt x="8943" y="20506"/>
                </a:cubicBezTo>
                <a:cubicBezTo>
                  <a:pt x="8986" y="20506"/>
                  <a:pt x="8994" y="20480"/>
                  <a:pt x="8964" y="20434"/>
                </a:cubicBezTo>
                <a:cubicBezTo>
                  <a:pt x="8923" y="20372"/>
                  <a:pt x="8998" y="20331"/>
                  <a:pt x="9191" y="20320"/>
                </a:cubicBezTo>
                <a:cubicBezTo>
                  <a:pt x="9297" y="20314"/>
                  <a:pt x="9435" y="20299"/>
                  <a:pt x="9494" y="20289"/>
                </a:cubicBezTo>
                <a:cubicBezTo>
                  <a:pt x="9558" y="20279"/>
                  <a:pt x="9603" y="20293"/>
                  <a:pt x="9610" y="20310"/>
                </a:cubicBezTo>
                <a:cubicBezTo>
                  <a:pt x="9626" y="20348"/>
                  <a:pt x="10173" y="20348"/>
                  <a:pt x="10188" y="20310"/>
                </a:cubicBezTo>
                <a:cubicBezTo>
                  <a:pt x="10204" y="20273"/>
                  <a:pt x="10301" y="20272"/>
                  <a:pt x="10326" y="20310"/>
                </a:cubicBezTo>
                <a:cubicBezTo>
                  <a:pt x="10337" y="20327"/>
                  <a:pt x="10432" y="20346"/>
                  <a:pt x="10539" y="20351"/>
                </a:cubicBezTo>
                <a:cubicBezTo>
                  <a:pt x="10646" y="20356"/>
                  <a:pt x="10744" y="20363"/>
                  <a:pt x="10759" y="20372"/>
                </a:cubicBezTo>
                <a:cubicBezTo>
                  <a:pt x="10775" y="20381"/>
                  <a:pt x="10827" y="20397"/>
                  <a:pt x="10876" y="20403"/>
                </a:cubicBezTo>
                <a:cubicBezTo>
                  <a:pt x="10925" y="20408"/>
                  <a:pt x="10972" y="20413"/>
                  <a:pt x="10979" y="20424"/>
                </a:cubicBezTo>
                <a:cubicBezTo>
                  <a:pt x="10986" y="20434"/>
                  <a:pt x="11007" y="20430"/>
                  <a:pt x="11021" y="20413"/>
                </a:cubicBezTo>
                <a:cubicBezTo>
                  <a:pt x="11039" y="20390"/>
                  <a:pt x="11050" y="20390"/>
                  <a:pt x="11069" y="20413"/>
                </a:cubicBezTo>
                <a:cubicBezTo>
                  <a:pt x="11083" y="20430"/>
                  <a:pt x="11096" y="20434"/>
                  <a:pt x="11103" y="20424"/>
                </a:cubicBezTo>
                <a:cubicBezTo>
                  <a:pt x="11121" y="20397"/>
                  <a:pt x="11190" y="20399"/>
                  <a:pt x="11200" y="20424"/>
                </a:cubicBezTo>
                <a:cubicBezTo>
                  <a:pt x="11204" y="20434"/>
                  <a:pt x="11248" y="20435"/>
                  <a:pt x="11289" y="20424"/>
                </a:cubicBezTo>
                <a:cubicBezTo>
                  <a:pt x="11344" y="20408"/>
                  <a:pt x="11370" y="20405"/>
                  <a:pt x="11385" y="20434"/>
                </a:cubicBezTo>
                <a:cubicBezTo>
                  <a:pt x="11398" y="20457"/>
                  <a:pt x="11419" y="20465"/>
                  <a:pt x="11440" y="20454"/>
                </a:cubicBezTo>
                <a:cubicBezTo>
                  <a:pt x="11461" y="20445"/>
                  <a:pt x="11498" y="20455"/>
                  <a:pt x="11523" y="20475"/>
                </a:cubicBezTo>
                <a:cubicBezTo>
                  <a:pt x="11559" y="20504"/>
                  <a:pt x="11579" y="20512"/>
                  <a:pt x="11626" y="20485"/>
                </a:cubicBezTo>
                <a:cubicBezTo>
                  <a:pt x="11661" y="20466"/>
                  <a:pt x="11692" y="20460"/>
                  <a:pt x="11702" y="20475"/>
                </a:cubicBezTo>
                <a:cubicBezTo>
                  <a:pt x="11711" y="20489"/>
                  <a:pt x="11747" y="20488"/>
                  <a:pt x="11777" y="20475"/>
                </a:cubicBezTo>
                <a:cubicBezTo>
                  <a:pt x="11807" y="20462"/>
                  <a:pt x="11852" y="20463"/>
                  <a:pt x="11881" y="20475"/>
                </a:cubicBezTo>
                <a:cubicBezTo>
                  <a:pt x="11938" y="20499"/>
                  <a:pt x="12256" y="20490"/>
                  <a:pt x="12273" y="20465"/>
                </a:cubicBezTo>
                <a:cubicBezTo>
                  <a:pt x="12279" y="20456"/>
                  <a:pt x="12296" y="20461"/>
                  <a:pt x="12307" y="20475"/>
                </a:cubicBezTo>
                <a:cubicBezTo>
                  <a:pt x="12331" y="20505"/>
                  <a:pt x="12473" y="20519"/>
                  <a:pt x="12500" y="20496"/>
                </a:cubicBezTo>
                <a:cubicBezTo>
                  <a:pt x="12515" y="20482"/>
                  <a:pt x="12586" y="20490"/>
                  <a:pt x="12617" y="20506"/>
                </a:cubicBezTo>
                <a:cubicBezTo>
                  <a:pt x="12622" y="20509"/>
                  <a:pt x="12667" y="20508"/>
                  <a:pt x="12713" y="20506"/>
                </a:cubicBezTo>
                <a:cubicBezTo>
                  <a:pt x="12759" y="20504"/>
                  <a:pt x="12824" y="20512"/>
                  <a:pt x="12857" y="20527"/>
                </a:cubicBezTo>
                <a:cubicBezTo>
                  <a:pt x="12894" y="20543"/>
                  <a:pt x="12920" y="20543"/>
                  <a:pt x="12926" y="20527"/>
                </a:cubicBezTo>
                <a:cubicBezTo>
                  <a:pt x="12941" y="20492"/>
                  <a:pt x="13042" y="20502"/>
                  <a:pt x="13057" y="20537"/>
                </a:cubicBezTo>
                <a:cubicBezTo>
                  <a:pt x="13063" y="20552"/>
                  <a:pt x="13097" y="20558"/>
                  <a:pt x="13126" y="20558"/>
                </a:cubicBezTo>
                <a:cubicBezTo>
                  <a:pt x="13163" y="20558"/>
                  <a:pt x="13181" y="20546"/>
                  <a:pt x="13188" y="20506"/>
                </a:cubicBezTo>
                <a:cubicBezTo>
                  <a:pt x="13197" y="20452"/>
                  <a:pt x="13263" y="20428"/>
                  <a:pt x="13373" y="20444"/>
                </a:cubicBezTo>
                <a:cubicBezTo>
                  <a:pt x="13390" y="20447"/>
                  <a:pt x="13409" y="20438"/>
                  <a:pt x="13415" y="20424"/>
                </a:cubicBezTo>
                <a:cubicBezTo>
                  <a:pt x="13421" y="20409"/>
                  <a:pt x="13453" y="20406"/>
                  <a:pt x="13490" y="20413"/>
                </a:cubicBezTo>
                <a:cubicBezTo>
                  <a:pt x="13541" y="20423"/>
                  <a:pt x="13567" y="20416"/>
                  <a:pt x="13580" y="20382"/>
                </a:cubicBezTo>
                <a:cubicBezTo>
                  <a:pt x="13596" y="20338"/>
                  <a:pt x="13619" y="20327"/>
                  <a:pt x="13841" y="20331"/>
                </a:cubicBezTo>
                <a:cubicBezTo>
                  <a:pt x="13870" y="20331"/>
                  <a:pt x="13905" y="20332"/>
                  <a:pt x="13917" y="20320"/>
                </a:cubicBezTo>
                <a:cubicBezTo>
                  <a:pt x="13954" y="20286"/>
                  <a:pt x="14004" y="20281"/>
                  <a:pt x="14041" y="20310"/>
                </a:cubicBezTo>
                <a:cubicBezTo>
                  <a:pt x="14068" y="20332"/>
                  <a:pt x="14081" y="20323"/>
                  <a:pt x="14089" y="20279"/>
                </a:cubicBezTo>
                <a:cubicBezTo>
                  <a:pt x="14097" y="20231"/>
                  <a:pt x="14111" y="20227"/>
                  <a:pt x="14213" y="20227"/>
                </a:cubicBezTo>
                <a:cubicBezTo>
                  <a:pt x="14296" y="20227"/>
                  <a:pt x="14340" y="20209"/>
                  <a:pt x="14364" y="20176"/>
                </a:cubicBezTo>
                <a:cubicBezTo>
                  <a:pt x="14396" y="20133"/>
                  <a:pt x="14401" y="20133"/>
                  <a:pt x="14433" y="20176"/>
                </a:cubicBezTo>
                <a:cubicBezTo>
                  <a:pt x="14468" y="20224"/>
                  <a:pt x="14672" y="20243"/>
                  <a:pt x="14653" y="20196"/>
                </a:cubicBezTo>
                <a:cubicBezTo>
                  <a:pt x="14633" y="20149"/>
                  <a:pt x="14726" y="20076"/>
                  <a:pt x="14818" y="20062"/>
                </a:cubicBezTo>
                <a:cubicBezTo>
                  <a:pt x="14987" y="20037"/>
                  <a:pt x="15029" y="20035"/>
                  <a:pt x="15024" y="20073"/>
                </a:cubicBezTo>
                <a:cubicBezTo>
                  <a:pt x="15022" y="20092"/>
                  <a:pt x="15029" y="20114"/>
                  <a:pt x="15045" y="20114"/>
                </a:cubicBezTo>
                <a:cubicBezTo>
                  <a:pt x="15061" y="20114"/>
                  <a:pt x="15071" y="20097"/>
                  <a:pt x="15066" y="20083"/>
                </a:cubicBezTo>
                <a:cubicBezTo>
                  <a:pt x="15060" y="20069"/>
                  <a:pt x="15067" y="20046"/>
                  <a:pt x="15079" y="20031"/>
                </a:cubicBezTo>
                <a:cubicBezTo>
                  <a:pt x="15116" y="19990"/>
                  <a:pt x="15293" y="19932"/>
                  <a:pt x="15361" y="19938"/>
                </a:cubicBezTo>
                <a:cubicBezTo>
                  <a:pt x="15395" y="19942"/>
                  <a:pt x="15442" y="19936"/>
                  <a:pt x="15471" y="19918"/>
                </a:cubicBezTo>
                <a:cubicBezTo>
                  <a:pt x="15501" y="19900"/>
                  <a:pt x="15547" y="19887"/>
                  <a:pt x="15568" y="19897"/>
                </a:cubicBezTo>
                <a:cubicBezTo>
                  <a:pt x="15592" y="19909"/>
                  <a:pt x="15596" y="19906"/>
                  <a:pt x="15588" y="19887"/>
                </a:cubicBezTo>
                <a:cubicBezTo>
                  <a:pt x="15574" y="19852"/>
                  <a:pt x="15633" y="19804"/>
                  <a:pt x="15685" y="19804"/>
                </a:cubicBezTo>
                <a:cubicBezTo>
                  <a:pt x="15704" y="19804"/>
                  <a:pt x="15792" y="19795"/>
                  <a:pt x="15877" y="19784"/>
                </a:cubicBezTo>
                <a:cubicBezTo>
                  <a:pt x="16005" y="19767"/>
                  <a:pt x="16033" y="19759"/>
                  <a:pt x="16029" y="19722"/>
                </a:cubicBezTo>
                <a:cubicBezTo>
                  <a:pt x="16025" y="19690"/>
                  <a:pt x="16037" y="19670"/>
                  <a:pt x="16070" y="19670"/>
                </a:cubicBezTo>
                <a:cubicBezTo>
                  <a:pt x="16098" y="19670"/>
                  <a:pt x="16111" y="19688"/>
                  <a:pt x="16111" y="19711"/>
                </a:cubicBezTo>
                <a:cubicBezTo>
                  <a:pt x="16111" y="19733"/>
                  <a:pt x="16130" y="19756"/>
                  <a:pt x="16146" y="19763"/>
                </a:cubicBezTo>
                <a:cubicBezTo>
                  <a:pt x="16161" y="19770"/>
                  <a:pt x="16167" y="19775"/>
                  <a:pt x="16159" y="19763"/>
                </a:cubicBezTo>
                <a:cubicBezTo>
                  <a:pt x="16152" y="19751"/>
                  <a:pt x="16149" y="19720"/>
                  <a:pt x="16159" y="19701"/>
                </a:cubicBezTo>
                <a:cubicBezTo>
                  <a:pt x="16173" y="19677"/>
                  <a:pt x="16174" y="19662"/>
                  <a:pt x="16152" y="19649"/>
                </a:cubicBezTo>
                <a:cubicBezTo>
                  <a:pt x="16111" y="19626"/>
                  <a:pt x="16138" y="19568"/>
                  <a:pt x="16187" y="19577"/>
                </a:cubicBezTo>
                <a:cubicBezTo>
                  <a:pt x="16209" y="19581"/>
                  <a:pt x="16245" y="19566"/>
                  <a:pt x="16269" y="19546"/>
                </a:cubicBezTo>
                <a:cubicBezTo>
                  <a:pt x="16338" y="19490"/>
                  <a:pt x="16365" y="19552"/>
                  <a:pt x="16311" y="19639"/>
                </a:cubicBezTo>
                <a:cubicBezTo>
                  <a:pt x="16267" y="19709"/>
                  <a:pt x="16276" y="19773"/>
                  <a:pt x="16324" y="19773"/>
                </a:cubicBezTo>
                <a:cubicBezTo>
                  <a:pt x="16339" y="19773"/>
                  <a:pt x="16344" y="19754"/>
                  <a:pt x="16338" y="19732"/>
                </a:cubicBezTo>
                <a:cubicBezTo>
                  <a:pt x="16326" y="19684"/>
                  <a:pt x="16417" y="19577"/>
                  <a:pt x="16469" y="19577"/>
                </a:cubicBezTo>
                <a:cubicBezTo>
                  <a:pt x="16505" y="19577"/>
                  <a:pt x="16500" y="19577"/>
                  <a:pt x="16469" y="19526"/>
                </a:cubicBezTo>
                <a:cubicBezTo>
                  <a:pt x="16430" y="19461"/>
                  <a:pt x="16453" y="19435"/>
                  <a:pt x="16551" y="19422"/>
                </a:cubicBezTo>
                <a:cubicBezTo>
                  <a:pt x="16653" y="19410"/>
                  <a:pt x="16707" y="19381"/>
                  <a:pt x="16696" y="19340"/>
                </a:cubicBezTo>
                <a:cubicBezTo>
                  <a:pt x="16683" y="19290"/>
                  <a:pt x="16725" y="19250"/>
                  <a:pt x="16751" y="19288"/>
                </a:cubicBezTo>
                <a:cubicBezTo>
                  <a:pt x="16766" y="19311"/>
                  <a:pt x="16775" y="19293"/>
                  <a:pt x="16799" y="19216"/>
                </a:cubicBezTo>
                <a:cubicBezTo>
                  <a:pt x="16831" y="19112"/>
                  <a:pt x="16831" y="19112"/>
                  <a:pt x="16785" y="19041"/>
                </a:cubicBezTo>
                <a:cubicBezTo>
                  <a:pt x="16740" y="18969"/>
                  <a:pt x="16742" y="18967"/>
                  <a:pt x="16778" y="18917"/>
                </a:cubicBezTo>
                <a:cubicBezTo>
                  <a:pt x="16799" y="18889"/>
                  <a:pt x="16815" y="18852"/>
                  <a:pt x="16813" y="18834"/>
                </a:cubicBezTo>
                <a:cubicBezTo>
                  <a:pt x="16811" y="18816"/>
                  <a:pt x="16830" y="18810"/>
                  <a:pt x="16854" y="18814"/>
                </a:cubicBezTo>
                <a:cubicBezTo>
                  <a:pt x="16881" y="18818"/>
                  <a:pt x="16909" y="18791"/>
                  <a:pt x="16930" y="18752"/>
                </a:cubicBezTo>
                <a:cubicBezTo>
                  <a:pt x="16961" y="18694"/>
                  <a:pt x="16967" y="18697"/>
                  <a:pt x="16978" y="18741"/>
                </a:cubicBezTo>
                <a:cubicBezTo>
                  <a:pt x="16988" y="18780"/>
                  <a:pt x="16997" y="18785"/>
                  <a:pt x="17026" y="18762"/>
                </a:cubicBezTo>
                <a:cubicBezTo>
                  <a:pt x="17046" y="18746"/>
                  <a:pt x="17058" y="18718"/>
                  <a:pt x="17054" y="18700"/>
                </a:cubicBezTo>
                <a:cubicBezTo>
                  <a:pt x="17041" y="18646"/>
                  <a:pt x="17078" y="18569"/>
                  <a:pt x="17109" y="18587"/>
                </a:cubicBezTo>
                <a:cubicBezTo>
                  <a:pt x="17140" y="18605"/>
                  <a:pt x="17211" y="18491"/>
                  <a:pt x="17212" y="18421"/>
                </a:cubicBezTo>
                <a:cubicBezTo>
                  <a:pt x="17213" y="18340"/>
                  <a:pt x="17235" y="18336"/>
                  <a:pt x="17288" y="18411"/>
                </a:cubicBezTo>
                <a:cubicBezTo>
                  <a:pt x="17333" y="18476"/>
                  <a:pt x="17337" y="18481"/>
                  <a:pt x="17329" y="18432"/>
                </a:cubicBezTo>
                <a:cubicBezTo>
                  <a:pt x="17323" y="18401"/>
                  <a:pt x="17331" y="18360"/>
                  <a:pt x="17343" y="18349"/>
                </a:cubicBezTo>
                <a:cubicBezTo>
                  <a:pt x="17358" y="18335"/>
                  <a:pt x="17351" y="18322"/>
                  <a:pt x="17329" y="18298"/>
                </a:cubicBezTo>
                <a:cubicBezTo>
                  <a:pt x="17300" y="18266"/>
                  <a:pt x="17307" y="18254"/>
                  <a:pt x="17356" y="18205"/>
                </a:cubicBezTo>
                <a:cubicBezTo>
                  <a:pt x="17386" y="18175"/>
                  <a:pt x="17425" y="18139"/>
                  <a:pt x="17446" y="18122"/>
                </a:cubicBezTo>
                <a:cubicBezTo>
                  <a:pt x="17466" y="18105"/>
                  <a:pt x="17488" y="18066"/>
                  <a:pt x="17494" y="18029"/>
                </a:cubicBezTo>
                <a:cubicBezTo>
                  <a:pt x="17503" y="17975"/>
                  <a:pt x="17514" y="17960"/>
                  <a:pt x="17556" y="17967"/>
                </a:cubicBezTo>
                <a:cubicBezTo>
                  <a:pt x="17584" y="17972"/>
                  <a:pt x="17617" y="17965"/>
                  <a:pt x="17631" y="17947"/>
                </a:cubicBezTo>
                <a:cubicBezTo>
                  <a:pt x="17646" y="17928"/>
                  <a:pt x="17659" y="17915"/>
                  <a:pt x="17659" y="17926"/>
                </a:cubicBezTo>
                <a:cubicBezTo>
                  <a:pt x="17659" y="17937"/>
                  <a:pt x="17670" y="17945"/>
                  <a:pt x="17680" y="17936"/>
                </a:cubicBezTo>
                <a:cubicBezTo>
                  <a:pt x="17690" y="17927"/>
                  <a:pt x="17688" y="17890"/>
                  <a:pt x="17680" y="17854"/>
                </a:cubicBezTo>
                <a:cubicBezTo>
                  <a:pt x="17664" y="17790"/>
                  <a:pt x="17723" y="17575"/>
                  <a:pt x="17755" y="17575"/>
                </a:cubicBezTo>
                <a:cubicBezTo>
                  <a:pt x="17764" y="17575"/>
                  <a:pt x="17772" y="17548"/>
                  <a:pt x="17776" y="17513"/>
                </a:cubicBezTo>
                <a:cubicBezTo>
                  <a:pt x="17779" y="17478"/>
                  <a:pt x="17791" y="17458"/>
                  <a:pt x="17803" y="17462"/>
                </a:cubicBezTo>
                <a:cubicBezTo>
                  <a:pt x="17816" y="17466"/>
                  <a:pt x="17831" y="17440"/>
                  <a:pt x="17831" y="17410"/>
                </a:cubicBezTo>
                <a:cubicBezTo>
                  <a:pt x="17831" y="17324"/>
                  <a:pt x="17859" y="17324"/>
                  <a:pt x="17913" y="17400"/>
                </a:cubicBezTo>
                <a:cubicBezTo>
                  <a:pt x="17954" y="17456"/>
                  <a:pt x="17967" y="17455"/>
                  <a:pt x="17975" y="17420"/>
                </a:cubicBezTo>
                <a:cubicBezTo>
                  <a:pt x="17981" y="17397"/>
                  <a:pt x="17974" y="17360"/>
                  <a:pt x="17962" y="17338"/>
                </a:cubicBezTo>
                <a:cubicBezTo>
                  <a:pt x="17944" y="17307"/>
                  <a:pt x="17945" y="17288"/>
                  <a:pt x="17969" y="17235"/>
                </a:cubicBezTo>
                <a:cubicBezTo>
                  <a:pt x="17991" y="17183"/>
                  <a:pt x="17996" y="17143"/>
                  <a:pt x="17982" y="17090"/>
                </a:cubicBezTo>
                <a:cubicBezTo>
                  <a:pt x="17972" y="17051"/>
                  <a:pt x="17969" y="17017"/>
                  <a:pt x="17975" y="17008"/>
                </a:cubicBezTo>
                <a:cubicBezTo>
                  <a:pt x="17981" y="16999"/>
                  <a:pt x="17974" y="16969"/>
                  <a:pt x="17962" y="16946"/>
                </a:cubicBezTo>
                <a:cubicBezTo>
                  <a:pt x="17949" y="16922"/>
                  <a:pt x="17946" y="16894"/>
                  <a:pt x="17955" y="16873"/>
                </a:cubicBezTo>
                <a:cubicBezTo>
                  <a:pt x="17963" y="16853"/>
                  <a:pt x="17973" y="16815"/>
                  <a:pt x="17975" y="16791"/>
                </a:cubicBezTo>
                <a:cubicBezTo>
                  <a:pt x="17978" y="16767"/>
                  <a:pt x="17993" y="16697"/>
                  <a:pt x="18010" y="16636"/>
                </a:cubicBezTo>
                <a:cubicBezTo>
                  <a:pt x="18036" y="16542"/>
                  <a:pt x="18047" y="16537"/>
                  <a:pt x="18065" y="16574"/>
                </a:cubicBezTo>
                <a:cubicBezTo>
                  <a:pt x="18090" y="16626"/>
                  <a:pt x="18200" y="16655"/>
                  <a:pt x="18216" y="16615"/>
                </a:cubicBezTo>
                <a:cubicBezTo>
                  <a:pt x="18222" y="16600"/>
                  <a:pt x="18212" y="16578"/>
                  <a:pt x="18196" y="16564"/>
                </a:cubicBezTo>
                <a:cubicBezTo>
                  <a:pt x="18157" y="16532"/>
                  <a:pt x="18158" y="16369"/>
                  <a:pt x="18196" y="16347"/>
                </a:cubicBezTo>
                <a:cubicBezTo>
                  <a:pt x="18210" y="16339"/>
                  <a:pt x="18215" y="16316"/>
                  <a:pt x="18209" y="16295"/>
                </a:cubicBezTo>
                <a:cubicBezTo>
                  <a:pt x="18204" y="16275"/>
                  <a:pt x="18218" y="16241"/>
                  <a:pt x="18237" y="16213"/>
                </a:cubicBezTo>
                <a:cubicBezTo>
                  <a:pt x="18279" y="16149"/>
                  <a:pt x="18287" y="16039"/>
                  <a:pt x="18257" y="15986"/>
                </a:cubicBezTo>
                <a:cubicBezTo>
                  <a:pt x="18240" y="15954"/>
                  <a:pt x="18247" y="15948"/>
                  <a:pt x="18271" y="15934"/>
                </a:cubicBezTo>
                <a:cubicBezTo>
                  <a:pt x="18311" y="15911"/>
                  <a:pt x="18305" y="15844"/>
                  <a:pt x="18264" y="15821"/>
                </a:cubicBezTo>
                <a:cubicBezTo>
                  <a:pt x="18234" y="15803"/>
                  <a:pt x="18235" y="15802"/>
                  <a:pt x="18271" y="15759"/>
                </a:cubicBezTo>
                <a:cubicBezTo>
                  <a:pt x="18329" y="15689"/>
                  <a:pt x="18429" y="15453"/>
                  <a:pt x="18429" y="15387"/>
                </a:cubicBezTo>
                <a:cubicBezTo>
                  <a:pt x="18429" y="15356"/>
                  <a:pt x="18444" y="15315"/>
                  <a:pt x="18464" y="15294"/>
                </a:cubicBezTo>
                <a:cubicBezTo>
                  <a:pt x="18484" y="15274"/>
                  <a:pt x="18511" y="15216"/>
                  <a:pt x="18519" y="15171"/>
                </a:cubicBezTo>
                <a:cubicBezTo>
                  <a:pt x="18526" y="15125"/>
                  <a:pt x="18551" y="15052"/>
                  <a:pt x="18574" y="15005"/>
                </a:cubicBezTo>
                <a:cubicBezTo>
                  <a:pt x="18597" y="14959"/>
                  <a:pt x="18623" y="14871"/>
                  <a:pt x="18636" y="14809"/>
                </a:cubicBezTo>
                <a:cubicBezTo>
                  <a:pt x="18649" y="14747"/>
                  <a:pt x="18672" y="14680"/>
                  <a:pt x="18684" y="14665"/>
                </a:cubicBezTo>
                <a:cubicBezTo>
                  <a:pt x="18696" y="14649"/>
                  <a:pt x="18712" y="14620"/>
                  <a:pt x="18718" y="14593"/>
                </a:cubicBezTo>
                <a:cubicBezTo>
                  <a:pt x="18725" y="14566"/>
                  <a:pt x="18746" y="14541"/>
                  <a:pt x="18767" y="14541"/>
                </a:cubicBezTo>
                <a:cubicBezTo>
                  <a:pt x="18787" y="14541"/>
                  <a:pt x="18808" y="14526"/>
                  <a:pt x="18808" y="14510"/>
                </a:cubicBezTo>
                <a:cubicBezTo>
                  <a:pt x="18808" y="14482"/>
                  <a:pt x="18887" y="14317"/>
                  <a:pt x="18966" y="14180"/>
                </a:cubicBezTo>
                <a:cubicBezTo>
                  <a:pt x="19010" y="14103"/>
                  <a:pt x="19022" y="13881"/>
                  <a:pt x="18987" y="13798"/>
                </a:cubicBezTo>
                <a:cubicBezTo>
                  <a:pt x="18972" y="13764"/>
                  <a:pt x="18964" y="13671"/>
                  <a:pt x="18966" y="13561"/>
                </a:cubicBezTo>
                <a:cubicBezTo>
                  <a:pt x="18968" y="13460"/>
                  <a:pt x="18959" y="13359"/>
                  <a:pt x="18952" y="13344"/>
                </a:cubicBezTo>
                <a:cubicBezTo>
                  <a:pt x="18945" y="13328"/>
                  <a:pt x="18946" y="13256"/>
                  <a:pt x="18952" y="13179"/>
                </a:cubicBezTo>
                <a:cubicBezTo>
                  <a:pt x="18962" y="13055"/>
                  <a:pt x="18973" y="13031"/>
                  <a:pt x="19014" y="13024"/>
                </a:cubicBezTo>
                <a:cubicBezTo>
                  <a:pt x="19040" y="13020"/>
                  <a:pt x="19070" y="13016"/>
                  <a:pt x="19083" y="13014"/>
                </a:cubicBezTo>
                <a:cubicBezTo>
                  <a:pt x="19096" y="13011"/>
                  <a:pt x="19104" y="12975"/>
                  <a:pt x="19104" y="12931"/>
                </a:cubicBezTo>
                <a:cubicBezTo>
                  <a:pt x="19104" y="12871"/>
                  <a:pt x="19097" y="12849"/>
                  <a:pt x="19069" y="12849"/>
                </a:cubicBezTo>
                <a:cubicBezTo>
                  <a:pt x="19018" y="12849"/>
                  <a:pt x="19009" y="12817"/>
                  <a:pt x="19035" y="12725"/>
                </a:cubicBezTo>
                <a:cubicBezTo>
                  <a:pt x="19062" y="12630"/>
                  <a:pt x="19059" y="12618"/>
                  <a:pt x="19062" y="12353"/>
                </a:cubicBezTo>
                <a:cubicBezTo>
                  <a:pt x="19065" y="12172"/>
                  <a:pt x="19071" y="12139"/>
                  <a:pt x="19104" y="12126"/>
                </a:cubicBezTo>
                <a:cubicBezTo>
                  <a:pt x="19142" y="12111"/>
                  <a:pt x="19153" y="12062"/>
                  <a:pt x="19145" y="11878"/>
                </a:cubicBezTo>
                <a:cubicBezTo>
                  <a:pt x="19142" y="11827"/>
                  <a:pt x="19149" y="11763"/>
                  <a:pt x="19159" y="11744"/>
                </a:cubicBezTo>
                <a:cubicBezTo>
                  <a:pt x="19183" y="11695"/>
                  <a:pt x="19187" y="11536"/>
                  <a:pt x="19165" y="11497"/>
                </a:cubicBezTo>
                <a:cubicBezTo>
                  <a:pt x="19136" y="11443"/>
                  <a:pt x="19131" y="11211"/>
                  <a:pt x="19159" y="11197"/>
                </a:cubicBezTo>
                <a:cubicBezTo>
                  <a:pt x="19178" y="11188"/>
                  <a:pt x="19178" y="11181"/>
                  <a:pt x="19159" y="11146"/>
                </a:cubicBezTo>
                <a:cubicBezTo>
                  <a:pt x="19143" y="11117"/>
                  <a:pt x="19131" y="10962"/>
                  <a:pt x="19124" y="10702"/>
                </a:cubicBezTo>
                <a:cubicBezTo>
                  <a:pt x="19108" y="10065"/>
                  <a:pt x="19107" y="9996"/>
                  <a:pt x="19145" y="10000"/>
                </a:cubicBezTo>
                <a:cubicBezTo>
                  <a:pt x="19194" y="10006"/>
                  <a:pt x="19187" y="9938"/>
                  <a:pt x="19138" y="9928"/>
                </a:cubicBezTo>
                <a:cubicBezTo>
                  <a:pt x="19101" y="9920"/>
                  <a:pt x="19096" y="9889"/>
                  <a:pt x="19083" y="9732"/>
                </a:cubicBezTo>
                <a:cubicBezTo>
                  <a:pt x="19074" y="9622"/>
                  <a:pt x="19072" y="9542"/>
                  <a:pt x="19083" y="9525"/>
                </a:cubicBezTo>
                <a:cubicBezTo>
                  <a:pt x="19093" y="9510"/>
                  <a:pt x="19098" y="9479"/>
                  <a:pt x="19090" y="9453"/>
                </a:cubicBezTo>
                <a:cubicBezTo>
                  <a:pt x="19050" y="9333"/>
                  <a:pt x="19030" y="9260"/>
                  <a:pt x="19021" y="9144"/>
                </a:cubicBezTo>
                <a:cubicBezTo>
                  <a:pt x="19001" y="8884"/>
                  <a:pt x="18989" y="8777"/>
                  <a:pt x="18973" y="8762"/>
                </a:cubicBezTo>
                <a:cubicBezTo>
                  <a:pt x="18964" y="8753"/>
                  <a:pt x="18952" y="8696"/>
                  <a:pt x="18952" y="8638"/>
                </a:cubicBezTo>
                <a:cubicBezTo>
                  <a:pt x="18952" y="8580"/>
                  <a:pt x="18949" y="8520"/>
                  <a:pt x="18938" y="8504"/>
                </a:cubicBezTo>
                <a:cubicBezTo>
                  <a:pt x="18928" y="8488"/>
                  <a:pt x="18915" y="8415"/>
                  <a:pt x="18911" y="8339"/>
                </a:cubicBezTo>
                <a:cubicBezTo>
                  <a:pt x="18897" y="8100"/>
                  <a:pt x="18853" y="7797"/>
                  <a:pt x="18828" y="7761"/>
                </a:cubicBezTo>
                <a:cubicBezTo>
                  <a:pt x="18816" y="7741"/>
                  <a:pt x="18808" y="7698"/>
                  <a:pt x="18808" y="7668"/>
                </a:cubicBezTo>
                <a:cubicBezTo>
                  <a:pt x="18808" y="7618"/>
                  <a:pt x="18732" y="7364"/>
                  <a:pt x="18663" y="7172"/>
                </a:cubicBezTo>
                <a:cubicBezTo>
                  <a:pt x="18649" y="7131"/>
                  <a:pt x="18636" y="7073"/>
                  <a:pt x="18636" y="7049"/>
                </a:cubicBezTo>
                <a:cubicBezTo>
                  <a:pt x="18636" y="7024"/>
                  <a:pt x="18626" y="7007"/>
                  <a:pt x="18615" y="7007"/>
                </a:cubicBezTo>
                <a:cubicBezTo>
                  <a:pt x="18604" y="7007"/>
                  <a:pt x="18588" y="6966"/>
                  <a:pt x="18574" y="6914"/>
                </a:cubicBezTo>
                <a:cubicBezTo>
                  <a:pt x="18560" y="6863"/>
                  <a:pt x="18528" y="6800"/>
                  <a:pt x="18512" y="6780"/>
                </a:cubicBezTo>
                <a:cubicBezTo>
                  <a:pt x="18496" y="6760"/>
                  <a:pt x="18484" y="6731"/>
                  <a:pt x="18484" y="6718"/>
                </a:cubicBezTo>
                <a:cubicBezTo>
                  <a:pt x="18484" y="6706"/>
                  <a:pt x="18444" y="6615"/>
                  <a:pt x="18395" y="6512"/>
                </a:cubicBezTo>
                <a:cubicBezTo>
                  <a:pt x="18275" y="6260"/>
                  <a:pt x="18250" y="6191"/>
                  <a:pt x="18216" y="6079"/>
                </a:cubicBezTo>
                <a:cubicBezTo>
                  <a:pt x="18200" y="6026"/>
                  <a:pt x="18172" y="5965"/>
                  <a:pt x="18154" y="5944"/>
                </a:cubicBezTo>
                <a:cubicBezTo>
                  <a:pt x="18136" y="5924"/>
                  <a:pt x="18126" y="5904"/>
                  <a:pt x="18134" y="5903"/>
                </a:cubicBezTo>
                <a:cubicBezTo>
                  <a:pt x="18141" y="5903"/>
                  <a:pt x="18131" y="5880"/>
                  <a:pt x="18113" y="5852"/>
                </a:cubicBezTo>
                <a:cubicBezTo>
                  <a:pt x="17974" y="5632"/>
                  <a:pt x="17921" y="5542"/>
                  <a:pt x="17920" y="5521"/>
                </a:cubicBezTo>
                <a:cubicBezTo>
                  <a:pt x="17920" y="5508"/>
                  <a:pt x="17884" y="5459"/>
                  <a:pt x="17838" y="5408"/>
                </a:cubicBezTo>
                <a:cubicBezTo>
                  <a:pt x="17792" y="5357"/>
                  <a:pt x="17755" y="5297"/>
                  <a:pt x="17755" y="5274"/>
                </a:cubicBezTo>
                <a:cubicBezTo>
                  <a:pt x="17755" y="5250"/>
                  <a:pt x="17731" y="5199"/>
                  <a:pt x="17700" y="5160"/>
                </a:cubicBezTo>
                <a:cubicBezTo>
                  <a:pt x="17655" y="5103"/>
                  <a:pt x="17648" y="5078"/>
                  <a:pt x="17666" y="5047"/>
                </a:cubicBezTo>
                <a:cubicBezTo>
                  <a:pt x="17693" y="4998"/>
                  <a:pt x="17668" y="4951"/>
                  <a:pt x="17638" y="4995"/>
                </a:cubicBezTo>
                <a:cubicBezTo>
                  <a:pt x="17608" y="5040"/>
                  <a:pt x="17522" y="4977"/>
                  <a:pt x="17480" y="4871"/>
                </a:cubicBezTo>
                <a:cubicBezTo>
                  <a:pt x="17462" y="4825"/>
                  <a:pt x="17436" y="4778"/>
                  <a:pt x="17425" y="4778"/>
                </a:cubicBezTo>
                <a:cubicBezTo>
                  <a:pt x="17414" y="4778"/>
                  <a:pt x="17381" y="4749"/>
                  <a:pt x="17349" y="4706"/>
                </a:cubicBezTo>
                <a:cubicBezTo>
                  <a:pt x="17318" y="4663"/>
                  <a:pt x="17281" y="4618"/>
                  <a:pt x="17267" y="4613"/>
                </a:cubicBezTo>
                <a:cubicBezTo>
                  <a:pt x="17253" y="4608"/>
                  <a:pt x="17229" y="4591"/>
                  <a:pt x="17219" y="4572"/>
                </a:cubicBezTo>
                <a:cubicBezTo>
                  <a:pt x="17208" y="4553"/>
                  <a:pt x="17160" y="4501"/>
                  <a:pt x="17109" y="4448"/>
                </a:cubicBezTo>
                <a:cubicBezTo>
                  <a:pt x="17057" y="4395"/>
                  <a:pt x="16982" y="4302"/>
                  <a:pt x="16944" y="4252"/>
                </a:cubicBezTo>
                <a:cubicBezTo>
                  <a:pt x="16905" y="4202"/>
                  <a:pt x="16829" y="4125"/>
                  <a:pt x="16772" y="4076"/>
                </a:cubicBezTo>
                <a:cubicBezTo>
                  <a:pt x="16714" y="4028"/>
                  <a:pt x="16671" y="3970"/>
                  <a:pt x="16675" y="3953"/>
                </a:cubicBezTo>
                <a:cubicBezTo>
                  <a:pt x="16680" y="3935"/>
                  <a:pt x="16691" y="3928"/>
                  <a:pt x="16703" y="3932"/>
                </a:cubicBezTo>
                <a:cubicBezTo>
                  <a:pt x="16714" y="3936"/>
                  <a:pt x="16723" y="3926"/>
                  <a:pt x="16723" y="3911"/>
                </a:cubicBezTo>
                <a:cubicBezTo>
                  <a:pt x="16723" y="3863"/>
                  <a:pt x="16686" y="3855"/>
                  <a:pt x="16648" y="3891"/>
                </a:cubicBezTo>
                <a:cubicBezTo>
                  <a:pt x="16618" y="3919"/>
                  <a:pt x="16604" y="3918"/>
                  <a:pt x="16586" y="3891"/>
                </a:cubicBezTo>
                <a:cubicBezTo>
                  <a:pt x="16573" y="3872"/>
                  <a:pt x="16555" y="3849"/>
                  <a:pt x="16538" y="3849"/>
                </a:cubicBezTo>
                <a:cubicBezTo>
                  <a:pt x="16500" y="3849"/>
                  <a:pt x="16359" y="3689"/>
                  <a:pt x="16366" y="3653"/>
                </a:cubicBezTo>
                <a:cubicBezTo>
                  <a:pt x="16368" y="3640"/>
                  <a:pt x="16352" y="3633"/>
                  <a:pt x="16331" y="3633"/>
                </a:cubicBezTo>
                <a:cubicBezTo>
                  <a:pt x="16261" y="3633"/>
                  <a:pt x="16180" y="3551"/>
                  <a:pt x="16180" y="3478"/>
                </a:cubicBezTo>
                <a:cubicBezTo>
                  <a:pt x="16180" y="3425"/>
                  <a:pt x="16172" y="3402"/>
                  <a:pt x="16132" y="3395"/>
                </a:cubicBezTo>
                <a:cubicBezTo>
                  <a:pt x="16096" y="3389"/>
                  <a:pt x="16075" y="3378"/>
                  <a:pt x="16077" y="3344"/>
                </a:cubicBezTo>
                <a:cubicBezTo>
                  <a:pt x="16080" y="3286"/>
                  <a:pt x="16065" y="3276"/>
                  <a:pt x="16015" y="3323"/>
                </a:cubicBezTo>
                <a:cubicBezTo>
                  <a:pt x="15985" y="3351"/>
                  <a:pt x="15968" y="3352"/>
                  <a:pt x="15939" y="3313"/>
                </a:cubicBezTo>
                <a:cubicBezTo>
                  <a:pt x="15920" y="3286"/>
                  <a:pt x="15896" y="3261"/>
                  <a:pt x="15884" y="3261"/>
                </a:cubicBezTo>
                <a:cubicBezTo>
                  <a:pt x="15842" y="3261"/>
                  <a:pt x="15842" y="3203"/>
                  <a:pt x="15884" y="3179"/>
                </a:cubicBezTo>
                <a:cubicBezTo>
                  <a:pt x="15924" y="3155"/>
                  <a:pt x="15924" y="3157"/>
                  <a:pt x="15891" y="3137"/>
                </a:cubicBezTo>
                <a:cubicBezTo>
                  <a:pt x="15867" y="3123"/>
                  <a:pt x="15848" y="3126"/>
                  <a:pt x="15836" y="3158"/>
                </a:cubicBezTo>
                <a:cubicBezTo>
                  <a:pt x="15812" y="3224"/>
                  <a:pt x="15801" y="3216"/>
                  <a:pt x="15726" y="3106"/>
                </a:cubicBezTo>
                <a:cubicBezTo>
                  <a:pt x="15689" y="3053"/>
                  <a:pt x="15632" y="3010"/>
                  <a:pt x="15602" y="3003"/>
                </a:cubicBezTo>
                <a:cubicBezTo>
                  <a:pt x="15573" y="2996"/>
                  <a:pt x="15550" y="2986"/>
                  <a:pt x="15547" y="2983"/>
                </a:cubicBezTo>
                <a:cubicBezTo>
                  <a:pt x="15545" y="2979"/>
                  <a:pt x="15534" y="2975"/>
                  <a:pt x="15526" y="2972"/>
                </a:cubicBezTo>
                <a:cubicBezTo>
                  <a:pt x="15489" y="2956"/>
                  <a:pt x="15435" y="2923"/>
                  <a:pt x="15410" y="2900"/>
                </a:cubicBezTo>
                <a:cubicBezTo>
                  <a:pt x="15394" y="2886"/>
                  <a:pt x="15365" y="2854"/>
                  <a:pt x="15341" y="2838"/>
                </a:cubicBezTo>
                <a:cubicBezTo>
                  <a:pt x="15317" y="2822"/>
                  <a:pt x="15291" y="2785"/>
                  <a:pt x="15286" y="2755"/>
                </a:cubicBezTo>
                <a:cubicBezTo>
                  <a:pt x="15278" y="2713"/>
                  <a:pt x="15269" y="2707"/>
                  <a:pt x="15238" y="2725"/>
                </a:cubicBezTo>
                <a:cubicBezTo>
                  <a:pt x="15195" y="2749"/>
                  <a:pt x="15093" y="2691"/>
                  <a:pt x="15093" y="2642"/>
                </a:cubicBezTo>
                <a:cubicBezTo>
                  <a:pt x="15093" y="2627"/>
                  <a:pt x="15081" y="2611"/>
                  <a:pt x="15066" y="2611"/>
                </a:cubicBezTo>
                <a:cubicBezTo>
                  <a:pt x="15050" y="2611"/>
                  <a:pt x="15029" y="2599"/>
                  <a:pt x="15024" y="2580"/>
                </a:cubicBezTo>
                <a:cubicBezTo>
                  <a:pt x="15019" y="2561"/>
                  <a:pt x="14995" y="2541"/>
                  <a:pt x="14969" y="2539"/>
                </a:cubicBezTo>
                <a:cubicBezTo>
                  <a:pt x="14891" y="2532"/>
                  <a:pt x="14863" y="2504"/>
                  <a:pt x="14873" y="2446"/>
                </a:cubicBezTo>
                <a:cubicBezTo>
                  <a:pt x="14881" y="2400"/>
                  <a:pt x="14880" y="2399"/>
                  <a:pt x="14852" y="2425"/>
                </a:cubicBezTo>
                <a:cubicBezTo>
                  <a:pt x="14810" y="2465"/>
                  <a:pt x="14749" y="2429"/>
                  <a:pt x="14763" y="2374"/>
                </a:cubicBezTo>
                <a:cubicBezTo>
                  <a:pt x="14769" y="2349"/>
                  <a:pt x="14764" y="2332"/>
                  <a:pt x="14749" y="2332"/>
                </a:cubicBezTo>
                <a:cubicBezTo>
                  <a:pt x="14735" y="2332"/>
                  <a:pt x="14714" y="2359"/>
                  <a:pt x="14708" y="2384"/>
                </a:cubicBezTo>
                <a:cubicBezTo>
                  <a:pt x="14700" y="2415"/>
                  <a:pt x="14690" y="2413"/>
                  <a:pt x="14673" y="2394"/>
                </a:cubicBezTo>
                <a:cubicBezTo>
                  <a:pt x="14646" y="2362"/>
                  <a:pt x="14546" y="2325"/>
                  <a:pt x="14515" y="2332"/>
                </a:cubicBezTo>
                <a:cubicBezTo>
                  <a:pt x="14504" y="2335"/>
                  <a:pt x="14487" y="2314"/>
                  <a:pt x="14474" y="2291"/>
                </a:cubicBezTo>
                <a:cubicBezTo>
                  <a:pt x="14461" y="2268"/>
                  <a:pt x="14427" y="2250"/>
                  <a:pt x="14398" y="2250"/>
                </a:cubicBezTo>
                <a:cubicBezTo>
                  <a:pt x="14369" y="2250"/>
                  <a:pt x="14315" y="2228"/>
                  <a:pt x="14281" y="2198"/>
                </a:cubicBezTo>
                <a:cubicBezTo>
                  <a:pt x="14247" y="2169"/>
                  <a:pt x="14188" y="2136"/>
                  <a:pt x="14144" y="2126"/>
                </a:cubicBezTo>
                <a:cubicBezTo>
                  <a:pt x="14062" y="2106"/>
                  <a:pt x="14028" y="2074"/>
                  <a:pt x="14061" y="2043"/>
                </a:cubicBezTo>
                <a:cubicBezTo>
                  <a:pt x="14104" y="2004"/>
                  <a:pt x="14076" y="1983"/>
                  <a:pt x="13979" y="1992"/>
                </a:cubicBezTo>
                <a:cubicBezTo>
                  <a:pt x="13897" y="1999"/>
                  <a:pt x="13865" y="1987"/>
                  <a:pt x="13820" y="1940"/>
                </a:cubicBezTo>
                <a:cubicBezTo>
                  <a:pt x="13789" y="1907"/>
                  <a:pt x="13729" y="1880"/>
                  <a:pt x="13690" y="1878"/>
                </a:cubicBezTo>
                <a:cubicBezTo>
                  <a:pt x="13651" y="1877"/>
                  <a:pt x="13611" y="1867"/>
                  <a:pt x="13600" y="1858"/>
                </a:cubicBezTo>
                <a:cubicBezTo>
                  <a:pt x="13590" y="1849"/>
                  <a:pt x="13576" y="1838"/>
                  <a:pt x="13566" y="1837"/>
                </a:cubicBezTo>
                <a:cubicBezTo>
                  <a:pt x="13518" y="1831"/>
                  <a:pt x="13369" y="1766"/>
                  <a:pt x="13360" y="1744"/>
                </a:cubicBezTo>
                <a:cubicBezTo>
                  <a:pt x="13354" y="1731"/>
                  <a:pt x="13311" y="1713"/>
                  <a:pt x="13270" y="1713"/>
                </a:cubicBezTo>
                <a:cubicBezTo>
                  <a:pt x="13220" y="1713"/>
                  <a:pt x="13193" y="1700"/>
                  <a:pt x="13188" y="1672"/>
                </a:cubicBezTo>
                <a:cubicBezTo>
                  <a:pt x="13183" y="1649"/>
                  <a:pt x="13179" y="1614"/>
                  <a:pt x="13174" y="1589"/>
                </a:cubicBezTo>
                <a:cubicBezTo>
                  <a:pt x="13166" y="1554"/>
                  <a:pt x="13152" y="1544"/>
                  <a:pt x="13133" y="1569"/>
                </a:cubicBezTo>
                <a:cubicBezTo>
                  <a:pt x="13104" y="1604"/>
                  <a:pt x="12969" y="1587"/>
                  <a:pt x="12906" y="1538"/>
                </a:cubicBezTo>
                <a:cubicBezTo>
                  <a:pt x="12885" y="1522"/>
                  <a:pt x="12826" y="1510"/>
                  <a:pt x="12775" y="1507"/>
                </a:cubicBezTo>
                <a:cubicBezTo>
                  <a:pt x="12593" y="1497"/>
                  <a:pt x="11409" y="1496"/>
                  <a:pt x="11316" y="1507"/>
                </a:cubicBezTo>
                <a:cubicBezTo>
                  <a:pt x="11265" y="1513"/>
                  <a:pt x="11166" y="1529"/>
                  <a:pt x="11096" y="1538"/>
                </a:cubicBezTo>
                <a:cubicBezTo>
                  <a:pt x="11005" y="1549"/>
                  <a:pt x="10960" y="1544"/>
                  <a:pt x="10938" y="1517"/>
                </a:cubicBezTo>
                <a:cubicBezTo>
                  <a:pt x="10921" y="1496"/>
                  <a:pt x="10910" y="1489"/>
                  <a:pt x="10917" y="1507"/>
                </a:cubicBezTo>
                <a:close/>
                <a:moveTo>
                  <a:pt x="14158" y="1827"/>
                </a:moveTo>
                <a:cubicBezTo>
                  <a:pt x="14140" y="1827"/>
                  <a:pt x="14125" y="1856"/>
                  <a:pt x="14123" y="1889"/>
                </a:cubicBezTo>
                <a:cubicBezTo>
                  <a:pt x="14121" y="1930"/>
                  <a:pt x="14132" y="1940"/>
                  <a:pt x="14164" y="1940"/>
                </a:cubicBezTo>
                <a:cubicBezTo>
                  <a:pt x="14199" y="1940"/>
                  <a:pt x="14207" y="1933"/>
                  <a:pt x="14199" y="1889"/>
                </a:cubicBezTo>
                <a:cubicBezTo>
                  <a:pt x="14193" y="1858"/>
                  <a:pt x="14175" y="1827"/>
                  <a:pt x="14158" y="1827"/>
                </a:cubicBezTo>
                <a:close/>
                <a:moveTo>
                  <a:pt x="13862" y="1837"/>
                </a:moveTo>
                <a:cubicBezTo>
                  <a:pt x="13831" y="1828"/>
                  <a:pt x="13833" y="1829"/>
                  <a:pt x="13855" y="1868"/>
                </a:cubicBezTo>
                <a:cubicBezTo>
                  <a:pt x="13885" y="1922"/>
                  <a:pt x="13921" y="1928"/>
                  <a:pt x="13910" y="1878"/>
                </a:cubicBezTo>
                <a:cubicBezTo>
                  <a:pt x="13906" y="1859"/>
                  <a:pt x="13881" y="1843"/>
                  <a:pt x="13862" y="1837"/>
                </a:cubicBezTo>
                <a:close/>
                <a:moveTo>
                  <a:pt x="14" y="2136"/>
                </a:moveTo>
                <a:cubicBezTo>
                  <a:pt x="6" y="2136"/>
                  <a:pt x="-1" y="2231"/>
                  <a:pt x="0" y="2343"/>
                </a:cubicBezTo>
                <a:cubicBezTo>
                  <a:pt x="3" y="2557"/>
                  <a:pt x="12" y="2528"/>
                  <a:pt x="21" y="2281"/>
                </a:cubicBezTo>
                <a:cubicBezTo>
                  <a:pt x="24" y="2200"/>
                  <a:pt x="22" y="2136"/>
                  <a:pt x="14" y="2136"/>
                </a:cubicBezTo>
                <a:close/>
                <a:moveTo>
                  <a:pt x="15141" y="2281"/>
                </a:moveTo>
                <a:cubicBezTo>
                  <a:pt x="15125" y="2281"/>
                  <a:pt x="15114" y="2286"/>
                  <a:pt x="15121" y="2301"/>
                </a:cubicBezTo>
                <a:cubicBezTo>
                  <a:pt x="15127" y="2317"/>
                  <a:pt x="15138" y="2332"/>
                  <a:pt x="15148" y="2332"/>
                </a:cubicBezTo>
                <a:cubicBezTo>
                  <a:pt x="15158" y="2332"/>
                  <a:pt x="15169" y="2317"/>
                  <a:pt x="15169" y="2301"/>
                </a:cubicBezTo>
                <a:cubicBezTo>
                  <a:pt x="15169" y="2286"/>
                  <a:pt x="15157" y="2281"/>
                  <a:pt x="15141" y="2281"/>
                </a:cubicBezTo>
                <a:close/>
                <a:moveTo>
                  <a:pt x="7354" y="4531"/>
                </a:moveTo>
                <a:cubicBezTo>
                  <a:pt x="7343" y="4531"/>
                  <a:pt x="7333" y="4546"/>
                  <a:pt x="7333" y="4561"/>
                </a:cubicBezTo>
                <a:cubicBezTo>
                  <a:pt x="7333" y="4577"/>
                  <a:pt x="7336" y="4582"/>
                  <a:pt x="7340" y="4582"/>
                </a:cubicBezTo>
                <a:cubicBezTo>
                  <a:pt x="7345" y="4582"/>
                  <a:pt x="7355" y="4577"/>
                  <a:pt x="7361" y="4561"/>
                </a:cubicBezTo>
                <a:cubicBezTo>
                  <a:pt x="7367" y="4546"/>
                  <a:pt x="7365" y="4531"/>
                  <a:pt x="7354" y="4531"/>
                </a:cubicBezTo>
                <a:close/>
                <a:moveTo>
                  <a:pt x="17535" y="4727"/>
                </a:moveTo>
                <a:cubicBezTo>
                  <a:pt x="17505" y="4692"/>
                  <a:pt x="17505" y="4692"/>
                  <a:pt x="17528" y="4737"/>
                </a:cubicBezTo>
                <a:cubicBezTo>
                  <a:pt x="17542" y="4764"/>
                  <a:pt x="17559" y="4778"/>
                  <a:pt x="17563" y="4778"/>
                </a:cubicBezTo>
                <a:cubicBezTo>
                  <a:pt x="17578" y="4778"/>
                  <a:pt x="17566" y="4763"/>
                  <a:pt x="17535" y="4727"/>
                </a:cubicBezTo>
                <a:close/>
                <a:moveTo>
                  <a:pt x="21594" y="6739"/>
                </a:moveTo>
                <a:cubicBezTo>
                  <a:pt x="21589" y="6720"/>
                  <a:pt x="21580" y="6742"/>
                  <a:pt x="21580" y="6780"/>
                </a:cubicBezTo>
                <a:cubicBezTo>
                  <a:pt x="21580" y="6819"/>
                  <a:pt x="21589" y="6831"/>
                  <a:pt x="21594" y="6811"/>
                </a:cubicBezTo>
                <a:cubicBezTo>
                  <a:pt x="21599" y="6792"/>
                  <a:pt x="21599" y="6758"/>
                  <a:pt x="21594" y="6739"/>
                </a:cubicBezTo>
                <a:close/>
                <a:moveTo>
                  <a:pt x="6020" y="8545"/>
                </a:moveTo>
                <a:cubicBezTo>
                  <a:pt x="6020" y="8561"/>
                  <a:pt x="6026" y="8576"/>
                  <a:pt x="6033" y="8586"/>
                </a:cubicBezTo>
                <a:cubicBezTo>
                  <a:pt x="6040" y="8597"/>
                  <a:pt x="6049" y="8605"/>
                  <a:pt x="6054" y="8597"/>
                </a:cubicBezTo>
                <a:cubicBezTo>
                  <a:pt x="6059" y="8589"/>
                  <a:pt x="6052" y="8563"/>
                  <a:pt x="6040" y="8545"/>
                </a:cubicBezTo>
                <a:cubicBezTo>
                  <a:pt x="6027" y="8525"/>
                  <a:pt x="6020" y="8527"/>
                  <a:pt x="6020" y="8545"/>
                </a:cubicBezTo>
                <a:close/>
                <a:moveTo>
                  <a:pt x="6033" y="8782"/>
                </a:moveTo>
                <a:cubicBezTo>
                  <a:pt x="6029" y="8755"/>
                  <a:pt x="6020" y="8780"/>
                  <a:pt x="6020" y="8834"/>
                </a:cubicBezTo>
                <a:cubicBezTo>
                  <a:pt x="6020" y="8888"/>
                  <a:pt x="6029" y="8913"/>
                  <a:pt x="6033" y="8886"/>
                </a:cubicBezTo>
                <a:cubicBezTo>
                  <a:pt x="6038" y="8859"/>
                  <a:pt x="6038" y="8809"/>
                  <a:pt x="6033" y="8782"/>
                </a:cubicBezTo>
                <a:close/>
                <a:moveTo>
                  <a:pt x="5889" y="9474"/>
                </a:moveTo>
                <a:cubicBezTo>
                  <a:pt x="5878" y="9474"/>
                  <a:pt x="5869" y="9489"/>
                  <a:pt x="5875" y="9505"/>
                </a:cubicBezTo>
                <a:cubicBezTo>
                  <a:pt x="5882" y="9520"/>
                  <a:pt x="5891" y="9536"/>
                  <a:pt x="5896" y="9536"/>
                </a:cubicBezTo>
                <a:cubicBezTo>
                  <a:pt x="5900" y="9536"/>
                  <a:pt x="5903" y="9520"/>
                  <a:pt x="5903" y="9505"/>
                </a:cubicBezTo>
                <a:cubicBezTo>
                  <a:pt x="5903" y="9489"/>
                  <a:pt x="5900" y="9474"/>
                  <a:pt x="5889" y="9474"/>
                </a:cubicBezTo>
                <a:close/>
                <a:moveTo>
                  <a:pt x="5772" y="9711"/>
                </a:moveTo>
                <a:cubicBezTo>
                  <a:pt x="5735" y="9730"/>
                  <a:pt x="5710" y="9803"/>
                  <a:pt x="5724" y="9856"/>
                </a:cubicBezTo>
                <a:cubicBezTo>
                  <a:pt x="5743" y="9931"/>
                  <a:pt x="5786" y="9896"/>
                  <a:pt x="5793" y="9794"/>
                </a:cubicBezTo>
                <a:cubicBezTo>
                  <a:pt x="5797" y="9730"/>
                  <a:pt x="5788" y="9703"/>
                  <a:pt x="5772" y="9711"/>
                </a:cubicBezTo>
                <a:close/>
                <a:moveTo>
                  <a:pt x="5731" y="10041"/>
                </a:moveTo>
                <a:cubicBezTo>
                  <a:pt x="5724" y="10058"/>
                  <a:pt x="5731" y="10092"/>
                  <a:pt x="5744" y="10124"/>
                </a:cubicBezTo>
                <a:cubicBezTo>
                  <a:pt x="5764" y="10170"/>
                  <a:pt x="5763" y="10193"/>
                  <a:pt x="5744" y="10238"/>
                </a:cubicBezTo>
                <a:cubicBezTo>
                  <a:pt x="5732" y="10268"/>
                  <a:pt x="5717" y="10302"/>
                  <a:pt x="5717" y="10310"/>
                </a:cubicBezTo>
                <a:cubicBezTo>
                  <a:pt x="5717" y="10349"/>
                  <a:pt x="5750" y="10319"/>
                  <a:pt x="5772" y="10258"/>
                </a:cubicBezTo>
                <a:cubicBezTo>
                  <a:pt x="5793" y="10200"/>
                  <a:pt x="5796" y="10168"/>
                  <a:pt x="5772" y="10093"/>
                </a:cubicBezTo>
                <a:cubicBezTo>
                  <a:pt x="5756" y="10043"/>
                  <a:pt x="5738" y="10025"/>
                  <a:pt x="5731" y="10041"/>
                </a:cubicBezTo>
                <a:close/>
                <a:moveTo>
                  <a:pt x="5882" y="10227"/>
                </a:moveTo>
                <a:cubicBezTo>
                  <a:pt x="5877" y="10208"/>
                  <a:pt x="5868" y="10230"/>
                  <a:pt x="5868" y="10269"/>
                </a:cubicBezTo>
                <a:cubicBezTo>
                  <a:pt x="5868" y="10307"/>
                  <a:pt x="5877" y="10319"/>
                  <a:pt x="5882" y="10299"/>
                </a:cubicBezTo>
                <a:cubicBezTo>
                  <a:pt x="5887" y="10280"/>
                  <a:pt x="5887" y="10247"/>
                  <a:pt x="5882" y="10227"/>
                </a:cubicBezTo>
                <a:close/>
                <a:moveTo>
                  <a:pt x="5511" y="11724"/>
                </a:moveTo>
                <a:cubicBezTo>
                  <a:pt x="5500" y="11724"/>
                  <a:pt x="5497" y="11739"/>
                  <a:pt x="5497" y="11755"/>
                </a:cubicBezTo>
                <a:cubicBezTo>
                  <a:pt x="5497" y="11770"/>
                  <a:pt x="5499" y="11786"/>
                  <a:pt x="5504" y="11786"/>
                </a:cubicBezTo>
                <a:cubicBezTo>
                  <a:pt x="5508" y="11786"/>
                  <a:pt x="5518" y="11770"/>
                  <a:pt x="5524" y="11755"/>
                </a:cubicBezTo>
                <a:cubicBezTo>
                  <a:pt x="5531" y="11739"/>
                  <a:pt x="5521" y="11724"/>
                  <a:pt x="5511" y="11724"/>
                </a:cubicBezTo>
                <a:close/>
                <a:moveTo>
                  <a:pt x="5627" y="11724"/>
                </a:moveTo>
                <a:cubicBezTo>
                  <a:pt x="5617" y="11724"/>
                  <a:pt x="5607" y="11739"/>
                  <a:pt x="5607" y="11755"/>
                </a:cubicBezTo>
                <a:cubicBezTo>
                  <a:pt x="5607" y="11770"/>
                  <a:pt x="5617" y="11786"/>
                  <a:pt x="5627" y="11786"/>
                </a:cubicBezTo>
                <a:cubicBezTo>
                  <a:pt x="5638" y="11786"/>
                  <a:pt x="5641" y="11770"/>
                  <a:pt x="5641" y="11755"/>
                </a:cubicBezTo>
                <a:cubicBezTo>
                  <a:pt x="5641" y="11739"/>
                  <a:pt x="5638" y="11724"/>
                  <a:pt x="5627" y="11724"/>
                </a:cubicBezTo>
                <a:close/>
                <a:moveTo>
                  <a:pt x="5249" y="17121"/>
                </a:moveTo>
                <a:cubicBezTo>
                  <a:pt x="5225" y="17085"/>
                  <a:pt x="5204" y="17109"/>
                  <a:pt x="5222" y="17152"/>
                </a:cubicBezTo>
                <a:cubicBezTo>
                  <a:pt x="5229" y="17169"/>
                  <a:pt x="5246" y="17182"/>
                  <a:pt x="5256" y="17173"/>
                </a:cubicBezTo>
                <a:cubicBezTo>
                  <a:pt x="5269" y="17161"/>
                  <a:pt x="5263" y="17141"/>
                  <a:pt x="5249" y="17121"/>
                </a:cubicBezTo>
                <a:close/>
                <a:moveTo>
                  <a:pt x="17542" y="18194"/>
                </a:moveTo>
                <a:cubicBezTo>
                  <a:pt x="17524" y="18216"/>
                  <a:pt x="17515" y="18240"/>
                  <a:pt x="17515" y="18246"/>
                </a:cubicBezTo>
                <a:cubicBezTo>
                  <a:pt x="17515" y="18269"/>
                  <a:pt x="17524" y="18252"/>
                  <a:pt x="17549" y="18205"/>
                </a:cubicBezTo>
                <a:cubicBezTo>
                  <a:pt x="17572" y="18160"/>
                  <a:pt x="17572" y="18159"/>
                  <a:pt x="17542" y="18194"/>
                </a:cubicBezTo>
                <a:close/>
                <a:moveTo>
                  <a:pt x="17267" y="18638"/>
                </a:moveTo>
                <a:cubicBezTo>
                  <a:pt x="17254" y="18584"/>
                  <a:pt x="17253" y="18592"/>
                  <a:pt x="17219" y="18648"/>
                </a:cubicBezTo>
                <a:cubicBezTo>
                  <a:pt x="17190" y="18696"/>
                  <a:pt x="17195" y="18700"/>
                  <a:pt x="17219" y="18700"/>
                </a:cubicBezTo>
                <a:cubicBezTo>
                  <a:pt x="17235" y="18700"/>
                  <a:pt x="17254" y="18718"/>
                  <a:pt x="17267" y="18741"/>
                </a:cubicBezTo>
                <a:cubicBezTo>
                  <a:pt x="17280" y="18765"/>
                  <a:pt x="17299" y="18793"/>
                  <a:pt x="17308" y="18793"/>
                </a:cubicBezTo>
                <a:cubicBezTo>
                  <a:pt x="17331" y="18793"/>
                  <a:pt x="17325" y="18743"/>
                  <a:pt x="17301" y="18721"/>
                </a:cubicBezTo>
                <a:cubicBezTo>
                  <a:pt x="17290" y="18710"/>
                  <a:pt x="17274" y="18668"/>
                  <a:pt x="17267" y="18638"/>
                </a:cubicBezTo>
                <a:close/>
                <a:moveTo>
                  <a:pt x="17102" y="18803"/>
                </a:moveTo>
                <a:cubicBezTo>
                  <a:pt x="17093" y="18795"/>
                  <a:pt x="17088" y="18812"/>
                  <a:pt x="17088" y="18834"/>
                </a:cubicBezTo>
                <a:cubicBezTo>
                  <a:pt x="17088" y="18882"/>
                  <a:pt x="17093" y="18881"/>
                  <a:pt x="17109" y="18845"/>
                </a:cubicBezTo>
                <a:cubicBezTo>
                  <a:pt x="17115" y="18830"/>
                  <a:pt x="17111" y="18811"/>
                  <a:pt x="17102" y="18803"/>
                </a:cubicBezTo>
                <a:close/>
                <a:moveTo>
                  <a:pt x="5153" y="19608"/>
                </a:moveTo>
                <a:cubicBezTo>
                  <a:pt x="5122" y="19584"/>
                  <a:pt x="5118" y="19581"/>
                  <a:pt x="5118" y="19629"/>
                </a:cubicBezTo>
                <a:cubicBezTo>
                  <a:pt x="5118" y="19672"/>
                  <a:pt x="5131" y="19691"/>
                  <a:pt x="5167" y="19691"/>
                </a:cubicBezTo>
                <a:cubicBezTo>
                  <a:pt x="5219" y="19691"/>
                  <a:pt x="5211" y="19655"/>
                  <a:pt x="5153" y="19608"/>
                </a:cubicBezTo>
                <a:close/>
                <a:moveTo>
                  <a:pt x="6818" y="20578"/>
                </a:moveTo>
                <a:cubicBezTo>
                  <a:pt x="6783" y="20616"/>
                  <a:pt x="6783" y="20620"/>
                  <a:pt x="6831" y="20620"/>
                </a:cubicBezTo>
                <a:cubicBezTo>
                  <a:pt x="6859" y="20620"/>
                  <a:pt x="6879" y="20603"/>
                  <a:pt x="6879" y="20589"/>
                </a:cubicBezTo>
                <a:cubicBezTo>
                  <a:pt x="6879" y="20541"/>
                  <a:pt x="6854" y="20538"/>
                  <a:pt x="6818" y="20578"/>
                </a:cubicBezTo>
                <a:close/>
                <a:moveTo>
                  <a:pt x="7911" y="20620"/>
                </a:moveTo>
                <a:cubicBezTo>
                  <a:pt x="7840" y="20620"/>
                  <a:pt x="7780" y="20625"/>
                  <a:pt x="7774" y="20640"/>
                </a:cubicBezTo>
                <a:cubicBezTo>
                  <a:pt x="7766" y="20658"/>
                  <a:pt x="7815" y="20671"/>
                  <a:pt x="7911" y="20671"/>
                </a:cubicBezTo>
                <a:cubicBezTo>
                  <a:pt x="8008" y="20671"/>
                  <a:pt x="8063" y="20658"/>
                  <a:pt x="8056" y="20640"/>
                </a:cubicBezTo>
                <a:cubicBezTo>
                  <a:pt x="8049" y="20625"/>
                  <a:pt x="7982" y="20620"/>
                  <a:pt x="7911" y="20620"/>
                </a:cubicBezTo>
                <a:close/>
                <a:moveTo>
                  <a:pt x="42" y="21404"/>
                </a:moveTo>
                <a:cubicBezTo>
                  <a:pt x="4" y="21404"/>
                  <a:pt x="0" y="21423"/>
                  <a:pt x="0" y="21507"/>
                </a:cubicBezTo>
                <a:lnTo>
                  <a:pt x="0" y="21600"/>
                </a:lnTo>
                <a:lnTo>
                  <a:pt x="117" y="21600"/>
                </a:lnTo>
                <a:lnTo>
                  <a:pt x="234" y="21600"/>
                </a:lnTo>
                <a:lnTo>
                  <a:pt x="159" y="21497"/>
                </a:lnTo>
                <a:cubicBezTo>
                  <a:pt x="118" y="21443"/>
                  <a:pt x="66" y="21404"/>
                  <a:pt x="42" y="2140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63" name="Hand stand - Support.jpg" descr="Hand stand - Support.jpg"/>
          <p:cNvPicPr>
            <a:picLocks noChangeAspect="1"/>
          </p:cNvPicPr>
          <p:nvPr/>
        </p:nvPicPr>
        <p:blipFill>
          <a:blip r:embed="rId4"/>
          <a:srcRect l="1606" t="16407" r="14"/>
          <a:stretch>
            <a:fillRect/>
          </a:stretch>
        </p:blipFill>
        <p:spPr>
          <a:xfrm>
            <a:off x="332305" y="2293052"/>
            <a:ext cx="1240611" cy="1409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588" extrusionOk="0">
                <a:moveTo>
                  <a:pt x="20165" y="25"/>
                </a:moveTo>
                <a:cubicBezTo>
                  <a:pt x="20105" y="-10"/>
                  <a:pt x="20000" y="-7"/>
                  <a:pt x="19944" y="31"/>
                </a:cubicBezTo>
                <a:cubicBezTo>
                  <a:pt x="19930" y="41"/>
                  <a:pt x="19908" y="43"/>
                  <a:pt x="19889" y="37"/>
                </a:cubicBezTo>
                <a:cubicBezTo>
                  <a:pt x="19871" y="31"/>
                  <a:pt x="19862" y="34"/>
                  <a:pt x="19868" y="43"/>
                </a:cubicBezTo>
                <a:cubicBezTo>
                  <a:pt x="19875" y="53"/>
                  <a:pt x="19851" y="90"/>
                  <a:pt x="19820" y="122"/>
                </a:cubicBezTo>
                <a:cubicBezTo>
                  <a:pt x="19777" y="167"/>
                  <a:pt x="19759" y="175"/>
                  <a:pt x="19737" y="159"/>
                </a:cubicBezTo>
                <a:cubicBezTo>
                  <a:pt x="19721" y="147"/>
                  <a:pt x="19710" y="125"/>
                  <a:pt x="19716" y="110"/>
                </a:cubicBezTo>
                <a:cubicBezTo>
                  <a:pt x="19724" y="92"/>
                  <a:pt x="19719" y="86"/>
                  <a:pt x="19689" y="86"/>
                </a:cubicBezTo>
                <a:cubicBezTo>
                  <a:pt x="19650" y="86"/>
                  <a:pt x="19640" y="95"/>
                  <a:pt x="19640" y="165"/>
                </a:cubicBezTo>
                <a:cubicBezTo>
                  <a:pt x="19640" y="209"/>
                  <a:pt x="19654" y="256"/>
                  <a:pt x="19668" y="268"/>
                </a:cubicBezTo>
                <a:cubicBezTo>
                  <a:pt x="19687" y="285"/>
                  <a:pt x="19679" y="295"/>
                  <a:pt x="19647" y="305"/>
                </a:cubicBezTo>
                <a:cubicBezTo>
                  <a:pt x="19568" y="330"/>
                  <a:pt x="19559" y="345"/>
                  <a:pt x="19585" y="396"/>
                </a:cubicBezTo>
                <a:cubicBezTo>
                  <a:pt x="19600" y="424"/>
                  <a:pt x="19633" y="450"/>
                  <a:pt x="19668" y="457"/>
                </a:cubicBezTo>
                <a:cubicBezTo>
                  <a:pt x="19701" y="463"/>
                  <a:pt x="19731" y="472"/>
                  <a:pt x="19737" y="481"/>
                </a:cubicBezTo>
                <a:cubicBezTo>
                  <a:pt x="19754" y="504"/>
                  <a:pt x="19659" y="538"/>
                  <a:pt x="19634" y="517"/>
                </a:cubicBezTo>
                <a:cubicBezTo>
                  <a:pt x="19622" y="508"/>
                  <a:pt x="19601" y="499"/>
                  <a:pt x="19585" y="499"/>
                </a:cubicBezTo>
                <a:cubicBezTo>
                  <a:pt x="19552" y="499"/>
                  <a:pt x="19546" y="566"/>
                  <a:pt x="19578" y="584"/>
                </a:cubicBezTo>
                <a:cubicBezTo>
                  <a:pt x="19594" y="593"/>
                  <a:pt x="19594" y="601"/>
                  <a:pt x="19578" y="615"/>
                </a:cubicBezTo>
                <a:cubicBezTo>
                  <a:pt x="19563" y="628"/>
                  <a:pt x="19563" y="650"/>
                  <a:pt x="19578" y="675"/>
                </a:cubicBezTo>
                <a:cubicBezTo>
                  <a:pt x="19594" y="701"/>
                  <a:pt x="19595" y="716"/>
                  <a:pt x="19578" y="730"/>
                </a:cubicBezTo>
                <a:cubicBezTo>
                  <a:pt x="19565" y="742"/>
                  <a:pt x="19558" y="769"/>
                  <a:pt x="19558" y="791"/>
                </a:cubicBezTo>
                <a:cubicBezTo>
                  <a:pt x="19558" y="846"/>
                  <a:pt x="19496" y="913"/>
                  <a:pt x="19454" y="906"/>
                </a:cubicBezTo>
                <a:cubicBezTo>
                  <a:pt x="19435" y="904"/>
                  <a:pt x="19420" y="916"/>
                  <a:pt x="19419" y="931"/>
                </a:cubicBezTo>
                <a:cubicBezTo>
                  <a:pt x="19419" y="970"/>
                  <a:pt x="19375" y="977"/>
                  <a:pt x="19343" y="943"/>
                </a:cubicBezTo>
                <a:cubicBezTo>
                  <a:pt x="19324" y="922"/>
                  <a:pt x="19308" y="916"/>
                  <a:pt x="19288" y="931"/>
                </a:cubicBezTo>
                <a:cubicBezTo>
                  <a:pt x="19269" y="945"/>
                  <a:pt x="19256" y="945"/>
                  <a:pt x="19247" y="931"/>
                </a:cubicBezTo>
                <a:cubicBezTo>
                  <a:pt x="19239" y="920"/>
                  <a:pt x="19217" y="913"/>
                  <a:pt x="19198" y="913"/>
                </a:cubicBezTo>
                <a:cubicBezTo>
                  <a:pt x="19168" y="913"/>
                  <a:pt x="19166" y="917"/>
                  <a:pt x="19198" y="949"/>
                </a:cubicBezTo>
                <a:cubicBezTo>
                  <a:pt x="19233" y="983"/>
                  <a:pt x="19231" y="984"/>
                  <a:pt x="19164" y="1034"/>
                </a:cubicBezTo>
                <a:cubicBezTo>
                  <a:pt x="19125" y="1063"/>
                  <a:pt x="19095" y="1093"/>
                  <a:pt x="19095" y="1101"/>
                </a:cubicBezTo>
                <a:cubicBezTo>
                  <a:pt x="19095" y="1132"/>
                  <a:pt x="19062" y="1139"/>
                  <a:pt x="19019" y="1119"/>
                </a:cubicBezTo>
                <a:cubicBezTo>
                  <a:pt x="18868" y="1051"/>
                  <a:pt x="18867" y="1054"/>
                  <a:pt x="18867" y="1083"/>
                </a:cubicBezTo>
                <a:cubicBezTo>
                  <a:pt x="18867" y="1093"/>
                  <a:pt x="18886" y="1101"/>
                  <a:pt x="18901" y="1101"/>
                </a:cubicBezTo>
                <a:cubicBezTo>
                  <a:pt x="18917" y="1101"/>
                  <a:pt x="18944" y="1118"/>
                  <a:pt x="18964" y="1137"/>
                </a:cubicBezTo>
                <a:cubicBezTo>
                  <a:pt x="18996" y="1169"/>
                  <a:pt x="18992" y="1177"/>
                  <a:pt x="18964" y="1198"/>
                </a:cubicBezTo>
                <a:cubicBezTo>
                  <a:pt x="18937" y="1218"/>
                  <a:pt x="18933" y="1211"/>
                  <a:pt x="18922" y="1186"/>
                </a:cubicBezTo>
                <a:cubicBezTo>
                  <a:pt x="18904" y="1145"/>
                  <a:pt x="18874" y="1153"/>
                  <a:pt x="18860" y="1198"/>
                </a:cubicBezTo>
                <a:cubicBezTo>
                  <a:pt x="18853" y="1222"/>
                  <a:pt x="18838" y="1229"/>
                  <a:pt x="18819" y="1223"/>
                </a:cubicBezTo>
                <a:cubicBezTo>
                  <a:pt x="18801" y="1217"/>
                  <a:pt x="18785" y="1229"/>
                  <a:pt x="18777" y="1247"/>
                </a:cubicBezTo>
                <a:cubicBezTo>
                  <a:pt x="18764" y="1277"/>
                  <a:pt x="18755" y="1273"/>
                  <a:pt x="18715" y="1241"/>
                </a:cubicBezTo>
                <a:cubicBezTo>
                  <a:pt x="18678" y="1212"/>
                  <a:pt x="18669" y="1209"/>
                  <a:pt x="18632" y="1229"/>
                </a:cubicBezTo>
                <a:cubicBezTo>
                  <a:pt x="18599" y="1247"/>
                  <a:pt x="18580" y="1252"/>
                  <a:pt x="18556" y="1235"/>
                </a:cubicBezTo>
                <a:cubicBezTo>
                  <a:pt x="18533" y="1217"/>
                  <a:pt x="18515" y="1217"/>
                  <a:pt x="18473" y="1241"/>
                </a:cubicBezTo>
                <a:cubicBezTo>
                  <a:pt x="18426" y="1268"/>
                  <a:pt x="18415" y="1272"/>
                  <a:pt x="18404" y="1247"/>
                </a:cubicBezTo>
                <a:cubicBezTo>
                  <a:pt x="18395" y="1226"/>
                  <a:pt x="18385" y="1221"/>
                  <a:pt x="18356" y="1235"/>
                </a:cubicBezTo>
                <a:cubicBezTo>
                  <a:pt x="18330" y="1247"/>
                  <a:pt x="18309" y="1247"/>
                  <a:pt x="18301" y="1235"/>
                </a:cubicBezTo>
                <a:cubicBezTo>
                  <a:pt x="18282" y="1208"/>
                  <a:pt x="18212" y="1211"/>
                  <a:pt x="18183" y="1241"/>
                </a:cubicBezTo>
                <a:cubicBezTo>
                  <a:pt x="18157" y="1268"/>
                  <a:pt x="18064" y="1261"/>
                  <a:pt x="18017" y="1229"/>
                </a:cubicBezTo>
                <a:cubicBezTo>
                  <a:pt x="17999" y="1216"/>
                  <a:pt x="17984" y="1219"/>
                  <a:pt x="17962" y="1235"/>
                </a:cubicBezTo>
                <a:cubicBezTo>
                  <a:pt x="17945" y="1248"/>
                  <a:pt x="17910" y="1252"/>
                  <a:pt x="17886" y="1247"/>
                </a:cubicBezTo>
                <a:cubicBezTo>
                  <a:pt x="17841" y="1236"/>
                  <a:pt x="17825" y="1279"/>
                  <a:pt x="17866" y="1302"/>
                </a:cubicBezTo>
                <a:cubicBezTo>
                  <a:pt x="17881" y="1310"/>
                  <a:pt x="17876" y="1320"/>
                  <a:pt x="17859" y="1338"/>
                </a:cubicBezTo>
                <a:cubicBezTo>
                  <a:pt x="17845" y="1353"/>
                  <a:pt x="17843" y="1369"/>
                  <a:pt x="17852" y="1369"/>
                </a:cubicBezTo>
                <a:cubicBezTo>
                  <a:pt x="17861" y="1369"/>
                  <a:pt x="17857" y="1374"/>
                  <a:pt x="17845" y="1387"/>
                </a:cubicBezTo>
                <a:cubicBezTo>
                  <a:pt x="17818" y="1416"/>
                  <a:pt x="17824" y="1476"/>
                  <a:pt x="17859" y="1533"/>
                </a:cubicBezTo>
                <a:cubicBezTo>
                  <a:pt x="17878" y="1564"/>
                  <a:pt x="17882" y="1583"/>
                  <a:pt x="17866" y="1600"/>
                </a:cubicBezTo>
                <a:cubicBezTo>
                  <a:pt x="17841" y="1626"/>
                  <a:pt x="17841" y="1800"/>
                  <a:pt x="17866" y="1831"/>
                </a:cubicBezTo>
                <a:cubicBezTo>
                  <a:pt x="17884" y="1854"/>
                  <a:pt x="17874" y="1914"/>
                  <a:pt x="17852" y="1946"/>
                </a:cubicBezTo>
                <a:cubicBezTo>
                  <a:pt x="17831" y="1976"/>
                  <a:pt x="17841" y="2124"/>
                  <a:pt x="17866" y="2153"/>
                </a:cubicBezTo>
                <a:cubicBezTo>
                  <a:pt x="17877" y="2166"/>
                  <a:pt x="17879" y="2176"/>
                  <a:pt x="17866" y="2183"/>
                </a:cubicBezTo>
                <a:cubicBezTo>
                  <a:pt x="17827" y="2204"/>
                  <a:pt x="17841" y="2264"/>
                  <a:pt x="17886" y="2274"/>
                </a:cubicBezTo>
                <a:cubicBezTo>
                  <a:pt x="17945" y="2288"/>
                  <a:pt x="17942" y="2353"/>
                  <a:pt x="17879" y="2396"/>
                </a:cubicBezTo>
                <a:cubicBezTo>
                  <a:pt x="17839" y="2424"/>
                  <a:pt x="17829" y="2447"/>
                  <a:pt x="17838" y="2499"/>
                </a:cubicBezTo>
                <a:cubicBezTo>
                  <a:pt x="17844" y="2535"/>
                  <a:pt x="17857" y="2577"/>
                  <a:pt x="17872" y="2597"/>
                </a:cubicBezTo>
                <a:cubicBezTo>
                  <a:pt x="17896" y="2626"/>
                  <a:pt x="17900" y="2644"/>
                  <a:pt x="17872" y="2682"/>
                </a:cubicBezTo>
                <a:cubicBezTo>
                  <a:pt x="17854" y="2706"/>
                  <a:pt x="17825" y="2724"/>
                  <a:pt x="17810" y="2724"/>
                </a:cubicBezTo>
                <a:cubicBezTo>
                  <a:pt x="17794" y="2724"/>
                  <a:pt x="17784" y="2741"/>
                  <a:pt x="17790" y="2767"/>
                </a:cubicBezTo>
                <a:cubicBezTo>
                  <a:pt x="17795" y="2794"/>
                  <a:pt x="17783" y="2824"/>
                  <a:pt x="17755" y="2846"/>
                </a:cubicBezTo>
                <a:cubicBezTo>
                  <a:pt x="17707" y="2884"/>
                  <a:pt x="17640" y="2876"/>
                  <a:pt x="17658" y="2834"/>
                </a:cubicBezTo>
                <a:cubicBezTo>
                  <a:pt x="17665" y="2818"/>
                  <a:pt x="17657" y="2803"/>
                  <a:pt x="17631" y="2797"/>
                </a:cubicBezTo>
                <a:cubicBezTo>
                  <a:pt x="17592" y="2788"/>
                  <a:pt x="17588" y="2796"/>
                  <a:pt x="17582" y="2882"/>
                </a:cubicBezTo>
                <a:cubicBezTo>
                  <a:pt x="17577" y="2964"/>
                  <a:pt x="17568" y="2976"/>
                  <a:pt x="17534" y="2973"/>
                </a:cubicBezTo>
                <a:cubicBezTo>
                  <a:pt x="17496" y="2971"/>
                  <a:pt x="17492" y="2973"/>
                  <a:pt x="17534" y="3010"/>
                </a:cubicBezTo>
                <a:cubicBezTo>
                  <a:pt x="17570" y="3041"/>
                  <a:pt x="17573" y="3057"/>
                  <a:pt x="17555" y="3089"/>
                </a:cubicBezTo>
                <a:cubicBezTo>
                  <a:pt x="17493" y="3196"/>
                  <a:pt x="17493" y="3202"/>
                  <a:pt x="17527" y="3235"/>
                </a:cubicBezTo>
                <a:cubicBezTo>
                  <a:pt x="17558" y="3265"/>
                  <a:pt x="17559" y="3271"/>
                  <a:pt x="17520" y="3302"/>
                </a:cubicBezTo>
                <a:cubicBezTo>
                  <a:pt x="17497" y="3320"/>
                  <a:pt x="17480" y="3342"/>
                  <a:pt x="17486" y="3350"/>
                </a:cubicBezTo>
                <a:cubicBezTo>
                  <a:pt x="17491" y="3359"/>
                  <a:pt x="17485" y="3388"/>
                  <a:pt x="17472" y="3417"/>
                </a:cubicBezTo>
                <a:cubicBezTo>
                  <a:pt x="17450" y="3469"/>
                  <a:pt x="17453" y="3470"/>
                  <a:pt x="17424" y="3436"/>
                </a:cubicBezTo>
                <a:cubicBezTo>
                  <a:pt x="17390" y="3396"/>
                  <a:pt x="17384" y="3392"/>
                  <a:pt x="17348" y="3454"/>
                </a:cubicBezTo>
                <a:cubicBezTo>
                  <a:pt x="17319" y="3502"/>
                  <a:pt x="17285" y="3497"/>
                  <a:pt x="17285" y="3442"/>
                </a:cubicBezTo>
                <a:cubicBezTo>
                  <a:pt x="17285" y="3419"/>
                  <a:pt x="17269" y="3405"/>
                  <a:pt x="17244" y="3405"/>
                </a:cubicBezTo>
                <a:cubicBezTo>
                  <a:pt x="17214" y="3405"/>
                  <a:pt x="17204" y="3416"/>
                  <a:pt x="17203" y="3460"/>
                </a:cubicBezTo>
                <a:cubicBezTo>
                  <a:pt x="17202" y="3492"/>
                  <a:pt x="17186" y="3533"/>
                  <a:pt x="17168" y="3551"/>
                </a:cubicBezTo>
                <a:cubicBezTo>
                  <a:pt x="17150" y="3569"/>
                  <a:pt x="17133" y="3596"/>
                  <a:pt x="17134" y="3606"/>
                </a:cubicBezTo>
                <a:cubicBezTo>
                  <a:pt x="17134" y="3615"/>
                  <a:pt x="17142" y="3606"/>
                  <a:pt x="17154" y="3588"/>
                </a:cubicBezTo>
                <a:cubicBezTo>
                  <a:pt x="17172" y="3561"/>
                  <a:pt x="17185" y="3558"/>
                  <a:pt x="17209" y="3575"/>
                </a:cubicBezTo>
                <a:cubicBezTo>
                  <a:pt x="17226" y="3588"/>
                  <a:pt x="17244" y="3589"/>
                  <a:pt x="17244" y="3581"/>
                </a:cubicBezTo>
                <a:cubicBezTo>
                  <a:pt x="17244" y="3574"/>
                  <a:pt x="17254" y="3580"/>
                  <a:pt x="17272" y="3594"/>
                </a:cubicBezTo>
                <a:cubicBezTo>
                  <a:pt x="17299" y="3614"/>
                  <a:pt x="17304" y="3622"/>
                  <a:pt x="17279" y="3648"/>
                </a:cubicBezTo>
                <a:cubicBezTo>
                  <a:pt x="17262" y="3665"/>
                  <a:pt x="17238" y="3690"/>
                  <a:pt x="17230" y="3709"/>
                </a:cubicBezTo>
                <a:cubicBezTo>
                  <a:pt x="17219" y="3738"/>
                  <a:pt x="17215" y="3740"/>
                  <a:pt x="17189" y="3721"/>
                </a:cubicBezTo>
                <a:cubicBezTo>
                  <a:pt x="17163" y="3702"/>
                  <a:pt x="17154" y="3703"/>
                  <a:pt x="17154" y="3727"/>
                </a:cubicBezTo>
                <a:cubicBezTo>
                  <a:pt x="17154" y="3744"/>
                  <a:pt x="17164" y="3764"/>
                  <a:pt x="17175" y="3770"/>
                </a:cubicBezTo>
                <a:cubicBezTo>
                  <a:pt x="17185" y="3776"/>
                  <a:pt x="17176" y="3811"/>
                  <a:pt x="17154" y="3849"/>
                </a:cubicBezTo>
                <a:cubicBezTo>
                  <a:pt x="17127" y="3896"/>
                  <a:pt x="17119" y="3925"/>
                  <a:pt x="17134" y="3940"/>
                </a:cubicBezTo>
                <a:cubicBezTo>
                  <a:pt x="17149" y="3956"/>
                  <a:pt x="17137" y="3976"/>
                  <a:pt x="17085" y="4007"/>
                </a:cubicBezTo>
                <a:cubicBezTo>
                  <a:pt x="17031" y="4039"/>
                  <a:pt x="17007" y="4063"/>
                  <a:pt x="17009" y="4098"/>
                </a:cubicBezTo>
                <a:cubicBezTo>
                  <a:pt x="17011" y="4130"/>
                  <a:pt x="17003" y="4147"/>
                  <a:pt x="16982" y="4147"/>
                </a:cubicBezTo>
                <a:cubicBezTo>
                  <a:pt x="16949" y="4147"/>
                  <a:pt x="16952" y="4143"/>
                  <a:pt x="16947" y="4056"/>
                </a:cubicBezTo>
                <a:cubicBezTo>
                  <a:pt x="16945" y="4028"/>
                  <a:pt x="16931" y="4007"/>
                  <a:pt x="16913" y="4007"/>
                </a:cubicBezTo>
                <a:cubicBezTo>
                  <a:pt x="16895" y="4007"/>
                  <a:pt x="16886" y="4018"/>
                  <a:pt x="16892" y="4031"/>
                </a:cubicBezTo>
                <a:cubicBezTo>
                  <a:pt x="16898" y="4045"/>
                  <a:pt x="16881" y="4073"/>
                  <a:pt x="16857" y="4092"/>
                </a:cubicBezTo>
                <a:cubicBezTo>
                  <a:pt x="16802" y="4136"/>
                  <a:pt x="16799" y="4261"/>
                  <a:pt x="16850" y="4311"/>
                </a:cubicBezTo>
                <a:cubicBezTo>
                  <a:pt x="16883" y="4343"/>
                  <a:pt x="16879" y="4349"/>
                  <a:pt x="16843" y="4384"/>
                </a:cubicBezTo>
                <a:cubicBezTo>
                  <a:pt x="16819" y="4407"/>
                  <a:pt x="16809" y="4439"/>
                  <a:pt x="16816" y="4469"/>
                </a:cubicBezTo>
                <a:cubicBezTo>
                  <a:pt x="16828" y="4527"/>
                  <a:pt x="16820" y="4533"/>
                  <a:pt x="16719" y="4536"/>
                </a:cubicBezTo>
                <a:cubicBezTo>
                  <a:pt x="16660" y="4538"/>
                  <a:pt x="16641" y="4551"/>
                  <a:pt x="16650" y="4572"/>
                </a:cubicBezTo>
                <a:cubicBezTo>
                  <a:pt x="16657" y="4588"/>
                  <a:pt x="16639" y="4629"/>
                  <a:pt x="16609" y="4670"/>
                </a:cubicBezTo>
                <a:cubicBezTo>
                  <a:pt x="16573" y="4717"/>
                  <a:pt x="16558" y="4759"/>
                  <a:pt x="16567" y="4779"/>
                </a:cubicBezTo>
                <a:cubicBezTo>
                  <a:pt x="16599" y="4844"/>
                  <a:pt x="16590" y="4878"/>
                  <a:pt x="16540" y="4895"/>
                </a:cubicBezTo>
                <a:cubicBezTo>
                  <a:pt x="16476" y="4916"/>
                  <a:pt x="16458" y="4963"/>
                  <a:pt x="16491" y="5010"/>
                </a:cubicBezTo>
                <a:cubicBezTo>
                  <a:pt x="16512" y="5040"/>
                  <a:pt x="16504" y="5054"/>
                  <a:pt x="16471" y="5095"/>
                </a:cubicBezTo>
                <a:cubicBezTo>
                  <a:pt x="16448" y="5123"/>
                  <a:pt x="16438" y="5156"/>
                  <a:pt x="16443" y="5168"/>
                </a:cubicBezTo>
                <a:cubicBezTo>
                  <a:pt x="16448" y="5181"/>
                  <a:pt x="16434" y="5219"/>
                  <a:pt x="16415" y="5253"/>
                </a:cubicBezTo>
                <a:cubicBezTo>
                  <a:pt x="16397" y="5287"/>
                  <a:pt x="16376" y="5377"/>
                  <a:pt x="16367" y="5448"/>
                </a:cubicBezTo>
                <a:cubicBezTo>
                  <a:pt x="16349" y="5587"/>
                  <a:pt x="16315" y="5613"/>
                  <a:pt x="16298" y="5503"/>
                </a:cubicBezTo>
                <a:cubicBezTo>
                  <a:pt x="16280" y="5387"/>
                  <a:pt x="16236" y="5402"/>
                  <a:pt x="16229" y="5527"/>
                </a:cubicBezTo>
                <a:cubicBezTo>
                  <a:pt x="16224" y="5602"/>
                  <a:pt x="16213" y="5640"/>
                  <a:pt x="16194" y="5636"/>
                </a:cubicBezTo>
                <a:cubicBezTo>
                  <a:pt x="16166" y="5631"/>
                  <a:pt x="16160" y="5676"/>
                  <a:pt x="16187" y="5691"/>
                </a:cubicBezTo>
                <a:cubicBezTo>
                  <a:pt x="16213" y="5705"/>
                  <a:pt x="16219" y="5908"/>
                  <a:pt x="16194" y="5922"/>
                </a:cubicBezTo>
                <a:cubicBezTo>
                  <a:pt x="16182" y="5929"/>
                  <a:pt x="16162" y="5917"/>
                  <a:pt x="16153" y="5898"/>
                </a:cubicBezTo>
                <a:cubicBezTo>
                  <a:pt x="16142" y="5874"/>
                  <a:pt x="16133" y="5894"/>
                  <a:pt x="16125" y="5958"/>
                </a:cubicBezTo>
                <a:lnTo>
                  <a:pt x="16118" y="6050"/>
                </a:lnTo>
                <a:lnTo>
                  <a:pt x="15808" y="6044"/>
                </a:lnTo>
                <a:cubicBezTo>
                  <a:pt x="15637" y="6042"/>
                  <a:pt x="15366" y="6037"/>
                  <a:pt x="15207" y="6031"/>
                </a:cubicBezTo>
                <a:cubicBezTo>
                  <a:pt x="14952" y="6023"/>
                  <a:pt x="14911" y="6017"/>
                  <a:pt x="14868" y="5983"/>
                </a:cubicBezTo>
                <a:cubicBezTo>
                  <a:pt x="14842" y="5961"/>
                  <a:pt x="14814" y="5952"/>
                  <a:pt x="14806" y="5958"/>
                </a:cubicBezTo>
                <a:cubicBezTo>
                  <a:pt x="14799" y="5965"/>
                  <a:pt x="14769" y="5958"/>
                  <a:pt x="14744" y="5946"/>
                </a:cubicBezTo>
                <a:cubicBezTo>
                  <a:pt x="14719" y="5935"/>
                  <a:pt x="14649" y="5927"/>
                  <a:pt x="14585" y="5928"/>
                </a:cubicBezTo>
                <a:cubicBezTo>
                  <a:pt x="14467" y="5930"/>
                  <a:pt x="14401" y="5903"/>
                  <a:pt x="14426" y="5867"/>
                </a:cubicBezTo>
                <a:cubicBezTo>
                  <a:pt x="14434" y="5857"/>
                  <a:pt x="14412" y="5869"/>
                  <a:pt x="14378" y="5892"/>
                </a:cubicBezTo>
                <a:cubicBezTo>
                  <a:pt x="14327" y="5925"/>
                  <a:pt x="14295" y="5929"/>
                  <a:pt x="14198" y="5922"/>
                </a:cubicBezTo>
                <a:cubicBezTo>
                  <a:pt x="14134" y="5917"/>
                  <a:pt x="14063" y="5910"/>
                  <a:pt x="14040" y="5904"/>
                </a:cubicBezTo>
                <a:cubicBezTo>
                  <a:pt x="14016" y="5898"/>
                  <a:pt x="13781" y="5888"/>
                  <a:pt x="13522" y="5886"/>
                </a:cubicBezTo>
                <a:cubicBezTo>
                  <a:pt x="13119" y="5882"/>
                  <a:pt x="13052" y="5879"/>
                  <a:pt x="13052" y="5855"/>
                </a:cubicBezTo>
                <a:cubicBezTo>
                  <a:pt x="13052" y="5840"/>
                  <a:pt x="13035" y="5819"/>
                  <a:pt x="13017" y="5807"/>
                </a:cubicBezTo>
                <a:cubicBezTo>
                  <a:pt x="12979" y="5779"/>
                  <a:pt x="12705" y="5774"/>
                  <a:pt x="12686" y="5800"/>
                </a:cubicBezTo>
                <a:cubicBezTo>
                  <a:pt x="12679" y="5811"/>
                  <a:pt x="12691" y="5819"/>
                  <a:pt x="12714" y="5819"/>
                </a:cubicBezTo>
                <a:cubicBezTo>
                  <a:pt x="12774" y="5819"/>
                  <a:pt x="12786" y="5837"/>
                  <a:pt x="12748" y="5873"/>
                </a:cubicBezTo>
                <a:cubicBezTo>
                  <a:pt x="12723" y="5898"/>
                  <a:pt x="12691" y="5905"/>
                  <a:pt x="12624" y="5898"/>
                </a:cubicBezTo>
                <a:cubicBezTo>
                  <a:pt x="12508" y="5886"/>
                  <a:pt x="12396" y="5840"/>
                  <a:pt x="12396" y="5807"/>
                </a:cubicBezTo>
                <a:cubicBezTo>
                  <a:pt x="12396" y="5792"/>
                  <a:pt x="12388" y="5777"/>
                  <a:pt x="12375" y="5770"/>
                </a:cubicBezTo>
                <a:cubicBezTo>
                  <a:pt x="12359" y="5761"/>
                  <a:pt x="12352" y="5769"/>
                  <a:pt x="12361" y="5794"/>
                </a:cubicBezTo>
                <a:cubicBezTo>
                  <a:pt x="12369" y="5816"/>
                  <a:pt x="12367" y="5842"/>
                  <a:pt x="12354" y="5849"/>
                </a:cubicBezTo>
                <a:cubicBezTo>
                  <a:pt x="12330" y="5862"/>
                  <a:pt x="11895" y="5861"/>
                  <a:pt x="11733" y="5849"/>
                </a:cubicBezTo>
                <a:cubicBezTo>
                  <a:pt x="11663" y="5844"/>
                  <a:pt x="11634" y="5834"/>
                  <a:pt x="11622" y="5807"/>
                </a:cubicBezTo>
                <a:cubicBezTo>
                  <a:pt x="11614" y="5786"/>
                  <a:pt x="11611" y="5764"/>
                  <a:pt x="11615" y="5758"/>
                </a:cubicBezTo>
                <a:cubicBezTo>
                  <a:pt x="11620" y="5751"/>
                  <a:pt x="11572" y="5747"/>
                  <a:pt x="11505" y="5746"/>
                </a:cubicBezTo>
                <a:cubicBezTo>
                  <a:pt x="11344" y="5742"/>
                  <a:pt x="11309" y="5730"/>
                  <a:pt x="11284" y="5673"/>
                </a:cubicBezTo>
                <a:cubicBezTo>
                  <a:pt x="11267" y="5633"/>
                  <a:pt x="11256" y="5628"/>
                  <a:pt x="11229" y="5648"/>
                </a:cubicBezTo>
                <a:cubicBezTo>
                  <a:pt x="11201" y="5668"/>
                  <a:pt x="11183" y="5662"/>
                  <a:pt x="11125" y="5612"/>
                </a:cubicBezTo>
                <a:cubicBezTo>
                  <a:pt x="11087" y="5579"/>
                  <a:pt x="11048" y="5551"/>
                  <a:pt x="11035" y="5551"/>
                </a:cubicBezTo>
                <a:cubicBezTo>
                  <a:pt x="11023" y="5551"/>
                  <a:pt x="10994" y="5535"/>
                  <a:pt x="10973" y="5515"/>
                </a:cubicBezTo>
                <a:cubicBezTo>
                  <a:pt x="10952" y="5494"/>
                  <a:pt x="10927" y="5486"/>
                  <a:pt x="10918" y="5490"/>
                </a:cubicBezTo>
                <a:cubicBezTo>
                  <a:pt x="10909" y="5495"/>
                  <a:pt x="10891" y="5482"/>
                  <a:pt x="10876" y="5466"/>
                </a:cubicBezTo>
                <a:cubicBezTo>
                  <a:pt x="10862" y="5451"/>
                  <a:pt x="10834" y="5442"/>
                  <a:pt x="10814" y="5442"/>
                </a:cubicBezTo>
                <a:cubicBezTo>
                  <a:pt x="10795" y="5442"/>
                  <a:pt x="10754" y="5423"/>
                  <a:pt x="10725" y="5405"/>
                </a:cubicBezTo>
                <a:cubicBezTo>
                  <a:pt x="10695" y="5387"/>
                  <a:pt x="10668" y="5374"/>
                  <a:pt x="10662" y="5375"/>
                </a:cubicBezTo>
                <a:cubicBezTo>
                  <a:pt x="10657" y="5376"/>
                  <a:pt x="10627" y="5372"/>
                  <a:pt x="10600" y="5363"/>
                </a:cubicBezTo>
                <a:cubicBezTo>
                  <a:pt x="10568" y="5352"/>
                  <a:pt x="10563" y="5335"/>
                  <a:pt x="10573" y="5314"/>
                </a:cubicBezTo>
                <a:cubicBezTo>
                  <a:pt x="10584" y="5288"/>
                  <a:pt x="10572" y="5285"/>
                  <a:pt x="10517" y="5296"/>
                </a:cubicBezTo>
                <a:cubicBezTo>
                  <a:pt x="10443" y="5310"/>
                  <a:pt x="10408" y="5284"/>
                  <a:pt x="10448" y="5241"/>
                </a:cubicBezTo>
                <a:cubicBezTo>
                  <a:pt x="10463" y="5226"/>
                  <a:pt x="10465" y="5212"/>
                  <a:pt x="10455" y="5211"/>
                </a:cubicBezTo>
                <a:cubicBezTo>
                  <a:pt x="10407" y="5203"/>
                  <a:pt x="10391" y="5200"/>
                  <a:pt x="10352" y="5186"/>
                </a:cubicBezTo>
                <a:cubicBezTo>
                  <a:pt x="10206" y="5138"/>
                  <a:pt x="10079" y="5079"/>
                  <a:pt x="10082" y="5059"/>
                </a:cubicBezTo>
                <a:cubicBezTo>
                  <a:pt x="10090" y="5005"/>
                  <a:pt x="10082" y="4986"/>
                  <a:pt x="10034" y="4986"/>
                </a:cubicBezTo>
                <a:cubicBezTo>
                  <a:pt x="9981" y="4986"/>
                  <a:pt x="9910" y="4918"/>
                  <a:pt x="9910" y="4864"/>
                </a:cubicBezTo>
                <a:cubicBezTo>
                  <a:pt x="9910" y="4848"/>
                  <a:pt x="9897" y="4837"/>
                  <a:pt x="9882" y="4840"/>
                </a:cubicBezTo>
                <a:cubicBezTo>
                  <a:pt x="9867" y="4843"/>
                  <a:pt x="9817" y="4811"/>
                  <a:pt x="9771" y="4767"/>
                </a:cubicBezTo>
                <a:cubicBezTo>
                  <a:pt x="9692" y="4689"/>
                  <a:pt x="9627" y="4666"/>
                  <a:pt x="9599" y="4706"/>
                </a:cubicBezTo>
                <a:cubicBezTo>
                  <a:pt x="9589" y="4720"/>
                  <a:pt x="9578" y="4721"/>
                  <a:pt x="9557" y="4706"/>
                </a:cubicBezTo>
                <a:cubicBezTo>
                  <a:pt x="9541" y="4694"/>
                  <a:pt x="9523" y="4687"/>
                  <a:pt x="9523" y="4694"/>
                </a:cubicBezTo>
                <a:cubicBezTo>
                  <a:pt x="9523" y="4701"/>
                  <a:pt x="9496" y="4692"/>
                  <a:pt x="9461" y="4670"/>
                </a:cubicBezTo>
                <a:cubicBezTo>
                  <a:pt x="9425" y="4647"/>
                  <a:pt x="9400" y="4622"/>
                  <a:pt x="9405" y="4615"/>
                </a:cubicBezTo>
                <a:cubicBezTo>
                  <a:pt x="9429" y="4582"/>
                  <a:pt x="9307" y="4513"/>
                  <a:pt x="9191" y="4493"/>
                </a:cubicBezTo>
                <a:cubicBezTo>
                  <a:pt x="9177" y="4491"/>
                  <a:pt x="9140" y="4461"/>
                  <a:pt x="9115" y="4433"/>
                </a:cubicBezTo>
                <a:cubicBezTo>
                  <a:pt x="9090" y="4405"/>
                  <a:pt x="9056" y="4384"/>
                  <a:pt x="9033" y="4384"/>
                </a:cubicBezTo>
                <a:cubicBezTo>
                  <a:pt x="8980" y="4384"/>
                  <a:pt x="8956" y="4336"/>
                  <a:pt x="8991" y="4299"/>
                </a:cubicBezTo>
                <a:cubicBezTo>
                  <a:pt x="9008" y="4281"/>
                  <a:pt x="9006" y="4268"/>
                  <a:pt x="8991" y="4268"/>
                </a:cubicBezTo>
                <a:cubicBezTo>
                  <a:pt x="8979" y="4268"/>
                  <a:pt x="8964" y="4282"/>
                  <a:pt x="8957" y="4293"/>
                </a:cubicBezTo>
                <a:cubicBezTo>
                  <a:pt x="8934" y="4325"/>
                  <a:pt x="8799" y="4310"/>
                  <a:pt x="8777" y="4274"/>
                </a:cubicBezTo>
                <a:cubicBezTo>
                  <a:pt x="8764" y="4254"/>
                  <a:pt x="8719" y="4239"/>
                  <a:pt x="8653" y="4232"/>
                </a:cubicBezTo>
                <a:cubicBezTo>
                  <a:pt x="8554" y="4222"/>
                  <a:pt x="8549" y="4223"/>
                  <a:pt x="8542" y="4165"/>
                </a:cubicBezTo>
                <a:cubicBezTo>
                  <a:pt x="8535" y="4100"/>
                  <a:pt x="8520" y="4087"/>
                  <a:pt x="8480" y="4123"/>
                </a:cubicBezTo>
                <a:cubicBezTo>
                  <a:pt x="8462" y="4139"/>
                  <a:pt x="8444" y="4140"/>
                  <a:pt x="8404" y="4116"/>
                </a:cubicBezTo>
                <a:cubicBezTo>
                  <a:pt x="8371" y="4097"/>
                  <a:pt x="8343" y="4093"/>
                  <a:pt x="8335" y="4104"/>
                </a:cubicBezTo>
                <a:cubicBezTo>
                  <a:pt x="8316" y="4131"/>
                  <a:pt x="8239" y="4085"/>
                  <a:pt x="8252" y="4056"/>
                </a:cubicBezTo>
                <a:cubicBezTo>
                  <a:pt x="8258" y="4043"/>
                  <a:pt x="8242" y="4027"/>
                  <a:pt x="8218" y="4013"/>
                </a:cubicBezTo>
                <a:cubicBezTo>
                  <a:pt x="8179" y="3992"/>
                  <a:pt x="8168" y="3990"/>
                  <a:pt x="8142" y="4019"/>
                </a:cubicBezTo>
                <a:cubicBezTo>
                  <a:pt x="8115" y="4050"/>
                  <a:pt x="8110" y="4052"/>
                  <a:pt x="8086" y="4025"/>
                </a:cubicBezTo>
                <a:cubicBezTo>
                  <a:pt x="8072" y="4009"/>
                  <a:pt x="8039" y="3990"/>
                  <a:pt x="8017" y="3983"/>
                </a:cubicBezTo>
                <a:cubicBezTo>
                  <a:pt x="7996" y="3976"/>
                  <a:pt x="7989" y="3963"/>
                  <a:pt x="7997" y="3952"/>
                </a:cubicBezTo>
                <a:cubicBezTo>
                  <a:pt x="8015" y="3926"/>
                  <a:pt x="7952" y="3925"/>
                  <a:pt x="7921" y="3952"/>
                </a:cubicBezTo>
                <a:cubicBezTo>
                  <a:pt x="7901" y="3970"/>
                  <a:pt x="7892" y="3970"/>
                  <a:pt x="7872" y="3952"/>
                </a:cubicBezTo>
                <a:cubicBezTo>
                  <a:pt x="7858" y="3940"/>
                  <a:pt x="7814" y="3934"/>
                  <a:pt x="7776" y="3934"/>
                </a:cubicBezTo>
                <a:cubicBezTo>
                  <a:pt x="7689" y="3934"/>
                  <a:pt x="7661" y="3897"/>
                  <a:pt x="7727" y="3873"/>
                </a:cubicBezTo>
                <a:cubicBezTo>
                  <a:pt x="7760" y="3862"/>
                  <a:pt x="7771" y="3856"/>
                  <a:pt x="7748" y="3855"/>
                </a:cubicBezTo>
                <a:cubicBezTo>
                  <a:pt x="7729" y="3854"/>
                  <a:pt x="7695" y="3839"/>
                  <a:pt x="7679" y="3819"/>
                </a:cubicBezTo>
                <a:cubicBezTo>
                  <a:pt x="7663" y="3798"/>
                  <a:pt x="7622" y="3780"/>
                  <a:pt x="7589" y="3776"/>
                </a:cubicBezTo>
                <a:cubicBezTo>
                  <a:pt x="7526" y="3769"/>
                  <a:pt x="7460" y="3682"/>
                  <a:pt x="7486" y="3642"/>
                </a:cubicBezTo>
                <a:cubicBezTo>
                  <a:pt x="7494" y="3629"/>
                  <a:pt x="7482" y="3628"/>
                  <a:pt x="7465" y="3642"/>
                </a:cubicBezTo>
                <a:cubicBezTo>
                  <a:pt x="7429" y="3672"/>
                  <a:pt x="7372" y="3677"/>
                  <a:pt x="7320" y="3648"/>
                </a:cubicBezTo>
                <a:cubicBezTo>
                  <a:pt x="7280" y="3627"/>
                  <a:pt x="7252" y="3632"/>
                  <a:pt x="7189" y="3673"/>
                </a:cubicBezTo>
                <a:cubicBezTo>
                  <a:pt x="7163" y="3689"/>
                  <a:pt x="7141" y="3683"/>
                  <a:pt x="7085" y="3660"/>
                </a:cubicBezTo>
                <a:cubicBezTo>
                  <a:pt x="7045" y="3644"/>
                  <a:pt x="6966" y="3627"/>
                  <a:pt x="6919" y="3624"/>
                </a:cubicBezTo>
                <a:lnTo>
                  <a:pt x="6836" y="3618"/>
                </a:lnTo>
                <a:lnTo>
                  <a:pt x="6836" y="3521"/>
                </a:lnTo>
                <a:cubicBezTo>
                  <a:pt x="6836" y="3415"/>
                  <a:pt x="6815" y="3400"/>
                  <a:pt x="6753" y="3460"/>
                </a:cubicBezTo>
                <a:cubicBezTo>
                  <a:pt x="6708" y="3504"/>
                  <a:pt x="6573" y="3496"/>
                  <a:pt x="6457" y="3442"/>
                </a:cubicBezTo>
                <a:cubicBezTo>
                  <a:pt x="6414" y="3422"/>
                  <a:pt x="6353" y="3402"/>
                  <a:pt x="6318" y="3399"/>
                </a:cubicBezTo>
                <a:cubicBezTo>
                  <a:pt x="6284" y="3396"/>
                  <a:pt x="6239" y="3384"/>
                  <a:pt x="6222" y="3375"/>
                </a:cubicBezTo>
                <a:cubicBezTo>
                  <a:pt x="6205" y="3365"/>
                  <a:pt x="6167" y="3358"/>
                  <a:pt x="6132" y="3356"/>
                </a:cubicBezTo>
                <a:cubicBezTo>
                  <a:pt x="6097" y="3355"/>
                  <a:pt x="5992" y="3345"/>
                  <a:pt x="5904" y="3332"/>
                </a:cubicBezTo>
                <a:cubicBezTo>
                  <a:pt x="5678" y="3300"/>
                  <a:pt x="4743" y="3304"/>
                  <a:pt x="4758" y="3338"/>
                </a:cubicBezTo>
                <a:cubicBezTo>
                  <a:pt x="4777" y="3382"/>
                  <a:pt x="4720" y="3392"/>
                  <a:pt x="4682" y="3350"/>
                </a:cubicBezTo>
                <a:cubicBezTo>
                  <a:pt x="4638" y="3303"/>
                  <a:pt x="4608" y="3295"/>
                  <a:pt x="4626" y="3338"/>
                </a:cubicBezTo>
                <a:cubicBezTo>
                  <a:pt x="4646" y="3382"/>
                  <a:pt x="4621" y="3407"/>
                  <a:pt x="4585" y="3381"/>
                </a:cubicBezTo>
                <a:cubicBezTo>
                  <a:pt x="4568" y="3368"/>
                  <a:pt x="4544" y="3368"/>
                  <a:pt x="4537" y="3375"/>
                </a:cubicBezTo>
                <a:cubicBezTo>
                  <a:pt x="4529" y="3382"/>
                  <a:pt x="4542" y="3396"/>
                  <a:pt x="4564" y="3411"/>
                </a:cubicBezTo>
                <a:cubicBezTo>
                  <a:pt x="4604" y="3437"/>
                  <a:pt x="4609" y="3436"/>
                  <a:pt x="4557" y="3454"/>
                </a:cubicBezTo>
                <a:cubicBezTo>
                  <a:pt x="4528" y="3464"/>
                  <a:pt x="4497" y="3471"/>
                  <a:pt x="4488" y="3466"/>
                </a:cubicBezTo>
                <a:cubicBezTo>
                  <a:pt x="4479" y="3461"/>
                  <a:pt x="4469" y="3464"/>
                  <a:pt x="4468" y="3472"/>
                </a:cubicBezTo>
                <a:cubicBezTo>
                  <a:pt x="4466" y="3480"/>
                  <a:pt x="4458" y="3515"/>
                  <a:pt x="4454" y="3545"/>
                </a:cubicBezTo>
                <a:cubicBezTo>
                  <a:pt x="4442" y="3634"/>
                  <a:pt x="4427" y="3661"/>
                  <a:pt x="4398" y="3636"/>
                </a:cubicBezTo>
                <a:cubicBezTo>
                  <a:pt x="4381" y="3620"/>
                  <a:pt x="4371" y="3615"/>
                  <a:pt x="4350" y="3630"/>
                </a:cubicBezTo>
                <a:cubicBezTo>
                  <a:pt x="4335" y="3641"/>
                  <a:pt x="4316" y="3645"/>
                  <a:pt x="4316" y="3636"/>
                </a:cubicBezTo>
                <a:cubicBezTo>
                  <a:pt x="4316" y="3627"/>
                  <a:pt x="4306" y="3637"/>
                  <a:pt x="4288" y="3660"/>
                </a:cubicBezTo>
                <a:cubicBezTo>
                  <a:pt x="4261" y="3694"/>
                  <a:pt x="4244" y="3700"/>
                  <a:pt x="4212" y="3685"/>
                </a:cubicBezTo>
                <a:cubicBezTo>
                  <a:pt x="4159" y="3660"/>
                  <a:pt x="4145" y="3662"/>
                  <a:pt x="4150" y="3691"/>
                </a:cubicBezTo>
                <a:cubicBezTo>
                  <a:pt x="4152" y="3704"/>
                  <a:pt x="4144" y="3739"/>
                  <a:pt x="4129" y="3770"/>
                </a:cubicBezTo>
                <a:cubicBezTo>
                  <a:pt x="4111" y="3809"/>
                  <a:pt x="4107" y="3839"/>
                  <a:pt x="4122" y="3867"/>
                </a:cubicBezTo>
                <a:cubicBezTo>
                  <a:pt x="4147" y="3914"/>
                  <a:pt x="4138" y="3934"/>
                  <a:pt x="4081" y="3934"/>
                </a:cubicBezTo>
                <a:cubicBezTo>
                  <a:pt x="4058" y="3934"/>
                  <a:pt x="4040" y="3937"/>
                  <a:pt x="4046" y="3946"/>
                </a:cubicBezTo>
                <a:cubicBezTo>
                  <a:pt x="4052" y="3955"/>
                  <a:pt x="4033" y="3989"/>
                  <a:pt x="3998" y="4019"/>
                </a:cubicBezTo>
                <a:cubicBezTo>
                  <a:pt x="3937" y="4071"/>
                  <a:pt x="3933" y="4067"/>
                  <a:pt x="3922" y="4031"/>
                </a:cubicBezTo>
                <a:cubicBezTo>
                  <a:pt x="3907" y="3980"/>
                  <a:pt x="3827" y="3938"/>
                  <a:pt x="3798" y="3964"/>
                </a:cubicBezTo>
                <a:cubicBezTo>
                  <a:pt x="3782" y="3978"/>
                  <a:pt x="3786" y="3993"/>
                  <a:pt x="3805" y="4013"/>
                </a:cubicBezTo>
                <a:cubicBezTo>
                  <a:pt x="3826" y="4036"/>
                  <a:pt x="3826" y="4052"/>
                  <a:pt x="3805" y="4074"/>
                </a:cubicBezTo>
                <a:cubicBezTo>
                  <a:pt x="3790" y="4089"/>
                  <a:pt x="3784" y="4113"/>
                  <a:pt x="3791" y="4129"/>
                </a:cubicBezTo>
                <a:cubicBezTo>
                  <a:pt x="3798" y="4144"/>
                  <a:pt x="3800" y="4165"/>
                  <a:pt x="3798" y="4171"/>
                </a:cubicBezTo>
                <a:cubicBezTo>
                  <a:pt x="3795" y="4177"/>
                  <a:pt x="3821" y="4193"/>
                  <a:pt x="3853" y="4208"/>
                </a:cubicBezTo>
                <a:cubicBezTo>
                  <a:pt x="3907" y="4233"/>
                  <a:pt x="3911" y="4244"/>
                  <a:pt x="3908" y="4341"/>
                </a:cubicBezTo>
                <a:cubicBezTo>
                  <a:pt x="3906" y="4427"/>
                  <a:pt x="3899" y="4449"/>
                  <a:pt x="3867" y="4457"/>
                </a:cubicBezTo>
                <a:cubicBezTo>
                  <a:pt x="3822" y="4467"/>
                  <a:pt x="3815" y="4509"/>
                  <a:pt x="3853" y="4530"/>
                </a:cubicBezTo>
                <a:cubicBezTo>
                  <a:pt x="3870" y="4539"/>
                  <a:pt x="3864" y="4550"/>
                  <a:pt x="3839" y="4566"/>
                </a:cubicBezTo>
                <a:cubicBezTo>
                  <a:pt x="3816" y="4581"/>
                  <a:pt x="3800" y="4630"/>
                  <a:pt x="3791" y="4706"/>
                </a:cubicBezTo>
                <a:cubicBezTo>
                  <a:pt x="3776" y="4831"/>
                  <a:pt x="3730" y="4874"/>
                  <a:pt x="3660" y="4840"/>
                </a:cubicBezTo>
                <a:cubicBezTo>
                  <a:pt x="3610" y="4816"/>
                  <a:pt x="3548" y="4836"/>
                  <a:pt x="3563" y="4870"/>
                </a:cubicBezTo>
                <a:cubicBezTo>
                  <a:pt x="3570" y="4888"/>
                  <a:pt x="3557" y="4900"/>
                  <a:pt x="3528" y="4907"/>
                </a:cubicBezTo>
                <a:cubicBezTo>
                  <a:pt x="3476" y="4919"/>
                  <a:pt x="3470" y="4934"/>
                  <a:pt x="3508" y="4968"/>
                </a:cubicBezTo>
                <a:cubicBezTo>
                  <a:pt x="3529" y="4986"/>
                  <a:pt x="3525" y="4989"/>
                  <a:pt x="3487" y="4998"/>
                </a:cubicBezTo>
                <a:cubicBezTo>
                  <a:pt x="3426" y="5012"/>
                  <a:pt x="3427" y="5081"/>
                  <a:pt x="3487" y="5113"/>
                </a:cubicBezTo>
                <a:cubicBezTo>
                  <a:pt x="3533" y="5139"/>
                  <a:pt x="3521" y="5184"/>
                  <a:pt x="3473" y="5168"/>
                </a:cubicBezTo>
                <a:cubicBezTo>
                  <a:pt x="3452" y="5161"/>
                  <a:pt x="3442" y="5184"/>
                  <a:pt x="3445" y="5265"/>
                </a:cubicBezTo>
                <a:cubicBezTo>
                  <a:pt x="3451" y="5395"/>
                  <a:pt x="3410" y="5494"/>
                  <a:pt x="3363" y="5460"/>
                </a:cubicBezTo>
                <a:cubicBezTo>
                  <a:pt x="3338" y="5442"/>
                  <a:pt x="3335" y="5443"/>
                  <a:pt x="3335" y="5466"/>
                </a:cubicBezTo>
                <a:cubicBezTo>
                  <a:pt x="3335" y="5512"/>
                  <a:pt x="3285" y="5527"/>
                  <a:pt x="3273" y="5484"/>
                </a:cubicBezTo>
                <a:cubicBezTo>
                  <a:pt x="3261" y="5443"/>
                  <a:pt x="3183" y="5417"/>
                  <a:pt x="3128" y="5436"/>
                </a:cubicBezTo>
                <a:cubicBezTo>
                  <a:pt x="3106" y="5443"/>
                  <a:pt x="3102" y="5452"/>
                  <a:pt x="3114" y="5466"/>
                </a:cubicBezTo>
                <a:cubicBezTo>
                  <a:pt x="3144" y="5500"/>
                  <a:pt x="3136" y="5615"/>
                  <a:pt x="3100" y="5685"/>
                </a:cubicBezTo>
                <a:cubicBezTo>
                  <a:pt x="3070" y="5743"/>
                  <a:pt x="3075" y="5748"/>
                  <a:pt x="3107" y="5764"/>
                </a:cubicBezTo>
                <a:cubicBezTo>
                  <a:pt x="3128" y="5774"/>
                  <a:pt x="3137" y="5793"/>
                  <a:pt x="3128" y="5807"/>
                </a:cubicBezTo>
                <a:cubicBezTo>
                  <a:pt x="3119" y="5819"/>
                  <a:pt x="3098" y="5878"/>
                  <a:pt x="3086" y="5940"/>
                </a:cubicBezTo>
                <a:cubicBezTo>
                  <a:pt x="3075" y="6003"/>
                  <a:pt x="3060" y="6049"/>
                  <a:pt x="3052" y="6044"/>
                </a:cubicBezTo>
                <a:cubicBezTo>
                  <a:pt x="3043" y="6038"/>
                  <a:pt x="3020" y="6048"/>
                  <a:pt x="3003" y="6068"/>
                </a:cubicBezTo>
                <a:cubicBezTo>
                  <a:pt x="2987" y="6088"/>
                  <a:pt x="2962" y="6100"/>
                  <a:pt x="2948" y="6092"/>
                </a:cubicBezTo>
                <a:cubicBezTo>
                  <a:pt x="2933" y="6084"/>
                  <a:pt x="2927" y="6093"/>
                  <a:pt x="2927" y="6117"/>
                </a:cubicBezTo>
                <a:cubicBezTo>
                  <a:pt x="2927" y="6179"/>
                  <a:pt x="2883" y="6184"/>
                  <a:pt x="2858" y="6123"/>
                </a:cubicBezTo>
                <a:cubicBezTo>
                  <a:pt x="2838" y="6072"/>
                  <a:pt x="2832" y="6066"/>
                  <a:pt x="2796" y="6086"/>
                </a:cubicBezTo>
                <a:cubicBezTo>
                  <a:pt x="2745" y="6114"/>
                  <a:pt x="2741" y="6138"/>
                  <a:pt x="2789" y="6135"/>
                </a:cubicBezTo>
                <a:cubicBezTo>
                  <a:pt x="2818" y="6133"/>
                  <a:pt x="2829" y="6149"/>
                  <a:pt x="2831" y="6208"/>
                </a:cubicBezTo>
                <a:cubicBezTo>
                  <a:pt x="2832" y="6249"/>
                  <a:pt x="2818" y="6295"/>
                  <a:pt x="2803" y="6311"/>
                </a:cubicBezTo>
                <a:cubicBezTo>
                  <a:pt x="2788" y="6327"/>
                  <a:pt x="2779" y="6365"/>
                  <a:pt x="2782" y="6396"/>
                </a:cubicBezTo>
                <a:cubicBezTo>
                  <a:pt x="2786" y="6427"/>
                  <a:pt x="2780" y="6462"/>
                  <a:pt x="2769" y="6475"/>
                </a:cubicBezTo>
                <a:cubicBezTo>
                  <a:pt x="2757" y="6488"/>
                  <a:pt x="2755" y="6514"/>
                  <a:pt x="2762" y="6536"/>
                </a:cubicBezTo>
                <a:cubicBezTo>
                  <a:pt x="2782" y="6603"/>
                  <a:pt x="2740" y="6645"/>
                  <a:pt x="2658" y="6645"/>
                </a:cubicBezTo>
                <a:cubicBezTo>
                  <a:pt x="2618" y="6645"/>
                  <a:pt x="2577" y="6658"/>
                  <a:pt x="2568" y="6670"/>
                </a:cubicBezTo>
                <a:cubicBezTo>
                  <a:pt x="2558" y="6685"/>
                  <a:pt x="2547" y="6682"/>
                  <a:pt x="2527" y="6658"/>
                </a:cubicBezTo>
                <a:cubicBezTo>
                  <a:pt x="2511" y="6639"/>
                  <a:pt x="2493" y="6626"/>
                  <a:pt x="2485" y="6633"/>
                </a:cubicBezTo>
                <a:cubicBezTo>
                  <a:pt x="2478" y="6640"/>
                  <a:pt x="2495" y="6668"/>
                  <a:pt x="2527" y="6694"/>
                </a:cubicBezTo>
                <a:cubicBezTo>
                  <a:pt x="2573" y="6732"/>
                  <a:pt x="2587" y="6757"/>
                  <a:pt x="2582" y="6810"/>
                </a:cubicBezTo>
                <a:cubicBezTo>
                  <a:pt x="2578" y="6846"/>
                  <a:pt x="2559" y="6876"/>
                  <a:pt x="2548" y="6876"/>
                </a:cubicBezTo>
                <a:cubicBezTo>
                  <a:pt x="2536" y="6877"/>
                  <a:pt x="2519" y="6885"/>
                  <a:pt x="2506" y="6895"/>
                </a:cubicBezTo>
                <a:cubicBezTo>
                  <a:pt x="2493" y="6904"/>
                  <a:pt x="2479" y="6908"/>
                  <a:pt x="2472" y="6901"/>
                </a:cubicBezTo>
                <a:cubicBezTo>
                  <a:pt x="2450" y="6882"/>
                  <a:pt x="2455" y="6793"/>
                  <a:pt x="2479" y="6767"/>
                </a:cubicBezTo>
                <a:cubicBezTo>
                  <a:pt x="2490" y="6755"/>
                  <a:pt x="2476" y="6760"/>
                  <a:pt x="2451" y="6779"/>
                </a:cubicBezTo>
                <a:cubicBezTo>
                  <a:pt x="2385" y="6832"/>
                  <a:pt x="2385" y="7028"/>
                  <a:pt x="2451" y="7089"/>
                </a:cubicBezTo>
                <a:cubicBezTo>
                  <a:pt x="2509" y="7144"/>
                  <a:pt x="2508" y="7164"/>
                  <a:pt x="2451" y="7199"/>
                </a:cubicBezTo>
                <a:cubicBezTo>
                  <a:pt x="2415" y="7221"/>
                  <a:pt x="2411" y="7244"/>
                  <a:pt x="2416" y="7308"/>
                </a:cubicBezTo>
                <a:cubicBezTo>
                  <a:pt x="2422" y="7373"/>
                  <a:pt x="2415" y="7395"/>
                  <a:pt x="2382" y="7405"/>
                </a:cubicBezTo>
                <a:cubicBezTo>
                  <a:pt x="2356" y="7413"/>
                  <a:pt x="2346" y="7422"/>
                  <a:pt x="2361" y="7430"/>
                </a:cubicBezTo>
                <a:cubicBezTo>
                  <a:pt x="2378" y="7439"/>
                  <a:pt x="2377" y="7456"/>
                  <a:pt x="2354" y="7497"/>
                </a:cubicBezTo>
                <a:cubicBezTo>
                  <a:pt x="2332" y="7537"/>
                  <a:pt x="2314" y="7553"/>
                  <a:pt x="2299" y="7539"/>
                </a:cubicBezTo>
                <a:cubicBezTo>
                  <a:pt x="2284" y="7526"/>
                  <a:pt x="2264" y="7526"/>
                  <a:pt x="2237" y="7539"/>
                </a:cubicBezTo>
                <a:cubicBezTo>
                  <a:pt x="2215" y="7550"/>
                  <a:pt x="2181" y="7553"/>
                  <a:pt x="2161" y="7551"/>
                </a:cubicBezTo>
                <a:cubicBezTo>
                  <a:pt x="2074" y="7544"/>
                  <a:pt x="2070" y="7553"/>
                  <a:pt x="2071" y="7673"/>
                </a:cubicBezTo>
                <a:cubicBezTo>
                  <a:pt x="2073" y="7840"/>
                  <a:pt x="2063" y="7885"/>
                  <a:pt x="2023" y="7886"/>
                </a:cubicBezTo>
                <a:cubicBezTo>
                  <a:pt x="2004" y="7886"/>
                  <a:pt x="1970" y="7902"/>
                  <a:pt x="1954" y="7922"/>
                </a:cubicBezTo>
                <a:cubicBezTo>
                  <a:pt x="1924" y="7958"/>
                  <a:pt x="1921" y="7954"/>
                  <a:pt x="1898" y="7916"/>
                </a:cubicBezTo>
                <a:cubicBezTo>
                  <a:pt x="1883" y="7890"/>
                  <a:pt x="1884" y="7874"/>
                  <a:pt x="1898" y="7861"/>
                </a:cubicBezTo>
                <a:cubicBezTo>
                  <a:pt x="1913" y="7849"/>
                  <a:pt x="1891" y="7842"/>
                  <a:pt x="1836" y="7843"/>
                </a:cubicBezTo>
                <a:cubicBezTo>
                  <a:pt x="1791" y="7844"/>
                  <a:pt x="1758" y="7857"/>
                  <a:pt x="1760" y="7867"/>
                </a:cubicBezTo>
                <a:cubicBezTo>
                  <a:pt x="1762" y="7878"/>
                  <a:pt x="1752" y="7897"/>
                  <a:pt x="1740" y="7910"/>
                </a:cubicBezTo>
                <a:cubicBezTo>
                  <a:pt x="1725" y="7926"/>
                  <a:pt x="1725" y="7937"/>
                  <a:pt x="1740" y="7953"/>
                </a:cubicBezTo>
                <a:cubicBezTo>
                  <a:pt x="1769" y="7985"/>
                  <a:pt x="1762" y="8047"/>
                  <a:pt x="1719" y="8105"/>
                </a:cubicBezTo>
                <a:cubicBezTo>
                  <a:pt x="1699" y="8131"/>
                  <a:pt x="1684" y="8169"/>
                  <a:pt x="1684" y="8184"/>
                </a:cubicBezTo>
                <a:cubicBezTo>
                  <a:pt x="1684" y="8229"/>
                  <a:pt x="1661" y="8232"/>
                  <a:pt x="1588" y="8196"/>
                </a:cubicBezTo>
                <a:cubicBezTo>
                  <a:pt x="1526" y="8165"/>
                  <a:pt x="1513" y="8166"/>
                  <a:pt x="1491" y="8190"/>
                </a:cubicBezTo>
                <a:cubicBezTo>
                  <a:pt x="1477" y="8205"/>
                  <a:pt x="1453" y="8214"/>
                  <a:pt x="1436" y="8214"/>
                </a:cubicBezTo>
                <a:cubicBezTo>
                  <a:pt x="1419" y="8214"/>
                  <a:pt x="1408" y="8223"/>
                  <a:pt x="1415" y="8232"/>
                </a:cubicBezTo>
                <a:cubicBezTo>
                  <a:pt x="1422" y="8242"/>
                  <a:pt x="1414" y="8256"/>
                  <a:pt x="1401" y="8263"/>
                </a:cubicBezTo>
                <a:cubicBezTo>
                  <a:pt x="1385" y="8271"/>
                  <a:pt x="1385" y="8281"/>
                  <a:pt x="1401" y="8299"/>
                </a:cubicBezTo>
                <a:cubicBezTo>
                  <a:pt x="1419" y="8318"/>
                  <a:pt x="1417" y="8327"/>
                  <a:pt x="1387" y="8342"/>
                </a:cubicBezTo>
                <a:cubicBezTo>
                  <a:pt x="1354" y="8358"/>
                  <a:pt x="1357" y="8369"/>
                  <a:pt x="1380" y="8402"/>
                </a:cubicBezTo>
                <a:cubicBezTo>
                  <a:pt x="1416" y="8453"/>
                  <a:pt x="1397" y="8474"/>
                  <a:pt x="1332" y="8463"/>
                </a:cubicBezTo>
                <a:cubicBezTo>
                  <a:pt x="1304" y="8458"/>
                  <a:pt x="1271" y="8464"/>
                  <a:pt x="1263" y="8475"/>
                </a:cubicBezTo>
                <a:cubicBezTo>
                  <a:pt x="1252" y="8491"/>
                  <a:pt x="1245" y="8493"/>
                  <a:pt x="1222" y="8475"/>
                </a:cubicBezTo>
                <a:cubicBezTo>
                  <a:pt x="1196" y="8457"/>
                  <a:pt x="1180" y="8457"/>
                  <a:pt x="1146" y="8475"/>
                </a:cubicBezTo>
                <a:cubicBezTo>
                  <a:pt x="1111" y="8494"/>
                  <a:pt x="1091" y="8494"/>
                  <a:pt x="1063" y="8475"/>
                </a:cubicBezTo>
                <a:cubicBezTo>
                  <a:pt x="1033" y="8456"/>
                  <a:pt x="1035" y="8455"/>
                  <a:pt x="1056" y="8475"/>
                </a:cubicBezTo>
                <a:cubicBezTo>
                  <a:pt x="1075" y="8495"/>
                  <a:pt x="1075" y="8509"/>
                  <a:pt x="1056" y="8536"/>
                </a:cubicBezTo>
                <a:cubicBezTo>
                  <a:pt x="1037" y="8563"/>
                  <a:pt x="1036" y="8581"/>
                  <a:pt x="1056" y="8609"/>
                </a:cubicBezTo>
                <a:cubicBezTo>
                  <a:pt x="1072" y="8632"/>
                  <a:pt x="1076" y="8651"/>
                  <a:pt x="1063" y="8658"/>
                </a:cubicBezTo>
                <a:cubicBezTo>
                  <a:pt x="1051" y="8664"/>
                  <a:pt x="1042" y="8687"/>
                  <a:pt x="1042" y="8706"/>
                </a:cubicBezTo>
                <a:cubicBezTo>
                  <a:pt x="1042" y="8751"/>
                  <a:pt x="969" y="8789"/>
                  <a:pt x="876" y="8792"/>
                </a:cubicBezTo>
                <a:cubicBezTo>
                  <a:pt x="784" y="8794"/>
                  <a:pt x="767" y="8807"/>
                  <a:pt x="814" y="8852"/>
                </a:cubicBezTo>
                <a:cubicBezTo>
                  <a:pt x="849" y="8886"/>
                  <a:pt x="853" y="8896"/>
                  <a:pt x="821" y="8907"/>
                </a:cubicBezTo>
                <a:cubicBezTo>
                  <a:pt x="802" y="8914"/>
                  <a:pt x="780" y="8936"/>
                  <a:pt x="780" y="8962"/>
                </a:cubicBezTo>
                <a:cubicBezTo>
                  <a:pt x="780" y="8992"/>
                  <a:pt x="771" y="9010"/>
                  <a:pt x="745" y="9016"/>
                </a:cubicBezTo>
                <a:cubicBezTo>
                  <a:pt x="711" y="9024"/>
                  <a:pt x="703" y="9046"/>
                  <a:pt x="704" y="9132"/>
                </a:cubicBezTo>
                <a:cubicBezTo>
                  <a:pt x="704" y="9219"/>
                  <a:pt x="692" y="9243"/>
                  <a:pt x="642" y="9290"/>
                </a:cubicBezTo>
                <a:cubicBezTo>
                  <a:pt x="609" y="9320"/>
                  <a:pt x="574" y="9341"/>
                  <a:pt x="566" y="9339"/>
                </a:cubicBezTo>
                <a:cubicBezTo>
                  <a:pt x="546" y="9334"/>
                  <a:pt x="454" y="9437"/>
                  <a:pt x="434" y="9485"/>
                </a:cubicBezTo>
                <a:cubicBezTo>
                  <a:pt x="419" y="9522"/>
                  <a:pt x="416" y="9527"/>
                  <a:pt x="386" y="9491"/>
                </a:cubicBezTo>
                <a:cubicBezTo>
                  <a:pt x="356" y="9455"/>
                  <a:pt x="351" y="9450"/>
                  <a:pt x="351" y="9491"/>
                </a:cubicBezTo>
                <a:cubicBezTo>
                  <a:pt x="351" y="9514"/>
                  <a:pt x="364" y="9555"/>
                  <a:pt x="379" y="9576"/>
                </a:cubicBezTo>
                <a:cubicBezTo>
                  <a:pt x="401" y="9608"/>
                  <a:pt x="406" y="9618"/>
                  <a:pt x="379" y="9637"/>
                </a:cubicBezTo>
                <a:cubicBezTo>
                  <a:pt x="358" y="9651"/>
                  <a:pt x="345" y="9691"/>
                  <a:pt x="345" y="9752"/>
                </a:cubicBezTo>
                <a:cubicBezTo>
                  <a:pt x="345" y="9839"/>
                  <a:pt x="341" y="9843"/>
                  <a:pt x="296" y="9837"/>
                </a:cubicBezTo>
                <a:cubicBezTo>
                  <a:pt x="245" y="9831"/>
                  <a:pt x="230" y="9852"/>
                  <a:pt x="220" y="9934"/>
                </a:cubicBezTo>
                <a:cubicBezTo>
                  <a:pt x="212" y="10004"/>
                  <a:pt x="192" y="10015"/>
                  <a:pt x="144" y="9977"/>
                </a:cubicBezTo>
                <a:cubicBezTo>
                  <a:pt x="105" y="9945"/>
                  <a:pt x="103" y="9947"/>
                  <a:pt x="96" y="9989"/>
                </a:cubicBezTo>
                <a:cubicBezTo>
                  <a:pt x="92" y="10013"/>
                  <a:pt x="76" y="10034"/>
                  <a:pt x="61" y="10032"/>
                </a:cubicBezTo>
                <a:cubicBezTo>
                  <a:pt x="24" y="10025"/>
                  <a:pt x="-3" y="10079"/>
                  <a:pt x="27" y="10105"/>
                </a:cubicBezTo>
                <a:cubicBezTo>
                  <a:pt x="57" y="10132"/>
                  <a:pt x="64" y="10210"/>
                  <a:pt x="34" y="10226"/>
                </a:cubicBezTo>
                <a:cubicBezTo>
                  <a:pt x="21" y="10233"/>
                  <a:pt x="12" y="10275"/>
                  <a:pt x="13" y="10324"/>
                </a:cubicBezTo>
                <a:cubicBezTo>
                  <a:pt x="14" y="10372"/>
                  <a:pt x="14" y="10494"/>
                  <a:pt x="13" y="10591"/>
                </a:cubicBezTo>
                <a:cubicBezTo>
                  <a:pt x="12" y="10739"/>
                  <a:pt x="16" y="10771"/>
                  <a:pt x="48" y="10792"/>
                </a:cubicBezTo>
                <a:cubicBezTo>
                  <a:pt x="83" y="10815"/>
                  <a:pt x="83" y="10816"/>
                  <a:pt x="48" y="10828"/>
                </a:cubicBezTo>
                <a:cubicBezTo>
                  <a:pt x="7" y="10842"/>
                  <a:pt x="-3" y="10918"/>
                  <a:pt x="34" y="10938"/>
                </a:cubicBezTo>
                <a:cubicBezTo>
                  <a:pt x="48" y="10945"/>
                  <a:pt x="46" y="10961"/>
                  <a:pt x="34" y="10974"/>
                </a:cubicBezTo>
                <a:cubicBezTo>
                  <a:pt x="-6" y="11018"/>
                  <a:pt x="-12" y="11096"/>
                  <a:pt x="20" y="11132"/>
                </a:cubicBezTo>
                <a:cubicBezTo>
                  <a:pt x="50" y="11167"/>
                  <a:pt x="53" y="11165"/>
                  <a:pt x="75" y="11132"/>
                </a:cubicBezTo>
                <a:cubicBezTo>
                  <a:pt x="90" y="11110"/>
                  <a:pt x="107" y="11102"/>
                  <a:pt x="124" y="11114"/>
                </a:cubicBezTo>
                <a:cubicBezTo>
                  <a:pt x="137" y="11123"/>
                  <a:pt x="168" y="11132"/>
                  <a:pt x="186" y="11132"/>
                </a:cubicBezTo>
                <a:cubicBezTo>
                  <a:pt x="204" y="11132"/>
                  <a:pt x="244" y="11137"/>
                  <a:pt x="275" y="11144"/>
                </a:cubicBezTo>
                <a:cubicBezTo>
                  <a:pt x="321" y="11154"/>
                  <a:pt x="343" y="11149"/>
                  <a:pt x="386" y="11108"/>
                </a:cubicBezTo>
                <a:lnTo>
                  <a:pt x="441" y="11053"/>
                </a:lnTo>
                <a:lnTo>
                  <a:pt x="496" y="11102"/>
                </a:lnTo>
                <a:cubicBezTo>
                  <a:pt x="527" y="11127"/>
                  <a:pt x="548" y="11136"/>
                  <a:pt x="545" y="11126"/>
                </a:cubicBezTo>
                <a:cubicBezTo>
                  <a:pt x="534" y="11094"/>
                  <a:pt x="592" y="11023"/>
                  <a:pt x="628" y="11023"/>
                </a:cubicBezTo>
                <a:cubicBezTo>
                  <a:pt x="648" y="11023"/>
                  <a:pt x="655" y="11014"/>
                  <a:pt x="648" y="10998"/>
                </a:cubicBezTo>
                <a:cubicBezTo>
                  <a:pt x="642" y="10984"/>
                  <a:pt x="643" y="10967"/>
                  <a:pt x="655" y="10956"/>
                </a:cubicBezTo>
                <a:cubicBezTo>
                  <a:pt x="671" y="10942"/>
                  <a:pt x="671" y="10917"/>
                  <a:pt x="648" y="10877"/>
                </a:cubicBezTo>
                <a:cubicBezTo>
                  <a:pt x="627" y="10839"/>
                  <a:pt x="621" y="10811"/>
                  <a:pt x="635" y="10804"/>
                </a:cubicBezTo>
                <a:cubicBezTo>
                  <a:pt x="647" y="10797"/>
                  <a:pt x="654" y="10774"/>
                  <a:pt x="648" y="10749"/>
                </a:cubicBezTo>
                <a:cubicBezTo>
                  <a:pt x="643" y="10724"/>
                  <a:pt x="653" y="10694"/>
                  <a:pt x="669" y="10682"/>
                </a:cubicBezTo>
                <a:cubicBezTo>
                  <a:pt x="685" y="10671"/>
                  <a:pt x="695" y="10653"/>
                  <a:pt x="690" y="10646"/>
                </a:cubicBezTo>
                <a:cubicBezTo>
                  <a:pt x="685" y="10638"/>
                  <a:pt x="706" y="10612"/>
                  <a:pt x="738" y="10585"/>
                </a:cubicBezTo>
                <a:cubicBezTo>
                  <a:pt x="798" y="10535"/>
                  <a:pt x="923" y="10504"/>
                  <a:pt x="945" y="10536"/>
                </a:cubicBezTo>
                <a:cubicBezTo>
                  <a:pt x="952" y="10546"/>
                  <a:pt x="969" y="10543"/>
                  <a:pt x="987" y="10530"/>
                </a:cubicBezTo>
                <a:cubicBezTo>
                  <a:pt x="1015" y="10510"/>
                  <a:pt x="1016" y="10508"/>
                  <a:pt x="987" y="10494"/>
                </a:cubicBezTo>
                <a:cubicBezTo>
                  <a:pt x="958" y="10480"/>
                  <a:pt x="961" y="10469"/>
                  <a:pt x="987" y="10433"/>
                </a:cubicBezTo>
                <a:cubicBezTo>
                  <a:pt x="1003" y="10410"/>
                  <a:pt x="1011" y="10377"/>
                  <a:pt x="1008" y="10360"/>
                </a:cubicBezTo>
                <a:cubicBezTo>
                  <a:pt x="1000" y="10319"/>
                  <a:pt x="1178" y="10206"/>
                  <a:pt x="1208" y="10232"/>
                </a:cubicBezTo>
                <a:cubicBezTo>
                  <a:pt x="1222" y="10245"/>
                  <a:pt x="1250" y="10248"/>
                  <a:pt x="1291" y="10232"/>
                </a:cubicBezTo>
                <a:cubicBezTo>
                  <a:pt x="1372" y="10202"/>
                  <a:pt x="1434" y="10193"/>
                  <a:pt x="1463" y="10214"/>
                </a:cubicBezTo>
                <a:cubicBezTo>
                  <a:pt x="1493" y="10235"/>
                  <a:pt x="1665" y="10231"/>
                  <a:pt x="1698" y="10208"/>
                </a:cubicBezTo>
                <a:cubicBezTo>
                  <a:pt x="1713" y="10198"/>
                  <a:pt x="1724" y="10202"/>
                  <a:pt x="1733" y="10214"/>
                </a:cubicBezTo>
                <a:cubicBezTo>
                  <a:pt x="1778" y="10278"/>
                  <a:pt x="2037" y="10190"/>
                  <a:pt x="2037" y="10111"/>
                </a:cubicBezTo>
                <a:cubicBezTo>
                  <a:pt x="2037" y="10081"/>
                  <a:pt x="2050" y="10075"/>
                  <a:pt x="2119" y="10074"/>
                </a:cubicBezTo>
                <a:cubicBezTo>
                  <a:pt x="2180" y="10073"/>
                  <a:pt x="2209" y="10064"/>
                  <a:pt x="2209" y="10044"/>
                </a:cubicBezTo>
                <a:cubicBezTo>
                  <a:pt x="2209" y="10009"/>
                  <a:pt x="2281" y="9998"/>
                  <a:pt x="2313" y="10026"/>
                </a:cubicBezTo>
                <a:cubicBezTo>
                  <a:pt x="2348" y="10056"/>
                  <a:pt x="2377" y="10051"/>
                  <a:pt x="2347" y="10020"/>
                </a:cubicBezTo>
                <a:cubicBezTo>
                  <a:pt x="2327" y="9998"/>
                  <a:pt x="2330" y="9985"/>
                  <a:pt x="2361" y="9971"/>
                </a:cubicBezTo>
                <a:cubicBezTo>
                  <a:pt x="2401" y="9953"/>
                  <a:pt x="2601" y="9928"/>
                  <a:pt x="2686" y="9928"/>
                </a:cubicBezTo>
                <a:cubicBezTo>
                  <a:pt x="2711" y="9928"/>
                  <a:pt x="2734" y="9914"/>
                  <a:pt x="2741" y="9898"/>
                </a:cubicBezTo>
                <a:cubicBezTo>
                  <a:pt x="2752" y="9874"/>
                  <a:pt x="2766" y="9874"/>
                  <a:pt x="2810" y="9910"/>
                </a:cubicBezTo>
                <a:lnTo>
                  <a:pt x="2858" y="9953"/>
                </a:lnTo>
                <a:lnTo>
                  <a:pt x="2907" y="9904"/>
                </a:lnTo>
                <a:cubicBezTo>
                  <a:pt x="2940" y="9867"/>
                  <a:pt x="2965" y="9859"/>
                  <a:pt x="2997" y="9868"/>
                </a:cubicBezTo>
                <a:cubicBezTo>
                  <a:pt x="3024" y="9875"/>
                  <a:pt x="3033" y="9868"/>
                  <a:pt x="3024" y="9855"/>
                </a:cubicBezTo>
                <a:cubicBezTo>
                  <a:pt x="3017" y="9845"/>
                  <a:pt x="3025" y="9829"/>
                  <a:pt x="3045" y="9819"/>
                </a:cubicBezTo>
                <a:cubicBezTo>
                  <a:pt x="3075" y="9804"/>
                  <a:pt x="3081" y="9794"/>
                  <a:pt x="3059" y="9770"/>
                </a:cubicBezTo>
                <a:cubicBezTo>
                  <a:pt x="3040" y="9751"/>
                  <a:pt x="3038" y="9731"/>
                  <a:pt x="3052" y="9710"/>
                </a:cubicBezTo>
                <a:cubicBezTo>
                  <a:pt x="3076" y="9671"/>
                  <a:pt x="3058" y="9526"/>
                  <a:pt x="3024" y="9460"/>
                </a:cubicBezTo>
                <a:cubicBezTo>
                  <a:pt x="3011" y="9434"/>
                  <a:pt x="2985" y="9398"/>
                  <a:pt x="2962" y="9381"/>
                </a:cubicBezTo>
                <a:cubicBezTo>
                  <a:pt x="2922" y="9352"/>
                  <a:pt x="2919" y="9351"/>
                  <a:pt x="2955" y="9302"/>
                </a:cubicBezTo>
                <a:cubicBezTo>
                  <a:pt x="2976" y="9274"/>
                  <a:pt x="3008" y="9254"/>
                  <a:pt x="3024" y="9260"/>
                </a:cubicBezTo>
                <a:cubicBezTo>
                  <a:pt x="3040" y="9265"/>
                  <a:pt x="3052" y="9255"/>
                  <a:pt x="3052" y="9241"/>
                </a:cubicBezTo>
                <a:cubicBezTo>
                  <a:pt x="3052" y="9227"/>
                  <a:pt x="3035" y="9211"/>
                  <a:pt x="3010" y="9205"/>
                </a:cubicBezTo>
                <a:lnTo>
                  <a:pt x="2962" y="9199"/>
                </a:lnTo>
                <a:lnTo>
                  <a:pt x="3010" y="9144"/>
                </a:lnTo>
                <a:cubicBezTo>
                  <a:pt x="3059" y="9084"/>
                  <a:pt x="3065" y="9035"/>
                  <a:pt x="3031" y="9016"/>
                </a:cubicBezTo>
                <a:cubicBezTo>
                  <a:pt x="3000" y="9000"/>
                  <a:pt x="3007" y="8752"/>
                  <a:pt x="3038" y="8725"/>
                </a:cubicBezTo>
                <a:cubicBezTo>
                  <a:pt x="3057" y="8708"/>
                  <a:pt x="3056" y="8698"/>
                  <a:pt x="3038" y="8682"/>
                </a:cubicBezTo>
                <a:cubicBezTo>
                  <a:pt x="2995" y="8644"/>
                  <a:pt x="3067" y="8573"/>
                  <a:pt x="3148" y="8573"/>
                </a:cubicBezTo>
                <a:cubicBezTo>
                  <a:pt x="3187" y="8573"/>
                  <a:pt x="3230" y="8558"/>
                  <a:pt x="3245" y="8542"/>
                </a:cubicBezTo>
                <a:cubicBezTo>
                  <a:pt x="3264" y="8523"/>
                  <a:pt x="3282" y="8523"/>
                  <a:pt x="3300" y="8536"/>
                </a:cubicBezTo>
                <a:cubicBezTo>
                  <a:pt x="3327" y="8555"/>
                  <a:pt x="3356" y="8542"/>
                  <a:pt x="3356" y="8512"/>
                </a:cubicBezTo>
                <a:cubicBezTo>
                  <a:pt x="3356" y="8503"/>
                  <a:pt x="3341" y="8497"/>
                  <a:pt x="3321" y="8500"/>
                </a:cubicBezTo>
                <a:cubicBezTo>
                  <a:pt x="3281" y="8506"/>
                  <a:pt x="3258" y="8458"/>
                  <a:pt x="3280" y="8409"/>
                </a:cubicBezTo>
                <a:cubicBezTo>
                  <a:pt x="3290" y="8385"/>
                  <a:pt x="3295" y="8380"/>
                  <a:pt x="3314" y="8396"/>
                </a:cubicBezTo>
                <a:cubicBezTo>
                  <a:pt x="3354" y="8432"/>
                  <a:pt x="3471" y="8426"/>
                  <a:pt x="3514" y="8384"/>
                </a:cubicBezTo>
                <a:cubicBezTo>
                  <a:pt x="3536" y="8363"/>
                  <a:pt x="3563" y="8348"/>
                  <a:pt x="3577" y="8348"/>
                </a:cubicBezTo>
                <a:cubicBezTo>
                  <a:pt x="3616" y="8348"/>
                  <a:pt x="3704" y="8256"/>
                  <a:pt x="3687" y="8232"/>
                </a:cubicBezTo>
                <a:cubicBezTo>
                  <a:pt x="3677" y="8217"/>
                  <a:pt x="3664" y="8222"/>
                  <a:pt x="3646" y="8244"/>
                </a:cubicBezTo>
                <a:cubicBezTo>
                  <a:pt x="3630" y="8263"/>
                  <a:pt x="3605" y="8271"/>
                  <a:pt x="3590" y="8263"/>
                </a:cubicBezTo>
                <a:cubicBezTo>
                  <a:pt x="3557" y="8245"/>
                  <a:pt x="3576" y="8078"/>
                  <a:pt x="3611" y="8068"/>
                </a:cubicBezTo>
                <a:cubicBezTo>
                  <a:pt x="3625" y="8064"/>
                  <a:pt x="3648" y="8032"/>
                  <a:pt x="3666" y="8001"/>
                </a:cubicBezTo>
                <a:cubicBezTo>
                  <a:pt x="3684" y="7971"/>
                  <a:pt x="3710" y="7952"/>
                  <a:pt x="3722" y="7959"/>
                </a:cubicBezTo>
                <a:cubicBezTo>
                  <a:pt x="3733" y="7965"/>
                  <a:pt x="3742" y="7958"/>
                  <a:pt x="3742" y="7940"/>
                </a:cubicBezTo>
                <a:cubicBezTo>
                  <a:pt x="3742" y="7886"/>
                  <a:pt x="3859" y="7802"/>
                  <a:pt x="3922" y="7813"/>
                </a:cubicBezTo>
                <a:cubicBezTo>
                  <a:pt x="3961" y="7819"/>
                  <a:pt x="3996" y="7806"/>
                  <a:pt x="4032" y="7776"/>
                </a:cubicBezTo>
                <a:cubicBezTo>
                  <a:pt x="4097" y="7723"/>
                  <a:pt x="4098" y="7694"/>
                  <a:pt x="4039" y="7667"/>
                </a:cubicBezTo>
                <a:cubicBezTo>
                  <a:pt x="4004" y="7650"/>
                  <a:pt x="3999" y="7639"/>
                  <a:pt x="4019" y="7618"/>
                </a:cubicBezTo>
                <a:cubicBezTo>
                  <a:pt x="4033" y="7603"/>
                  <a:pt x="4050" y="7595"/>
                  <a:pt x="4060" y="7600"/>
                </a:cubicBezTo>
                <a:cubicBezTo>
                  <a:pt x="4070" y="7605"/>
                  <a:pt x="4084" y="7586"/>
                  <a:pt x="4088" y="7557"/>
                </a:cubicBezTo>
                <a:cubicBezTo>
                  <a:pt x="4094" y="7508"/>
                  <a:pt x="4099" y="7510"/>
                  <a:pt x="4219" y="7515"/>
                </a:cubicBezTo>
                <a:cubicBezTo>
                  <a:pt x="4338" y="7520"/>
                  <a:pt x="4343" y="7519"/>
                  <a:pt x="4343" y="7472"/>
                </a:cubicBezTo>
                <a:cubicBezTo>
                  <a:pt x="4343" y="7439"/>
                  <a:pt x="4330" y="7429"/>
                  <a:pt x="4309" y="7436"/>
                </a:cubicBezTo>
                <a:cubicBezTo>
                  <a:pt x="4261" y="7452"/>
                  <a:pt x="4251" y="7409"/>
                  <a:pt x="4295" y="7381"/>
                </a:cubicBezTo>
                <a:cubicBezTo>
                  <a:pt x="4316" y="7367"/>
                  <a:pt x="4342" y="7340"/>
                  <a:pt x="4350" y="7320"/>
                </a:cubicBezTo>
                <a:cubicBezTo>
                  <a:pt x="4363" y="7290"/>
                  <a:pt x="4366" y="7286"/>
                  <a:pt x="4398" y="7308"/>
                </a:cubicBezTo>
                <a:cubicBezTo>
                  <a:pt x="4433" y="7332"/>
                  <a:pt x="4434" y="7334"/>
                  <a:pt x="4405" y="7302"/>
                </a:cubicBezTo>
                <a:cubicBezTo>
                  <a:pt x="4381" y="7274"/>
                  <a:pt x="4377" y="7259"/>
                  <a:pt x="4398" y="7229"/>
                </a:cubicBezTo>
                <a:cubicBezTo>
                  <a:pt x="4413" y="7209"/>
                  <a:pt x="4419" y="7184"/>
                  <a:pt x="4412" y="7174"/>
                </a:cubicBezTo>
                <a:cubicBezTo>
                  <a:pt x="4405" y="7164"/>
                  <a:pt x="4426" y="7148"/>
                  <a:pt x="4454" y="7138"/>
                </a:cubicBezTo>
                <a:cubicBezTo>
                  <a:pt x="4481" y="7128"/>
                  <a:pt x="4492" y="7120"/>
                  <a:pt x="4481" y="7120"/>
                </a:cubicBezTo>
                <a:cubicBezTo>
                  <a:pt x="4471" y="7119"/>
                  <a:pt x="4474" y="7110"/>
                  <a:pt x="4488" y="7095"/>
                </a:cubicBezTo>
                <a:cubicBezTo>
                  <a:pt x="4502" y="7080"/>
                  <a:pt x="4529" y="7072"/>
                  <a:pt x="4544" y="7077"/>
                </a:cubicBezTo>
                <a:cubicBezTo>
                  <a:pt x="4558" y="7082"/>
                  <a:pt x="4584" y="7068"/>
                  <a:pt x="4606" y="7047"/>
                </a:cubicBezTo>
                <a:cubicBezTo>
                  <a:pt x="4649" y="7004"/>
                  <a:pt x="4682" y="7013"/>
                  <a:pt x="4682" y="7065"/>
                </a:cubicBezTo>
                <a:cubicBezTo>
                  <a:pt x="4682" y="7084"/>
                  <a:pt x="4706" y="7102"/>
                  <a:pt x="4730" y="7108"/>
                </a:cubicBezTo>
                <a:cubicBezTo>
                  <a:pt x="4766" y="7116"/>
                  <a:pt x="4764" y="7110"/>
                  <a:pt x="4744" y="7089"/>
                </a:cubicBezTo>
                <a:cubicBezTo>
                  <a:pt x="4730" y="7075"/>
                  <a:pt x="4729" y="7058"/>
                  <a:pt x="4737" y="7047"/>
                </a:cubicBezTo>
                <a:cubicBezTo>
                  <a:pt x="4745" y="7035"/>
                  <a:pt x="4736" y="7005"/>
                  <a:pt x="4716" y="6986"/>
                </a:cubicBezTo>
                <a:cubicBezTo>
                  <a:pt x="4682" y="6952"/>
                  <a:pt x="4683" y="6951"/>
                  <a:pt x="4723" y="6901"/>
                </a:cubicBezTo>
                <a:cubicBezTo>
                  <a:pt x="4747" y="6872"/>
                  <a:pt x="4767" y="6830"/>
                  <a:pt x="4771" y="6810"/>
                </a:cubicBezTo>
                <a:cubicBezTo>
                  <a:pt x="4777" y="6781"/>
                  <a:pt x="4799" y="6772"/>
                  <a:pt x="4861" y="6767"/>
                </a:cubicBezTo>
                <a:cubicBezTo>
                  <a:pt x="4939" y="6761"/>
                  <a:pt x="4943" y="6758"/>
                  <a:pt x="4937" y="6700"/>
                </a:cubicBezTo>
                <a:cubicBezTo>
                  <a:pt x="4929" y="6620"/>
                  <a:pt x="4947" y="6592"/>
                  <a:pt x="5013" y="6603"/>
                </a:cubicBezTo>
                <a:cubicBezTo>
                  <a:pt x="5054" y="6610"/>
                  <a:pt x="5064" y="6606"/>
                  <a:pt x="5055" y="6585"/>
                </a:cubicBezTo>
                <a:cubicBezTo>
                  <a:pt x="5048" y="6570"/>
                  <a:pt x="5057" y="6549"/>
                  <a:pt x="5075" y="6536"/>
                </a:cubicBezTo>
                <a:cubicBezTo>
                  <a:pt x="5093" y="6523"/>
                  <a:pt x="5116" y="6490"/>
                  <a:pt x="5117" y="6463"/>
                </a:cubicBezTo>
                <a:cubicBezTo>
                  <a:pt x="5120" y="6375"/>
                  <a:pt x="5169" y="6281"/>
                  <a:pt x="5213" y="6281"/>
                </a:cubicBezTo>
                <a:cubicBezTo>
                  <a:pt x="5236" y="6281"/>
                  <a:pt x="5262" y="6284"/>
                  <a:pt x="5276" y="6293"/>
                </a:cubicBezTo>
                <a:cubicBezTo>
                  <a:pt x="5318" y="6319"/>
                  <a:pt x="5337" y="6162"/>
                  <a:pt x="5296" y="6123"/>
                </a:cubicBezTo>
                <a:cubicBezTo>
                  <a:pt x="5257" y="6085"/>
                  <a:pt x="5260" y="6031"/>
                  <a:pt x="5303" y="6007"/>
                </a:cubicBezTo>
                <a:cubicBezTo>
                  <a:pt x="5320" y="5998"/>
                  <a:pt x="5338" y="5962"/>
                  <a:pt x="5338" y="5928"/>
                </a:cubicBezTo>
                <a:cubicBezTo>
                  <a:pt x="5338" y="5848"/>
                  <a:pt x="5396" y="5843"/>
                  <a:pt x="5414" y="5922"/>
                </a:cubicBezTo>
                <a:cubicBezTo>
                  <a:pt x="5424" y="5968"/>
                  <a:pt x="5428" y="5974"/>
                  <a:pt x="5441" y="5946"/>
                </a:cubicBezTo>
                <a:cubicBezTo>
                  <a:pt x="5451" y="5927"/>
                  <a:pt x="5450" y="5902"/>
                  <a:pt x="5434" y="5886"/>
                </a:cubicBezTo>
                <a:cubicBezTo>
                  <a:pt x="5413" y="5863"/>
                  <a:pt x="5411" y="5851"/>
                  <a:pt x="5434" y="5825"/>
                </a:cubicBezTo>
                <a:cubicBezTo>
                  <a:pt x="5461" y="5795"/>
                  <a:pt x="5459" y="5791"/>
                  <a:pt x="5427" y="5813"/>
                </a:cubicBezTo>
                <a:cubicBezTo>
                  <a:pt x="5383" y="5843"/>
                  <a:pt x="5356" y="5809"/>
                  <a:pt x="5393" y="5770"/>
                </a:cubicBezTo>
                <a:cubicBezTo>
                  <a:pt x="5407" y="5755"/>
                  <a:pt x="5407" y="5738"/>
                  <a:pt x="5400" y="5727"/>
                </a:cubicBezTo>
                <a:cubicBezTo>
                  <a:pt x="5393" y="5717"/>
                  <a:pt x="5402" y="5704"/>
                  <a:pt x="5414" y="5697"/>
                </a:cubicBezTo>
                <a:cubicBezTo>
                  <a:pt x="5428" y="5689"/>
                  <a:pt x="5429" y="5673"/>
                  <a:pt x="5414" y="5648"/>
                </a:cubicBezTo>
                <a:cubicBezTo>
                  <a:pt x="5397" y="5621"/>
                  <a:pt x="5398" y="5607"/>
                  <a:pt x="5421" y="5600"/>
                </a:cubicBezTo>
                <a:cubicBezTo>
                  <a:pt x="5443" y="5592"/>
                  <a:pt x="5447" y="5549"/>
                  <a:pt x="5448" y="5430"/>
                </a:cubicBezTo>
                <a:cubicBezTo>
                  <a:pt x="5449" y="5311"/>
                  <a:pt x="5458" y="5259"/>
                  <a:pt x="5483" y="5235"/>
                </a:cubicBezTo>
                <a:cubicBezTo>
                  <a:pt x="5520" y="5199"/>
                  <a:pt x="5608" y="5194"/>
                  <a:pt x="5621" y="5229"/>
                </a:cubicBezTo>
                <a:cubicBezTo>
                  <a:pt x="5625" y="5241"/>
                  <a:pt x="5636" y="5253"/>
                  <a:pt x="5648" y="5253"/>
                </a:cubicBezTo>
                <a:cubicBezTo>
                  <a:pt x="5663" y="5253"/>
                  <a:pt x="5664" y="5246"/>
                  <a:pt x="5648" y="5229"/>
                </a:cubicBezTo>
                <a:cubicBezTo>
                  <a:pt x="5591" y="5168"/>
                  <a:pt x="5724" y="5158"/>
                  <a:pt x="5814" y="5217"/>
                </a:cubicBezTo>
                <a:cubicBezTo>
                  <a:pt x="5848" y="5239"/>
                  <a:pt x="5895" y="5252"/>
                  <a:pt x="5911" y="5247"/>
                </a:cubicBezTo>
                <a:cubicBezTo>
                  <a:pt x="5927" y="5242"/>
                  <a:pt x="5952" y="5244"/>
                  <a:pt x="5973" y="5253"/>
                </a:cubicBezTo>
                <a:cubicBezTo>
                  <a:pt x="6002" y="5267"/>
                  <a:pt x="6011" y="5277"/>
                  <a:pt x="5994" y="5296"/>
                </a:cubicBezTo>
                <a:cubicBezTo>
                  <a:pt x="5976" y="5314"/>
                  <a:pt x="5979" y="5327"/>
                  <a:pt x="6008" y="5338"/>
                </a:cubicBezTo>
                <a:cubicBezTo>
                  <a:pt x="6029" y="5347"/>
                  <a:pt x="6056" y="5356"/>
                  <a:pt x="6070" y="5357"/>
                </a:cubicBezTo>
                <a:cubicBezTo>
                  <a:pt x="6084" y="5357"/>
                  <a:pt x="6122" y="5382"/>
                  <a:pt x="6153" y="5411"/>
                </a:cubicBezTo>
                <a:cubicBezTo>
                  <a:pt x="6183" y="5440"/>
                  <a:pt x="6208" y="5455"/>
                  <a:pt x="6208" y="5448"/>
                </a:cubicBezTo>
                <a:cubicBezTo>
                  <a:pt x="6208" y="5441"/>
                  <a:pt x="6217" y="5446"/>
                  <a:pt x="6236" y="5460"/>
                </a:cubicBezTo>
                <a:cubicBezTo>
                  <a:pt x="6266" y="5482"/>
                  <a:pt x="6266" y="5489"/>
                  <a:pt x="6222" y="5521"/>
                </a:cubicBezTo>
                <a:lnTo>
                  <a:pt x="6173" y="5557"/>
                </a:lnTo>
                <a:lnTo>
                  <a:pt x="6249" y="5551"/>
                </a:lnTo>
                <a:cubicBezTo>
                  <a:pt x="6338" y="5546"/>
                  <a:pt x="6383" y="5563"/>
                  <a:pt x="6367" y="5600"/>
                </a:cubicBezTo>
                <a:cubicBezTo>
                  <a:pt x="6360" y="5616"/>
                  <a:pt x="6391" y="5649"/>
                  <a:pt x="6450" y="5685"/>
                </a:cubicBezTo>
                <a:cubicBezTo>
                  <a:pt x="6502" y="5717"/>
                  <a:pt x="6545" y="5750"/>
                  <a:pt x="6539" y="5758"/>
                </a:cubicBezTo>
                <a:cubicBezTo>
                  <a:pt x="6527" y="5776"/>
                  <a:pt x="6704" y="5940"/>
                  <a:pt x="6802" y="6001"/>
                </a:cubicBezTo>
                <a:cubicBezTo>
                  <a:pt x="6840" y="6025"/>
                  <a:pt x="6881" y="6044"/>
                  <a:pt x="6892" y="6038"/>
                </a:cubicBezTo>
                <a:cubicBezTo>
                  <a:pt x="6912" y="6027"/>
                  <a:pt x="6942" y="6057"/>
                  <a:pt x="6947" y="6092"/>
                </a:cubicBezTo>
                <a:cubicBezTo>
                  <a:pt x="6948" y="6103"/>
                  <a:pt x="6952" y="6122"/>
                  <a:pt x="6954" y="6135"/>
                </a:cubicBezTo>
                <a:cubicBezTo>
                  <a:pt x="6956" y="6151"/>
                  <a:pt x="6986" y="6155"/>
                  <a:pt x="7050" y="6153"/>
                </a:cubicBezTo>
                <a:cubicBezTo>
                  <a:pt x="7117" y="6151"/>
                  <a:pt x="7164" y="6162"/>
                  <a:pt x="7189" y="6183"/>
                </a:cubicBezTo>
                <a:cubicBezTo>
                  <a:pt x="7223" y="6213"/>
                  <a:pt x="7218" y="6214"/>
                  <a:pt x="7168" y="6226"/>
                </a:cubicBezTo>
                <a:lnTo>
                  <a:pt x="7113" y="6238"/>
                </a:lnTo>
                <a:lnTo>
                  <a:pt x="7168" y="6250"/>
                </a:lnTo>
                <a:cubicBezTo>
                  <a:pt x="7197" y="6257"/>
                  <a:pt x="7219" y="6275"/>
                  <a:pt x="7216" y="6287"/>
                </a:cubicBezTo>
                <a:cubicBezTo>
                  <a:pt x="7213" y="6300"/>
                  <a:pt x="7240" y="6311"/>
                  <a:pt x="7292" y="6311"/>
                </a:cubicBezTo>
                <a:cubicBezTo>
                  <a:pt x="7340" y="6311"/>
                  <a:pt x="7387" y="6319"/>
                  <a:pt x="7403" y="6335"/>
                </a:cubicBezTo>
                <a:cubicBezTo>
                  <a:pt x="7418" y="6351"/>
                  <a:pt x="7438" y="6359"/>
                  <a:pt x="7444" y="6354"/>
                </a:cubicBezTo>
                <a:cubicBezTo>
                  <a:pt x="7461" y="6339"/>
                  <a:pt x="7512" y="6384"/>
                  <a:pt x="7499" y="6402"/>
                </a:cubicBezTo>
                <a:cubicBezTo>
                  <a:pt x="7484" y="6424"/>
                  <a:pt x="7589" y="6484"/>
                  <a:pt x="7617" y="6469"/>
                </a:cubicBezTo>
                <a:cubicBezTo>
                  <a:pt x="7629" y="6462"/>
                  <a:pt x="7648" y="6475"/>
                  <a:pt x="7658" y="6500"/>
                </a:cubicBezTo>
                <a:cubicBezTo>
                  <a:pt x="7688" y="6569"/>
                  <a:pt x="7777" y="6609"/>
                  <a:pt x="7900" y="6609"/>
                </a:cubicBezTo>
                <a:cubicBezTo>
                  <a:pt x="8034" y="6609"/>
                  <a:pt x="8079" y="6632"/>
                  <a:pt x="8114" y="6706"/>
                </a:cubicBezTo>
                <a:cubicBezTo>
                  <a:pt x="8131" y="6742"/>
                  <a:pt x="8157" y="6761"/>
                  <a:pt x="8183" y="6761"/>
                </a:cubicBezTo>
                <a:cubicBezTo>
                  <a:pt x="8236" y="6761"/>
                  <a:pt x="8307" y="6797"/>
                  <a:pt x="8294" y="6816"/>
                </a:cubicBezTo>
                <a:cubicBezTo>
                  <a:pt x="8288" y="6823"/>
                  <a:pt x="8320" y="6831"/>
                  <a:pt x="8363" y="6834"/>
                </a:cubicBezTo>
                <a:cubicBezTo>
                  <a:pt x="8457" y="6840"/>
                  <a:pt x="8481" y="6849"/>
                  <a:pt x="8466" y="6883"/>
                </a:cubicBezTo>
                <a:cubicBezTo>
                  <a:pt x="8457" y="6903"/>
                  <a:pt x="8482" y="6906"/>
                  <a:pt x="8584" y="6907"/>
                </a:cubicBezTo>
                <a:cubicBezTo>
                  <a:pt x="8655" y="6907"/>
                  <a:pt x="8731" y="6919"/>
                  <a:pt x="8756" y="6931"/>
                </a:cubicBezTo>
                <a:cubicBezTo>
                  <a:pt x="8800" y="6952"/>
                  <a:pt x="8799" y="6957"/>
                  <a:pt x="8763" y="6992"/>
                </a:cubicBezTo>
                <a:cubicBezTo>
                  <a:pt x="8743" y="7012"/>
                  <a:pt x="8717" y="7022"/>
                  <a:pt x="8701" y="7022"/>
                </a:cubicBezTo>
                <a:cubicBezTo>
                  <a:pt x="8685" y="7022"/>
                  <a:pt x="8667" y="7036"/>
                  <a:pt x="8667" y="7047"/>
                </a:cubicBezTo>
                <a:cubicBezTo>
                  <a:pt x="8667" y="7057"/>
                  <a:pt x="8692" y="7065"/>
                  <a:pt x="8722" y="7065"/>
                </a:cubicBezTo>
                <a:cubicBezTo>
                  <a:pt x="8752" y="7065"/>
                  <a:pt x="8770" y="7057"/>
                  <a:pt x="8763" y="7047"/>
                </a:cubicBezTo>
                <a:cubicBezTo>
                  <a:pt x="8756" y="7037"/>
                  <a:pt x="8774" y="7016"/>
                  <a:pt x="8798" y="7004"/>
                </a:cubicBezTo>
                <a:cubicBezTo>
                  <a:pt x="8833" y="6988"/>
                  <a:pt x="8852" y="6991"/>
                  <a:pt x="8901" y="7022"/>
                </a:cubicBezTo>
                <a:cubicBezTo>
                  <a:pt x="8935" y="7044"/>
                  <a:pt x="8990" y="7065"/>
                  <a:pt x="9019" y="7065"/>
                </a:cubicBezTo>
                <a:cubicBezTo>
                  <a:pt x="9088" y="7065"/>
                  <a:pt x="9098" y="7082"/>
                  <a:pt x="9067" y="7126"/>
                </a:cubicBezTo>
                <a:cubicBezTo>
                  <a:pt x="9046" y="7156"/>
                  <a:pt x="9049" y="7164"/>
                  <a:pt x="9081" y="7180"/>
                </a:cubicBezTo>
                <a:cubicBezTo>
                  <a:pt x="9115" y="7198"/>
                  <a:pt x="9121" y="7205"/>
                  <a:pt x="9095" y="7241"/>
                </a:cubicBezTo>
                <a:cubicBezTo>
                  <a:pt x="9078" y="7264"/>
                  <a:pt x="9060" y="7299"/>
                  <a:pt x="9053" y="7320"/>
                </a:cubicBezTo>
                <a:cubicBezTo>
                  <a:pt x="9044" y="7353"/>
                  <a:pt x="9046" y="7361"/>
                  <a:pt x="9088" y="7357"/>
                </a:cubicBezTo>
                <a:cubicBezTo>
                  <a:pt x="9148" y="7351"/>
                  <a:pt x="9161" y="7366"/>
                  <a:pt x="9164" y="7442"/>
                </a:cubicBezTo>
                <a:cubicBezTo>
                  <a:pt x="9165" y="7478"/>
                  <a:pt x="9187" y="7509"/>
                  <a:pt x="9219" y="7527"/>
                </a:cubicBezTo>
                <a:cubicBezTo>
                  <a:pt x="9255" y="7548"/>
                  <a:pt x="9267" y="7572"/>
                  <a:pt x="9267" y="7624"/>
                </a:cubicBezTo>
                <a:cubicBezTo>
                  <a:pt x="9269" y="7756"/>
                  <a:pt x="9282" y="7797"/>
                  <a:pt x="9323" y="7837"/>
                </a:cubicBezTo>
                <a:cubicBezTo>
                  <a:pt x="9345" y="7859"/>
                  <a:pt x="9354" y="7873"/>
                  <a:pt x="9343" y="7874"/>
                </a:cubicBezTo>
                <a:cubicBezTo>
                  <a:pt x="9333" y="7874"/>
                  <a:pt x="9336" y="7881"/>
                  <a:pt x="9357" y="7892"/>
                </a:cubicBezTo>
                <a:cubicBezTo>
                  <a:pt x="9384" y="7905"/>
                  <a:pt x="9399" y="7936"/>
                  <a:pt x="9399" y="7995"/>
                </a:cubicBezTo>
                <a:cubicBezTo>
                  <a:pt x="9399" y="8041"/>
                  <a:pt x="9407" y="8086"/>
                  <a:pt x="9419" y="8092"/>
                </a:cubicBezTo>
                <a:cubicBezTo>
                  <a:pt x="9431" y="8099"/>
                  <a:pt x="9440" y="8131"/>
                  <a:pt x="9440" y="8165"/>
                </a:cubicBezTo>
                <a:cubicBezTo>
                  <a:pt x="9440" y="8203"/>
                  <a:pt x="9455" y="8242"/>
                  <a:pt x="9481" y="8263"/>
                </a:cubicBezTo>
                <a:cubicBezTo>
                  <a:pt x="9505" y="8281"/>
                  <a:pt x="9523" y="8304"/>
                  <a:pt x="9523" y="8317"/>
                </a:cubicBezTo>
                <a:cubicBezTo>
                  <a:pt x="9523" y="8353"/>
                  <a:pt x="9631" y="8421"/>
                  <a:pt x="9689" y="8421"/>
                </a:cubicBezTo>
                <a:cubicBezTo>
                  <a:pt x="9748" y="8421"/>
                  <a:pt x="9812" y="8497"/>
                  <a:pt x="9792" y="8542"/>
                </a:cubicBezTo>
                <a:cubicBezTo>
                  <a:pt x="9783" y="8564"/>
                  <a:pt x="9786" y="8567"/>
                  <a:pt x="9806" y="8561"/>
                </a:cubicBezTo>
                <a:cubicBezTo>
                  <a:pt x="9838" y="8550"/>
                  <a:pt x="9983" y="8613"/>
                  <a:pt x="9986" y="8640"/>
                </a:cubicBezTo>
                <a:cubicBezTo>
                  <a:pt x="9987" y="8649"/>
                  <a:pt x="9997" y="8670"/>
                  <a:pt x="10006" y="8688"/>
                </a:cubicBezTo>
                <a:cubicBezTo>
                  <a:pt x="10022" y="8720"/>
                  <a:pt x="10024" y="8724"/>
                  <a:pt x="10062" y="8694"/>
                </a:cubicBezTo>
                <a:cubicBezTo>
                  <a:pt x="10099" y="8664"/>
                  <a:pt x="10108" y="8665"/>
                  <a:pt x="10144" y="8694"/>
                </a:cubicBezTo>
                <a:cubicBezTo>
                  <a:pt x="10166" y="8711"/>
                  <a:pt x="10218" y="8725"/>
                  <a:pt x="10262" y="8725"/>
                </a:cubicBezTo>
                <a:cubicBezTo>
                  <a:pt x="10326" y="8725"/>
                  <a:pt x="10345" y="8735"/>
                  <a:pt x="10365" y="8773"/>
                </a:cubicBezTo>
                <a:cubicBezTo>
                  <a:pt x="10379" y="8800"/>
                  <a:pt x="10406" y="8815"/>
                  <a:pt x="10421" y="8810"/>
                </a:cubicBezTo>
                <a:cubicBezTo>
                  <a:pt x="10435" y="8805"/>
                  <a:pt x="10455" y="8813"/>
                  <a:pt x="10469" y="8828"/>
                </a:cubicBezTo>
                <a:cubicBezTo>
                  <a:pt x="10483" y="8843"/>
                  <a:pt x="10486" y="8858"/>
                  <a:pt x="10476" y="8858"/>
                </a:cubicBezTo>
                <a:cubicBezTo>
                  <a:pt x="10466" y="8859"/>
                  <a:pt x="10481" y="8869"/>
                  <a:pt x="10510" y="8883"/>
                </a:cubicBezTo>
                <a:cubicBezTo>
                  <a:pt x="10540" y="8897"/>
                  <a:pt x="10577" y="8902"/>
                  <a:pt x="10586" y="8895"/>
                </a:cubicBezTo>
                <a:cubicBezTo>
                  <a:pt x="10596" y="8887"/>
                  <a:pt x="10628" y="8892"/>
                  <a:pt x="10662" y="8907"/>
                </a:cubicBezTo>
                <a:cubicBezTo>
                  <a:pt x="10715" y="8930"/>
                  <a:pt x="10722" y="8939"/>
                  <a:pt x="10711" y="8980"/>
                </a:cubicBezTo>
                <a:lnTo>
                  <a:pt x="10697" y="9029"/>
                </a:lnTo>
                <a:lnTo>
                  <a:pt x="10745" y="8992"/>
                </a:lnTo>
                <a:cubicBezTo>
                  <a:pt x="10794" y="8950"/>
                  <a:pt x="10848" y="8953"/>
                  <a:pt x="10828" y="8998"/>
                </a:cubicBezTo>
                <a:cubicBezTo>
                  <a:pt x="10822" y="9012"/>
                  <a:pt x="10824" y="9029"/>
                  <a:pt x="10835" y="9035"/>
                </a:cubicBezTo>
                <a:cubicBezTo>
                  <a:pt x="10872" y="9055"/>
                  <a:pt x="10859" y="9122"/>
                  <a:pt x="10814" y="9132"/>
                </a:cubicBezTo>
                <a:cubicBezTo>
                  <a:pt x="10765" y="9143"/>
                  <a:pt x="10757" y="9161"/>
                  <a:pt x="10794" y="9193"/>
                </a:cubicBezTo>
                <a:cubicBezTo>
                  <a:pt x="10831" y="9226"/>
                  <a:pt x="10848" y="9216"/>
                  <a:pt x="10863" y="9168"/>
                </a:cubicBezTo>
                <a:lnTo>
                  <a:pt x="10876" y="9126"/>
                </a:lnTo>
                <a:lnTo>
                  <a:pt x="10932" y="9181"/>
                </a:lnTo>
                <a:cubicBezTo>
                  <a:pt x="10982" y="9225"/>
                  <a:pt x="10991" y="9243"/>
                  <a:pt x="10987" y="9327"/>
                </a:cubicBezTo>
                <a:cubicBezTo>
                  <a:pt x="10983" y="9408"/>
                  <a:pt x="10989" y="9424"/>
                  <a:pt x="11015" y="9406"/>
                </a:cubicBezTo>
                <a:cubicBezTo>
                  <a:pt x="11051" y="9379"/>
                  <a:pt x="11057" y="9389"/>
                  <a:pt x="11063" y="9472"/>
                </a:cubicBezTo>
                <a:cubicBezTo>
                  <a:pt x="11065" y="9507"/>
                  <a:pt x="11084" y="9554"/>
                  <a:pt x="11097" y="9576"/>
                </a:cubicBezTo>
                <a:cubicBezTo>
                  <a:pt x="11112" y="9600"/>
                  <a:pt x="11119" y="9708"/>
                  <a:pt x="11118" y="9837"/>
                </a:cubicBezTo>
                <a:cubicBezTo>
                  <a:pt x="11116" y="10048"/>
                  <a:pt x="11088" y="10168"/>
                  <a:pt x="11049" y="10147"/>
                </a:cubicBezTo>
                <a:cubicBezTo>
                  <a:pt x="11029" y="10136"/>
                  <a:pt x="11003" y="10204"/>
                  <a:pt x="11022" y="10220"/>
                </a:cubicBezTo>
                <a:cubicBezTo>
                  <a:pt x="11044" y="10240"/>
                  <a:pt x="11044" y="10390"/>
                  <a:pt x="11022" y="10427"/>
                </a:cubicBezTo>
                <a:cubicBezTo>
                  <a:pt x="10992" y="10475"/>
                  <a:pt x="10985" y="10530"/>
                  <a:pt x="11008" y="10542"/>
                </a:cubicBezTo>
                <a:cubicBezTo>
                  <a:pt x="11017" y="10548"/>
                  <a:pt x="11014" y="10575"/>
                  <a:pt x="11001" y="10603"/>
                </a:cubicBezTo>
                <a:cubicBezTo>
                  <a:pt x="10988" y="10631"/>
                  <a:pt x="10975" y="10705"/>
                  <a:pt x="10973" y="10767"/>
                </a:cubicBezTo>
                <a:cubicBezTo>
                  <a:pt x="10971" y="10849"/>
                  <a:pt x="10966" y="10880"/>
                  <a:pt x="10946" y="10877"/>
                </a:cubicBezTo>
                <a:cubicBezTo>
                  <a:pt x="10924" y="10873"/>
                  <a:pt x="10921" y="10884"/>
                  <a:pt x="10939" y="10913"/>
                </a:cubicBezTo>
                <a:cubicBezTo>
                  <a:pt x="10967" y="10961"/>
                  <a:pt x="10944" y="11082"/>
                  <a:pt x="10904" y="11096"/>
                </a:cubicBezTo>
                <a:cubicBezTo>
                  <a:pt x="10888" y="11101"/>
                  <a:pt x="10876" y="11120"/>
                  <a:pt x="10876" y="11138"/>
                </a:cubicBezTo>
                <a:cubicBezTo>
                  <a:pt x="10876" y="11184"/>
                  <a:pt x="10855" y="11199"/>
                  <a:pt x="10821" y="11175"/>
                </a:cubicBezTo>
                <a:cubicBezTo>
                  <a:pt x="10784" y="11147"/>
                  <a:pt x="10785" y="11154"/>
                  <a:pt x="10828" y="11229"/>
                </a:cubicBezTo>
                <a:cubicBezTo>
                  <a:pt x="10861" y="11288"/>
                  <a:pt x="10857" y="11298"/>
                  <a:pt x="10821" y="11321"/>
                </a:cubicBezTo>
                <a:cubicBezTo>
                  <a:pt x="10800" y="11334"/>
                  <a:pt x="10794" y="11353"/>
                  <a:pt x="10801" y="11369"/>
                </a:cubicBezTo>
                <a:cubicBezTo>
                  <a:pt x="10817" y="11406"/>
                  <a:pt x="10717" y="11481"/>
                  <a:pt x="10669" y="11466"/>
                </a:cubicBezTo>
                <a:cubicBezTo>
                  <a:pt x="10641" y="11458"/>
                  <a:pt x="10635" y="11460"/>
                  <a:pt x="10655" y="11479"/>
                </a:cubicBezTo>
                <a:cubicBezTo>
                  <a:pt x="10692" y="11513"/>
                  <a:pt x="10627" y="11599"/>
                  <a:pt x="10586" y="11570"/>
                </a:cubicBezTo>
                <a:cubicBezTo>
                  <a:pt x="10567" y="11556"/>
                  <a:pt x="10555" y="11556"/>
                  <a:pt x="10545" y="11570"/>
                </a:cubicBezTo>
                <a:cubicBezTo>
                  <a:pt x="10537" y="11581"/>
                  <a:pt x="10501" y="11588"/>
                  <a:pt x="10462" y="11588"/>
                </a:cubicBezTo>
                <a:cubicBezTo>
                  <a:pt x="10379" y="11588"/>
                  <a:pt x="10319" y="11639"/>
                  <a:pt x="10359" y="11673"/>
                </a:cubicBezTo>
                <a:cubicBezTo>
                  <a:pt x="10393" y="11704"/>
                  <a:pt x="10390" y="11758"/>
                  <a:pt x="10352" y="11770"/>
                </a:cubicBezTo>
                <a:cubicBezTo>
                  <a:pt x="10334" y="11776"/>
                  <a:pt x="10324" y="11791"/>
                  <a:pt x="10331" y="11801"/>
                </a:cubicBezTo>
                <a:cubicBezTo>
                  <a:pt x="10338" y="11811"/>
                  <a:pt x="10336" y="11831"/>
                  <a:pt x="10324" y="11843"/>
                </a:cubicBezTo>
                <a:cubicBezTo>
                  <a:pt x="10312" y="11856"/>
                  <a:pt x="10302" y="11908"/>
                  <a:pt x="10303" y="11965"/>
                </a:cubicBezTo>
                <a:lnTo>
                  <a:pt x="10310" y="12074"/>
                </a:lnTo>
                <a:lnTo>
                  <a:pt x="10213" y="12081"/>
                </a:lnTo>
                <a:cubicBezTo>
                  <a:pt x="10161" y="12084"/>
                  <a:pt x="10107" y="12089"/>
                  <a:pt x="10096" y="12099"/>
                </a:cubicBezTo>
                <a:cubicBezTo>
                  <a:pt x="10084" y="12109"/>
                  <a:pt x="10058" y="12106"/>
                  <a:pt x="10034" y="12087"/>
                </a:cubicBezTo>
                <a:cubicBezTo>
                  <a:pt x="9998" y="12058"/>
                  <a:pt x="9999" y="12058"/>
                  <a:pt x="9999" y="12093"/>
                </a:cubicBezTo>
                <a:cubicBezTo>
                  <a:pt x="9999" y="12113"/>
                  <a:pt x="9985" y="12142"/>
                  <a:pt x="9972" y="12153"/>
                </a:cubicBezTo>
                <a:cubicBezTo>
                  <a:pt x="9954" y="12169"/>
                  <a:pt x="9970" y="12171"/>
                  <a:pt x="10027" y="12160"/>
                </a:cubicBezTo>
                <a:cubicBezTo>
                  <a:pt x="10073" y="12150"/>
                  <a:pt x="10109" y="12149"/>
                  <a:pt x="10117" y="12160"/>
                </a:cubicBezTo>
                <a:cubicBezTo>
                  <a:pt x="10136" y="12187"/>
                  <a:pt x="10112" y="12232"/>
                  <a:pt x="10075" y="12232"/>
                </a:cubicBezTo>
                <a:cubicBezTo>
                  <a:pt x="10057" y="12232"/>
                  <a:pt x="10041" y="12246"/>
                  <a:pt x="10041" y="12263"/>
                </a:cubicBezTo>
                <a:cubicBezTo>
                  <a:pt x="10041" y="12279"/>
                  <a:pt x="10022" y="12294"/>
                  <a:pt x="9999" y="12299"/>
                </a:cubicBezTo>
                <a:cubicBezTo>
                  <a:pt x="9972" y="12306"/>
                  <a:pt x="9954" y="12332"/>
                  <a:pt x="9951" y="12372"/>
                </a:cubicBezTo>
                <a:cubicBezTo>
                  <a:pt x="9944" y="12455"/>
                  <a:pt x="9945" y="12926"/>
                  <a:pt x="9951" y="13108"/>
                </a:cubicBezTo>
                <a:cubicBezTo>
                  <a:pt x="9958" y="13335"/>
                  <a:pt x="9950" y="13356"/>
                  <a:pt x="9868" y="13363"/>
                </a:cubicBezTo>
                <a:cubicBezTo>
                  <a:pt x="9830" y="13367"/>
                  <a:pt x="9787" y="13357"/>
                  <a:pt x="9771" y="13345"/>
                </a:cubicBezTo>
                <a:cubicBezTo>
                  <a:pt x="9750" y="13329"/>
                  <a:pt x="9736" y="13333"/>
                  <a:pt x="9702" y="13351"/>
                </a:cubicBezTo>
                <a:cubicBezTo>
                  <a:pt x="9670" y="13369"/>
                  <a:pt x="9646" y="13366"/>
                  <a:pt x="9620" y="13351"/>
                </a:cubicBezTo>
                <a:cubicBezTo>
                  <a:pt x="9574" y="13326"/>
                  <a:pt x="9480" y="13363"/>
                  <a:pt x="9495" y="13400"/>
                </a:cubicBezTo>
                <a:cubicBezTo>
                  <a:pt x="9512" y="13440"/>
                  <a:pt x="9481" y="13461"/>
                  <a:pt x="9447" y="13436"/>
                </a:cubicBezTo>
                <a:cubicBezTo>
                  <a:pt x="9430" y="13424"/>
                  <a:pt x="9386" y="13412"/>
                  <a:pt x="9350" y="13406"/>
                </a:cubicBezTo>
                <a:cubicBezTo>
                  <a:pt x="9267" y="13391"/>
                  <a:pt x="9259" y="13359"/>
                  <a:pt x="9336" y="13351"/>
                </a:cubicBezTo>
                <a:cubicBezTo>
                  <a:pt x="9371" y="13348"/>
                  <a:pt x="9399" y="13331"/>
                  <a:pt x="9399" y="13315"/>
                </a:cubicBezTo>
                <a:cubicBezTo>
                  <a:pt x="9399" y="13291"/>
                  <a:pt x="9334" y="13288"/>
                  <a:pt x="8970" y="13290"/>
                </a:cubicBezTo>
                <a:cubicBezTo>
                  <a:pt x="8566" y="13293"/>
                  <a:pt x="8536" y="13292"/>
                  <a:pt x="8515" y="13327"/>
                </a:cubicBezTo>
                <a:cubicBezTo>
                  <a:pt x="8502" y="13348"/>
                  <a:pt x="8483" y="13363"/>
                  <a:pt x="8466" y="13357"/>
                </a:cubicBezTo>
                <a:cubicBezTo>
                  <a:pt x="8449" y="13352"/>
                  <a:pt x="8436" y="13357"/>
                  <a:pt x="8439" y="13369"/>
                </a:cubicBezTo>
                <a:cubicBezTo>
                  <a:pt x="8442" y="13384"/>
                  <a:pt x="8406" y="13396"/>
                  <a:pt x="8342" y="13400"/>
                </a:cubicBezTo>
                <a:cubicBezTo>
                  <a:pt x="8287" y="13403"/>
                  <a:pt x="8231" y="13416"/>
                  <a:pt x="8218" y="13430"/>
                </a:cubicBezTo>
                <a:cubicBezTo>
                  <a:pt x="8200" y="13448"/>
                  <a:pt x="8178" y="13453"/>
                  <a:pt x="8135" y="13442"/>
                </a:cubicBezTo>
                <a:cubicBezTo>
                  <a:pt x="8101" y="13434"/>
                  <a:pt x="8065" y="13431"/>
                  <a:pt x="8059" y="13436"/>
                </a:cubicBezTo>
                <a:cubicBezTo>
                  <a:pt x="8053" y="13442"/>
                  <a:pt x="8015" y="13443"/>
                  <a:pt x="7969" y="13442"/>
                </a:cubicBezTo>
                <a:cubicBezTo>
                  <a:pt x="7885" y="13441"/>
                  <a:pt x="7865" y="13468"/>
                  <a:pt x="7907" y="13527"/>
                </a:cubicBezTo>
                <a:cubicBezTo>
                  <a:pt x="7927" y="13556"/>
                  <a:pt x="7754" y="13635"/>
                  <a:pt x="7720" y="13613"/>
                </a:cubicBezTo>
                <a:cubicBezTo>
                  <a:pt x="7684" y="13589"/>
                  <a:pt x="7552" y="13589"/>
                  <a:pt x="7568" y="13613"/>
                </a:cubicBezTo>
                <a:cubicBezTo>
                  <a:pt x="7576" y="13624"/>
                  <a:pt x="7569" y="13640"/>
                  <a:pt x="7555" y="13655"/>
                </a:cubicBezTo>
                <a:cubicBezTo>
                  <a:pt x="7535" y="13676"/>
                  <a:pt x="7536" y="13690"/>
                  <a:pt x="7555" y="13710"/>
                </a:cubicBezTo>
                <a:cubicBezTo>
                  <a:pt x="7574" y="13730"/>
                  <a:pt x="7555" y="13756"/>
                  <a:pt x="7479" y="13825"/>
                </a:cubicBezTo>
                <a:cubicBezTo>
                  <a:pt x="7425" y="13874"/>
                  <a:pt x="7382" y="13926"/>
                  <a:pt x="7382" y="13941"/>
                </a:cubicBezTo>
                <a:cubicBezTo>
                  <a:pt x="7382" y="13974"/>
                  <a:pt x="7259" y="14048"/>
                  <a:pt x="7230" y="14032"/>
                </a:cubicBezTo>
                <a:cubicBezTo>
                  <a:pt x="7218" y="14026"/>
                  <a:pt x="7209" y="14035"/>
                  <a:pt x="7209" y="14050"/>
                </a:cubicBezTo>
                <a:cubicBezTo>
                  <a:pt x="7209" y="14066"/>
                  <a:pt x="7224" y="14086"/>
                  <a:pt x="7237" y="14093"/>
                </a:cubicBezTo>
                <a:cubicBezTo>
                  <a:pt x="7254" y="14102"/>
                  <a:pt x="7254" y="14108"/>
                  <a:pt x="7237" y="14123"/>
                </a:cubicBezTo>
                <a:cubicBezTo>
                  <a:pt x="7206" y="14151"/>
                  <a:pt x="7205" y="14253"/>
                  <a:pt x="7237" y="14281"/>
                </a:cubicBezTo>
                <a:cubicBezTo>
                  <a:pt x="7256" y="14298"/>
                  <a:pt x="7254" y="14317"/>
                  <a:pt x="7237" y="14348"/>
                </a:cubicBezTo>
                <a:cubicBezTo>
                  <a:pt x="7207" y="14404"/>
                  <a:pt x="7207" y="15222"/>
                  <a:pt x="7237" y="15205"/>
                </a:cubicBezTo>
                <a:cubicBezTo>
                  <a:pt x="7276" y="15184"/>
                  <a:pt x="7280" y="15248"/>
                  <a:pt x="7244" y="15297"/>
                </a:cubicBezTo>
                <a:cubicBezTo>
                  <a:pt x="7210" y="15342"/>
                  <a:pt x="7214" y="15352"/>
                  <a:pt x="7251" y="15376"/>
                </a:cubicBezTo>
                <a:cubicBezTo>
                  <a:pt x="7284" y="15397"/>
                  <a:pt x="7291" y="15392"/>
                  <a:pt x="7306" y="15369"/>
                </a:cubicBezTo>
                <a:cubicBezTo>
                  <a:pt x="7341" y="15315"/>
                  <a:pt x="7362" y="15367"/>
                  <a:pt x="7347" y="15461"/>
                </a:cubicBezTo>
                <a:cubicBezTo>
                  <a:pt x="7338" y="15522"/>
                  <a:pt x="7344" y="15564"/>
                  <a:pt x="7361" y="15582"/>
                </a:cubicBezTo>
                <a:cubicBezTo>
                  <a:pt x="7393" y="15616"/>
                  <a:pt x="7369" y="15651"/>
                  <a:pt x="7327" y="15637"/>
                </a:cubicBezTo>
                <a:cubicBezTo>
                  <a:pt x="7309" y="15631"/>
                  <a:pt x="7299" y="15632"/>
                  <a:pt x="7299" y="15643"/>
                </a:cubicBezTo>
                <a:cubicBezTo>
                  <a:pt x="7299" y="15655"/>
                  <a:pt x="7321" y="15666"/>
                  <a:pt x="7347" y="15667"/>
                </a:cubicBezTo>
                <a:cubicBezTo>
                  <a:pt x="7432" y="15671"/>
                  <a:pt x="7435" y="15671"/>
                  <a:pt x="7499" y="15728"/>
                </a:cubicBezTo>
                <a:cubicBezTo>
                  <a:pt x="7551" y="15774"/>
                  <a:pt x="7560" y="15802"/>
                  <a:pt x="7555" y="15862"/>
                </a:cubicBezTo>
                <a:cubicBezTo>
                  <a:pt x="7548" y="15943"/>
                  <a:pt x="7574" y="15965"/>
                  <a:pt x="7665" y="15965"/>
                </a:cubicBezTo>
                <a:cubicBezTo>
                  <a:pt x="7697" y="15965"/>
                  <a:pt x="7727" y="15979"/>
                  <a:pt x="7734" y="15990"/>
                </a:cubicBezTo>
                <a:cubicBezTo>
                  <a:pt x="7744" y="16003"/>
                  <a:pt x="7763" y="15998"/>
                  <a:pt x="7783" y="15984"/>
                </a:cubicBezTo>
                <a:cubicBezTo>
                  <a:pt x="7798" y="15972"/>
                  <a:pt x="7822" y="15963"/>
                  <a:pt x="7838" y="15965"/>
                </a:cubicBezTo>
                <a:cubicBezTo>
                  <a:pt x="7853" y="15967"/>
                  <a:pt x="7907" y="15973"/>
                  <a:pt x="7962" y="15971"/>
                </a:cubicBezTo>
                <a:cubicBezTo>
                  <a:pt x="8037" y="15970"/>
                  <a:pt x="8062" y="15962"/>
                  <a:pt x="8059" y="15941"/>
                </a:cubicBezTo>
                <a:cubicBezTo>
                  <a:pt x="8056" y="15926"/>
                  <a:pt x="8046" y="15906"/>
                  <a:pt x="8038" y="15898"/>
                </a:cubicBezTo>
                <a:cubicBezTo>
                  <a:pt x="8030" y="15891"/>
                  <a:pt x="8039" y="15869"/>
                  <a:pt x="8059" y="15850"/>
                </a:cubicBezTo>
                <a:cubicBezTo>
                  <a:pt x="8115" y="15795"/>
                  <a:pt x="8228" y="15813"/>
                  <a:pt x="8176" y="15868"/>
                </a:cubicBezTo>
                <a:cubicBezTo>
                  <a:pt x="8158" y="15887"/>
                  <a:pt x="8165" y="15899"/>
                  <a:pt x="8204" y="15929"/>
                </a:cubicBezTo>
                <a:cubicBezTo>
                  <a:pt x="8246" y="15961"/>
                  <a:pt x="8273" y="15966"/>
                  <a:pt x="8376" y="15959"/>
                </a:cubicBezTo>
                <a:cubicBezTo>
                  <a:pt x="8491" y="15951"/>
                  <a:pt x="8501" y="15955"/>
                  <a:pt x="8521" y="15996"/>
                </a:cubicBezTo>
                <a:cubicBezTo>
                  <a:pt x="8534" y="16020"/>
                  <a:pt x="8565" y="16044"/>
                  <a:pt x="8591" y="16050"/>
                </a:cubicBezTo>
                <a:cubicBezTo>
                  <a:pt x="8636" y="16062"/>
                  <a:pt x="8640" y="16063"/>
                  <a:pt x="8597" y="16093"/>
                </a:cubicBezTo>
                <a:cubicBezTo>
                  <a:pt x="8556" y="16122"/>
                  <a:pt x="8556" y="16121"/>
                  <a:pt x="8618" y="16111"/>
                </a:cubicBezTo>
                <a:cubicBezTo>
                  <a:pt x="8696" y="16099"/>
                  <a:pt x="8764" y="16128"/>
                  <a:pt x="8736" y="16160"/>
                </a:cubicBezTo>
                <a:cubicBezTo>
                  <a:pt x="8725" y="16172"/>
                  <a:pt x="8714" y="16204"/>
                  <a:pt x="8708" y="16227"/>
                </a:cubicBezTo>
                <a:cubicBezTo>
                  <a:pt x="8699" y="16259"/>
                  <a:pt x="8707" y="16271"/>
                  <a:pt x="8742" y="16275"/>
                </a:cubicBezTo>
                <a:cubicBezTo>
                  <a:pt x="8768" y="16279"/>
                  <a:pt x="8798" y="16266"/>
                  <a:pt x="8812" y="16251"/>
                </a:cubicBezTo>
                <a:cubicBezTo>
                  <a:pt x="8832" y="16228"/>
                  <a:pt x="8838" y="16230"/>
                  <a:pt x="8867" y="16251"/>
                </a:cubicBezTo>
                <a:cubicBezTo>
                  <a:pt x="8886" y="16265"/>
                  <a:pt x="8927" y="16268"/>
                  <a:pt x="8957" y="16263"/>
                </a:cubicBezTo>
                <a:cubicBezTo>
                  <a:pt x="9025" y="16252"/>
                  <a:pt x="9071" y="16291"/>
                  <a:pt x="9026" y="16324"/>
                </a:cubicBezTo>
                <a:cubicBezTo>
                  <a:pt x="9008" y="16337"/>
                  <a:pt x="8976" y="16343"/>
                  <a:pt x="8957" y="16336"/>
                </a:cubicBezTo>
                <a:cubicBezTo>
                  <a:pt x="8927" y="16326"/>
                  <a:pt x="8926" y="16329"/>
                  <a:pt x="8950" y="16354"/>
                </a:cubicBezTo>
                <a:cubicBezTo>
                  <a:pt x="8971" y="16377"/>
                  <a:pt x="8968" y="16386"/>
                  <a:pt x="8950" y="16403"/>
                </a:cubicBezTo>
                <a:cubicBezTo>
                  <a:pt x="8913" y="16435"/>
                  <a:pt x="8919" y="16513"/>
                  <a:pt x="8957" y="16500"/>
                </a:cubicBezTo>
                <a:cubicBezTo>
                  <a:pt x="8973" y="16495"/>
                  <a:pt x="8990" y="16501"/>
                  <a:pt x="8998" y="16512"/>
                </a:cubicBezTo>
                <a:cubicBezTo>
                  <a:pt x="9006" y="16524"/>
                  <a:pt x="9028" y="16531"/>
                  <a:pt x="9046" y="16531"/>
                </a:cubicBezTo>
                <a:cubicBezTo>
                  <a:pt x="9072" y="16531"/>
                  <a:pt x="9078" y="16526"/>
                  <a:pt x="9060" y="16506"/>
                </a:cubicBezTo>
                <a:cubicBezTo>
                  <a:pt x="9047" y="16492"/>
                  <a:pt x="9039" y="16477"/>
                  <a:pt x="9046" y="16470"/>
                </a:cubicBezTo>
                <a:cubicBezTo>
                  <a:pt x="9068" y="16450"/>
                  <a:pt x="9156" y="16454"/>
                  <a:pt x="9171" y="16476"/>
                </a:cubicBezTo>
                <a:cubicBezTo>
                  <a:pt x="9178" y="16487"/>
                  <a:pt x="9202" y="16497"/>
                  <a:pt x="9219" y="16494"/>
                </a:cubicBezTo>
                <a:cubicBezTo>
                  <a:pt x="9236" y="16491"/>
                  <a:pt x="9259" y="16505"/>
                  <a:pt x="9274" y="16531"/>
                </a:cubicBezTo>
                <a:cubicBezTo>
                  <a:pt x="9296" y="16568"/>
                  <a:pt x="9314" y="16578"/>
                  <a:pt x="9364" y="16573"/>
                </a:cubicBezTo>
                <a:cubicBezTo>
                  <a:pt x="9399" y="16570"/>
                  <a:pt x="9442" y="16561"/>
                  <a:pt x="9454" y="16555"/>
                </a:cubicBezTo>
                <a:cubicBezTo>
                  <a:pt x="9466" y="16549"/>
                  <a:pt x="9485" y="16539"/>
                  <a:pt x="9502" y="16537"/>
                </a:cubicBezTo>
                <a:cubicBezTo>
                  <a:pt x="9558" y="16529"/>
                  <a:pt x="9589" y="16474"/>
                  <a:pt x="9578" y="16391"/>
                </a:cubicBezTo>
                <a:cubicBezTo>
                  <a:pt x="9565" y="16285"/>
                  <a:pt x="9594" y="16269"/>
                  <a:pt x="9765" y="16269"/>
                </a:cubicBezTo>
                <a:cubicBezTo>
                  <a:pt x="9839" y="16269"/>
                  <a:pt x="9912" y="16267"/>
                  <a:pt x="9923" y="16269"/>
                </a:cubicBezTo>
                <a:cubicBezTo>
                  <a:pt x="9935" y="16271"/>
                  <a:pt x="9949" y="16271"/>
                  <a:pt x="9958" y="16269"/>
                </a:cubicBezTo>
                <a:cubicBezTo>
                  <a:pt x="9967" y="16268"/>
                  <a:pt x="10016" y="16265"/>
                  <a:pt x="10062" y="16263"/>
                </a:cubicBezTo>
                <a:cubicBezTo>
                  <a:pt x="10122" y="16261"/>
                  <a:pt x="10139" y="16255"/>
                  <a:pt x="10138" y="16233"/>
                </a:cubicBezTo>
                <a:cubicBezTo>
                  <a:pt x="10136" y="16213"/>
                  <a:pt x="10160" y="16200"/>
                  <a:pt x="10200" y="16196"/>
                </a:cubicBezTo>
                <a:cubicBezTo>
                  <a:pt x="10266" y="16190"/>
                  <a:pt x="10325" y="16226"/>
                  <a:pt x="10303" y="16257"/>
                </a:cubicBezTo>
                <a:cubicBezTo>
                  <a:pt x="10294" y="16270"/>
                  <a:pt x="10307" y="16270"/>
                  <a:pt x="10338" y="16263"/>
                </a:cubicBezTo>
                <a:cubicBezTo>
                  <a:pt x="10364" y="16257"/>
                  <a:pt x="10408" y="16260"/>
                  <a:pt x="10434" y="16269"/>
                </a:cubicBezTo>
                <a:cubicBezTo>
                  <a:pt x="10475" y="16283"/>
                  <a:pt x="10496" y="16276"/>
                  <a:pt x="10538" y="16227"/>
                </a:cubicBezTo>
                <a:cubicBezTo>
                  <a:pt x="10566" y="16194"/>
                  <a:pt x="10586" y="16158"/>
                  <a:pt x="10586" y="16148"/>
                </a:cubicBezTo>
                <a:cubicBezTo>
                  <a:pt x="10588" y="16103"/>
                  <a:pt x="10625" y="16077"/>
                  <a:pt x="10655" y="16099"/>
                </a:cubicBezTo>
                <a:cubicBezTo>
                  <a:pt x="10674" y="16112"/>
                  <a:pt x="10683" y="16117"/>
                  <a:pt x="10683" y="16105"/>
                </a:cubicBezTo>
                <a:cubicBezTo>
                  <a:pt x="10683" y="16095"/>
                  <a:pt x="10668" y="16081"/>
                  <a:pt x="10649" y="16075"/>
                </a:cubicBezTo>
                <a:cubicBezTo>
                  <a:pt x="10617" y="16064"/>
                  <a:pt x="10616" y="16058"/>
                  <a:pt x="10655" y="16020"/>
                </a:cubicBezTo>
                <a:cubicBezTo>
                  <a:pt x="10679" y="15997"/>
                  <a:pt x="10703" y="15948"/>
                  <a:pt x="10711" y="15911"/>
                </a:cubicBezTo>
                <a:cubicBezTo>
                  <a:pt x="10726" y="15835"/>
                  <a:pt x="10776" y="15779"/>
                  <a:pt x="10801" y="15813"/>
                </a:cubicBezTo>
                <a:cubicBezTo>
                  <a:pt x="10809" y="15825"/>
                  <a:pt x="10814" y="15848"/>
                  <a:pt x="10807" y="15862"/>
                </a:cubicBezTo>
                <a:cubicBezTo>
                  <a:pt x="10801" y="15876"/>
                  <a:pt x="10815" y="15906"/>
                  <a:pt x="10842" y="15929"/>
                </a:cubicBezTo>
                <a:lnTo>
                  <a:pt x="10890" y="15971"/>
                </a:lnTo>
                <a:lnTo>
                  <a:pt x="10904" y="15923"/>
                </a:lnTo>
                <a:cubicBezTo>
                  <a:pt x="10918" y="15880"/>
                  <a:pt x="10921" y="15881"/>
                  <a:pt x="10952" y="15917"/>
                </a:cubicBezTo>
                <a:cubicBezTo>
                  <a:pt x="10983" y="15952"/>
                  <a:pt x="10994" y="16039"/>
                  <a:pt x="10987" y="16208"/>
                </a:cubicBezTo>
                <a:cubicBezTo>
                  <a:pt x="10985" y="16252"/>
                  <a:pt x="10989" y="16299"/>
                  <a:pt x="11001" y="16318"/>
                </a:cubicBezTo>
                <a:cubicBezTo>
                  <a:pt x="11048" y="16394"/>
                  <a:pt x="11052" y="16442"/>
                  <a:pt x="11056" y="16743"/>
                </a:cubicBezTo>
                <a:cubicBezTo>
                  <a:pt x="11058" y="16915"/>
                  <a:pt x="11069" y="17066"/>
                  <a:pt x="11077" y="17078"/>
                </a:cubicBezTo>
                <a:cubicBezTo>
                  <a:pt x="11085" y="17089"/>
                  <a:pt x="11082" y="17117"/>
                  <a:pt x="11070" y="17145"/>
                </a:cubicBezTo>
                <a:cubicBezTo>
                  <a:pt x="11054" y="17180"/>
                  <a:pt x="11039" y="17196"/>
                  <a:pt x="11015" y="17187"/>
                </a:cubicBezTo>
                <a:cubicBezTo>
                  <a:pt x="10988" y="17178"/>
                  <a:pt x="10984" y="17181"/>
                  <a:pt x="11001" y="17199"/>
                </a:cubicBezTo>
                <a:cubicBezTo>
                  <a:pt x="11028" y="17230"/>
                  <a:pt x="11028" y="17489"/>
                  <a:pt x="11001" y="17503"/>
                </a:cubicBezTo>
                <a:cubicBezTo>
                  <a:pt x="10967" y="17522"/>
                  <a:pt x="10978" y="17680"/>
                  <a:pt x="11015" y="17692"/>
                </a:cubicBezTo>
                <a:cubicBezTo>
                  <a:pt x="11032" y="17698"/>
                  <a:pt x="11049" y="17721"/>
                  <a:pt x="11049" y="17740"/>
                </a:cubicBezTo>
                <a:cubicBezTo>
                  <a:pt x="11049" y="17760"/>
                  <a:pt x="11032" y="17782"/>
                  <a:pt x="11015" y="17795"/>
                </a:cubicBezTo>
                <a:cubicBezTo>
                  <a:pt x="10978" y="17822"/>
                  <a:pt x="10974" y="17959"/>
                  <a:pt x="11008" y="17978"/>
                </a:cubicBezTo>
                <a:cubicBezTo>
                  <a:pt x="11019" y="17984"/>
                  <a:pt x="11028" y="18015"/>
                  <a:pt x="11028" y="18051"/>
                </a:cubicBezTo>
                <a:cubicBezTo>
                  <a:pt x="11028" y="18086"/>
                  <a:pt x="11019" y="18123"/>
                  <a:pt x="11008" y="18130"/>
                </a:cubicBezTo>
                <a:cubicBezTo>
                  <a:pt x="10996" y="18136"/>
                  <a:pt x="10980" y="18157"/>
                  <a:pt x="10980" y="18178"/>
                </a:cubicBezTo>
                <a:cubicBezTo>
                  <a:pt x="10980" y="18199"/>
                  <a:pt x="10990" y="18208"/>
                  <a:pt x="11001" y="18203"/>
                </a:cubicBezTo>
                <a:cubicBezTo>
                  <a:pt x="11012" y="18197"/>
                  <a:pt x="11028" y="18204"/>
                  <a:pt x="11035" y="18215"/>
                </a:cubicBezTo>
                <a:cubicBezTo>
                  <a:pt x="11045" y="18229"/>
                  <a:pt x="11064" y="18229"/>
                  <a:pt x="11084" y="18215"/>
                </a:cubicBezTo>
                <a:cubicBezTo>
                  <a:pt x="11131" y="18180"/>
                  <a:pt x="11158" y="18255"/>
                  <a:pt x="11146" y="18379"/>
                </a:cubicBezTo>
                <a:cubicBezTo>
                  <a:pt x="11134" y="18494"/>
                  <a:pt x="11141" y="18510"/>
                  <a:pt x="11208" y="18543"/>
                </a:cubicBezTo>
                <a:cubicBezTo>
                  <a:pt x="11278" y="18577"/>
                  <a:pt x="11334" y="18682"/>
                  <a:pt x="11332" y="18780"/>
                </a:cubicBezTo>
                <a:cubicBezTo>
                  <a:pt x="11331" y="18829"/>
                  <a:pt x="11335" y="18877"/>
                  <a:pt x="11346" y="18883"/>
                </a:cubicBezTo>
                <a:cubicBezTo>
                  <a:pt x="11358" y="18890"/>
                  <a:pt x="11361" y="18905"/>
                  <a:pt x="11346" y="18926"/>
                </a:cubicBezTo>
                <a:cubicBezTo>
                  <a:pt x="11327" y="18953"/>
                  <a:pt x="11321" y="18972"/>
                  <a:pt x="11339" y="19005"/>
                </a:cubicBezTo>
                <a:cubicBezTo>
                  <a:pt x="11379" y="19078"/>
                  <a:pt x="11389" y="19141"/>
                  <a:pt x="11360" y="19151"/>
                </a:cubicBezTo>
                <a:cubicBezTo>
                  <a:pt x="11331" y="19161"/>
                  <a:pt x="11332" y="19200"/>
                  <a:pt x="11360" y="19254"/>
                </a:cubicBezTo>
                <a:cubicBezTo>
                  <a:pt x="11370" y="19274"/>
                  <a:pt x="11363" y="19298"/>
                  <a:pt x="11346" y="19315"/>
                </a:cubicBezTo>
                <a:cubicBezTo>
                  <a:pt x="11300" y="19364"/>
                  <a:pt x="11360" y="19395"/>
                  <a:pt x="11415" y="19352"/>
                </a:cubicBezTo>
                <a:cubicBezTo>
                  <a:pt x="11472" y="19306"/>
                  <a:pt x="11517" y="19338"/>
                  <a:pt x="11477" y="19394"/>
                </a:cubicBezTo>
                <a:cubicBezTo>
                  <a:pt x="11457" y="19423"/>
                  <a:pt x="11451" y="19450"/>
                  <a:pt x="11470" y="19497"/>
                </a:cubicBezTo>
                <a:cubicBezTo>
                  <a:pt x="11489" y="19543"/>
                  <a:pt x="11488" y="19564"/>
                  <a:pt x="11470" y="19583"/>
                </a:cubicBezTo>
                <a:cubicBezTo>
                  <a:pt x="11454" y="19600"/>
                  <a:pt x="11453" y="19652"/>
                  <a:pt x="11464" y="19747"/>
                </a:cubicBezTo>
                <a:cubicBezTo>
                  <a:pt x="11476" y="19860"/>
                  <a:pt x="11490" y="19891"/>
                  <a:pt x="11519" y="19893"/>
                </a:cubicBezTo>
                <a:cubicBezTo>
                  <a:pt x="11538" y="19894"/>
                  <a:pt x="11571" y="19897"/>
                  <a:pt x="11595" y="19899"/>
                </a:cubicBezTo>
                <a:cubicBezTo>
                  <a:pt x="11623" y="19900"/>
                  <a:pt x="11639" y="19916"/>
                  <a:pt x="11643" y="19947"/>
                </a:cubicBezTo>
                <a:cubicBezTo>
                  <a:pt x="11647" y="19973"/>
                  <a:pt x="11657" y="20005"/>
                  <a:pt x="11664" y="20020"/>
                </a:cubicBezTo>
                <a:cubicBezTo>
                  <a:pt x="11692" y="20083"/>
                  <a:pt x="11665" y="20184"/>
                  <a:pt x="11609" y="20233"/>
                </a:cubicBezTo>
                <a:cubicBezTo>
                  <a:pt x="11550" y="20284"/>
                  <a:pt x="11403" y="20320"/>
                  <a:pt x="11381" y="20288"/>
                </a:cubicBezTo>
                <a:cubicBezTo>
                  <a:pt x="11364" y="20264"/>
                  <a:pt x="11011" y="20264"/>
                  <a:pt x="10994" y="20288"/>
                </a:cubicBezTo>
                <a:cubicBezTo>
                  <a:pt x="10970" y="20321"/>
                  <a:pt x="10895" y="20309"/>
                  <a:pt x="10883" y="20270"/>
                </a:cubicBezTo>
                <a:cubicBezTo>
                  <a:pt x="10870" y="20226"/>
                  <a:pt x="10853" y="20219"/>
                  <a:pt x="10794" y="20251"/>
                </a:cubicBezTo>
                <a:cubicBezTo>
                  <a:pt x="10759" y="20270"/>
                  <a:pt x="10736" y="20272"/>
                  <a:pt x="10697" y="20251"/>
                </a:cubicBezTo>
                <a:cubicBezTo>
                  <a:pt x="10670" y="20237"/>
                  <a:pt x="10661" y="20231"/>
                  <a:pt x="10669" y="20239"/>
                </a:cubicBezTo>
                <a:cubicBezTo>
                  <a:pt x="10678" y="20247"/>
                  <a:pt x="10669" y="20267"/>
                  <a:pt x="10655" y="20282"/>
                </a:cubicBezTo>
                <a:cubicBezTo>
                  <a:pt x="10642" y="20296"/>
                  <a:pt x="10645" y="20308"/>
                  <a:pt x="10655" y="20306"/>
                </a:cubicBezTo>
                <a:cubicBezTo>
                  <a:pt x="10710" y="20297"/>
                  <a:pt x="10749" y="20313"/>
                  <a:pt x="10780" y="20355"/>
                </a:cubicBezTo>
                <a:cubicBezTo>
                  <a:pt x="10813" y="20399"/>
                  <a:pt x="10807" y="20401"/>
                  <a:pt x="10745" y="20428"/>
                </a:cubicBezTo>
                <a:cubicBezTo>
                  <a:pt x="10710" y="20443"/>
                  <a:pt x="10676" y="20449"/>
                  <a:pt x="10669" y="20440"/>
                </a:cubicBezTo>
                <a:cubicBezTo>
                  <a:pt x="10663" y="20430"/>
                  <a:pt x="10620" y="20444"/>
                  <a:pt x="10573" y="20470"/>
                </a:cubicBezTo>
                <a:cubicBezTo>
                  <a:pt x="10526" y="20496"/>
                  <a:pt x="10459" y="20519"/>
                  <a:pt x="10421" y="20525"/>
                </a:cubicBezTo>
                <a:cubicBezTo>
                  <a:pt x="10383" y="20531"/>
                  <a:pt x="10337" y="20546"/>
                  <a:pt x="10317" y="20555"/>
                </a:cubicBezTo>
                <a:cubicBezTo>
                  <a:pt x="10297" y="20564"/>
                  <a:pt x="10275" y="20565"/>
                  <a:pt x="10269" y="20555"/>
                </a:cubicBezTo>
                <a:cubicBezTo>
                  <a:pt x="10252" y="20531"/>
                  <a:pt x="9854" y="20517"/>
                  <a:pt x="9723" y="20537"/>
                </a:cubicBezTo>
                <a:cubicBezTo>
                  <a:pt x="9620" y="20553"/>
                  <a:pt x="9613" y="20561"/>
                  <a:pt x="9613" y="20653"/>
                </a:cubicBezTo>
                <a:cubicBezTo>
                  <a:pt x="9613" y="20747"/>
                  <a:pt x="9589" y="20766"/>
                  <a:pt x="9440" y="20786"/>
                </a:cubicBezTo>
                <a:cubicBezTo>
                  <a:pt x="9375" y="20795"/>
                  <a:pt x="9339" y="20813"/>
                  <a:pt x="9309" y="20847"/>
                </a:cubicBezTo>
                <a:cubicBezTo>
                  <a:pt x="9268" y="20892"/>
                  <a:pt x="9258" y="20895"/>
                  <a:pt x="9233" y="20865"/>
                </a:cubicBezTo>
                <a:cubicBezTo>
                  <a:pt x="9218" y="20847"/>
                  <a:pt x="9198" y="20834"/>
                  <a:pt x="9184" y="20841"/>
                </a:cubicBezTo>
                <a:cubicBezTo>
                  <a:pt x="9163" y="20852"/>
                  <a:pt x="9098" y="20864"/>
                  <a:pt x="8957" y="20877"/>
                </a:cubicBezTo>
                <a:cubicBezTo>
                  <a:pt x="8933" y="20880"/>
                  <a:pt x="8903" y="20887"/>
                  <a:pt x="8888" y="20896"/>
                </a:cubicBezTo>
                <a:cubicBezTo>
                  <a:pt x="8850" y="20917"/>
                  <a:pt x="8798" y="20901"/>
                  <a:pt x="8798" y="20865"/>
                </a:cubicBezTo>
                <a:cubicBezTo>
                  <a:pt x="8798" y="20844"/>
                  <a:pt x="8773" y="20835"/>
                  <a:pt x="8701" y="20835"/>
                </a:cubicBezTo>
                <a:cubicBezTo>
                  <a:pt x="8603" y="20835"/>
                  <a:pt x="8587" y="20844"/>
                  <a:pt x="8632" y="20884"/>
                </a:cubicBezTo>
                <a:cubicBezTo>
                  <a:pt x="8651" y="20900"/>
                  <a:pt x="8648" y="20910"/>
                  <a:pt x="8618" y="20920"/>
                </a:cubicBezTo>
                <a:cubicBezTo>
                  <a:pt x="8594" y="20928"/>
                  <a:pt x="8571" y="20925"/>
                  <a:pt x="8556" y="20908"/>
                </a:cubicBezTo>
                <a:cubicBezTo>
                  <a:pt x="8519" y="20864"/>
                  <a:pt x="8337" y="20826"/>
                  <a:pt x="8266" y="20847"/>
                </a:cubicBezTo>
                <a:cubicBezTo>
                  <a:pt x="8233" y="20857"/>
                  <a:pt x="8164" y="20864"/>
                  <a:pt x="8114" y="20859"/>
                </a:cubicBezTo>
                <a:cubicBezTo>
                  <a:pt x="8035" y="20852"/>
                  <a:pt x="8024" y="20852"/>
                  <a:pt x="8024" y="20884"/>
                </a:cubicBezTo>
                <a:cubicBezTo>
                  <a:pt x="8024" y="20903"/>
                  <a:pt x="7997" y="20946"/>
                  <a:pt x="7962" y="20975"/>
                </a:cubicBezTo>
                <a:lnTo>
                  <a:pt x="7900" y="21029"/>
                </a:lnTo>
                <a:lnTo>
                  <a:pt x="7838" y="20993"/>
                </a:lnTo>
                <a:cubicBezTo>
                  <a:pt x="7739" y="20932"/>
                  <a:pt x="7678" y="20922"/>
                  <a:pt x="7637" y="20969"/>
                </a:cubicBezTo>
                <a:cubicBezTo>
                  <a:pt x="7604" y="21007"/>
                  <a:pt x="7596" y="21011"/>
                  <a:pt x="7513" y="20987"/>
                </a:cubicBezTo>
                <a:cubicBezTo>
                  <a:pt x="7436" y="20964"/>
                  <a:pt x="7423" y="20966"/>
                  <a:pt x="7389" y="20993"/>
                </a:cubicBezTo>
                <a:cubicBezTo>
                  <a:pt x="7358" y="21017"/>
                  <a:pt x="7340" y="21017"/>
                  <a:pt x="7320" y="20999"/>
                </a:cubicBezTo>
                <a:cubicBezTo>
                  <a:pt x="7299" y="20981"/>
                  <a:pt x="7285" y="20980"/>
                  <a:pt x="7251" y="20999"/>
                </a:cubicBezTo>
                <a:cubicBezTo>
                  <a:pt x="7214" y="21019"/>
                  <a:pt x="7199" y="21019"/>
                  <a:pt x="7154" y="20993"/>
                </a:cubicBezTo>
                <a:cubicBezTo>
                  <a:pt x="7113" y="20969"/>
                  <a:pt x="7094" y="20970"/>
                  <a:pt x="7071" y="20987"/>
                </a:cubicBezTo>
                <a:cubicBezTo>
                  <a:pt x="7034" y="21014"/>
                  <a:pt x="6509" y="21025"/>
                  <a:pt x="6491" y="20999"/>
                </a:cubicBezTo>
                <a:cubicBezTo>
                  <a:pt x="6483" y="20988"/>
                  <a:pt x="6468" y="20992"/>
                  <a:pt x="6450" y="21005"/>
                </a:cubicBezTo>
                <a:cubicBezTo>
                  <a:pt x="6433" y="21017"/>
                  <a:pt x="6396" y="21024"/>
                  <a:pt x="6367" y="21017"/>
                </a:cubicBezTo>
                <a:cubicBezTo>
                  <a:pt x="6338" y="21011"/>
                  <a:pt x="6306" y="21012"/>
                  <a:pt x="6298" y="21023"/>
                </a:cubicBezTo>
                <a:cubicBezTo>
                  <a:pt x="6289" y="21035"/>
                  <a:pt x="6260" y="21042"/>
                  <a:pt x="6229" y="21036"/>
                </a:cubicBezTo>
                <a:cubicBezTo>
                  <a:pt x="6182" y="21025"/>
                  <a:pt x="6178" y="21024"/>
                  <a:pt x="6201" y="21048"/>
                </a:cubicBezTo>
                <a:cubicBezTo>
                  <a:pt x="6223" y="21071"/>
                  <a:pt x="6221" y="21081"/>
                  <a:pt x="6187" y="21096"/>
                </a:cubicBezTo>
                <a:cubicBezTo>
                  <a:pt x="6143" y="21117"/>
                  <a:pt x="6097" y="21093"/>
                  <a:pt x="6097" y="21048"/>
                </a:cubicBezTo>
                <a:cubicBezTo>
                  <a:pt x="6097" y="21034"/>
                  <a:pt x="6088" y="21023"/>
                  <a:pt x="6077" y="21023"/>
                </a:cubicBezTo>
                <a:cubicBezTo>
                  <a:pt x="6065" y="21023"/>
                  <a:pt x="6056" y="21033"/>
                  <a:pt x="6056" y="21048"/>
                </a:cubicBezTo>
                <a:cubicBezTo>
                  <a:pt x="6056" y="21062"/>
                  <a:pt x="6038" y="21084"/>
                  <a:pt x="6021" y="21096"/>
                </a:cubicBezTo>
                <a:cubicBezTo>
                  <a:pt x="5998" y="21114"/>
                  <a:pt x="5986" y="21110"/>
                  <a:pt x="5952" y="21072"/>
                </a:cubicBezTo>
                <a:cubicBezTo>
                  <a:pt x="5906" y="21020"/>
                  <a:pt x="5872" y="21005"/>
                  <a:pt x="5890" y="21048"/>
                </a:cubicBezTo>
                <a:cubicBezTo>
                  <a:pt x="5908" y="21089"/>
                  <a:pt x="5800" y="21147"/>
                  <a:pt x="5752" y="21121"/>
                </a:cubicBezTo>
                <a:cubicBezTo>
                  <a:pt x="5699" y="21092"/>
                  <a:pt x="5328" y="21087"/>
                  <a:pt x="5296" y="21115"/>
                </a:cubicBezTo>
                <a:cubicBezTo>
                  <a:pt x="5264" y="21143"/>
                  <a:pt x="5190" y="21143"/>
                  <a:pt x="5158" y="21115"/>
                </a:cubicBezTo>
                <a:cubicBezTo>
                  <a:pt x="5139" y="21098"/>
                  <a:pt x="5128" y="21096"/>
                  <a:pt x="5103" y="21115"/>
                </a:cubicBezTo>
                <a:cubicBezTo>
                  <a:pt x="5076" y="21134"/>
                  <a:pt x="5060" y="21133"/>
                  <a:pt x="5034" y="21115"/>
                </a:cubicBezTo>
                <a:cubicBezTo>
                  <a:pt x="5002" y="21091"/>
                  <a:pt x="4997" y="21101"/>
                  <a:pt x="4992" y="21157"/>
                </a:cubicBezTo>
                <a:cubicBezTo>
                  <a:pt x="4991" y="21178"/>
                  <a:pt x="4972" y="21184"/>
                  <a:pt x="4910" y="21181"/>
                </a:cubicBezTo>
                <a:cubicBezTo>
                  <a:pt x="4745" y="21175"/>
                  <a:pt x="4717" y="21167"/>
                  <a:pt x="4695" y="21151"/>
                </a:cubicBezTo>
                <a:cubicBezTo>
                  <a:pt x="4683" y="21142"/>
                  <a:pt x="4641" y="21146"/>
                  <a:pt x="4606" y="21151"/>
                </a:cubicBezTo>
                <a:cubicBezTo>
                  <a:pt x="4571" y="21156"/>
                  <a:pt x="4500" y="21164"/>
                  <a:pt x="4447" y="21169"/>
                </a:cubicBezTo>
                <a:cubicBezTo>
                  <a:pt x="4390" y="21175"/>
                  <a:pt x="4335" y="21191"/>
                  <a:pt x="4316" y="21212"/>
                </a:cubicBezTo>
                <a:cubicBezTo>
                  <a:pt x="4298" y="21231"/>
                  <a:pt x="4271" y="21252"/>
                  <a:pt x="4253" y="21254"/>
                </a:cubicBezTo>
                <a:cubicBezTo>
                  <a:pt x="4209" y="21261"/>
                  <a:pt x="4119" y="21235"/>
                  <a:pt x="4074" y="21200"/>
                </a:cubicBezTo>
                <a:cubicBezTo>
                  <a:pt x="4039" y="21173"/>
                  <a:pt x="4034" y="21173"/>
                  <a:pt x="4005" y="21206"/>
                </a:cubicBezTo>
                <a:cubicBezTo>
                  <a:pt x="3987" y="21226"/>
                  <a:pt x="3978" y="21256"/>
                  <a:pt x="3984" y="21279"/>
                </a:cubicBezTo>
                <a:cubicBezTo>
                  <a:pt x="3995" y="21322"/>
                  <a:pt x="3932" y="21373"/>
                  <a:pt x="3901" y="21346"/>
                </a:cubicBezTo>
                <a:cubicBezTo>
                  <a:pt x="3893" y="21338"/>
                  <a:pt x="3879" y="21351"/>
                  <a:pt x="3867" y="21370"/>
                </a:cubicBezTo>
                <a:cubicBezTo>
                  <a:pt x="3850" y="21397"/>
                  <a:pt x="3836" y="21400"/>
                  <a:pt x="3811" y="21382"/>
                </a:cubicBezTo>
                <a:cubicBezTo>
                  <a:pt x="3794" y="21370"/>
                  <a:pt x="3784" y="21345"/>
                  <a:pt x="3791" y="21327"/>
                </a:cubicBezTo>
                <a:cubicBezTo>
                  <a:pt x="3797" y="21310"/>
                  <a:pt x="3793" y="21285"/>
                  <a:pt x="3777" y="21273"/>
                </a:cubicBezTo>
                <a:cubicBezTo>
                  <a:pt x="3753" y="21255"/>
                  <a:pt x="3736" y="21259"/>
                  <a:pt x="3687" y="21303"/>
                </a:cubicBezTo>
                <a:cubicBezTo>
                  <a:pt x="3631" y="21354"/>
                  <a:pt x="3612" y="21359"/>
                  <a:pt x="3528" y="21346"/>
                </a:cubicBezTo>
                <a:cubicBezTo>
                  <a:pt x="3478" y="21337"/>
                  <a:pt x="3431" y="21337"/>
                  <a:pt x="3425" y="21346"/>
                </a:cubicBezTo>
                <a:cubicBezTo>
                  <a:pt x="3418" y="21355"/>
                  <a:pt x="3381" y="21364"/>
                  <a:pt x="3335" y="21364"/>
                </a:cubicBezTo>
                <a:cubicBezTo>
                  <a:pt x="3277" y="21364"/>
                  <a:pt x="3252" y="21372"/>
                  <a:pt x="3259" y="21388"/>
                </a:cubicBezTo>
                <a:cubicBezTo>
                  <a:pt x="3273" y="21421"/>
                  <a:pt x="3192" y="21502"/>
                  <a:pt x="3162" y="21485"/>
                </a:cubicBezTo>
                <a:cubicBezTo>
                  <a:pt x="3149" y="21478"/>
                  <a:pt x="3142" y="21460"/>
                  <a:pt x="3142" y="21443"/>
                </a:cubicBezTo>
                <a:cubicBezTo>
                  <a:pt x="3141" y="21421"/>
                  <a:pt x="3133" y="21422"/>
                  <a:pt x="3114" y="21455"/>
                </a:cubicBezTo>
                <a:cubicBezTo>
                  <a:pt x="3094" y="21488"/>
                  <a:pt x="3066" y="21501"/>
                  <a:pt x="3031" y="21498"/>
                </a:cubicBezTo>
                <a:cubicBezTo>
                  <a:pt x="3003" y="21495"/>
                  <a:pt x="2960" y="21507"/>
                  <a:pt x="2934" y="21522"/>
                </a:cubicBezTo>
                <a:cubicBezTo>
                  <a:pt x="2874" y="21557"/>
                  <a:pt x="2719" y="21563"/>
                  <a:pt x="2686" y="21534"/>
                </a:cubicBezTo>
                <a:cubicBezTo>
                  <a:pt x="2649" y="21502"/>
                  <a:pt x="2629" y="21509"/>
                  <a:pt x="2603" y="21552"/>
                </a:cubicBezTo>
                <a:cubicBezTo>
                  <a:pt x="2580" y="21590"/>
                  <a:pt x="2587" y="21589"/>
                  <a:pt x="12085" y="21589"/>
                </a:cubicBezTo>
                <a:lnTo>
                  <a:pt x="21588" y="21589"/>
                </a:lnTo>
                <a:lnTo>
                  <a:pt x="21588" y="21297"/>
                </a:lnTo>
                <a:cubicBezTo>
                  <a:pt x="21588" y="21076"/>
                  <a:pt x="21585" y="20998"/>
                  <a:pt x="21560" y="20957"/>
                </a:cubicBezTo>
                <a:cubicBezTo>
                  <a:pt x="21543" y="20927"/>
                  <a:pt x="21526" y="20905"/>
                  <a:pt x="21526" y="20914"/>
                </a:cubicBezTo>
                <a:cubicBezTo>
                  <a:pt x="21526" y="20923"/>
                  <a:pt x="21514" y="20926"/>
                  <a:pt x="21498" y="20914"/>
                </a:cubicBezTo>
                <a:cubicBezTo>
                  <a:pt x="21475" y="20897"/>
                  <a:pt x="21466" y="20900"/>
                  <a:pt x="21457" y="20932"/>
                </a:cubicBezTo>
                <a:cubicBezTo>
                  <a:pt x="21446" y="20969"/>
                  <a:pt x="21440" y="20968"/>
                  <a:pt x="21408" y="20944"/>
                </a:cubicBezTo>
                <a:cubicBezTo>
                  <a:pt x="21389" y="20930"/>
                  <a:pt x="21358" y="20920"/>
                  <a:pt x="21339" y="20920"/>
                </a:cubicBezTo>
                <a:cubicBezTo>
                  <a:pt x="21321" y="20920"/>
                  <a:pt x="21298" y="20897"/>
                  <a:pt x="21291" y="20871"/>
                </a:cubicBezTo>
                <a:cubicBezTo>
                  <a:pt x="21282" y="20837"/>
                  <a:pt x="21276" y="20829"/>
                  <a:pt x="21263" y="20847"/>
                </a:cubicBezTo>
                <a:cubicBezTo>
                  <a:pt x="21252" y="20863"/>
                  <a:pt x="21221" y="20873"/>
                  <a:pt x="21187" y="20865"/>
                </a:cubicBezTo>
                <a:cubicBezTo>
                  <a:pt x="21153" y="20858"/>
                  <a:pt x="21144" y="20859"/>
                  <a:pt x="21153" y="20871"/>
                </a:cubicBezTo>
                <a:cubicBezTo>
                  <a:pt x="21175" y="20902"/>
                  <a:pt x="21065" y="20926"/>
                  <a:pt x="20918" y="20926"/>
                </a:cubicBezTo>
                <a:cubicBezTo>
                  <a:pt x="20844" y="20926"/>
                  <a:pt x="20779" y="20925"/>
                  <a:pt x="20773" y="20920"/>
                </a:cubicBezTo>
                <a:cubicBezTo>
                  <a:pt x="20767" y="20915"/>
                  <a:pt x="20643" y="20906"/>
                  <a:pt x="20497" y="20902"/>
                </a:cubicBezTo>
                <a:cubicBezTo>
                  <a:pt x="20285" y="20896"/>
                  <a:pt x="20227" y="20890"/>
                  <a:pt x="20207" y="20865"/>
                </a:cubicBezTo>
                <a:cubicBezTo>
                  <a:pt x="20174" y="20826"/>
                  <a:pt x="20162" y="20824"/>
                  <a:pt x="20165" y="20865"/>
                </a:cubicBezTo>
                <a:cubicBezTo>
                  <a:pt x="20168" y="20892"/>
                  <a:pt x="20151" y="20901"/>
                  <a:pt x="20082" y="20902"/>
                </a:cubicBezTo>
                <a:cubicBezTo>
                  <a:pt x="20035" y="20902"/>
                  <a:pt x="19981" y="20894"/>
                  <a:pt x="19965" y="20884"/>
                </a:cubicBezTo>
                <a:cubicBezTo>
                  <a:pt x="19946" y="20871"/>
                  <a:pt x="19923" y="20875"/>
                  <a:pt x="19896" y="20890"/>
                </a:cubicBezTo>
                <a:cubicBezTo>
                  <a:pt x="19864" y="20907"/>
                  <a:pt x="19847" y="20902"/>
                  <a:pt x="19813" y="20884"/>
                </a:cubicBezTo>
                <a:cubicBezTo>
                  <a:pt x="19779" y="20865"/>
                  <a:pt x="19758" y="20871"/>
                  <a:pt x="19723" y="20890"/>
                </a:cubicBezTo>
                <a:cubicBezTo>
                  <a:pt x="19692" y="20907"/>
                  <a:pt x="19670" y="20903"/>
                  <a:pt x="19640" y="20890"/>
                </a:cubicBezTo>
                <a:cubicBezTo>
                  <a:pt x="19588" y="20865"/>
                  <a:pt x="19526" y="20865"/>
                  <a:pt x="19544" y="20890"/>
                </a:cubicBezTo>
                <a:cubicBezTo>
                  <a:pt x="19551" y="20900"/>
                  <a:pt x="19546" y="20914"/>
                  <a:pt x="19530" y="20920"/>
                </a:cubicBezTo>
                <a:cubicBezTo>
                  <a:pt x="19492" y="20933"/>
                  <a:pt x="19377" y="20898"/>
                  <a:pt x="19392" y="20877"/>
                </a:cubicBezTo>
                <a:cubicBezTo>
                  <a:pt x="19398" y="20869"/>
                  <a:pt x="19365" y="20856"/>
                  <a:pt x="19316" y="20853"/>
                </a:cubicBezTo>
                <a:cubicBezTo>
                  <a:pt x="19266" y="20851"/>
                  <a:pt x="19192" y="20849"/>
                  <a:pt x="19157" y="20847"/>
                </a:cubicBezTo>
                <a:cubicBezTo>
                  <a:pt x="19077" y="20843"/>
                  <a:pt x="19075" y="20795"/>
                  <a:pt x="19150" y="20762"/>
                </a:cubicBezTo>
                <a:lnTo>
                  <a:pt x="19198" y="20738"/>
                </a:lnTo>
                <a:lnTo>
                  <a:pt x="19129" y="20738"/>
                </a:lnTo>
                <a:cubicBezTo>
                  <a:pt x="19074" y="20737"/>
                  <a:pt x="19056" y="20749"/>
                  <a:pt x="19040" y="20786"/>
                </a:cubicBezTo>
                <a:cubicBezTo>
                  <a:pt x="19028" y="20812"/>
                  <a:pt x="19014" y="20834"/>
                  <a:pt x="19005" y="20835"/>
                </a:cubicBezTo>
                <a:cubicBezTo>
                  <a:pt x="18996" y="20836"/>
                  <a:pt x="18905" y="20839"/>
                  <a:pt x="18805" y="20841"/>
                </a:cubicBezTo>
                <a:cubicBezTo>
                  <a:pt x="18705" y="20843"/>
                  <a:pt x="18601" y="20854"/>
                  <a:pt x="18577" y="20865"/>
                </a:cubicBezTo>
                <a:cubicBezTo>
                  <a:pt x="18546" y="20880"/>
                  <a:pt x="18504" y="20884"/>
                  <a:pt x="18439" y="20871"/>
                </a:cubicBezTo>
                <a:cubicBezTo>
                  <a:pt x="18317" y="20847"/>
                  <a:pt x="18304" y="20838"/>
                  <a:pt x="18335" y="20805"/>
                </a:cubicBezTo>
                <a:cubicBezTo>
                  <a:pt x="18378" y="20759"/>
                  <a:pt x="18321" y="20728"/>
                  <a:pt x="18176" y="20725"/>
                </a:cubicBezTo>
                <a:cubicBezTo>
                  <a:pt x="18049" y="20723"/>
                  <a:pt x="17921" y="20759"/>
                  <a:pt x="17893" y="20798"/>
                </a:cubicBezTo>
                <a:cubicBezTo>
                  <a:pt x="17886" y="20809"/>
                  <a:pt x="17834" y="20817"/>
                  <a:pt x="17776" y="20817"/>
                </a:cubicBezTo>
                <a:cubicBezTo>
                  <a:pt x="17701" y="20817"/>
                  <a:pt x="17672" y="20823"/>
                  <a:pt x="17672" y="20841"/>
                </a:cubicBezTo>
                <a:cubicBezTo>
                  <a:pt x="17672" y="20855"/>
                  <a:pt x="17651" y="20880"/>
                  <a:pt x="17631" y="20896"/>
                </a:cubicBezTo>
                <a:cubicBezTo>
                  <a:pt x="17600" y="20919"/>
                  <a:pt x="17543" y="20920"/>
                  <a:pt x="17299" y="20914"/>
                </a:cubicBezTo>
                <a:cubicBezTo>
                  <a:pt x="17096" y="20909"/>
                  <a:pt x="16988" y="20917"/>
                  <a:pt x="16968" y="20932"/>
                </a:cubicBezTo>
                <a:cubicBezTo>
                  <a:pt x="16945" y="20949"/>
                  <a:pt x="16932" y="20946"/>
                  <a:pt x="16899" y="20920"/>
                </a:cubicBezTo>
                <a:cubicBezTo>
                  <a:pt x="16862" y="20891"/>
                  <a:pt x="16847" y="20887"/>
                  <a:pt x="16802" y="20908"/>
                </a:cubicBezTo>
                <a:cubicBezTo>
                  <a:pt x="16770" y="20923"/>
                  <a:pt x="16729" y="20928"/>
                  <a:pt x="16692" y="20920"/>
                </a:cubicBezTo>
                <a:cubicBezTo>
                  <a:pt x="16609" y="20902"/>
                  <a:pt x="16510" y="20904"/>
                  <a:pt x="16484" y="20926"/>
                </a:cubicBezTo>
                <a:cubicBezTo>
                  <a:pt x="16471" y="20938"/>
                  <a:pt x="16452" y="20937"/>
                  <a:pt x="16429" y="20926"/>
                </a:cubicBezTo>
                <a:cubicBezTo>
                  <a:pt x="16404" y="20914"/>
                  <a:pt x="16365" y="20918"/>
                  <a:pt x="16319" y="20938"/>
                </a:cubicBezTo>
                <a:cubicBezTo>
                  <a:pt x="16243" y="20972"/>
                  <a:pt x="16181" y="20963"/>
                  <a:pt x="16201" y="20920"/>
                </a:cubicBezTo>
                <a:cubicBezTo>
                  <a:pt x="16245" y="20824"/>
                  <a:pt x="16244" y="20822"/>
                  <a:pt x="16208" y="20847"/>
                </a:cubicBezTo>
                <a:cubicBezTo>
                  <a:pt x="16189" y="20860"/>
                  <a:pt x="16132" y="20877"/>
                  <a:pt x="16077" y="20877"/>
                </a:cubicBezTo>
                <a:cubicBezTo>
                  <a:pt x="16002" y="20879"/>
                  <a:pt x="15969" y="20887"/>
                  <a:pt x="15953" y="20914"/>
                </a:cubicBezTo>
                <a:cubicBezTo>
                  <a:pt x="15937" y="20939"/>
                  <a:pt x="15919" y="20946"/>
                  <a:pt x="15890" y="20938"/>
                </a:cubicBezTo>
                <a:cubicBezTo>
                  <a:pt x="15867" y="20932"/>
                  <a:pt x="15792" y="20924"/>
                  <a:pt x="15725" y="20920"/>
                </a:cubicBezTo>
                <a:cubicBezTo>
                  <a:pt x="15605" y="20914"/>
                  <a:pt x="15579" y="20901"/>
                  <a:pt x="15524" y="20817"/>
                </a:cubicBezTo>
                <a:cubicBezTo>
                  <a:pt x="15505" y="20786"/>
                  <a:pt x="15281" y="20771"/>
                  <a:pt x="15262" y="20798"/>
                </a:cubicBezTo>
                <a:cubicBezTo>
                  <a:pt x="15255" y="20808"/>
                  <a:pt x="15227" y="20811"/>
                  <a:pt x="15207" y="20805"/>
                </a:cubicBezTo>
                <a:cubicBezTo>
                  <a:pt x="15186" y="20798"/>
                  <a:pt x="15177" y="20796"/>
                  <a:pt x="15186" y="20805"/>
                </a:cubicBezTo>
                <a:cubicBezTo>
                  <a:pt x="15206" y="20824"/>
                  <a:pt x="15142" y="20891"/>
                  <a:pt x="15117" y="20877"/>
                </a:cubicBezTo>
                <a:cubicBezTo>
                  <a:pt x="15107" y="20872"/>
                  <a:pt x="15096" y="20853"/>
                  <a:pt x="15096" y="20835"/>
                </a:cubicBezTo>
                <a:cubicBezTo>
                  <a:pt x="15096" y="20816"/>
                  <a:pt x="15080" y="20806"/>
                  <a:pt x="15055" y="20805"/>
                </a:cubicBezTo>
                <a:cubicBezTo>
                  <a:pt x="15025" y="20803"/>
                  <a:pt x="15013" y="20809"/>
                  <a:pt x="15013" y="20835"/>
                </a:cubicBezTo>
                <a:cubicBezTo>
                  <a:pt x="15013" y="20884"/>
                  <a:pt x="14953" y="20903"/>
                  <a:pt x="14896" y="20871"/>
                </a:cubicBezTo>
                <a:cubicBezTo>
                  <a:pt x="14871" y="20858"/>
                  <a:pt x="14825" y="20841"/>
                  <a:pt x="14792" y="20835"/>
                </a:cubicBezTo>
                <a:cubicBezTo>
                  <a:pt x="14711" y="20820"/>
                  <a:pt x="14713" y="20787"/>
                  <a:pt x="14799" y="20774"/>
                </a:cubicBezTo>
                <a:lnTo>
                  <a:pt x="14875" y="20768"/>
                </a:lnTo>
                <a:lnTo>
                  <a:pt x="14778" y="20744"/>
                </a:lnTo>
                <a:cubicBezTo>
                  <a:pt x="14725" y="20730"/>
                  <a:pt x="14669" y="20706"/>
                  <a:pt x="14654" y="20695"/>
                </a:cubicBezTo>
                <a:cubicBezTo>
                  <a:pt x="14636" y="20682"/>
                  <a:pt x="14614" y="20685"/>
                  <a:pt x="14592" y="20701"/>
                </a:cubicBezTo>
                <a:cubicBezTo>
                  <a:pt x="14558" y="20726"/>
                  <a:pt x="14510" y="20712"/>
                  <a:pt x="14530" y="20683"/>
                </a:cubicBezTo>
                <a:cubicBezTo>
                  <a:pt x="14544" y="20663"/>
                  <a:pt x="14534" y="20659"/>
                  <a:pt x="14233" y="20659"/>
                </a:cubicBezTo>
                <a:cubicBezTo>
                  <a:pt x="13997" y="20658"/>
                  <a:pt x="13909" y="20677"/>
                  <a:pt x="13853" y="20719"/>
                </a:cubicBezTo>
                <a:cubicBezTo>
                  <a:pt x="13825" y="20741"/>
                  <a:pt x="13807" y="20742"/>
                  <a:pt x="13784" y="20725"/>
                </a:cubicBezTo>
                <a:cubicBezTo>
                  <a:pt x="13761" y="20709"/>
                  <a:pt x="13749" y="20710"/>
                  <a:pt x="13729" y="20732"/>
                </a:cubicBezTo>
                <a:cubicBezTo>
                  <a:pt x="13694" y="20768"/>
                  <a:pt x="13627" y="20768"/>
                  <a:pt x="13604" y="20732"/>
                </a:cubicBezTo>
                <a:cubicBezTo>
                  <a:pt x="13595" y="20716"/>
                  <a:pt x="13553" y="20696"/>
                  <a:pt x="13515" y="20689"/>
                </a:cubicBezTo>
                <a:cubicBezTo>
                  <a:pt x="13454" y="20678"/>
                  <a:pt x="13446" y="20684"/>
                  <a:pt x="13446" y="20719"/>
                </a:cubicBezTo>
                <a:cubicBezTo>
                  <a:pt x="13446" y="20789"/>
                  <a:pt x="13357" y="20806"/>
                  <a:pt x="13238" y="20756"/>
                </a:cubicBezTo>
                <a:cubicBezTo>
                  <a:pt x="13203" y="20741"/>
                  <a:pt x="13181" y="20739"/>
                  <a:pt x="13162" y="20756"/>
                </a:cubicBezTo>
                <a:cubicBezTo>
                  <a:pt x="13125" y="20789"/>
                  <a:pt x="13070" y="20783"/>
                  <a:pt x="13038" y="20744"/>
                </a:cubicBezTo>
                <a:cubicBezTo>
                  <a:pt x="13023" y="20725"/>
                  <a:pt x="12990" y="20702"/>
                  <a:pt x="12969" y="20695"/>
                </a:cubicBezTo>
                <a:cubicBezTo>
                  <a:pt x="12939" y="20685"/>
                  <a:pt x="12938" y="20675"/>
                  <a:pt x="12955" y="20646"/>
                </a:cubicBezTo>
                <a:cubicBezTo>
                  <a:pt x="12972" y="20620"/>
                  <a:pt x="12970" y="20611"/>
                  <a:pt x="12948" y="20604"/>
                </a:cubicBezTo>
                <a:cubicBezTo>
                  <a:pt x="12893" y="20585"/>
                  <a:pt x="12893" y="20514"/>
                  <a:pt x="12948" y="20482"/>
                </a:cubicBezTo>
                <a:cubicBezTo>
                  <a:pt x="12989" y="20459"/>
                  <a:pt x="12997" y="20438"/>
                  <a:pt x="12997" y="20379"/>
                </a:cubicBezTo>
                <a:cubicBezTo>
                  <a:pt x="12997" y="20314"/>
                  <a:pt x="12996" y="20304"/>
                  <a:pt x="12969" y="20324"/>
                </a:cubicBezTo>
                <a:cubicBezTo>
                  <a:pt x="12943" y="20343"/>
                  <a:pt x="12932" y="20343"/>
                  <a:pt x="12921" y="20318"/>
                </a:cubicBezTo>
                <a:cubicBezTo>
                  <a:pt x="12913" y="20301"/>
                  <a:pt x="12915" y="20277"/>
                  <a:pt x="12928" y="20263"/>
                </a:cubicBezTo>
                <a:cubicBezTo>
                  <a:pt x="12940" y="20250"/>
                  <a:pt x="12951" y="20215"/>
                  <a:pt x="12948" y="20184"/>
                </a:cubicBezTo>
                <a:cubicBezTo>
                  <a:pt x="12945" y="20148"/>
                  <a:pt x="12952" y="20127"/>
                  <a:pt x="12969" y="20130"/>
                </a:cubicBezTo>
                <a:cubicBezTo>
                  <a:pt x="13010" y="20137"/>
                  <a:pt x="13004" y="20028"/>
                  <a:pt x="12962" y="20014"/>
                </a:cubicBezTo>
                <a:cubicBezTo>
                  <a:pt x="12937" y="20006"/>
                  <a:pt x="12930" y="19990"/>
                  <a:pt x="12941" y="19959"/>
                </a:cubicBezTo>
                <a:cubicBezTo>
                  <a:pt x="12950" y="19936"/>
                  <a:pt x="12957" y="19881"/>
                  <a:pt x="12955" y="19838"/>
                </a:cubicBezTo>
                <a:cubicBezTo>
                  <a:pt x="12954" y="19795"/>
                  <a:pt x="12964" y="19759"/>
                  <a:pt x="12976" y="19753"/>
                </a:cubicBezTo>
                <a:cubicBezTo>
                  <a:pt x="13006" y="19736"/>
                  <a:pt x="13007" y="19659"/>
                  <a:pt x="12976" y="19631"/>
                </a:cubicBezTo>
                <a:cubicBezTo>
                  <a:pt x="12957" y="19614"/>
                  <a:pt x="12956" y="19597"/>
                  <a:pt x="12976" y="19564"/>
                </a:cubicBezTo>
                <a:cubicBezTo>
                  <a:pt x="12992" y="19538"/>
                  <a:pt x="12995" y="19474"/>
                  <a:pt x="12990" y="19394"/>
                </a:cubicBezTo>
                <a:cubicBezTo>
                  <a:pt x="12985" y="19321"/>
                  <a:pt x="12992" y="19238"/>
                  <a:pt x="13004" y="19212"/>
                </a:cubicBezTo>
                <a:cubicBezTo>
                  <a:pt x="13015" y="19186"/>
                  <a:pt x="13026" y="19139"/>
                  <a:pt x="13024" y="19108"/>
                </a:cubicBezTo>
                <a:cubicBezTo>
                  <a:pt x="13021" y="19052"/>
                  <a:pt x="13093" y="18962"/>
                  <a:pt x="13128" y="18981"/>
                </a:cubicBezTo>
                <a:cubicBezTo>
                  <a:pt x="13153" y="18994"/>
                  <a:pt x="13154" y="18915"/>
                  <a:pt x="13128" y="18835"/>
                </a:cubicBezTo>
                <a:cubicBezTo>
                  <a:pt x="13104" y="18761"/>
                  <a:pt x="13131" y="18716"/>
                  <a:pt x="13176" y="18756"/>
                </a:cubicBezTo>
                <a:cubicBezTo>
                  <a:pt x="13205" y="18781"/>
                  <a:pt x="13206" y="18787"/>
                  <a:pt x="13211" y="18908"/>
                </a:cubicBezTo>
                <a:cubicBezTo>
                  <a:pt x="13213" y="18960"/>
                  <a:pt x="13217" y="18982"/>
                  <a:pt x="13231" y="18975"/>
                </a:cubicBezTo>
                <a:cubicBezTo>
                  <a:pt x="13244" y="18968"/>
                  <a:pt x="13252" y="18941"/>
                  <a:pt x="13245" y="18914"/>
                </a:cubicBezTo>
                <a:cubicBezTo>
                  <a:pt x="13239" y="18886"/>
                  <a:pt x="13241" y="18833"/>
                  <a:pt x="13252" y="18798"/>
                </a:cubicBezTo>
                <a:cubicBezTo>
                  <a:pt x="13266" y="18756"/>
                  <a:pt x="13269" y="18720"/>
                  <a:pt x="13252" y="18689"/>
                </a:cubicBezTo>
                <a:cubicBezTo>
                  <a:pt x="13229" y="18645"/>
                  <a:pt x="13244" y="18540"/>
                  <a:pt x="13287" y="18452"/>
                </a:cubicBezTo>
                <a:cubicBezTo>
                  <a:pt x="13299" y="18427"/>
                  <a:pt x="13285" y="18422"/>
                  <a:pt x="13225" y="18415"/>
                </a:cubicBezTo>
                <a:cubicBezTo>
                  <a:pt x="13183" y="18411"/>
                  <a:pt x="13139" y="18418"/>
                  <a:pt x="13128" y="18427"/>
                </a:cubicBezTo>
                <a:cubicBezTo>
                  <a:pt x="13100" y="18452"/>
                  <a:pt x="13065" y="18424"/>
                  <a:pt x="13080" y="18391"/>
                </a:cubicBezTo>
                <a:cubicBezTo>
                  <a:pt x="13086" y="18376"/>
                  <a:pt x="13079" y="18350"/>
                  <a:pt x="13066" y="18336"/>
                </a:cubicBezTo>
                <a:cubicBezTo>
                  <a:pt x="13036" y="18305"/>
                  <a:pt x="12997" y="18122"/>
                  <a:pt x="12990" y="17984"/>
                </a:cubicBezTo>
                <a:cubicBezTo>
                  <a:pt x="12987" y="17927"/>
                  <a:pt x="12978" y="17836"/>
                  <a:pt x="12969" y="17783"/>
                </a:cubicBezTo>
                <a:cubicBezTo>
                  <a:pt x="12958" y="17718"/>
                  <a:pt x="12960" y="17682"/>
                  <a:pt x="12976" y="17674"/>
                </a:cubicBezTo>
                <a:cubicBezTo>
                  <a:pt x="13011" y="17655"/>
                  <a:pt x="13004" y="17400"/>
                  <a:pt x="12969" y="17406"/>
                </a:cubicBezTo>
                <a:cubicBezTo>
                  <a:pt x="12930" y="17413"/>
                  <a:pt x="12923" y="17292"/>
                  <a:pt x="12962" y="17278"/>
                </a:cubicBezTo>
                <a:cubicBezTo>
                  <a:pt x="12983" y="17271"/>
                  <a:pt x="12995" y="17235"/>
                  <a:pt x="12997" y="17163"/>
                </a:cubicBezTo>
                <a:cubicBezTo>
                  <a:pt x="13000" y="17043"/>
                  <a:pt x="12984" y="17011"/>
                  <a:pt x="12941" y="17041"/>
                </a:cubicBezTo>
                <a:cubicBezTo>
                  <a:pt x="12894" y="17076"/>
                  <a:pt x="12875" y="17048"/>
                  <a:pt x="12872" y="16944"/>
                </a:cubicBezTo>
                <a:cubicBezTo>
                  <a:pt x="12871" y="16873"/>
                  <a:pt x="12857" y="16836"/>
                  <a:pt x="12824" y="16804"/>
                </a:cubicBezTo>
                <a:cubicBezTo>
                  <a:pt x="12775" y="16758"/>
                  <a:pt x="12776" y="16656"/>
                  <a:pt x="12824" y="16652"/>
                </a:cubicBezTo>
                <a:cubicBezTo>
                  <a:pt x="12887" y="16647"/>
                  <a:pt x="12893" y="16646"/>
                  <a:pt x="12893" y="16628"/>
                </a:cubicBezTo>
                <a:cubicBezTo>
                  <a:pt x="12893" y="16618"/>
                  <a:pt x="12876" y="16610"/>
                  <a:pt x="12859" y="16610"/>
                </a:cubicBezTo>
                <a:cubicBezTo>
                  <a:pt x="12818" y="16610"/>
                  <a:pt x="12752" y="16484"/>
                  <a:pt x="12776" y="16452"/>
                </a:cubicBezTo>
                <a:cubicBezTo>
                  <a:pt x="12786" y="16438"/>
                  <a:pt x="12796" y="16404"/>
                  <a:pt x="12796" y="16373"/>
                </a:cubicBezTo>
                <a:cubicBezTo>
                  <a:pt x="12797" y="16331"/>
                  <a:pt x="12804" y="16316"/>
                  <a:pt x="12831" y="16318"/>
                </a:cubicBezTo>
                <a:cubicBezTo>
                  <a:pt x="12856" y="16320"/>
                  <a:pt x="12872" y="16306"/>
                  <a:pt x="12872" y="16275"/>
                </a:cubicBezTo>
                <a:cubicBezTo>
                  <a:pt x="12872" y="16250"/>
                  <a:pt x="12890" y="16226"/>
                  <a:pt x="12914" y="16215"/>
                </a:cubicBezTo>
                <a:cubicBezTo>
                  <a:pt x="12970" y="16188"/>
                  <a:pt x="12966" y="16112"/>
                  <a:pt x="12907" y="16032"/>
                </a:cubicBezTo>
                <a:cubicBezTo>
                  <a:pt x="12862" y="15972"/>
                  <a:pt x="12856" y="15976"/>
                  <a:pt x="12810" y="16002"/>
                </a:cubicBezTo>
                <a:cubicBezTo>
                  <a:pt x="12749" y="16037"/>
                  <a:pt x="12711" y="16015"/>
                  <a:pt x="12741" y="15965"/>
                </a:cubicBezTo>
                <a:cubicBezTo>
                  <a:pt x="12759" y="15937"/>
                  <a:pt x="12756" y="15925"/>
                  <a:pt x="12720" y="15898"/>
                </a:cubicBezTo>
                <a:cubicBezTo>
                  <a:pt x="12678" y="15867"/>
                  <a:pt x="12674" y="15846"/>
                  <a:pt x="12679" y="15588"/>
                </a:cubicBezTo>
                <a:cubicBezTo>
                  <a:pt x="12682" y="15437"/>
                  <a:pt x="12674" y="15303"/>
                  <a:pt x="12665" y="15290"/>
                </a:cubicBezTo>
                <a:cubicBezTo>
                  <a:pt x="12657" y="15278"/>
                  <a:pt x="12652" y="15211"/>
                  <a:pt x="12651" y="15138"/>
                </a:cubicBezTo>
                <a:cubicBezTo>
                  <a:pt x="12651" y="15066"/>
                  <a:pt x="12642" y="14999"/>
                  <a:pt x="12631" y="14993"/>
                </a:cubicBezTo>
                <a:cubicBezTo>
                  <a:pt x="12604" y="14978"/>
                  <a:pt x="12604" y="14843"/>
                  <a:pt x="12631" y="14828"/>
                </a:cubicBezTo>
                <a:cubicBezTo>
                  <a:pt x="12642" y="14822"/>
                  <a:pt x="12658" y="14794"/>
                  <a:pt x="12658" y="14768"/>
                </a:cubicBezTo>
                <a:cubicBezTo>
                  <a:pt x="12658" y="14742"/>
                  <a:pt x="12648" y="14726"/>
                  <a:pt x="12638" y="14731"/>
                </a:cubicBezTo>
                <a:cubicBezTo>
                  <a:pt x="12628" y="14737"/>
                  <a:pt x="12597" y="14727"/>
                  <a:pt x="12575" y="14713"/>
                </a:cubicBezTo>
                <a:cubicBezTo>
                  <a:pt x="12544" y="14692"/>
                  <a:pt x="12541" y="14680"/>
                  <a:pt x="12562" y="14658"/>
                </a:cubicBezTo>
                <a:cubicBezTo>
                  <a:pt x="12576" y="14643"/>
                  <a:pt x="12583" y="14628"/>
                  <a:pt x="12575" y="14622"/>
                </a:cubicBezTo>
                <a:cubicBezTo>
                  <a:pt x="12568" y="14615"/>
                  <a:pt x="12574" y="14595"/>
                  <a:pt x="12589" y="14579"/>
                </a:cubicBezTo>
                <a:cubicBezTo>
                  <a:pt x="12609" y="14559"/>
                  <a:pt x="12612" y="14544"/>
                  <a:pt x="12596" y="14531"/>
                </a:cubicBezTo>
                <a:cubicBezTo>
                  <a:pt x="12580" y="14517"/>
                  <a:pt x="12583" y="14498"/>
                  <a:pt x="12603" y="14464"/>
                </a:cubicBezTo>
                <a:cubicBezTo>
                  <a:pt x="12619" y="14436"/>
                  <a:pt x="12630" y="14395"/>
                  <a:pt x="12624" y="14372"/>
                </a:cubicBezTo>
                <a:cubicBezTo>
                  <a:pt x="12617" y="14350"/>
                  <a:pt x="12618" y="14325"/>
                  <a:pt x="12631" y="14318"/>
                </a:cubicBezTo>
                <a:cubicBezTo>
                  <a:pt x="12643" y="14311"/>
                  <a:pt x="12658" y="14279"/>
                  <a:pt x="12658" y="14245"/>
                </a:cubicBezTo>
                <a:cubicBezTo>
                  <a:pt x="12658" y="14178"/>
                  <a:pt x="12721" y="14097"/>
                  <a:pt x="12748" y="14135"/>
                </a:cubicBezTo>
                <a:cubicBezTo>
                  <a:pt x="12759" y="14151"/>
                  <a:pt x="12774" y="14151"/>
                  <a:pt x="12796" y="14135"/>
                </a:cubicBezTo>
                <a:cubicBezTo>
                  <a:pt x="12820" y="14118"/>
                  <a:pt x="12833" y="14117"/>
                  <a:pt x="12859" y="14135"/>
                </a:cubicBezTo>
                <a:cubicBezTo>
                  <a:pt x="12886" y="14156"/>
                  <a:pt x="12892" y="14157"/>
                  <a:pt x="12886" y="14135"/>
                </a:cubicBezTo>
                <a:cubicBezTo>
                  <a:pt x="12882" y="14118"/>
                  <a:pt x="12902" y="14109"/>
                  <a:pt x="12941" y="14105"/>
                </a:cubicBezTo>
                <a:cubicBezTo>
                  <a:pt x="12998" y="14099"/>
                  <a:pt x="12999" y="14097"/>
                  <a:pt x="12962" y="14075"/>
                </a:cubicBezTo>
                <a:cubicBezTo>
                  <a:pt x="12919" y="14048"/>
                  <a:pt x="12907" y="13916"/>
                  <a:pt x="12948" y="13923"/>
                </a:cubicBezTo>
                <a:cubicBezTo>
                  <a:pt x="12961" y="13925"/>
                  <a:pt x="12990" y="13913"/>
                  <a:pt x="13011" y="13892"/>
                </a:cubicBezTo>
                <a:cubicBezTo>
                  <a:pt x="13031" y="13872"/>
                  <a:pt x="13072" y="13856"/>
                  <a:pt x="13100" y="13856"/>
                </a:cubicBezTo>
                <a:cubicBezTo>
                  <a:pt x="13129" y="13856"/>
                  <a:pt x="13142" y="13847"/>
                  <a:pt x="13135" y="13837"/>
                </a:cubicBezTo>
                <a:cubicBezTo>
                  <a:pt x="13128" y="13828"/>
                  <a:pt x="13159" y="13797"/>
                  <a:pt x="13204" y="13771"/>
                </a:cubicBezTo>
                <a:cubicBezTo>
                  <a:pt x="13279" y="13726"/>
                  <a:pt x="13290" y="13723"/>
                  <a:pt x="13314" y="13752"/>
                </a:cubicBezTo>
                <a:cubicBezTo>
                  <a:pt x="13338" y="13781"/>
                  <a:pt x="13342" y="13778"/>
                  <a:pt x="13342" y="13734"/>
                </a:cubicBezTo>
                <a:cubicBezTo>
                  <a:pt x="13342" y="13707"/>
                  <a:pt x="13334" y="13680"/>
                  <a:pt x="13321" y="13673"/>
                </a:cubicBezTo>
                <a:cubicBezTo>
                  <a:pt x="13306" y="13665"/>
                  <a:pt x="13305" y="13655"/>
                  <a:pt x="13321" y="13637"/>
                </a:cubicBezTo>
                <a:cubicBezTo>
                  <a:pt x="13335" y="13623"/>
                  <a:pt x="13339" y="13581"/>
                  <a:pt x="13335" y="13546"/>
                </a:cubicBezTo>
                <a:cubicBezTo>
                  <a:pt x="13331" y="13508"/>
                  <a:pt x="13348" y="13463"/>
                  <a:pt x="13370" y="13436"/>
                </a:cubicBezTo>
                <a:cubicBezTo>
                  <a:pt x="13401" y="13397"/>
                  <a:pt x="13408" y="13393"/>
                  <a:pt x="13432" y="13418"/>
                </a:cubicBezTo>
                <a:cubicBezTo>
                  <a:pt x="13456" y="13443"/>
                  <a:pt x="13466" y="13444"/>
                  <a:pt x="13515" y="13400"/>
                </a:cubicBezTo>
                <a:cubicBezTo>
                  <a:pt x="13557" y="13362"/>
                  <a:pt x="13564" y="13346"/>
                  <a:pt x="13542" y="13339"/>
                </a:cubicBezTo>
                <a:cubicBezTo>
                  <a:pt x="13513" y="13329"/>
                  <a:pt x="13498" y="13268"/>
                  <a:pt x="13522" y="13248"/>
                </a:cubicBezTo>
                <a:cubicBezTo>
                  <a:pt x="13528" y="13242"/>
                  <a:pt x="13565" y="13240"/>
                  <a:pt x="13604" y="13248"/>
                </a:cubicBezTo>
                <a:cubicBezTo>
                  <a:pt x="13670" y="13261"/>
                  <a:pt x="13680" y="13259"/>
                  <a:pt x="13680" y="13217"/>
                </a:cubicBezTo>
                <a:cubicBezTo>
                  <a:pt x="13680" y="13193"/>
                  <a:pt x="13670" y="13168"/>
                  <a:pt x="13660" y="13163"/>
                </a:cubicBezTo>
                <a:cubicBezTo>
                  <a:pt x="13628" y="13145"/>
                  <a:pt x="13686" y="13078"/>
                  <a:pt x="13722" y="13090"/>
                </a:cubicBezTo>
                <a:cubicBezTo>
                  <a:pt x="13747" y="13098"/>
                  <a:pt x="13747" y="13090"/>
                  <a:pt x="13736" y="13065"/>
                </a:cubicBezTo>
                <a:cubicBezTo>
                  <a:pt x="13708" y="13005"/>
                  <a:pt x="13713" y="12980"/>
                  <a:pt x="13756" y="12974"/>
                </a:cubicBezTo>
                <a:cubicBezTo>
                  <a:pt x="13887" y="12958"/>
                  <a:pt x="13897" y="12953"/>
                  <a:pt x="13874" y="12877"/>
                </a:cubicBezTo>
                <a:cubicBezTo>
                  <a:pt x="13857" y="12823"/>
                  <a:pt x="13923" y="12833"/>
                  <a:pt x="13950" y="12889"/>
                </a:cubicBezTo>
                <a:cubicBezTo>
                  <a:pt x="13971" y="12934"/>
                  <a:pt x="13978" y="12943"/>
                  <a:pt x="13998" y="12926"/>
                </a:cubicBezTo>
                <a:cubicBezTo>
                  <a:pt x="14025" y="12902"/>
                  <a:pt x="14036" y="12794"/>
                  <a:pt x="14012" y="12774"/>
                </a:cubicBezTo>
                <a:cubicBezTo>
                  <a:pt x="14004" y="12767"/>
                  <a:pt x="13986" y="12768"/>
                  <a:pt x="13970" y="12780"/>
                </a:cubicBezTo>
                <a:cubicBezTo>
                  <a:pt x="13942" y="12801"/>
                  <a:pt x="13940" y="12802"/>
                  <a:pt x="13908" y="12713"/>
                </a:cubicBezTo>
                <a:cubicBezTo>
                  <a:pt x="13898" y="12683"/>
                  <a:pt x="13933" y="12659"/>
                  <a:pt x="13984" y="12658"/>
                </a:cubicBezTo>
                <a:cubicBezTo>
                  <a:pt x="14009" y="12658"/>
                  <a:pt x="14019" y="12633"/>
                  <a:pt x="14019" y="12536"/>
                </a:cubicBezTo>
                <a:cubicBezTo>
                  <a:pt x="14019" y="12396"/>
                  <a:pt x="14055" y="12289"/>
                  <a:pt x="14095" y="12324"/>
                </a:cubicBezTo>
                <a:cubicBezTo>
                  <a:pt x="14131" y="12355"/>
                  <a:pt x="14190" y="12347"/>
                  <a:pt x="14205" y="12312"/>
                </a:cubicBezTo>
                <a:cubicBezTo>
                  <a:pt x="14218" y="12283"/>
                  <a:pt x="14225" y="12283"/>
                  <a:pt x="14261" y="12312"/>
                </a:cubicBezTo>
                <a:cubicBezTo>
                  <a:pt x="14282" y="12329"/>
                  <a:pt x="14301" y="12348"/>
                  <a:pt x="14309" y="12348"/>
                </a:cubicBezTo>
                <a:cubicBezTo>
                  <a:pt x="14332" y="12348"/>
                  <a:pt x="14326" y="12215"/>
                  <a:pt x="14302" y="12202"/>
                </a:cubicBezTo>
                <a:cubicBezTo>
                  <a:pt x="14290" y="12196"/>
                  <a:pt x="14281" y="12171"/>
                  <a:pt x="14281" y="12147"/>
                </a:cubicBezTo>
                <a:cubicBezTo>
                  <a:pt x="14281" y="12124"/>
                  <a:pt x="14272" y="12097"/>
                  <a:pt x="14261" y="12087"/>
                </a:cubicBezTo>
                <a:cubicBezTo>
                  <a:pt x="14231" y="12060"/>
                  <a:pt x="14299" y="11946"/>
                  <a:pt x="14336" y="11959"/>
                </a:cubicBezTo>
                <a:cubicBezTo>
                  <a:pt x="14374" y="11972"/>
                  <a:pt x="14393" y="11920"/>
                  <a:pt x="14371" y="11868"/>
                </a:cubicBezTo>
                <a:cubicBezTo>
                  <a:pt x="14352" y="11823"/>
                  <a:pt x="14355" y="11795"/>
                  <a:pt x="14392" y="11728"/>
                </a:cubicBezTo>
                <a:cubicBezTo>
                  <a:pt x="14404" y="11706"/>
                  <a:pt x="14411" y="11675"/>
                  <a:pt x="14406" y="11661"/>
                </a:cubicBezTo>
                <a:cubicBezTo>
                  <a:pt x="14390" y="11622"/>
                  <a:pt x="14432" y="11570"/>
                  <a:pt x="14468" y="11582"/>
                </a:cubicBezTo>
                <a:cubicBezTo>
                  <a:pt x="14488" y="11589"/>
                  <a:pt x="14515" y="11570"/>
                  <a:pt x="14544" y="11527"/>
                </a:cubicBezTo>
                <a:cubicBezTo>
                  <a:pt x="14587" y="11463"/>
                  <a:pt x="14627" y="11453"/>
                  <a:pt x="14627" y="11509"/>
                </a:cubicBezTo>
                <a:cubicBezTo>
                  <a:pt x="14627" y="11525"/>
                  <a:pt x="14635" y="11528"/>
                  <a:pt x="14647" y="11521"/>
                </a:cubicBezTo>
                <a:cubicBezTo>
                  <a:pt x="14662" y="11513"/>
                  <a:pt x="14668" y="11505"/>
                  <a:pt x="14654" y="11491"/>
                </a:cubicBezTo>
                <a:cubicBezTo>
                  <a:pt x="14641" y="11476"/>
                  <a:pt x="14642" y="11453"/>
                  <a:pt x="14661" y="11430"/>
                </a:cubicBezTo>
                <a:cubicBezTo>
                  <a:pt x="14679" y="11409"/>
                  <a:pt x="14682" y="11377"/>
                  <a:pt x="14675" y="11345"/>
                </a:cubicBezTo>
                <a:cubicBezTo>
                  <a:pt x="14668" y="11315"/>
                  <a:pt x="14675" y="11275"/>
                  <a:pt x="14689" y="11260"/>
                </a:cubicBezTo>
                <a:cubicBezTo>
                  <a:pt x="14706" y="11242"/>
                  <a:pt x="14704" y="11232"/>
                  <a:pt x="14689" y="11223"/>
                </a:cubicBezTo>
                <a:cubicBezTo>
                  <a:pt x="14676" y="11217"/>
                  <a:pt x="14668" y="11169"/>
                  <a:pt x="14668" y="11120"/>
                </a:cubicBezTo>
                <a:cubicBezTo>
                  <a:pt x="14668" y="11071"/>
                  <a:pt x="14662" y="11001"/>
                  <a:pt x="14654" y="10962"/>
                </a:cubicBezTo>
                <a:cubicBezTo>
                  <a:pt x="14642" y="10899"/>
                  <a:pt x="14637" y="10897"/>
                  <a:pt x="14613" y="10925"/>
                </a:cubicBezTo>
                <a:cubicBezTo>
                  <a:pt x="14591" y="10952"/>
                  <a:pt x="14583" y="10950"/>
                  <a:pt x="14557" y="10931"/>
                </a:cubicBezTo>
                <a:cubicBezTo>
                  <a:pt x="14532" y="10913"/>
                  <a:pt x="14525" y="10864"/>
                  <a:pt x="14530" y="10670"/>
                </a:cubicBezTo>
                <a:cubicBezTo>
                  <a:pt x="14533" y="10538"/>
                  <a:pt x="14535" y="10425"/>
                  <a:pt x="14537" y="10421"/>
                </a:cubicBezTo>
                <a:cubicBezTo>
                  <a:pt x="14545" y="10399"/>
                  <a:pt x="14604" y="10472"/>
                  <a:pt x="14606" y="10506"/>
                </a:cubicBezTo>
                <a:cubicBezTo>
                  <a:pt x="14607" y="10530"/>
                  <a:pt x="14613" y="10533"/>
                  <a:pt x="14620" y="10518"/>
                </a:cubicBezTo>
                <a:cubicBezTo>
                  <a:pt x="14626" y="10504"/>
                  <a:pt x="14620" y="10474"/>
                  <a:pt x="14606" y="10451"/>
                </a:cubicBezTo>
                <a:cubicBezTo>
                  <a:pt x="14569" y="10391"/>
                  <a:pt x="14606" y="10281"/>
                  <a:pt x="14661" y="10281"/>
                </a:cubicBezTo>
                <a:cubicBezTo>
                  <a:pt x="14757" y="10281"/>
                  <a:pt x="14746" y="10176"/>
                  <a:pt x="14640" y="10099"/>
                </a:cubicBezTo>
                <a:lnTo>
                  <a:pt x="14571" y="10044"/>
                </a:lnTo>
                <a:lnTo>
                  <a:pt x="14578" y="10093"/>
                </a:lnTo>
                <a:cubicBezTo>
                  <a:pt x="14589" y="10140"/>
                  <a:pt x="14546" y="10200"/>
                  <a:pt x="14516" y="10184"/>
                </a:cubicBezTo>
                <a:cubicBezTo>
                  <a:pt x="14507" y="10179"/>
                  <a:pt x="14506" y="10131"/>
                  <a:pt x="14509" y="10074"/>
                </a:cubicBezTo>
                <a:cubicBezTo>
                  <a:pt x="14514" y="9974"/>
                  <a:pt x="14509" y="9971"/>
                  <a:pt x="14454" y="9971"/>
                </a:cubicBezTo>
                <a:cubicBezTo>
                  <a:pt x="14373" y="9971"/>
                  <a:pt x="14308" y="9923"/>
                  <a:pt x="14343" y="9892"/>
                </a:cubicBezTo>
                <a:cubicBezTo>
                  <a:pt x="14358" y="9879"/>
                  <a:pt x="14371" y="9851"/>
                  <a:pt x="14371" y="9831"/>
                </a:cubicBezTo>
                <a:cubicBezTo>
                  <a:pt x="14371" y="9803"/>
                  <a:pt x="14366" y="9797"/>
                  <a:pt x="14343" y="9813"/>
                </a:cubicBezTo>
                <a:cubicBezTo>
                  <a:pt x="14328" y="9824"/>
                  <a:pt x="14303" y="9832"/>
                  <a:pt x="14295" y="9825"/>
                </a:cubicBezTo>
                <a:cubicBezTo>
                  <a:pt x="14271" y="9804"/>
                  <a:pt x="14280" y="9696"/>
                  <a:pt x="14309" y="9661"/>
                </a:cubicBezTo>
                <a:cubicBezTo>
                  <a:pt x="14346" y="9617"/>
                  <a:pt x="14336" y="9495"/>
                  <a:pt x="14295" y="9509"/>
                </a:cubicBezTo>
                <a:cubicBezTo>
                  <a:pt x="14279" y="9514"/>
                  <a:pt x="14254" y="9508"/>
                  <a:pt x="14247" y="9491"/>
                </a:cubicBezTo>
                <a:cubicBezTo>
                  <a:pt x="14236" y="9467"/>
                  <a:pt x="14228" y="9462"/>
                  <a:pt x="14205" y="9479"/>
                </a:cubicBezTo>
                <a:cubicBezTo>
                  <a:pt x="14189" y="9490"/>
                  <a:pt x="14178" y="9493"/>
                  <a:pt x="14178" y="9485"/>
                </a:cubicBezTo>
                <a:cubicBezTo>
                  <a:pt x="14178" y="9476"/>
                  <a:pt x="14166" y="9489"/>
                  <a:pt x="14150" y="9509"/>
                </a:cubicBezTo>
                <a:cubicBezTo>
                  <a:pt x="14123" y="9542"/>
                  <a:pt x="14111" y="9534"/>
                  <a:pt x="14067" y="9448"/>
                </a:cubicBezTo>
                <a:cubicBezTo>
                  <a:pt x="14041" y="9397"/>
                  <a:pt x="14019" y="9334"/>
                  <a:pt x="14019" y="9308"/>
                </a:cubicBezTo>
                <a:cubicBezTo>
                  <a:pt x="14018" y="9256"/>
                  <a:pt x="13990" y="9209"/>
                  <a:pt x="13964" y="9223"/>
                </a:cubicBezTo>
                <a:cubicBezTo>
                  <a:pt x="13954" y="9228"/>
                  <a:pt x="13936" y="9227"/>
                  <a:pt x="13929" y="9217"/>
                </a:cubicBezTo>
                <a:cubicBezTo>
                  <a:pt x="13910" y="9190"/>
                  <a:pt x="13983" y="9098"/>
                  <a:pt x="14012" y="9114"/>
                </a:cubicBezTo>
                <a:cubicBezTo>
                  <a:pt x="14025" y="9121"/>
                  <a:pt x="14021" y="9113"/>
                  <a:pt x="14005" y="9095"/>
                </a:cubicBezTo>
                <a:cubicBezTo>
                  <a:pt x="13981" y="9070"/>
                  <a:pt x="13984" y="9057"/>
                  <a:pt x="14005" y="9035"/>
                </a:cubicBezTo>
                <a:cubicBezTo>
                  <a:pt x="14046" y="8991"/>
                  <a:pt x="13975" y="8877"/>
                  <a:pt x="13908" y="8877"/>
                </a:cubicBezTo>
                <a:cubicBezTo>
                  <a:pt x="13850" y="8877"/>
                  <a:pt x="13797" y="8829"/>
                  <a:pt x="13832" y="8810"/>
                </a:cubicBezTo>
                <a:cubicBezTo>
                  <a:pt x="13845" y="8803"/>
                  <a:pt x="13853" y="8785"/>
                  <a:pt x="13853" y="8767"/>
                </a:cubicBezTo>
                <a:cubicBezTo>
                  <a:pt x="13852" y="8737"/>
                  <a:pt x="13852" y="8737"/>
                  <a:pt x="13832" y="8767"/>
                </a:cubicBezTo>
                <a:cubicBezTo>
                  <a:pt x="13814" y="8795"/>
                  <a:pt x="13806" y="8796"/>
                  <a:pt x="13756" y="8773"/>
                </a:cubicBezTo>
                <a:cubicBezTo>
                  <a:pt x="13683" y="8740"/>
                  <a:pt x="13658" y="8706"/>
                  <a:pt x="13673" y="8652"/>
                </a:cubicBezTo>
                <a:cubicBezTo>
                  <a:pt x="13680" y="8627"/>
                  <a:pt x="13674" y="8590"/>
                  <a:pt x="13660" y="8567"/>
                </a:cubicBezTo>
                <a:cubicBezTo>
                  <a:pt x="13645" y="8543"/>
                  <a:pt x="13642" y="8500"/>
                  <a:pt x="13646" y="8475"/>
                </a:cubicBezTo>
                <a:cubicBezTo>
                  <a:pt x="13651" y="8440"/>
                  <a:pt x="13665" y="8430"/>
                  <a:pt x="13715" y="8427"/>
                </a:cubicBezTo>
                <a:cubicBezTo>
                  <a:pt x="13750" y="8424"/>
                  <a:pt x="13815" y="8413"/>
                  <a:pt x="13860" y="8402"/>
                </a:cubicBezTo>
                <a:cubicBezTo>
                  <a:pt x="13920" y="8388"/>
                  <a:pt x="13955" y="8386"/>
                  <a:pt x="13977" y="8402"/>
                </a:cubicBezTo>
                <a:cubicBezTo>
                  <a:pt x="13996" y="8416"/>
                  <a:pt x="14075" y="8422"/>
                  <a:pt x="14185" y="8421"/>
                </a:cubicBezTo>
                <a:cubicBezTo>
                  <a:pt x="14392" y="8417"/>
                  <a:pt x="14407" y="8420"/>
                  <a:pt x="14468" y="8390"/>
                </a:cubicBezTo>
                <a:cubicBezTo>
                  <a:pt x="14505" y="8372"/>
                  <a:pt x="14522" y="8373"/>
                  <a:pt x="14544" y="8396"/>
                </a:cubicBezTo>
                <a:cubicBezTo>
                  <a:pt x="14567" y="8421"/>
                  <a:pt x="14576" y="8419"/>
                  <a:pt x="14606" y="8396"/>
                </a:cubicBezTo>
                <a:cubicBezTo>
                  <a:pt x="14625" y="8382"/>
                  <a:pt x="14676" y="8353"/>
                  <a:pt x="14723" y="8336"/>
                </a:cubicBezTo>
                <a:cubicBezTo>
                  <a:pt x="14770" y="8318"/>
                  <a:pt x="14827" y="8296"/>
                  <a:pt x="14848" y="8287"/>
                </a:cubicBezTo>
                <a:cubicBezTo>
                  <a:pt x="14896" y="8264"/>
                  <a:pt x="14980" y="8264"/>
                  <a:pt x="15006" y="8287"/>
                </a:cubicBezTo>
                <a:cubicBezTo>
                  <a:pt x="15036" y="8313"/>
                  <a:pt x="15123" y="8287"/>
                  <a:pt x="15110" y="8257"/>
                </a:cubicBezTo>
                <a:cubicBezTo>
                  <a:pt x="15085" y="8200"/>
                  <a:pt x="15212" y="8183"/>
                  <a:pt x="15290" y="8232"/>
                </a:cubicBezTo>
                <a:cubicBezTo>
                  <a:pt x="15322" y="8253"/>
                  <a:pt x="15371" y="8270"/>
                  <a:pt x="15393" y="8269"/>
                </a:cubicBezTo>
                <a:cubicBezTo>
                  <a:pt x="15419" y="8268"/>
                  <a:pt x="15405" y="8256"/>
                  <a:pt x="15359" y="8238"/>
                </a:cubicBezTo>
                <a:cubicBezTo>
                  <a:pt x="15320" y="8224"/>
                  <a:pt x="15290" y="8205"/>
                  <a:pt x="15290" y="8196"/>
                </a:cubicBezTo>
                <a:cubicBezTo>
                  <a:pt x="15290" y="8172"/>
                  <a:pt x="15413" y="8117"/>
                  <a:pt x="15469" y="8117"/>
                </a:cubicBezTo>
                <a:cubicBezTo>
                  <a:pt x="15494" y="8117"/>
                  <a:pt x="15532" y="8110"/>
                  <a:pt x="15545" y="8098"/>
                </a:cubicBezTo>
                <a:cubicBezTo>
                  <a:pt x="15559" y="8087"/>
                  <a:pt x="15577" y="8084"/>
                  <a:pt x="15593" y="8092"/>
                </a:cubicBezTo>
                <a:cubicBezTo>
                  <a:pt x="15639" y="8117"/>
                  <a:pt x="15706" y="8122"/>
                  <a:pt x="15759" y="8098"/>
                </a:cubicBezTo>
                <a:cubicBezTo>
                  <a:pt x="15797" y="8082"/>
                  <a:pt x="15818" y="8081"/>
                  <a:pt x="15849" y="8098"/>
                </a:cubicBezTo>
                <a:cubicBezTo>
                  <a:pt x="15929" y="8142"/>
                  <a:pt x="15990" y="8120"/>
                  <a:pt x="15932" y="8068"/>
                </a:cubicBezTo>
                <a:cubicBezTo>
                  <a:pt x="15910" y="8049"/>
                  <a:pt x="15906" y="8037"/>
                  <a:pt x="15932" y="8019"/>
                </a:cubicBezTo>
                <a:cubicBezTo>
                  <a:pt x="15950" y="8007"/>
                  <a:pt x="15966" y="7986"/>
                  <a:pt x="15966" y="7971"/>
                </a:cubicBezTo>
                <a:cubicBezTo>
                  <a:pt x="15966" y="7951"/>
                  <a:pt x="15980" y="7942"/>
                  <a:pt x="16022" y="7946"/>
                </a:cubicBezTo>
                <a:cubicBezTo>
                  <a:pt x="16059" y="7950"/>
                  <a:pt x="16084" y="7944"/>
                  <a:pt x="16084" y="7928"/>
                </a:cubicBezTo>
                <a:cubicBezTo>
                  <a:pt x="16084" y="7915"/>
                  <a:pt x="16117" y="7877"/>
                  <a:pt x="16160" y="7843"/>
                </a:cubicBezTo>
                <a:cubicBezTo>
                  <a:pt x="16218" y="7798"/>
                  <a:pt x="16250" y="7786"/>
                  <a:pt x="16270" y="7801"/>
                </a:cubicBezTo>
                <a:cubicBezTo>
                  <a:pt x="16296" y="7820"/>
                  <a:pt x="16427" y="7820"/>
                  <a:pt x="16408" y="7801"/>
                </a:cubicBezTo>
                <a:cubicBezTo>
                  <a:pt x="16403" y="7795"/>
                  <a:pt x="16414" y="7771"/>
                  <a:pt x="16429" y="7746"/>
                </a:cubicBezTo>
                <a:cubicBezTo>
                  <a:pt x="16456" y="7702"/>
                  <a:pt x="16456" y="7700"/>
                  <a:pt x="16484" y="7734"/>
                </a:cubicBezTo>
                <a:cubicBezTo>
                  <a:pt x="16500" y="7753"/>
                  <a:pt x="16511" y="7762"/>
                  <a:pt x="16512" y="7752"/>
                </a:cubicBezTo>
                <a:cubicBezTo>
                  <a:pt x="16513" y="7742"/>
                  <a:pt x="16517" y="7719"/>
                  <a:pt x="16519" y="7703"/>
                </a:cubicBezTo>
                <a:cubicBezTo>
                  <a:pt x="16521" y="7684"/>
                  <a:pt x="16544" y="7677"/>
                  <a:pt x="16588" y="7679"/>
                </a:cubicBezTo>
                <a:cubicBezTo>
                  <a:pt x="16795" y="7689"/>
                  <a:pt x="16844" y="7703"/>
                  <a:pt x="16823" y="7752"/>
                </a:cubicBezTo>
                <a:cubicBezTo>
                  <a:pt x="16814" y="7772"/>
                  <a:pt x="16829" y="7777"/>
                  <a:pt x="16892" y="7776"/>
                </a:cubicBezTo>
                <a:lnTo>
                  <a:pt x="16975" y="7776"/>
                </a:lnTo>
                <a:lnTo>
                  <a:pt x="16913" y="7752"/>
                </a:lnTo>
                <a:cubicBezTo>
                  <a:pt x="16801" y="7699"/>
                  <a:pt x="16860" y="7626"/>
                  <a:pt x="17009" y="7636"/>
                </a:cubicBezTo>
                <a:cubicBezTo>
                  <a:pt x="17094" y="7642"/>
                  <a:pt x="17137" y="7620"/>
                  <a:pt x="17078" y="7600"/>
                </a:cubicBezTo>
                <a:cubicBezTo>
                  <a:pt x="16979" y="7567"/>
                  <a:pt x="17231" y="7515"/>
                  <a:pt x="17493" y="7515"/>
                </a:cubicBezTo>
                <a:cubicBezTo>
                  <a:pt x="17651" y="7515"/>
                  <a:pt x="17655" y="7516"/>
                  <a:pt x="17617" y="7478"/>
                </a:cubicBezTo>
                <a:cubicBezTo>
                  <a:pt x="17579" y="7442"/>
                  <a:pt x="17577" y="7439"/>
                  <a:pt x="17651" y="7411"/>
                </a:cubicBezTo>
                <a:cubicBezTo>
                  <a:pt x="17694" y="7396"/>
                  <a:pt x="17734" y="7374"/>
                  <a:pt x="17741" y="7363"/>
                </a:cubicBezTo>
                <a:cubicBezTo>
                  <a:pt x="17749" y="7352"/>
                  <a:pt x="17770" y="7350"/>
                  <a:pt x="17783" y="7357"/>
                </a:cubicBezTo>
                <a:cubicBezTo>
                  <a:pt x="17797" y="7365"/>
                  <a:pt x="17804" y="7362"/>
                  <a:pt x="17796" y="7345"/>
                </a:cubicBezTo>
                <a:cubicBezTo>
                  <a:pt x="17790" y="7329"/>
                  <a:pt x="17796" y="7296"/>
                  <a:pt x="17817" y="7272"/>
                </a:cubicBezTo>
                <a:cubicBezTo>
                  <a:pt x="17854" y="7229"/>
                  <a:pt x="17898" y="7211"/>
                  <a:pt x="18011" y="7205"/>
                </a:cubicBezTo>
                <a:cubicBezTo>
                  <a:pt x="18075" y="7201"/>
                  <a:pt x="18100" y="7185"/>
                  <a:pt x="18100" y="7120"/>
                </a:cubicBezTo>
                <a:cubicBezTo>
                  <a:pt x="18101" y="7086"/>
                  <a:pt x="18081" y="7066"/>
                  <a:pt x="18052" y="7059"/>
                </a:cubicBezTo>
                <a:cubicBezTo>
                  <a:pt x="18025" y="7053"/>
                  <a:pt x="18011" y="7031"/>
                  <a:pt x="18011" y="7004"/>
                </a:cubicBezTo>
                <a:cubicBezTo>
                  <a:pt x="18011" y="6951"/>
                  <a:pt x="18074" y="6893"/>
                  <a:pt x="18114" y="6907"/>
                </a:cubicBezTo>
                <a:cubicBezTo>
                  <a:pt x="18149" y="6919"/>
                  <a:pt x="18155" y="6864"/>
                  <a:pt x="18121" y="6846"/>
                </a:cubicBezTo>
                <a:cubicBezTo>
                  <a:pt x="18095" y="6832"/>
                  <a:pt x="18089" y="6750"/>
                  <a:pt x="18114" y="6737"/>
                </a:cubicBezTo>
                <a:cubicBezTo>
                  <a:pt x="18141" y="6722"/>
                  <a:pt x="18148" y="6447"/>
                  <a:pt x="18121" y="6433"/>
                </a:cubicBezTo>
                <a:cubicBezTo>
                  <a:pt x="18106" y="6425"/>
                  <a:pt x="18101" y="6410"/>
                  <a:pt x="18114" y="6390"/>
                </a:cubicBezTo>
                <a:cubicBezTo>
                  <a:pt x="18127" y="6371"/>
                  <a:pt x="18127" y="6345"/>
                  <a:pt x="18114" y="6323"/>
                </a:cubicBezTo>
                <a:cubicBezTo>
                  <a:pt x="18099" y="6299"/>
                  <a:pt x="18102" y="6276"/>
                  <a:pt x="18121" y="6256"/>
                </a:cubicBezTo>
                <a:cubicBezTo>
                  <a:pt x="18143" y="6233"/>
                  <a:pt x="18142" y="6220"/>
                  <a:pt x="18121" y="6190"/>
                </a:cubicBezTo>
                <a:cubicBezTo>
                  <a:pt x="18104" y="6165"/>
                  <a:pt x="18101" y="6149"/>
                  <a:pt x="18114" y="6135"/>
                </a:cubicBezTo>
                <a:cubicBezTo>
                  <a:pt x="18125" y="6123"/>
                  <a:pt x="18138" y="6003"/>
                  <a:pt x="18142" y="5873"/>
                </a:cubicBezTo>
                <a:cubicBezTo>
                  <a:pt x="18150" y="5609"/>
                  <a:pt x="18169" y="5574"/>
                  <a:pt x="18232" y="5624"/>
                </a:cubicBezTo>
                <a:cubicBezTo>
                  <a:pt x="18254" y="5642"/>
                  <a:pt x="18273" y="5665"/>
                  <a:pt x="18273" y="5679"/>
                </a:cubicBezTo>
                <a:cubicBezTo>
                  <a:pt x="18273" y="5693"/>
                  <a:pt x="18282" y="5703"/>
                  <a:pt x="18294" y="5703"/>
                </a:cubicBezTo>
                <a:cubicBezTo>
                  <a:pt x="18322" y="5703"/>
                  <a:pt x="18315" y="5670"/>
                  <a:pt x="18287" y="5655"/>
                </a:cubicBezTo>
                <a:cubicBezTo>
                  <a:pt x="18261" y="5640"/>
                  <a:pt x="18271" y="5569"/>
                  <a:pt x="18308" y="5490"/>
                </a:cubicBezTo>
                <a:cubicBezTo>
                  <a:pt x="18329" y="5445"/>
                  <a:pt x="18330" y="5427"/>
                  <a:pt x="18301" y="5399"/>
                </a:cubicBezTo>
                <a:cubicBezTo>
                  <a:pt x="18268" y="5368"/>
                  <a:pt x="18266" y="5367"/>
                  <a:pt x="18308" y="5344"/>
                </a:cubicBezTo>
                <a:cubicBezTo>
                  <a:pt x="18357" y="5317"/>
                  <a:pt x="18367" y="5269"/>
                  <a:pt x="18328" y="5235"/>
                </a:cubicBezTo>
                <a:cubicBezTo>
                  <a:pt x="18266" y="5180"/>
                  <a:pt x="18318" y="5072"/>
                  <a:pt x="18384" y="5120"/>
                </a:cubicBezTo>
                <a:cubicBezTo>
                  <a:pt x="18405" y="5135"/>
                  <a:pt x="18422" y="5134"/>
                  <a:pt x="18432" y="5120"/>
                </a:cubicBezTo>
                <a:cubicBezTo>
                  <a:pt x="18440" y="5108"/>
                  <a:pt x="18455" y="5107"/>
                  <a:pt x="18466" y="5113"/>
                </a:cubicBezTo>
                <a:cubicBezTo>
                  <a:pt x="18496" y="5129"/>
                  <a:pt x="18489" y="5036"/>
                  <a:pt x="18459" y="5010"/>
                </a:cubicBezTo>
                <a:cubicBezTo>
                  <a:pt x="18440" y="4993"/>
                  <a:pt x="18438" y="4979"/>
                  <a:pt x="18459" y="4943"/>
                </a:cubicBezTo>
                <a:cubicBezTo>
                  <a:pt x="18494" y="4887"/>
                  <a:pt x="18498" y="4752"/>
                  <a:pt x="18466" y="4718"/>
                </a:cubicBezTo>
                <a:cubicBezTo>
                  <a:pt x="18451" y="4702"/>
                  <a:pt x="18447" y="4670"/>
                  <a:pt x="18459" y="4621"/>
                </a:cubicBezTo>
                <a:cubicBezTo>
                  <a:pt x="18470" y="4580"/>
                  <a:pt x="18478" y="4540"/>
                  <a:pt x="18473" y="4536"/>
                </a:cubicBezTo>
                <a:cubicBezTo>
                  <a:pt x="18468" y="4531"/>
                  <a:pt x="18476" y="4518"/>
                  <a:pt x="18487" y="4506"/>
                </a:cubicBezTo>
                <a:cubicBezTo>
                  <a:pt x="18499" y="4493"/>
                  <a:pt x="18510" y="4425"/>
                  <a:pt x="18515" y="4354"/>
                </a:cubicBezTo>
                <a:cubicBezTo>
                  <a:pt x="18519" y="4282"/>
                  <a:pt x="18520" y="4218"/>
                  <a:pt x="18522" y="4214"/>
                </a:cubicBezTo>
                <a:cubicBezTo>
                  <a:pt x="18523" y="4209"/>
                  <a:pt x="18554" y="4226"/>
                  <a:pt x="18584" y="4250"/>
                </a:cubicBezTo>
                <a:cubicBezTo>
                  <a:pt x="18637" y="4294"/>
                  <a:pt x="18632" y="4296"/>
                  <a:pt x="18632" y="4256"/>
                </a:cubicBezTo>
                <a:cubicBezTo>
                  <a:pt x="18632" y="4219"/>
                  <a:pt x="18699" y="4169"/>
                  <a:pt x="18722" y="4189"/>
                </a:cubicBezTo>
                <a:cubicBezTo>
                  <a:pt x="18727" y="4194"/>
                  <a:pt x="18748" y="4178"/>
                  <a:pt x="18763" y="4153"/>
                </a:cubicBezTo>
                <a:cubicBezTo>
                  <a:pt x="18794" y="4102"/>
                  <a:pt x="18772" y="3934"/>
                  <a:pt x="18736" y="3934"/>
                </a:cubicBezTo>
                <a:cubicBezTo>
                  <a:pt x="18694" y="3934"/>
                  <a:pt x="18695" y="3876"/>
                  <a:pt x="18736" y="3825"/>
                </a:cubicBezTo>
                <a:cubicBezTo>
                  <a:pt x="18759" y="3796"/>
                  <a:pt x="18776" y="3738"/>
                  <a:pt x="18777" y="3697"/>
                </a:cubicBezTo>
                <a:cubicBezTo>
                  <a:pt x="18779" y="3654"/>
                  <a:pt x="18800" y="3612"/>
                  <a:pt x="18819" y="3600"/>
                </a:cubicBezTo>
                <a:cubicBezTo>
                  <a:pt x="18862" y="3572"/>
                  <a:pt x="18857" y="3541"/>
                  <a:pt x="18805" y="3466"/>
                </a:cubicBezTo>
                <a:lnTo>
                  <a:pt x="18763" y="3405"/>
                </a:lnTo>
                <a:lnTo>
                  <a:pt x="18826" y="3326"/>
                </a:lnTo>
                <a:cubicBezTo>
                  <a:pt x="18891" y="3247"/>
                  <a:pt x="18962" y="3216"/>
                  <a:pt x="18991" y="3259"/>
                </a:cubicBezTo>
                <a:cubicBezTo>
                  <a:pt x="19000" y="3272"/>
                  <a:pt x="19037" y="3291"/>
                  <a:pt x="19067" y="3296"/>
                </a:cubicBezTo>
                <a:cubicBezTo>
                  <a:pt x="19145" y="3308"/>
                  <a:pt x="19181" y="3233"/>
                  <a:pt x="19122" y="3186"/>
                </a:cubicBezTo>
                <a:cubicBezTo>
                  <a:pt x="19100" y="3169"/>
                  <a:pt x="19084" y="3158"/>
                  <a:pt x="19081" y="3162"/>
                </a:cubicBezTo>
                <a:cubicBezTo>
                  <a:pt x="19078" y="3166"/>
                  <a:pt x="19066" y="3185"/>
                  <a:pt x="19053" y="3205"/>
                </a:cubicBezTo>
                <a:cubicBezTo>
                  <a:pt x="19025" y="3250"/>
                  <a:pt x="18986" y="3248"/>
                  <a:pt x="18977" y="3198"/>
                </a:cubicBezTo>
                <a:cubicBezTo>
                  <a:pt x="18974" y="3177"/>
                  <a:pt x="18967" y="3163"/>
                  <a:pt x="18957" y="3168"/>
                </a:cubicBezTo>
                <a:cubicBezTo>
                  <a:pt x="18927" y="3184"/>
                  <a:pt x="18907" y="3144"/>
                  <a:pt x="18929" y="3107"/>
                </a:cubicBezTo>
                <a:cubicBezTo>
                  <a:pt x="18940" y="3089"/>
                  <a:pt x="18957" y="3059"/>
                  <a:pt x="18964" y="3040"/>
                </a:cubicBezTo>
                <a:cubicBezTo>
                  <a:pt x="18978" y="3001"/>
                  <a:pt x="19035" y="3007"/>
                  <a:pt x="19026" y="3046"/>
                </a:cubicBezTo>
                <a:cubicBezTo>
                  <a:pt x="19023" y="3061"/>
                  <a:pt x="19038" y="3054"/>
                  <a:pt x="19060" y="3028"/>
                </a:cubicBezTo>
                <a:cubicBezTo>
                  <a:pt x="19097" y="2988"/>
                  <a:pt x="19104" y="2987"/>
                  <a:pt x="19136" y="3010"/>
                </a:cubicBezTo>
                <a:cubicBezTo>
                  <a:pt x="19165" y="3031"/>
                  <a:pt x="19165" y="3017"/>
                  <a:pt x="19129" y="2961"/>
                </a:cubicBezTo>
                <a:cubicBezTo>
                  <a:pt x="19083" y="2888"/>
                  <a:pt x="19085" y="2853"/>
                  <a:pt x="19136" y="2870"/>
                </a:cubicBezTo>
                <a:cubicBezTo>
                  <a:pt x="19158" y="2877"/>
                  <a:pt x="19164" y="2863"/>
                  <a:pt x="19164" y="2815"/>
                </a:cubicBezTo>
                <a:cubicBezTo>
                  <a:pt x="19164" y="2718"/>
                  <a:pt x="19200" y="2670"/>
                  <a:pt x="19268" y="2682"/>
                </a:cubicBezTo>
                <a:cubicBezTo>
                  <a:pt x="19312" y="2689"/>
                  <a:pt x="19343" y="2675"/>
                  <a:pt x="19419" y="2609"/>
                </a:cubicBezTo>
                <a:cubicBezTo>
                  <a:pt x="19504" y="2536"/>
                  <a:pt x="19513" y="2518"/>
                  <a:pt x="19509" y="2451"/>
                </a:cubicBezTo>
                <a:cubicBezTo>
                  <a:pt x="19507" y="2409"/>
                  <a:pt x="19493" y="2367"/>
                  <a:pt x="19482" y="2353"/>
                </a:cubicBezTo>
                <a:cubicBezTo>
                  <a:pt x="19453" y="2321"/>
                  <a:pt x="19560" y="2226"/>
                  <a:pt x="19627" y="2226"/>
                </a:cubicBezTo>
                <a:cubicBezTo>
                  <a:pt x="19663" y="2225"/>
                  <a:pt x="19677" y="2209"/>
                  <a:pt x="19682" y="2171"/>
                </a:cubicBezTo>
                <a:cubicBezTo>
                  <a:pt x="19686" y="2143"/>
                  <a:pt x="19674" y="2106"/>
                  <a:pt x="19661" y="2086"/>
                </a:cubicBezTo>
                <a:cubicBezTo>
                  <a:pt x="19643" y="2055"/>
                  <a:pt x="19648" y="2041"/>
                  <a:pt x="19689" y="2013"/>
                </a:cubicBezTo>
                <a:cubicBezTo>
                  <a:pt x="19716" y="1994"/>
                  <a:pt x="19745" y="1967"/>
                  <a:pt x="19751" y="1952"/>
                </a:cubicBezTo>
                <a:cubicBezTo>
                  <a:pt x="19757" y="1937"/>
                  <a:pt x="19784" y="1922"/>
                  <a:pt x="19806" y="1922"/>
                </a:cubicBezTo>
                <a:cubicBezTo>
                  <a:pt x="19836" y="1922"/>
                  <a:pt x="19849" y="1908"/>
                  <a:pt x="19855" y="1867"/>
                </a:cubicBezTo>
                <a:cubicBezTo>
                  <a:pt x="19864" y="1789"/>
                  <a:pt x="19886" y="1771"/>
                  <a:pt x="19986" y="1776"/>
                </a:cubicBezTo>
                <a:cubicBezTo>
                  <a:pt x="20070" y="1780"/>
                  <a:pt x="20069" y="1780"/>
                  <a:pt x="20069" y="1715"/>
                </a:cubicBezTo>
                <a:cubicBezTo>
                  <a:pt x="20069" y="1679"/>
                  <a:pt x="20078" y="1649"/>
                  <a:pt x="20089" y="1642"/>
                </a:cubicBezTo>
                <a:cubicBezTo>
                  <a:pt x="20118" y="1627"/>
                  <a:pt x="20118" y="1528"/>
                  <a:pt x="20089" y="1502"/>
                </a:cubicBezTo>
                <a:cubicBezTo>
                  <a:pt x="20055" y="1472"/>
                  <a:pt x="20071" y="1338"/>
                  <a:pt x="20110" y="1338"/>
                </a:cubicBezTo>
                <a:cubicBezTo>
                  <a:pt x="20128" y="1338"/>
                  <a:pt x="20142" y="1353"/>
                  <a:pt x="20138" y="1369"/>
                </a:cubicBezTo>
                <a:cubicBezTo>
                  <a:pt x="20134" y="1384"/>
                  <a:pt x="20136" y="1388"/>
                  <a:pt x="20145" y="1381"/>
                </a:cubicBezTo>
                <a:cubicBezTo>
                  <a:pt x="20153" y="1373"/>
                  <a:pt x="20177" y="1375"/>
                  <a:pt x="20193" y="1387"/>
                </a:cubicBezTo>
                <a:cubicBezTo>
                  <a:pt x="20221" y="1408"/>
                  <a:pt x="20234" y="1386"/>
                  <a:pt x="20207" y="1362"/>
                </a:cubicBezTo>
                <a:cubicBezTo>
                  <a:pt x="20196" y="1353"/>
                  <a:pt x="20192" y="1179"/>
                  <a:pt x="20200" y="1113"/>
                </a:cubicBezTo>
                <a:cubicBezTo>
                  <a:pt x="20201" y="1105"/>
                  <a:pt x="20199" y="1097"/>
                  <a:pt x="20200" y="1089"/>
                </a:cubicBezTo>
                <a:cubicBezTo>
                  <a:pt x="20203" y="1058"/>
                  <a:pt x="20291" y="995"/>
                  <a:pt x="20317" y="1004"/>
                </a:cubicBezTo>
                <a:cubicBezTo>
                  <a:pt x="20334" y="1009"/>
                  <a:pt x="20359" y="983"/>
                  <a:pt x="20379" y="949"/>
                </a:cubicBezTo>
                <a:cubicBezTo>
                  <a:pt x="20414" y="890"/>
                  <a:pt x="20455" y="892"/>
                  <a:pt x="20455" y="949"/>
                </a:cubicBezTo>
                <a:cubicBezTo>
                  <a:pt x="20455" y="972"/>
                  <a:pt x="20459" y="970"/>
                  <a:pt x="20476" y="955"/>
                </a:cubicBezTo>
                <a:cubicBezTo>
                  <a:pt x="20512" y="924"/>
                  <a:pt x="20431" y="857"/>
                  <a:pt x="20373" y="870"/>
                </a:cubicBezTo>
                <a:cubicBezTo>
                  <a:pt x="20339" y="878"/>
                  <a:pt x="20319" y="868"/>
                  <a:pt x="20310" y="840"/>
                </a:cubicBezTo>
                <a:cubicBezTo>
                  <a:pt x="20304" y="818"/>
                  <a:pt x="20285" y="802"/>
                  <a:pt x="20262" y="797"/>
                </a:cubicBezTo>
                <a:cubicBezTo>
                  <a:pt x="20227" y="789"/>
                  <a:pt x="20222" y="780"/>
                  <a:pt x="20241" y="736"/>
                </a:cubicBezTo>
                <a:cubicBezTo>
                  <a:pt x="20257" y="699"/>
                  <a:pt x="20253" y="677"/>
                  <a:pt x="20234" y="657"/>
                </a:cubicBezTo>
                <a:cubicBezTo>
                  <a:pt x="20215" y="637"/>
                  <a:pt x="20217" y="621"/>
                  <a:pt x="20234" y="596"/>
                </a:cubicBezTo>
                <a:cubicBezTo>
                  <a:pt x="20259" y="562"/>
                  <a:pt x="20260" y="290"/>
                  <a:pt x="20234" y="219"/>
                </a:cubicBezTo>
                <a:cubicBezTo>
                  <a:pt x="20227" y="199"/>
                  <a:pt x="20229" y="178"/>
                  <a:pt x="20241" y="171"/>
                </a:cubicBezTo>
                <a:cubicBezTo>
                  <a:pt x="20257" y="163"/>
                  <a:pt x="20252" y="144"/>
                  <a:pt x="20234" y="116"/>
                </a:cubicBezTo>
                <a:cubicBezTo>
                  <a:pt x="20221" y="93"/>
                  <a:pt x="20218" y="71"/>
                  <a:pt x="20221" y="68"/>
                </a:cubicBezTo>
                <a:cubicBezTo>
                  <a:pt x="20224" y="64"/>
                  <a:pt x="20198" y="44"/>
                  <a:pt x="20165" y="25"/>
                </a:cubicBezTo>
                <a:close/>
                <a:moveTo>
                  <a:pt x="20504" y="730"/>
                </a:moveTo>
                <a:cubicBezTo>
                  <a:pt x="20497" y="736"/>
                  <a:pt x="20501" y="753"/>
                  <a:pt x="20511" y="767"/>
                </a:cubicBezTo>
                <a:cubicBezTo>
                  <a:pt x="20524" y="786"/>
                  <a:pt x="20531" y="786"/>
                  <a:pt x="20538" y="767"/>
                </a:cubicBezTo>
                <a:cubicBezTo>
                  <a:pt x="20549" y="739"/>
                  <a:pt x="20523" y="713"/>
                  <a:pt x="20504" y="730"/>
                </a:cubicBezTo>
                <a:close/>
                <a:moveTo>
                  <a:pt x="19005" y="992"/>
                </a:moveTo>
                <a:cubicBezTo>
                  <a:pt x="18987" y="992"/>
                  <a:pt x="18977" y="999"/>
                  <a:pt x="18984" y="1010"/>
                </a:cubicBezTo>
                <a:cubicBezTo>
                  <a:pt x="18992" y="1020"/>
                  <a:pt x="19008" y="1028"/>
                  <a:pt x="19019" y="1028"/>
                </a:cubicBezTo>
                <a:cubicBezTo>
                  <a:pt x="19030" y="1028"/>
                  <a:pt x="19040" y="1020"/>
                  <a:pt x="19040" y="1010"/>
                </a:cubicBezTo>
                <a:cubicBezTo>
                  <a:pt x="19040" y="999"/>
                  <a:pt x="19023" y="992"/>
                  <a:pt x="19005" y="992"/>
                </a:cubicBezTo>
                <a:close/>
                <a:moveTo>
                  <a:pt x="20435" y="1137"/>
                </a:moveTo>
                <a:cubicBezTo>
                  <a:pt x="20423" y="1137"/>
                  <a:pt x="20414" y="1145"/>
                  <a:pt x="20414" y="1156"/>
                </a:cubicBezTo>
                <a:cubicBezTo>
                  <a:pt x="20414" y="1166"/>
                  <a:pt x="20423" y="1180"/>
                  <a:pt x="20435" y="1180"/>
                </a:cubicBezTo>
                <a:cubicBezTo>
                  <a:pt x="20446" y="1180"/>
                  <a:pt x="20455" y="1166"/>
                  <a:pt x="20455" y="1156"/>
                </a:cubicBezTo>
                <a:cubicBezTo>
                  <a:pt x="20455" y="1145"/>
                  <a:pt x="20446" y="1137"/>
                  <a:pt x="20435" y="1137"/>
                </a:cubicBezTo>
                <a:close/>
                <a:moveTo>
                  <a:pt x="19758" y="2062"/>
                </a:moveTo>
                <a:cubicBezTo>
                  <a:pt x="19722" y="2062"/>
                  <a:pt x="19717" y="2087"/>
                  <a:pt x="19751" y="2116"/>
                </a:cubicBezTo>
                <a:cubicBezTo>
                  <a:pt x="19765" y="2128"/>
                  <a:pt x="19783" y="2134"/>
                  <a:pt x="19792" y="2128"/>
                </a:cubicBezTo>
                <a:cubicBezTo>
                  <a:pt x="19818" y="2114"/>
                  <a:pt x="19792" y="2062"/>
                  <a:pt x="19758" y="2062"/>
                </a:cubicBezTo>
                <a:close/>
                <a:moveTo>
                  <a:pt x="19668" y="2293"/>
                </a:moveTo>
                <a:cubicBezTo>
                  <a:pt x="19654" y="2305"/>
                  <a:pt x="19640" y="2326"/>
                  <a:pt x="19640" y="2341"/>
                </a:cubicBezTo>
                <a:cubicBezTo>
                  <a:pt x="19640" y="2364"/>
                  <a:pt x="19650" y="2367"/>
                  <a:pt x="19682" y="2341"/>
                </a:cubicBezTo>
                <a:cubicBezTo>
                  <a:pt x="19703" y="2324"/>
                  <a:pt x="19730" y="2311"/>
                  <a:pt x="19744" y="2311"/>
                </a:cubicBezTo>
                <a:cubicBezTo>
                  <a:pt x="19758" y="2311"/>
                  <a:pt x="19772" y="2303"/>
                  <a:pt x="19772" y="2293"/>
                </a:cubicBezTo>
                <a:cubicBezTo>
                  <a:pt x="19772" y="2266"/>
                  <a:pt x="19699" y="2265"/>
                  <a:pt x="19668" y="2293"/>
                </a:cubicBezTo>
                <a:close/>
                <a:moveTo>
                  <a:pt x="19468" y="2651"/>
                </a:moveTo>
                <a:cubicBezTo>
                  <a:pt x="19468" y="2668"/>
                  <a:pt x="19481" y="2689"/>
                  <a:pt x="19495" y="2694"/>
                </a:cubicBezTo>
                <a:cubicBezTo>
                  <a:pt x="19539" y="2708"/>
                  <a:pt x="19548" y="2685"/>
                  <a:pt x="19509" y="2651"/>
                </a:cubicBezTo>
                <a:cubicBezTo>
                  <a:pt x="19476" y="2622"/>
                  <a:pt x="19468" y="2623"/>
                  <a:pt x="19468" y="2651"/>
                </a:cubicBezTo>
                <a:close/>
                <a:moveTo>
                  <a:pt x="7831" y="3703"/>
                </a:moveTo>
                <a:cubicBezTo>
                  <a:pt x="7819" y="3703"/>
                  <a:pt x="7810" y="3711"/>
                  <a:pt x="7810" y="3721"/>
                </a:cubicBezTo>
                <a:cubicBezTo>
                  <a:pt x="7810" y="3732"/>
                  <a:pt x="7819" y="3746"/>
                  <a:pt x="7831" y="3746"/>
                </a:cubicBezTo>
                <a:cubicBezTo>
                  <a:pt x="7843" y="3746"/>
                  <a:pt x="7852" y="3732"/>
                  <a:pt x="7852" y="3721"/>
                </a:cubicBezTo>
                <a:cubicBezTo>
                  <a:pt x="7852" y="3711"/>
                  <a:pt x="7843" y="3703"/>
                  <a:pt x="7831" y="3703"/>
                </a:cubicBezTo>
                <a:close/>
                <a:moveTo>
                  <a:pt x="8383" y="3971"/>
                </a:moveTo>
                <a:cubicBezTo>
                  <a:pt x="8377" y="3965"/>
                  <a:pt x="8356" y="3976"/>
                  <a:pt x="8342" y="3989"/>
                </a:cubicBezTo>
                <a:cubicBezTo>
                  <a:pt x="8321" y="4007"/>
                  <a:pt x="8325" y="4005"/>
                  <a:pt x="8356" y="3995"/>
                </a:cubicBezTo>
                <a:cubicBezTo>
                  <a:pt x="8377" y="3988"/>
                  <a:pt x="8390" y="3976"/>
                  <a:pt x="8383" y="3971"/>
                </a:cubicBezTo>
                <a:close/>
                <a:moveTo>
                  <a:pt x="3805" y="4305"/>
                </a:moveTo>
                <a:cubicBezTo>
                  <a:pt x="3788" y="4290"/>
                  <a:pt x="3784" y="4295"/>
                  <a:pt x="3784" y="4323"/>
                </a:cubicBezTo>
                <a:cubicBezTo>
                  <a:pt x="3784" y="4344"/>
                  <a:pt x="3789" y="4364"/>
                  <a:pt x="3798" y="4372"/>
                </a:cubicBezTo>
                <a:cubicBezTo>
                  <a:pt x="3806" y="4380"/>
                  <a:pt x="3821" y="4371"/>
                  <a:pt x="3825" y="4354"/>
                </a:cubicBezTo>
                <a:cubicBezTo>
                  <a:pt x="3829" y="4336"/>
                  <a:pt x="3817" y="4316"/>
                  <a:pt x="3805" y="4305"/>
                </a:cubicBezTo>
                <a:close/>
                <a:moveTo>
                  <a:pt x="16505" y="4609"/>
                </a:moveTo>
                <a:cubicBezTo>
                  <a:pt x="16487" y="4609"/>
                  <a:pt x="16471" y="4617"/>
                  <a:pt x="16471" y="4627"/>
                </a:cubicBezTo>
                <a:cubicBezTo>
                  <a:pt x="16471" y="4637"/>
                  <a:pt x="16480" y="4651"/>
                  <a:pt x="16491" y="4651"/>
                </a:cubicBezTo>
                <a:cubicBezTo>
                  <a:pt x="16502" y="4651"/>
                  <a:pt x="16518" y="4637"/>
                  <a:pt x="16526" y="4627"/>
                </a:cubicBezTo>
                <a:cubicBezTo>
                  <a:pt x="16533" y="4617"/>
                  <a:pt x="16523" y="4609"/>
                  <a:pt x="16505" y="4609"/>
                </a:cubicBezTo>
                <a:close/>
                <a:moveTo>
                  <a:pt x="10138" y="4895"/>
                </a:moveTo>
                <a:cubicBezTo>
                  <a:pt x="10115" y="4895"/>
                  <a:pt x="10124" y="4914"/>
                  <a:pt x="10172" y="4955"/>
                </a:cubicBezTo>
                <a:cubicBezTo>
                  <a:pt x="10241" y="5014"/>
                  <a:pt x="10276" y="5024"/>
                  <a:pt x="10276" y="4986"/>
                </a:cubicBezTo>
                <a:cubicBezTo>
                  <a:pt x="10276" y="4976"/>
                  <a:pt x="10265" y="4968"/>
                  <a:pt x="10248" y="4968"/>
                </a:cubicBezTo>
                <a:cubicBezTo>
                  <a:pt x="10231" y="4968"/>
                  <a:pt x="10205" y="4952"/>
                  <a:pt x="10193" y="4931"/>
                </a:cubicBezTo>
                <a:cubicBezTo>
                  <a:pt x="10180" y="4910"/>
                  <a:pt x="10156" y="4895"/>
                  <a:pt x="10138" y="4895"/>
                </a:cubicBezTo>
                <a:close/>
                <a:moveTo>
                  <a:pt x="10773" y="5272"/>
                </a:moveTo>
                <a:cubicBezTo>
                  <a:pt x="10739" y="5248"/>
                  <a:pt x="10739" y="5248"/>
                  <a:pt x="10766" y="5278"/>
                </a:cubicBezTo>
                <a:cubicBezTo>
                  <a:pt x="10794" y="5309"/>
                  <a:pt x="10814" y="5317"/>
                  <a:pt x="10814" y="5302"/>
                </a:cubicBezTo>
                <a:cubicBezTo>
                  <a:pt x="10814" y="5298"/>
                  <a:pt x="10794" y="5286"/>
                  <a:pt x="10773" y="5272"/>
                </a:cubicBezTo>
                <a:close/>
                <a:moveTo>
                  <a:pt x="18459" y="5375"/>
                </a:moveTo>
                <a:cubicBezTo>
                  <a:pt x="18448" y="5368"/>
                  <a:pt x="18439" y="5370"/>
                  <a:pt x="18439" y="5381"/>
                </a:cubicBezTo>
                <a:cubicBezTo>
                  <a:pt x="18439" y="5392"/>
                  <a:pt x="18448" y="5405"/>
                  <a:pt x="18459" y="5405"/>
                </a:cubicBezTo>
                <a:cubicBezTo>
                  <a:pt x="18471" y="5405"/>
                  <a:pt x="18487" y="5398"/>
                  <a:pt x="18487" y="5393"/>
                </a:cubicBezTo>
                <a:cubicBezTo>
                  <a:pt x="18487" y="5389"/>
                  <a:pt x="18471" y="5381"/>
                  <a:pt x="18459" y="5375"/>
                </a:cubicBezTo>
                <a:close/>
                <a:moveTo>
                  <a:pt x="11180" y="5478"/>
                </a:moveTo>
                <a:cubicBezTo>
                  <a:pt x="11138" y="5478"/>
                  <a:pt x="11172" y="5509"/>
                  <a:pt x="11229" y="5521"/>
                </a:cubicBezTo>
                <a:cubicBezTo>
                  <a:pt x="11252" y="5526"/>
                  <a:pt x="11278" y="5532"/>
                  <a:pt x="11284" y="5533"/>
                </a:cubicBezTo>
                <a:cubicBezTo>
                  <a:pt x="11290" y="5534"/>
                  <a:pt x="11272" y="5524"/>
                  <a:pt x="11249" y="5509"/>
                </a:cubicBezTo>
                <a:cubicBezTo>
                  <a:pt x="11227" y="5493"/>
                  <a:pt x="11198" y="5478"/>
                  <a:pt x="11180" y="5478"/>
                </a:cubicBezTo>
                <a:close/>
                <a:moveTo>
                  <a:pt x="18363" y="5557"/>
                </a:moveTo>
                <a:cubicBezTo>
                  <a:pt x="18356" y="5563"/>
                  <a:pt x="18360" y="5581"/>
                  <a:pt x="18370" y="5594"/>
                </a:cubicBezTo>
                <a:cubicBezTo>
                  <a:pt x="18383" y="5613"/>
                  <a:pt x="18383" y="5613"/>
                  <a:pt x="18390" y="5594"/>
                </a:cubicBezTo>
                <a:cubicBezTo>
                  <a:pt x="18401" y="5566"/>
                  <a:pt x="18382" y="5540"/>
                  <a:pt x="18363" y="5557"/>
                </a:cubicBezTo>
                <a:close/>
                <a:moveTo>
                  <a:pt x="13535" y="5740"/>
                </a:moveTo>
                <a:cubicBezTo>
                  <a:pt x="13524" y="5740"/>
                  <a:pt x="13508" y="5754"/>
                  <a:pt x="13501" y="5764"/>
                </a:cubicBezTo>
                <a:cubicBezTo>
                  <a:pt x="13494" y="5774"/>
                  <a:pt x="13503" y="5782"/>
                  <a:pt x="13522" y="5782"/>
                </a:cubicBezTo>
                <a:cubicBezTo>
                  <a:pt x="13540" y="5782"/>
                  <a:pt x="13556" y="5774"/>
                  <a:pt x="13556" y="5764"/>
                </a:cubicBezTo>
                <a:cubicBezTo>
                  <a:pt x="13556" y="5754"/>
                  <a:pt x="13546" y="5740"/>
                  <a:pt x="13535" y="5740"/>
                </a:cubicBezTo>
                <a:close/>
                <a:moveTo>
                  <a:pt x="14661" y="5740"/>
                </a:moveTo>
                <a:cubicBezTo>
                  <a:pt x="14630" y="5740"/>
                  <a:pt x="14600" y="5753"/>
                  <a:pt x="14592" y="5764"/>
                </a:cubicBezTo>
                <a:cubicBezTo>
                  <a:pt x="14583" y="5776"/>
                  <a:pt x="14599" y="5780"/>
                  <a:pt x="14633" y="5776"/>
                </a:cubicBezTo>
                <a:cubicBezTo>
                  <a:pt x="14709" y="5767"/>
                  <a:pt x="14729" y="5740"/>
                  <a:pt x="14661" y="5740"/>
                </a:cubicBezTo>
                <a:close/>
                <a:moveTo>
                  <a:pt x="13404" y="5782"/>
                </a:moveTo>
                <a:cubicBezTo>
                  <a:pt x="13393" y="5782"/>
                  <a:pt x="13377" y="5790"/>
                  <a:pt x="13370" y="5800"/>
                </a:cubicBezTo>
                <a:cubicBezTo>
                  <a:pt x="13362" y="5811"/>
                  <a:pt x="13372" y="5819"/>
                  <a:pt x="13390" y="5819"/>
                </a:cubicBezTo>
                <a:cubicBezTo>
                  <a:pt x="13409" y="5819"/>
                  <a:pt x="13425" y="5811"/>
                  <a:pt x="13425" y="5800"/>
                </a:cubicBezTo>
                <a:cubicBezTo>
                  <a:pt x="13425" y="5790"/>
                  <a:pt x="13415" y="5782"/>
                  <a:pt x="13404" y="5782"/>
                </a:cubicBezTo>
                <a:close/>
                <a:moveTo>
                  <a:pt x="5407" y="6183"/>
                </a:moveTo>
                <a:cubicBezTo>
                  <a:pt x="5401" y="6158"/>
                  <a:pt x="5395" y="6162"/>
                  <a:pt x="5386" y="6202"/>
                </a:cubicBezTo>
                <a:cubicBezTo>
                  <a:pt x="5378" y="6236"/>
                  <a:pt x="5380" y="6250"/>
                  <a:pt x="5393" y="6238"/>
                </a:cubicBezTo>
                <a:cubicBezTo>
                  <a:pt x="5404" y="6228"/>
                  <a:pt x="5411" y="6203"/>
                  <a:pt x="5407" y="6183"/>
                </a:cubicBezTo>
                <a:close/>
                <a:moveTo>
                  <a:pt x="7396" y="6457"/>
                </a:moveTo>
                <a:cubicBezTo>
                  <a:pt x="7352" y="6450"/>
                  <a:pt x="7342" y="6448"/>
                  <a:pt x="7361" y="6469"/>
                </a:cubicBezTo>
                <a:cubicBezTo>
                  <a:pt x="7389" y="6499"/>
                  <a:pt x="7420" y="6505"/>
                  <a:pt x="7437" y="6481"/>
                </a:cubicBezTo>
                <a:cubicBezTo>
                  <a:pt x="7444" y="6472"/>
                  <a:pt x="7425" y="6462"/>
                  <a:pt x="7396" y="6457"/>
                </a:cubicBezTo>
                <a:close/>
                <a:moveTo>
                  <a:pt x="3190" y="8646"/>
                </a:moveTo>
                <a:cubicBezTo>
                  <a:pt x="3172" y="8646"/>
                  <a:pt x="3162" y="8653"/>
                  <a:pt x="3169" y="8664"/>
                </a:cubicBezTo>
                <a:cubicBezTo>
                  <a:pt x="3176" y="8674"/>
                  <a:pt x="3193" y="8688"/>
                  <a:pt x="3204" y="8688"/>
                </a:cubicBezTo>
                <a:cubicBezTo>
                  <a:pt x="3215" y="8688"/>
                  <a:pt x="3224" y="8674"/>
                  <a:pt x="3224" y="8664"/>
                </a:cubicBezTo>
                <a:cubicBezTo>
                  <a:pt x="3224" y="8653"/>
                  <a:pt x="3208" y="8646"/>
                  <a:pt x="3190" y="8646"/>
                </a:cubicBezTo>
                <a:close/>
                <a:moveTo>
                  <a:pt x="179" y="9795"/>
                </a:moveTo>
                <a:cubicBezTo>
                  <a:pt x="158" y="9809"/>
                  <a:pt x="137" y="9827"/>
                  <a:pt x="137" y="9831"/>
                </a:cubicBezTo>
                <a:cubicBezTo>
                  <a:pt x="137" y="9847"/>
                  <a:pt x="158" y="9832"/>
                  <a:pt x="186" y="9801"/>
                </a:cubicBezTo>
                <a:cubicBezTo>
                  <a:pt x="212" y="9771"/>
                  <a:pt x="213" y="9771"/>
                  <a:pt x="179" y="9795"/>
                </a:cubicBezTo>
                <a:close/>
                <a:moveTo>
                  <a:pt x="2347" y="10117"/>
                </a:moveTo>
                <a:cubicBezTo>
                  <a:pt x="2336" y="10117"/>
                  <a:pt x="2327" y="10125"/>
                  <a:pt x="2327" y="10135"/>
                </a:cubicBezTo>
                <a:cubicBezTo>
                  <a:pt x="2327" y="10145"/>
                  <a:pt x="2336" y="10159"/>
                  <a:pt x="2347" y="10159"/>
                </a:cubicBezTo>
                <a:cubicBezTo>
                  <a:pt x="2359" y="10159"/>
                  <a:pt x="2368" y="10145"/>
                  <a:pt x="2368" y="10135"/>
                </a:cubicBezTo>
                <a:cubicBezTo>
                  <a:pt x="2368" y="10125"/>
                  <a:pt x="2359" y="10117"/>
                  <a:pt x="2347" y="10117"/>
                </a:cubicBezTo>
                <a:close/>
                <a:moveTo>
                  <a:pt x="10718" y="11163"/>
                </a:moveTo>
                <a:lnTo>
                  <a:pt x="10676" y="11205"/>
                </a:lnTo>
                <a:cubicBezTo>
                  <a:pt x="10639" y="11248"/>
                  <a:pt x="10642" y="11254"/>
                  <a:pt x="10683" y="11254"/>
                </a:cubicBezTo>
                <a:cubicBezTo>
                  <a:pt x="10732" y="11254"/>
                  <a:pt x="10757" y="11279"/>
                  <a:pt x="10725" y="11296"/>
                </a:cubicBezTo>
                <a:cubicBezTo>
                  <a:pt x="10713" y="11303"/>
                  <a:pt x="10704" y="11321"/>
                  <a:pt x="10704" y="11333"/>
                </a:cubicBezTo>
                <a:cubicBezTo>
                  <a:pt x="10704" y="11345"/>
                  <a:pt x="10720" y="11332"/>
                  <a:pt x="10738" y="11308"/>
                </a:cubicBezTo>
                <a:cubicBezTo>
                  <a:pt x="10768" y="11271"/>
                  <a:pt x="10770" y="11263"/>
                  <a:pt x="10745" y="11217"/>
                </a:cubicBezTo>
                <a:lnTo>
                  <a:pt x="10718" y="11163"/>
                </a:lnTo>
                <a:close/>
                <a:moveTo>
                  <a:pt x="10662" y="11308"/>
                </a:moveTo>
                <a:cubicBezTo>
                  <a:pt x="10650" y="11308"/>
                  <a:pt x="10642" y="11316"/>
                  <a:pt x="10642" y="11327"/>
                </a:cubicBezTo>
                <a:cubicBezTo>
                  <a:pt x="10642" y="11337"/>
                  <a:pt x="10643" y="11345"/>
                  <a:pt x="10649" y="11345"/>
                </a:cubicBezTo>
                <a:cubicBezTo>
                  <a:pt x="10654" y="11345"/>
                  <a:pt x="10662" y="11337"/>
                  <a:pt x="10669" y="11327"/>
                </a:cubicBezTo>
                <a:cubicBezTo>
                  <a:pt x="10677" y="11316"/>
                  <a:pt x="10675" y="11308"/>
                  <a:pt x="10662" y="11308"/>
                </a:cubicBezTo>
                <a:close/>
                <a:moveTo>
                  <a:pt x="14606" y="11704"/>
                </a:moveTo>
                <a:cubicBezTo>
                  <a:pt x="14594" y="11704"/>
                  <a:pt x="14585" y="11711"/>
                  <a:pt x="14585" y="11722"/>
                </a:cubicBezTo>
                <a:cubicBezTo>
                  <a:pt x="14585" y="11732"/>
                  <a:pt x="14594" y="11740"/>
                  <a:pt x="14606" y="11740"/>
                </a:cubicBezTo>
                <a:cubicBezTo>
                  <a:pt x="14618" y="11740"/>
                  <a:pt x="14627" y="11732"/>
                  <a:pt x="14627" y="11722"/>
                </a:cubicBezTo>
                <a:cubicBezTo>
                  <a:pt x="14627" y="11711"/>
                  <a:pt x="14618" y="11704"/>
                  <a:pt x="14606" y="11704"/>
                </a:cubicBezTo>
                <a:close/>
                <a:moveTo>
                  <a:pt x="8079" y="13290"/>
                </a:moveTo>
                <a:cubicBezTo>
                  <a:pt x="8046" y="13290"/>
                  <a:pt x="7999" y="13335"/>
                  <a:pt x="8017" y="13351"/>
                </a:cubicBezTo>
                <a:cubicBezTo>
                  <a:pt x="8025" y="13358"/>
                  <a:pt x="8066" y="13363"/>
                  <a:pt x="8107" y="13363"/>
                </a:cubicBezTo>
                <a:cubicBezTo>
                  <a:pt x="8180" y="13363"/>
                  <a:pt x="8180" y="13364"/>
                  <a:pt x="8142" y="13327"/>
                </a:cubicBezTo>
                <a:cubicBezTo>
                  <a:pt x="8120" y="13306"/>
                  <a:pt x="8094" y="13290"/>
                  <a:pt x="8079" y="13290"/>
                </a:cubicBezTo>
                <a:close/>
                <a:moveTo>
                  <a:pt x="7230" y="13898"/>
                </a:moveTo>
                <a:cubicBezTo>
                  <a:pt x="7213" y="13904"/>
                  <a:pt x="7219" y="13910"/>
                  <a:pt x="7244" y="13910"/>
                </a:cubicBezTo>
                <a:cubicBezTo>
                  <a:pt x="7266" y="13911"/>
                  <a:pt x="7279" y="13905"/>
                  <a:pt x="7271" y="13898"/>
                </a:cubicBezTo>
                <a:cubicBezTo>
                  <a:pt x="7264" y="13892"/>
                  <a:pt x="7245" y="13893"/>
                  <a:pt x="7230" y="13898"/>
                </a:cubicBezTo>
                <a:close/>
                <a:moveTo>
                  <a:pt x="8570" y="16184"/>
                </a:moveTo>
                <a:cubicBezTo>
                  <a:pt x="8564" y="16189"/>
                  <a:pt x="8562" y="16197"/>
                  <a:pt x="8570" y="16208"/>
                </a:cubicBezTo>
                <a:cubicBezTo>
                  <a:pt x="8591" y="16239"/>
                  <a:pt x="8605" y="16236"/>
                  <a:pt x="8591" y="16202"/>
                </a:cubicBezTo>
                <a:cubicBezTo>
                  <a:pt x="8584" y="16186"/>
                  <a:pt x="8575" y="16179"/>
                  <a:pt x="8570" y="16184"/>
                </a:cubicBezTo>
                <a:close/>
                <a:moveTo>
                  <a:pt x="10580" y="16227"/>
                </a:moveTo>
                <a:cubicBezTo>
                  <a:pt x="10558" y="16208"/>
                  <a:pt x="10554" y="16212"/>
                  <a:pt x="10566" y="16239"/>
                </a:cubicBezTo>
                <a:cubicBezTo>
                  <a:pt x="10574" y="16257"/>
                  <a:pt x="10587" y="16263"/>
                  <a:pt x="10593" y="16257"/>
                </a:cubicBezTo>
                <a:cubicBezTo>
                  <a:pt x="10600" y="16251"/>
                  <a:pt x="10594" y="16239"/>
                  <a:pt x="10580" y="16227"/>
                </a:cubicBezTo>
                <a:close/>
                <a:moveTo>
                  <a:pt x="10213" y="16251"/>
                </a:moveTo>
                <a:cubicBezTo>
                  <a:pt x="10202" y="16251"/>
                  <a:pt x="10193" y="16259"/>
                  <a:pt x="10193" y="16269"/>
                </a:cubicBezTo>
                <a:cubicBezTo>
                  <a:pt x="10193" y="16280"/>
                  <a:pt x="10202" y="16287"/>
                  <a:pt x="10213" y="16287"/>
                </a:cubicBezTo>
                <a:cubicBezTo>
                  <a:pt x="10225" y="16287"/>
                  <a:pt x="10234" y="16280"/>
                  <a:pt x="10234" y="16269"/>
                </a:cubicBezTo>
                <a:cubicBezTo>
                  <a:pt x="10234" y="16259"/>
                  <a:pt x="10225" y="16251"/>
                  <a:pt x="10213" y="16251"/>
                </a:cubicBezTo>
                <a:close/>
                <a:moveTo>
                  <a:pt x="9115" y="16531"/>
                </a:moveTo>
                <a:cubicBezTo>
                  <a:pt x="9104" y="16531"/>
                  <a:pt x="9101" y="16545"/>
                  <a:pt x="9108" y="16555"/>
                </a:cubicBezTo>
                <a:cubicBezTo>
                  <a:pt x="9116" y="16565"/>
                  <a:pt x="9131" y="16573"/>
                  <a:pt x="9143" y="16573"/>
                </a:cubicBezTo>
                <a:cubicBezTo>
                  <a:pt x="9155" y="16573"/>
                  <a:pt x="9157" y="16565"/>
                  <a:pt x="9150" y="16555"/>
                </a:cubicBezTo>
                <a:cubicBezTo>
                  <a:pt x="9143" y="16545"/>
                  <a:pt x="9127" y="16531"/>
                  <a:pt x="9115" y="16531"/>
                </a:cubicBezTo>
                <a:close/>
                <a:moveTo>
                  <a:pt x="13335" y="18573"/>
                </a:moveTo>
                <a:cubicBezTo>
                  <a:pt x="13330" y="18555"/>
                  <a:pt x="13321" y="18574"/>
                  <a:pt x="13321" y="18610"/>
                </a:cubicBezTo>
                <a:cubicBezTo>
                  <a:pt x="13321" y="18646"/>
                  <a:pt x="13330" y="18658"/>
                  <a:pt x="13335" y="18640"/>
                </a:cubicBezTo>
                <a:cubicBezTo>
                  <a:pt x="13340" y="18622"/>
                  <a:pt x="13340" y="18592"/>
                  <a:pt x="13335" y="18573"/>
                </a:cubicBezTo>
                <a:close/>
                <a:moveTo>
                  <a:pt x="11104" y="18579"/>
                </a:moveTo>
                <a:cubicBezTo>
                  <a:pt x="11067" y="18544"/>
                  <a:pt x="11069" y="18547"/>
                  <a:pt x="11022" y="18592"/>
                </a:cubicBezTo>
                <a:lnTo>
                  <a:pt x="11022" y="18598"/>
                </a:lnTo>
                <a:cubicBezTo>
                  <a:pt x="11062" y="18568"/>
                  <a:pt x="11072" y="18570"/>
                  <a:pt x="11104" y="18592"/>
                </a:cubicBezTo>
                <a:cubicBezTo>
                  <a:pt x="11141" y="18616"/>
                  <a:pt x="11140" y="18614"/>
                  <a:pt x="11104" y="18579"/>
                </a:cubicBezTo>
                <a:close/>
                <a:moveTo>
                  <a:pt x="11360" y="19473"/>
                </a:moveTo>
                <a:cubicBezTo>
                  <a:pt x="11320" y="19473"/>
                  <a:pt x="11319" y="19504"/>
                  <a:pt x="11360" y="19534"/>
                </a:cubicBezTo>
                <a:cubicBezTo>
                  <a:pt x="11377" y="19547"/>
                  <a:pt x="11381" y="19565"/>
                  <a:pt x="11374" y="19576"/>
                </a:cubicBezTo>
                <a:cubicBezTo>
                  <a:pt x="11364" y="19592"/>
                  <a:pt x="11368" y="19592"/>
                  <a:pt x="11388" y="19576"/>
                </a:cubicBezTo>
                <a:cubicBezTo>
                  <a:pt x="11421" y="19549"/>
                  <a:pt x="11402" y="19473"/>
                  <a:pt x="11360" y="19473"/>
                </a:cubicBezTo>
                <a:close/>
                <a:moveTo>
                  <a:pt x="11388" y="19807"/>
                </a:moveTo>
                <a:cubicBezTo>
                  <a:pt x="11378" y="19813"/>
                  <a:pt x="11367" y="19834"/>
                  <a:pt x="11367" y="19856"/>
                </a:cubicBezTo>
                <a:cubicBezTo>
                  <a:pt x="11367" y="19878"/>
                  <a:pt x="11373" y="19894"/>
                  <a:pt x="11381" y="19887"/>
                </a:cubicBezTo>
                <a:cubicBezTo>
                  <a:pt x="11402" y="19868"/>
                  <a:pt x="11409" y="19796"/>
                  <a:pt x="11388" y="19807"/>
                </a:cubicBezTo>
                <a:close/>
                <a:moveTo>
                  <a:pt x="21111" y="20537"/>
                </a:moveTo>
                <a:cubicBezTo>
                  <a:pt x="21085" y="20542"/>
                  <a:pt x="21106" y="20549"/>
                  <a:pt x="21153" y="20549"/>
                </a:cubicBezTo>
                <a:cubicBezTo>
                  <a:pt x="21200" y="20549"/>
                  <a:pt x="21222" y="20542"/>
                  <a:pt x="21201" y="20537"/>
                </a:cubicBezTo>
                <a:cubicBezTo>
                  <a:pt x="21181" y="20532"/>
                  <a:pt x="21138" y="20533"/>
                  <a:pt x="21111" y="20537"/>
                </a:cubicBezTo>
                <a:close/>
                <a:moveTo>
                  <a:pt x="19447" y="20713"/>
                </a:moveTo>
                <a:cubicBezTo>
                  <a:pt x="19430" y="20723"/>
                  <a:pt x="19441" y="20734"/>
                  <a:pt x="19475" y="20750"/>
                </a:cubicBezTo>
                <a:cubicBezTo>
                  <a:pt x="19534" y="20778"/>
                  <a:pt x="19558" y="20773"/>
                  <a:pt x="19571" y="20738"/>
                </a:cubicBezTo>
                <a:cubicBezTo>
                  <a:pt x="19578" y="20721"/>
                  <a:pt x="19572" y="20718"/>
                  <a:pt x="19551" y="20725"/>
                </a:cubicBezTo>
                <a:cubicBezTo>
                  <a:pt x="19533" y="20732"/>
                  <a:pt x="19508" y="20730"/>
                  <a:pt x="19495" y="20719"/>
                </a:cubicBezTo>
                <a:cubicBezTo>
                  <a:pt x="19483" y="20709"/>
                  <a:pt x="19461" y="20706"/>
                  <a:pt x="19447" y="20713"/>
                </a:cubicBezTo>
                <a:close/>
                <a:moveTo>
                  <a:pt x="8970" y="20719"/>
                </a:moveTo>
                <a:cubicBezTo>
                  <a:pt x="8959" y="20719"/>
                  <a:pt x="8950" y="20734"/>
                  <a:pt x="8950" y="20750"/>
                </a:cubicBezTo>
                <a:cubicBezTo>
                  <a:pt x="8950" y="20766"/>
                  <a:pt x="8959" y="20774"/>
                  <a:pt x="8970" y="20768"/>
                </a:cubicBezTo>
                <a:cubicBezTo>
                  <a:pt x="8982" y="20762"/>
                  <a:pt x="8991" y="20747"/>
                  <a:pt x="8991" y="20738"/>
                </a:cubicBezTo>
                <a:cubicBezTo>
                  <a:pt x="8991" y="20728"/>
                  <a:pt x="8982" y="20719"/>
                  <a:pt x="8970" y="20719"/>
                </a:cubicBezTo>
                <a:close/>
                <a:moveTo>
                  <a:pt x="19274" y="20738"/>
                </a:moveTo>
                <a:cubicBezTo>
                  <a:pt x="19246" y="20738"/>
                  <a:pt x="19238" y="20749"/>
                  <a:pt x="19247" y="20768"/>
                </a:cubicBezTo>
                <a:cubicBezTo>
                  <a:pt x="19254" y="20784"/>
                  <a:pt x="19265" y="20798"/>
                  <a:pt x="19274" y="20798"/>
                </a:cubicBezTo>
                <a:cubicBezTo>
                  <a:pt x="19284" y="20798"/>
                  <a:pt x="19302" y="20784"/>
                  <a:pt x="19309" y="20768"/>
                </a:cubicBezTo>
                <a:cubicBezTo>
                  <a:pt x="19317" y="20749"/>
                  <a:pt x="19303" y="20738"/>
                  <a:pt x="19274" y="20738"/>
                </a:cubicBezTo>
                <a:close/>
                <a:moveTo>
                  <a:pt x="20241" y="20738"/>
                </a:moveTo>
                <a:cubicBezTo>
                  <a:pt x="20218" y="20738"/>
                  <a:pt x="20199" y="20746"/>
                  <a:pt x="20207" y="20756"/>
                </a:cubicBezTo>
                <a:cubicBezTo>
                  <a:pt x="20214" y="20766"/>
                  <a:pt x="20238" y="20780"/>
                  <a:pt x="20262" y="20780"/>
                </a:cubicBezTo>
                <a:cubicBezTo>
                  <a:pt x="20286" y="20780"/>
                  <a:pt x="20304" y="20766"/>
                  <a:pt x="20297" y="20756"/>
                </a:cubicBezTo>
                <a:cubicBezTo>
                  <a:pt x="20289" y="20746"/>
                  <a:pt x="20265" y="20738"/>
                  <a:pt x="20241" y="20738"/>
                </a:cubicBezTo>
                <a:close/>
                <a:moveTo>
                  <a:pt x="18750" y="20744"/>
                </a:moveTo>
                <a:cubicBezTo>
                  <a:pt x="18742" y="20750"/>
                  <a:pt x="18747" y="20767"/>
                  <a:pt x="18756" y="20780"/>
                </a:cubicBezTo>
                <a:cubicBezTo>
                  <a:pt x="18770" y="20799"/>
                  <a:pt x="18770" y="20799"/>
                  <a:pt x="18777" y="20780"/>
                </a:cubicBezTo>
                <a:cubicBezTo>
                  <a:pt x="18788" y="20753"/>
                  <a:pt x="18769" y="20727"/>
                  <a:pt x="18750" y="20744"/>
                </a:cubicBezTo>
                <a:close/>
                <a:moveTo>
                  <a:pt x="15828" y="20756"/>
                </a:moveTo>
                <a:cubicBezTo>
                  <a:pt x="15816" y="20756"/>
                  <a:pt x="15808" y="20770"/>
                  <a:pt x="15808" y="20780"/>
                </a:cubicBezTo>
                <a:cubicBezTo>
                  <a:pt x="15808" y="20791"/>
                  <a:pt x="15816" y="20798"/>
                  <a:pt x="15828" y="20798"/>
                </a:cubicBezTo>
                <a:cubicBezTo>
                  <a:pt x="15840" y="20798"/>
                  <a:pt x="15849" y="20791"/>
                  <a:pt x="15849" y="20780"/>
                </a:cubicBezTo>
                <a:cubicBezTo>
                  <a:pt x="15849" y="20770"/>
                  <a:pt x="15840" y="20756"/>
                  <a:pt x="15828" y="20756"/>
                </a:cubicBezTo>
                <a:close/>
                <a:moveTo>
                  <a:pt x="20808" y="20835"/>
                </a:moveTo>
                <a:cubicBezTo>
                  <a:pt x="20801" y="20829"/>
                  <a:pt x="20788" y="20840"/>
                  <a:pt x="20773" y="20853"/>
                </a:cubicBezTo>
                <a:cubicBezTo>
                  <a:pt x="20752" y="20872"/>
                  <a:pt x="20749" y="20869"/>
                  <a:pt x="20780" y="20859"/>
                </a:cubicBezTo>
                <a:cubicBezTo>
                  <a:pt x="20801" y="20852"/>
                  <a:pt x="20814" y="20841"/>
                  <a:pt x="20808" y="20835"/>
                </a:cubicBezTo>
                <a:close/>
                <a:moveTo>
                  <a:pt x="2154" y="21522"/>
                </a:moveTo>
                <a:cubicBezTo>
                  <a:pt x="2101" y="21529"/>
                  <a:pt x="2025" y="21538"/>
                  <a:pt x="1981" y="21540"/>
                </a:cubicBezTo>
                <a:cubicBezTo>
                  <a:pt x="1938" y="21542"/>
                  <a:pt x="1893" y="21551"/>
                  <a:pt x="1885" y="21558"/>
                </a:cubicBezTo>
                <a:cubicBezTo>
                  <a:pt x="1876" y="21566"/>
                  <a:pt x="1849" y="21564"/>
                  <a:pt x="1822" y="21558"/>
                </a:cubicBezTo>
                <a:cubicBezTo>
                  <a:pt x="1796" y="21553"/>
                  <a:pt x="1768" y="21559"/>
                  <a:pt x="1760" y="21571"/>
                </a:cubicBezTo>
                <a:cubicBezTo>
                  <a:pt x="1750" y="21585"/>
                  <a:pt x="1867" y="21589"/>
                  <a:pt x="2154" y="21589"/>
                </a:cubicBezTo>
                <a:cubicBezTo>
                  <a:pt x="2379" y="21589"/>
                  <a:pt x="2561" y="21587"/>
                  <a:pt x="2561" y="21583"/>
                </a:cubicBezTo>
                <a:cubicBezTo>
                  <a:pt x="2561" y="21579"/>
                  <a:pt x="2523" y="21559"/>
                  <a:pt x="2479" y="21540"/>
                </a:cubicBezTo>
                <a:cubicBezTo>
                  <a:pt x="2398" y="21505"/>
                  <a:pt x="2332" y="21499"/>
                  <a:pt x="2154" y="21522"/>
                </a:cubicBezTo>
                <a:close/>
                <a:moveTo>
                  <a:pt x="1374" y="21546"/>
                </a:moveTo>
                <a:cubicBezTo>
                  <a:pt x="1353" y="21539"/>
                  <a:pt x="1345" y="21546"/>
                  <a:pt x="1353" y="21564"/>
                </a:cubicBezTo>
                <a:cubicBezTo>
                  <a:pt x="1359" y="21579"/>
                  <a:pt x="1377" y="21589"/>
                  <a:pt x="1387" y="21589"/>
                </a:cubicBezTo>
                <a:cubicBezTo>
                  <a:pt x="1418" y="21589"/>
                  <a:pt x="1407" y="21558"/>
                  <a:pt x="1374" y="21546"/>
                </a:cubicBezTo>
                <a:close/>
                <a:moveTo>
                  <a:pt x="1595" y="21552"/>
                </a:moveTo>
                <a:cubicBezTo>
                  <a:pt x="1583" y="21552"/>
                  <a:pt x="1580" y="21560"/>
                  <a:pt x="1588" y="21571"/>
                </a:cubicBezTo>
                <a:cubicBezTo>
                  <a:pt x="1595" y="21581"/>
                  <a:pt x="1610" y="21589"/>
                  <a:pt x="1622" y="21589"/>
                </a:cubicBezTo>
                <a:cubicBezTo>
                  <a:pt x="1634" y="21589"/>
                  <a:pt x="1636" y="21581"/>
                  <a:pt x="1629" y="21571"/>
                </a:cubicBezTo>
                <a:cubicBezTo>
                  <a:pt x="1622" y="21560"/>
                  <a:pt x="1606" y="21552"/>
                  <a:pt x="1595" y="2155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64" name="Milk - Storage of minerals edit 1.png" descr="Milk - Storage of minerals edit 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187" y="5862993"/>
            <a:ext cx="1156025" cy="1748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Red Blood Cells edit 1.png" descr="Red Blood Cells edit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695" y="7820871"/>
            <a:ext cx="1571811" cy="1046058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Functions of the skeletal system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Functions of the skeletal system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asted-image.png" descr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858" y="1991755"/>
            <a:ext cx="4610101" cy="3349879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These joints move freely.…"/>
          <p:cNvSpPr txBox="1">
            <a:spLocks noGrp="1"/>
          </p:cNvSpPr>
          <p:nvPr>
            <p:ph type="body" idx="1"/>
          </p:nvPr>
        </p:nvSpPr>
        <p:spPr>
          <a:xfrm>
            <a:off x="990922" y="2227922"/>
            <a:ext cx="11099801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30905" indent="-330905" defTabSz="391414">
              <a:spcBef>
                <a:spcPts val="1100"/>
              </a:spcBef>
              <a:defRPr sz="2680"/>
            </a:pPr>
            <a:r>
              <a:t>These joints</a:t>
            </a:r>
            <a:r>
              <a:rPr b="1">
                <a:solidFill>
                  <a:srgbClr val="008FC7"/>
                </a:solidFill>
              </a:rPr>
              <a:t> </a:t>
            </a:r>
            <a:r>
              <a:rPr b="1">
                <a:solidFill>
                  <a:srgbClr val="FF2600"/>
                </a:solidFill>
              </a:rPr>
              <a:t>move freely</a:t>
            </a:r>
            <a:r>
              <a:t>.</a:t>
            </a:r>
          </a:p>
          <a:p>
            <a:pPr marL="330905" indent="-330905" defTabSz="391414">
              <a:spcBef>
                <a:spcPts val="1100"/>
              </a:spcBef>
              <a:defRPr sz="2680"/>
            </a:pPr>
            <a:r>
              <a:t>There are </a:t>
            </a:r>
            <a:r>
              <a:rPr b="1">
                <a:solidFill>
                  <a:srgbClr val="FF2600"/>
                </a:solidFill>
              </a:rPr>
              <a:t>many parts</a:t>
            </a:r>
            <a:r>
              <a:t> to the synovial joint </a:t>
            </a:r>
            <a:br/>
            <a:r>
              <a:t>that work together to allow smooth movement:</a:t>
            </a:r>
          </a:p>
          <a:p>
            <a:pPr marL="628720" lvl="1" indent="-330905" defTabSz="391414">
              <a:spcBef>
                <a:spcPts val="1100"/>
              </a:spcBef>
              <a:defRPr sz="2680"/>
            </a:pPr>
            <a:r>
              <a:rPr b="1">
                <a:solidFill>
                  <a:srgbClr val="FF2600"/>
                </a:solidFill>
              </a:rPr>
              <a:t>Joint capsule</a:t>
            </a:r>
            <a:r>
              <a:t> holds the joint together.</a:t>
            </a:r>
          </a:p>
          <a:p>
            <a:pPr marL="628720" lvl="1" indent="-330905" defTabSz="391414">
              <a:spcBef>
                <a:spcPts val="1100"/>
              </a:spcBef>
              <a:defRPr sz="2680"/>
            </a:pPr>
            <a:r>
              <a:rPr b="1">
                <a:solidFill>
                  <a:srgbClr val="FF2600"/>
                </a:solidFill>
              </a:rPr>
              <a:t>Joint cavity</a:t>
            </a:r>
            <a:r>
              <a:t> is the space between the two </a:t>
            </a:r>
            <a:br/>
            <a:r>
              <a:t>bones.</a:t>
            </a:r>
          </a:p>
          <a:p>
            <a:pPr marL="628720" lvl="1" indent="-330905" defTabSz="391414">
              <a:spcBef>
                <a:spcPts val="1100"/>
              </a:spcBef>
              <a:defRPr sz="2680"/>
            </a:pPr>
            <a:r>
              <a:rPr b="1">
                <a:solidFill>
                  <a:srgbClr val="FF2600"/>
                </a:solidFill>
              </a:rPr>
              <a:t>Synovial fluid</a:t>
            </a:r>
            <a:r>
              <a:t> fills the joint cavity and acts as a lubricant </a:t>
            </a:r>
            <a:r>
              <a:rPr b="1">
                <a:solidFill>
                  <a:srgbClr val="FF2600"/>
                </a:solidFill>
              </a:rPr>
              <a:t>preventing friction/pain</a:t>
            </a:r>
            <a:r>
              <a:t> and wear and tear.</a:t>
            </a:r>
          </a:p>
          <a:p>
            <a:pPr marL="628720" lvl="1" indent="-330905" defTabSz="391414">
              <a:spcBef>
                <a:spcPts val="1100"/>
              </a:spcBef>
              <a:defRPr sz="2680"/>
            </a:pPr>
            <a:r>
              <a:rPr b="1">
                <a:solidFill>
                  <a:srgbClr val="FF2600"/>
                </a:solidFill>
              </a:rPr>
              <a:t>Hyaline cartilage</a:t>
            </a:r>
            <a:r>
              <a:t> at the ends of the bones also stops the bones from touching and the smooth material </a:t>
            </a:r>
            <a:r>
              <a:rPr b="1">
                <a:solidFill>
                  <a:srgbClr val="FF2600"/>
                </a:solidFill>
              </a:rPr>
              <a:t>reduces friction</a:t>
            </a:r>
            <a:r>
              <a:t> preventing wear and tear of the bone. The cartilage also acts as a </a:t>
            </a:r>
            <a:r>
              <a:rPr b="1">
                <a:solidFill>
                  <a:srgbClr val="FF2600"/>
                </a:solidFill>
              </a:rPr>
              <a:t>shock</a:t>
            </a:r>
            <a:r>
              <a:rPr>
                <a:solidFill>
                  <a:srgbClr val="006641"/>
                </a:solidFill>
              </a:rPr>
              <a:t> </a:t>
            </a:r>
            <a:r>
              <a:rPr b="1">
                <a:solidFill>
                  <a:srgbClr val="FF2600"/>
                </a:solidFill>
              </a:rPr>
              <a:t>absorber</a:t>
            </a:r>
            <a:r>
              <a:t>.</a:t>
            </a:r>
          </a:p>
          <a:p>
            <a:pPr marL="628720" lvl="1" indent="-330905" defTabSz="391414">
              <a:spcBef>
                <a:spcPts val="1100"/>
              </a:spcBef>
              <a:defRPr sz="2680"/>
            </a:pPr>
            <a:r>
              <a:rPr b="1">
                <a:solidFill>
                  <a:srgbClr val="FF2600"/>
                </a:solidFill>
              </a:rPr>
              <a:t>Bursae</a:t>
            </a:r>
            <a:r>
              <a:t> is a sac of liquid that floats inside the joint to </a:t>
            </a:r>
            <a:r>
              <a:rPr b="1">
                <a:solidFill>
                  <a:srgbClr val="FF2600"/>
                </a:solidFill>
              </a:rPr>
              <a:t>reduce friction</a:t>
            </a:r>
            <a:r>
              <a:t> between the tendon and bone.</a:t>
            </a:r>
          </a:p>
          <a:p>
            <a:pPr marL="628720" lvl="1" indent="-330905" defTabSz="391414">
              <a:spcBef>
                <a:spcPts val="1100"/>
              </a:spcBef>
              <a:defRPr sz="2680"/>
            </a:pPr>
            <a:r>
              <a:rPr b="1">
                <a:solidFill>
                  <a:srgbClr val="FF2600"/>
                </a:solidFill>
              </a:rPr>
              <a:t>Ligaments</a:t>
            </a:r>
            <a:r>
              <a:t> join bone to bone and</a:t>
            </a:r>
            <a:r>
              <a:rPr b="1">
                <a:solidFill>
                  <a:srgbClr val="008FC7"/>
                </a:solidFill>
              </a:rPr>
              <a:t> </a:t>
            </a:r>
            <a:r>
              <a:rPr b="1">
                <a:solidFill>
                  <a:srgbClr val="FF2600"/>
                </a:solidFill>
              </a:rPr>
              <a:t>stabilise the joint</a:t>
            </a:r>
            <a:r>
              <a:t>.</a:t>
            </a:r>
          </a:p>
        </p:txBody>
      </p:sp>
      <p:sp>
        <p:nvSpPr>
          <p:cNvPr id="270" name="Synovial Joint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Synovial Joints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Ball and Socket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8890000" cy="6807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0727">
              <a:spcBef>
                <a:spcPts val="2000"/>
              </a:spcBef>
              <a:buClrTx/>
              <a:buSzTx/>
              <a:buNone/>
              <a:defRPr sz="3359" b="1">
                <a:solidFill>
                  <a:srgbClr val="006641"/>
                </a:solidFill>
              </a:defRPr>
            </a:pPr>
            <a:r>
              <a:rPr dirty="0">
                <a:solidFill>
                  <a:srgbClr val="FF2600"/>
                </a:solidFill>
              </a:rPr>
              <a:t>Ball and Socket</a:t>
            </a:r>
          </a:p>
          <a:p>
            <a:pPr marL="788246" lvl="1" indent="-414866" defTabSz="490727">
              <a:spcBef>
                <a:spcPts val="2000"/>
              </a:spcBef>
              <a:defRPr sz="3359"/>
            </a:pPr>
            <a:r>
              <a:rPr dirty="0"/>
              <a:t>Allows the largest amount of movements and are found at the </a:t>
            </a:r>
            <a:r>
              <a:rPr b="1" dirty="0">
                <a:solidFill>
                  <a:srgbClr val="FF2600"/>
                </a:solidFill>
              </a:rPr>
              <a:t>shoulder</a:t>
            </a:r>
            <a:r>
              <a:rPr dirty="0"/>
              <a:t> and the </a:t>
            </a:r>
            <a:r>
              <a:rPr b="1" dirty="0">
                <a:solidFill>
                  <a:srgbClr val="FF2600"/>
                </a:solidFill>
              </a:rPr>
              <a:t>hip</a:t>
            </a:r>
            <a:r>
              <a:rPr dirty="0"/>
              <a:t>.</a:t>
            </a:r>
          </a:p>
          <a:p>
            <a:pPr marL="0" lvl="1" indent="0" defTabSz="490727">
              <a:spcBef>
                <a:spcPts val="2000"/>
              </a:spcBef>
              <a:buClrTx/>
              <a:buSzTx/>
              <a:buFont typeface="Lucida Grande"/>
              <a:buNone/>
              <a:defRPr sz="3359" b="1">
                <a:solidFill>
                  <a:srgbClr val="006641"/>
                </a:solidFill>
              </a:defRPr>
            </a:pPr>
            <a:r>
              <a:rPr dirty="0">
                <a:solidFill>
                  <a:srgbClr val="FF2600"/>
                </a:solidFill>
              </a:rPr>
              <a:t>Hinge</a:t>
            </a:r>
          </a:p>
          <a:p>
            <a:pPr marL="788246" lvl="1" indent="-414866" defTabSz="490727">
              <a:spcBef>
                <a:spcPts val="2000"/>
              </a:spcBef>
              <a:defRPr sz="3359"/>
            </a:pPr>
            <a:r>
              <a:rPr dirty="0"/>
              <a:t>Allows two types of movement and are found at the </a:t>
            </a:r>
            <a:r>
              <a:rPr b="1" dirty="0">
                <a:solidFill>
                  <a:srgbClr val="FF2600"/>
                </a:solidFill>
              </a:rPr>
              <a:t>elbow, ankle</a:t>
            </a:r>
            <a:r>
              <a:rPr dirty="0"/>
              <a:t> and the </a:t>
            </a:r>
            <a:r>
              <a:rPr b="1" dirty="0">
                <a:solidFill>
                  <a:srgbClr val="FF2600"/>
                </a:solidFill>
              </a:rPr>
              <a:t>knee</a:t>
            </a:r>
            <a:r>
              <a:rPr dirty="0"/>
              <a:t>.</a:t>
            </a:r>
          </a:p>
          <a:p>
            <a:pPr marL="0" lvl="1" indent="0" defTabSz="490727">
              <a:spcBef>
                <a:spcPts val="2000"/>
              </a:spcBef>
              <a:buClr>
                <a:srgbClr val="006641"/>
              </a:buClr>
              <a:buSzTx/>
              <a:buFont typeface="Lucida Grande"/>
              <a:buNone/>
              <a:defRPr sz="3359" b="1"/>
            </a:pPr>
            <a:r>
              <a:rPr dirty="0">
                <a:solidFill>
                  <a:srgbClr val="FF2600"/>
                </a:solidFill>
              </a:rPr>
              <a:t>Pivot</a:t>
            </a:r>
          </a:p>
          <a:p>
            <a:pPr marL="788246" lvl="1" indent="-414866" defTabSz="490727">
              <a:spcBef>
                <a:spcPts val="2000"/>
              </a:spcBef>
              <a:defRPr sz="3359"/>
            </a:pPr>
            <a:r>
              <a:rPr dirty="0"/>
              <a:t>Allows only one type of movement and can be found at the </a:t>
            </a:r>
            <a:r>
              <a:rPr b="1" dirty="0">
                <a:solidFill>
                  <a:srgbClr val="FF2600"/>
                </a:solidFill>
              </a:rPr>
              <a:t>neck</a:t>
            </a:r>
            <a:r>
              <a:rPr dirty="0"/>
              <a:t> as well as the </a:t>
            </a:r>
            <a:r>
              <a:rPr b="1" dirty="0">
                <a:solidFill>
                  <a:srgbClr val="FF2600"/>
                </a:solidFill>
              </a:rPr>
              <a:t>radio-ulna</a:t>
            </a:r>
            <a:r>
              <a:rPr lang="en-AU" b="1" dirty="0">
                <a:solidFill>
                  <a:srgbClr val="FF2600"/>
                </a:solidFill>
              </a:rPr>
              <a:t>r</a:t>
            </a:r>
            <a:r>
              <a:rPr b="1" dirty="0">
                <a:solidFill>
                  <a:srgbClr val="FF2600"/>
                </a:solidFill>
              </a:rPr>
              <a:t> joint</a:t>
            </a:r>
            <a:r>
              <a:rPr dirty="0"/>
              <a:t>.</a:t>
            </a:r>
          </a:p>
        </p:txBody>
      </p:sp>
      <p:graphicFrame>
        <p:nvGraphicFramePr>
          <p:cNvPr id="273" name="Table"/>
          <p:cNvGraphicFramePr/>
          <p:nvPr/>
        </p:nvGraphicFramePr>
        <p:xfrm>
          <a:off x="10325100" y="2336800"/>
          <a:ext cx="2120900" cy="25400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Range of Movement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5">
                            <a:hueOff val="260291"/>
                            <a:satOff val="1998"/>
                            <a:lumOff val="12368"/>
                          </a:schemeClr>
                        </a:gs>
                        <a:gs pos="100000">
                          <a:schemeClr val="accent5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Flexion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Extension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Abduction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Adduction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Rotation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Circumduction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74" name="Table"/>
          <p:cNvGraphicFramePr/>
          <p:nvPr/>
        </p:nvGraphicFramePr>
        <p:xfrm>
          <a:off x="10325100" y="5295900"/>
          <a:ext cx="2120900" cy="115316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9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Range of Movement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5">
                            <a:hueOff val="260291"/>
                            <a:satOff val="1998"/>
                            <a:lumOff val="12368"/>
                          </a:schemeClr>
                        </a:gs>
                        <a:gs pos="100000">
                          <a:schemeClr val="accent5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Flexion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Extension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5" name="Table"/>
          <p:cNvGraphicFramePr/>
          <p:nvPr/>
        </p:nvGraphicFramePr>
        <p:xfrm>
          <a:off x="10325100" y="7886700"/>
          <a:ext cx="2120900" cy="76708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9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Range of Movement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5">
                            <a:hueOff val="260291"/>
                            <a:satOff val="1998"/>
                            <a:lumOff val="12368"/>
                          </a:schemeClr>
                        </a:gs>
                        <a:gs pos="100000">
                          <a:schemeClr val="accent5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Rotation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" name="Types of Joint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Types of Joints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0" build="p" bldLvl="5" animBg="1" advAuto="0"/>
      <p:bldP spid="273" grpId="0" animBg="1" advAuto="0"/>
      <p:bldP spid="274" grpId="0" animBg="1" advAuto="0"/>
      <p:bldP spid="275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addl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8890000" cy="6807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25779">
              <a:spcBef>
                <a:spcPts val="2100"/>
              </a:spcBef>
              <a:buClrTx/>
              <a:buSzTx/>
              <a:buNone/>
              <a:defRPr sz="3600" b="1">
                <a:solidFill>
                  <a:srgbClr val="006641"/>
                </a:solidFill>
              </a:defRPr>
            </a:pPr>
            <a:r>
              <a:rPr>
                <a:solidFill>
                  <a:srgbClr val="FF2600"/>
                </a:solidFill>
              </a:rPr>
              <a:t>Saddle</a:t>
            </a:r>
          </a:p>
          <a:p>
            <a:pPr marL="844549" lvl="1" indent="-444499" defTabSz="525779">
              <a:spcBef>
                <a:spcPts val="2100"/>
              </a:spcBef>
              <a:defRPr sz="3600"/>
            </a:pPr>
            <a:r>
              <a:t>Also allows a </a:t>
            </a:r>
            <a:r>
              <a:rPr b="1">
                <a:solidFill>
                  <a:srgbClr val="FF2600"/>
                </a:solidFill>
              </a:rPr>
              <a:t>full range of movement</a:t>
            </a:r>
            <a:r>
              <a:t> and can be found at the </a:t>
            </a:r>
            <a:r>
              <a:rPr b="1">
                <a:solidFill>
                  <a:srgbClr val="FF2600"/>
                </a:solidFill>
              </a:rPr>
              <a:t>thumb</a:t>
            </a:r>
            <a:r>
              <a:t>.</a:t>
            </a:r>
          </a:p>
          <a:p>
            <a:pPr marL="0" lvl="1" indent="0" defTabSz="525779">
              <a:spcBef>
                <a:spcPts val="2100"/>
              </a:spcBef>
              <a:buClrTx/>
              <a:buSzTx/>
              <a:buFont typeface="Lucida Grande"/>
              <a:buNone/>
              <a:defRPr sz="3600" b="1">
                <a:solidFill>
                  <a:srgbClr val="006641"/>
                </a:solidFill>
              </a:defRPr>
            </a:pPr>
            <a:r>
              <a:rPr>
                <a:solidFill>
                  <a:srgbClr val="FF2600"/>
                </a:solidFill>
              </a:rPr>
              <a:t>Gliding</a:t>
            </a:r>
          </a:p>
          <a:p>
            <a:pPr marL="844549" lvl="1" indent="-444499" defTabSz="525779">
              <a:spcBef>
                <a:spcPts val="2100"/>
              </a:spcBef>
              <a:defRPr sz="3600"/>
            </a:pPr>
            <a:r>
              <a:t>Allows </a:t>
            </a:r>
            <a:r>
              <a:rPr b="1">
                <a:solidFill>
                  <a:srgbClr val="FF2600"/>
                </a:solidFill>
              </a:rPr>
              <a:t>a full range of movement</a:t>
            </a:r>
            <a:r>
              <a:t> and are found between the joints in your </a:t>
            </a:r>
            <a:r>
              <a:rPr b="1">
                <a:solidFill>
                  <a:srgbClr val="FF2600"/>
                </a:solidFill>
              </a:rPr>
              <a:t>hand</a:t>
            </a:r>
            <a:r>
              <a:t>.</a:t>
            </a:r>
          </a:p>
          <a:p>
            <a:pPr marL="0" lvl="1" indent="0" defTabSz="525779">
              <a:spcBef>
                <a:spcPts val="2100"/>
              </a:spcBef>
              <a:buClr>
                <a:srgbClr val="006641"/>
              </a:buClr>
              <a:buSzTx/>
              <a:buFont typeface="Lucida Grande"/>
              <a:buNone/>
              <a:defRPr sz="3600" b="1"/>
            </a:pPr>
            <a:r>
              <a:rPr>
                <a:solidFill>
                  <a:srgbClr val="FF2600"/>
                </a:solidFill>
              </a:rPr>
              <a:t>Condyloid</a:t>
            </a:r>
          </a:p>
          <a:p>
            <a:pPr marL="844549" lvl="1" indent="-444499" defTabSz="525779">
              <a:spcBef>
                <a:spcPts val="2100"/>
              </a:spcBef>
              <a:defRPr sz="3600"/>
            </a:pPr>
            <a:r>
              <a:t>Allows </a:t>
            </a:r>
            <a:r>
              <a:rPr b="1">
                <a:solidFill>
                  <a:srgbClr val="FF2600"/>
                </a:solidFill>
              </a:rPr>
              <a:t>a full range of movement</a:t>
            </a:r>
            <a:r>
              <a:t> and are found in the </a:t>
            </a:r>
            <a:r>
              <a:rPr b="1">
                <a:solidFill>
                  <a:srgbClr val="FF2600"/>
                </a:solidFill>
              </a:rPr>
              <a:t>wrist</a:t>
            </a:r>
            <a:r>
              <a:rPr>
                <a:solidFill>
                  <a:srgbClr val="006641"/>
                </a:solidFill>
              </a:rPr>
              <a:t>.</a:t>
            </a:r>
          </a:p>
        </p:txBody>
      </p:sp>
      <p:graphicFrame>
        <p:nvGraphicFramePr>
          <p:cNvPr id="279" name="Table"/>
          <p:cNvGraphicFramePr/>
          <p:nvPr/>
        </p:nvGraphicFramePr>
        <p:xfrm>
          <a:off x="10325100" y="2336800"/>
          <a:ext cx="2120900" cy="217932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833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Range of Movement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5">
                            <a:hueOff val="260291"/>
                            <a:satOff val="1998"/>
                            <a:lumOff val="12368"/>
                          </a:schemeClr>
                        </a:gs>
                        <a:gs pos="100000">
                          <a:schemeClr val="accent5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33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Flexion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833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Extension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833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Abduction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833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Adduction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833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Limited Rotation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80" name="Table"/>
          <p:cNvGraphicFramePr/>
          <p:nvPr/>
        </p:nvGraphicFramePr>
        <p:xfrm>
          <a:off x="10325100" y="5054600"/>
          <a:ext cx="2120900" cy="11430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900"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Range of Movement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5">
                            <a:hueOff val="260291"/>
                            <a:satOff val="1998"/>
                            <a:lumOff val="12368"/>
                          </a:schemeClr>
                        </a:gs>
                        <a:gs pos="100000">
                          <a:schemeClr val="accent5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Small gliding movements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81" name="Table"/>
          <p:cNvGraphicFramePr/>
          <p:nvPr/>
        </p:nvGraphicFramePr>
        <p:xfrm>
          <a:off x="10325100" y="6972300"/>
          <a:ext cx="2120900" cy="25400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solidFill>
                            <a:srgbClr val="FFFFFF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Range of Movement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5">
                            <a:hueOff val="260291"/>
                            <a:satOff val="1998"/>
                            <a:lumOff val="12368"/>
                          </a:schemeClr>
                        </a:gs>
                        <a:gs pos="100000">
                          <a:schemeClr val="accent5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Flexion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Extension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Abduction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Adduction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Limited Rotation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42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Circumduction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2" name="Types of Joint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Types of Joints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" grpId="0" build="p" bldLvl="5" animBg="1" advAuto="0"/>
      <p:bldP spid="279" grpId="0" animBg="1" advAuto="0"/>
      <p:bldP spid="280" grpId="0" animBg="1" advAuto="0"/>
      <p:bldP spid="281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Line"/>
          <p:cNvSpPr/>
          <p:nvPr/>
        </p:nvSpPr>
        <p:spPr>
          <a:xfrm flipV="1">
            <a:off x="3479800" y="4127500"/>
            <a:ext cx="1104901" cy="1752600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85" name="Line"/>
          <p:cNvSpPr/>
          <p:nvPr/>
        </p:nvSpPr>
        <p:spPr>
          <a:xfrm flipV="1">
            <a:off x="3111500" y="4140199"/>
            <a:ext cx="1485900" cy="1066802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86" name="Flexion…"/>
          <p:cNvSpPr txBox="1"/>
          <p:nvPr/>
        </p:nvSpPr>
        <p:spPr>
          <a:xfrm>
            <a:off x="725022" y="2488666"/>
            <a:ext cx="5295901" cy="11059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Flexion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Decrease the angle at the joint</a:t>
            </a:r>
          </a:p>
        </p:txBody>
      </p:sp>
      <p:sp>
        <p:nvSpPr>
          <p:cNvPr id="287" name="Shoulder  and Elbow"/>
          <p:cNvSpPr txBox="1"/>
          <p:nvPr/>
        </p:nvSpPr>
        <p:spPr>
          <a:xfrm>
            <a:off x="4467454" y="3872966"/>
            <a:ext cx="1824237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Shoulder </a:t>
            </a:r>
            <a:br/>
            <a:r>
              <a:t>and Elbow</a:t>
            </a:r>
          </a:p>
        </p:txBody>
      </p:sp>
      <p:sp>
        <p:nvSpPr>
          <p:cNvPr id="288" name="Knee  and Hip"/>
          <p:cNvSpPr txBox="1"/>
          <p:nvPr/>
        </p:nvSpPr>
        <p:spPr>
          <a:xfrm>
            <a:off x="3364607" y="8184616"/>
            <a:ext cx="1339975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Knee </a:t>
            </a:r>
            <a:br/>
            <a:r>
              <a:t>and Hip</a:t>
            </a:r>
          </a:p>
        </p:txBody>
      </p:sp>
      <p:sp>
        <p:nvSpPr>
          <p:cNvPr id="289" name="Extension…"/>
          <p:cNvSpPr txBox="1"/>
          <p:nvPr/>
        </p:nvSpPr>
        <p:spPr>
          <a:xfrm>
            <a:off x="7443936" y="2488666"/>
            <a:ext cx="4878612" cy="11059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Extension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Increase the angle at the joint</a:t>
            </a:r>
          </a:p>
        </p:txBody>
      </p:sp>
      <p:sp>
        <p:nvSpPr>
          <p:cNvPr id="290" name="Line"/>
          <p:cNvSpPr/>
          <p:nvPr/>
        </p:nvSpPr>
        <p:spPr>
          <a:xfrm flipV="1">
            <a:off x="9080500" y="4203699"/>
            <a:ext cx="1676400" cy="1358901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91" name="Line"/>
          <p:cNvSpPr/>
          <p:nvPr/>
        </p:nvSpPr>
        <p:spPr>
          <a:xfrm flipV="1">
            <a:off x="9042400" y="4216399"/>
            <a:ext cx="1701800" cy="533402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92" name="Line"/>
          <p:cNvSpPr/>
          <p:nvPr/>
        </p:nvSpPr>
        <p:spPr>
          <a:xfrm flipH="1">
            <a:off x="6718300" y="6781800"/>
            <a:ext cx="1714500" cy="685800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93" name="Shoulder and Elbow"/>
          <p:cNvSpPr txBox="1"/>
          <p:nvPr/>
        </p:nvSpPr>
        <p:spPr>
          <a:xfrm>
            <a:off x="10652831" y="3917416"/>
            <a:ext cx="1774926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Shoulder</a:t>
            </a:r>
            <a:br/>
            <a:r>
              <a:t>and Elbow</a:t>
            </a:r>
          </a:p>
        </p:txBody>
      </p:sp>
      <p:sp>
        <p:nvSpPr>
          <p:cNvPr id="294" name="Hip  and Knee"/>
          <p:cNvSpPr txBox="1"/>
          <p:nvPr/>
        </p:nvSpPr>
        <p:spPr>
          <a:xfrm>
            <a:off x="5472385" y="7155916"/>
            <a:ext cx="1828801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Hip </a:t>
            </a:r>
            <a:br/>
            <a:r>
              <a:t>and Knee</a:t>
            </a:r>
          </a:p>
        </p:txBody>
      </p:sp>
      <p:sp>
        <p:nvSpPr>
          <p:cNvPr id="295" name="Line"/>
          <p:cNvSpPr/>
          <p:nvPr/>
        </p:nvSpPr>
        <p:spPr>
          <a:xfrm>
            <a:off x="2108200" y="6629400"/>
            <a:ext cx="1409700" cy="1727201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96" name="Line"/>
          <p:cNvSpPr/>
          <p:nvPr/>
        </p:nvSpPr>
        <p:spPr>
          <a:xfrm flipH="1">
            <a:off x="6718300" y="6235700"/>
            <a:ext cx="1701800" cy="1219201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pic>
        <p:nvPicPr>
          <p:cNvPr id="297" name="Flexion.jpg" descr="Flexion.jpg"/>
          <p:cNvPicPr>
            <a:picLocks noChangeAspect="1"/>
          </p:cNvPicPr>
          <p:nvPr/>
        </p:nvPicPr>
        <p:blipFill>
          <a:blip r:embed="rId2"/>
          <a:srcRect l="13002" t="23131" b="3"/>
          <a:stretch>
            <a:fillRect/>
          </a:stretch>
        </p:blipFill>
        <p:spPr>
          <a:xfrm>
            <a:off x="1715038" y="4425227"/>
            <a:ext cx="2443696" cy="3238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96" extrusionOk="0">
                <a:moveTo>
                  <a:pt x="8994" y="0"/>
                </a:moveTo>
                <a:cubicBezTo>
                  <a:pt x="8966" y="2"/>
                  <a:pt x="8946" y="8"/>
                  <a:pt x="8941" y="13"/>
                </a:cubicBezTo>
                <a:cubicBezTo>
                  <a:pt x="8933" y="24"/>
                  <a:pt x="8909" y="25"/>
                  <a:pt x="8885" y="16"/>
                </a:cubicBezTo>
                <a:cubicBezTo>
                  <a:pt x="8863" y="8"/>
                  <a:pt x="8806" y="2"/>
                  <a:pt x="8759" y="3"/>
                </a:cubicBezTo>
                <a:cubicBezTo>
                  <a:pt x="8554" y="9"/>
                  <a:pt x="8258" y="34"/>
                  <a:pt x="8199" y="51"/>
                </a:cubicBezTo>
                <a:cubicBezTo>
                  <a:pt x="8154" y="63"/>
                  <a:pt x="8119" y="65"/>
                  <a:pt x="8083" y="51"/>
                </a:cubicBezTo>
                <a:cubicBezTo>
                  <a:pt x="8042" y="34"/>
                  <a:pt x="8034" y="33"/>
                  <a:pt x="8034" y="56"/>
                </a:cubicBezTo>
                <a:cubicBezTo>
                  <a:pt x="8034" y="71"/>
                  <a:pt x="8003" y="96"/>
                  <a:pt x="7964" y="111"/>
                </a:cubicBezTo>
                <a:cubicBezTo>
                  <a:pt x="7925" y="127"/>
                  <a:pt x="7844" y="174"/>
                  <a:pt x="7782" y="215"/>
                </a:cubicBezTo>
                <a:cubicBezTo>
                  <a:pt x="7720" y="255"/>
                  <a:pt x="7659" y="286"/>
                  <a:pt x="7645" y="286"/>
                </a:cubicBezTo>
                <a:cubicBezTo>
                  <a:pt x="7632" y="286"/>
                  <a:pt x="7627" y="295"/>
                  <a:pt x="7635" y="305"/>
                </a:cubicBezTo>
                <a:cubicBezTo>
                  <a:pt x="7643" y="314"/>
                  <a:pt x="7635" y="327"/>
                  <a:pt x="7621" y="334"/>
                </a:cubicBezTo>
                <a:cubicBezTo>
                  <a:pt x="7607" y="340"/>
                  <a:pt x="7548" y="402"/>
                  <a:pt x="7488" y="471"/>
                </a:cubicBezTo>
                <a:cubicBezTo>
                  <a:pt x="7428" y="541"/>
                  <a:pt x="7364" y="595"/>
                  <a:pt x="7348" y="593"/>
                </a:cubicBezTo>
                <a:cubicBezTo>
                  <a:pt x="7331" y="591"/>
                  <a:pt x="7320" y="605"/>
                  <a:pt x="7320" y="625"/>
                </a:cubicBezTo>
                <a:cubicBezTo>
                  <a:pt x="7319" y="645"/>
                  <a:pt x="7284" y="716"/>
                  <a:pt x="7243" y="781"/>
                </a:cubicBezTo>
                <a:cubicBezTo>
                  <a:pt x="7201" y="846"/>
                  <a:pt x="7174" y="906"/>
                  <a:pt x="7183" y="916"/>
                </a:cubicBezTo>
                <a:cubicBezTo>
                  <a:pt x="7204" y="941"/>
                  <a:pt x="7187" y="1023"/>
                  <a:pt x="7159" y="1046"/>
                </a:cubicBezTo>
                <a:cubicBezTo>
                  <a:pt x="7146" y="1055"/>
                  <a:pt x="7138" y="1077"/>
                  <a:pt x="7138" y="1096"/>
                </a:cubicBezTo>
                <a:cubicBezTo>
                  <a:pt x="7138" y="1114"/>
                  <a:pt x="7126" y="1133"/>
                  <a:pt x="7110" y="1138"/>
                </a:cubicBezTo>
                <a:cubicBezTo>
                  <a:pt x="7073" y="1149"/>
                  <a:pt x="7063" y="1259"/>
                  <a:pt x="7060" y="1686"/>
                </a:cubicBezTo>
                <a:cubicBezTo>
                  <a:pt x="7058" y="2133"/>
                  <a:pt x="7065" y="2300"/>
                  <a:pt x="7092" y="2300"/>
                </a:cubicBezTo>
                <a:cubicBezTo>
                  <a:pt x="7105" y="2300"/>
                  <a:pt x="7135" y="2329"/>
                  <a:pt x="7155" y="2366"/>
                </a:cubicBezTo>
                <a:cubicBezTo>
                  <a:pt x="7175" y="2404"/>
                  <a:pt x="7216" y="2477"/>
                  <a:pt x="7246" y="2528"/>
                </a:cubicBezTo>
                <a:cubicBezTo>
                  <a:pt x="7312" y="2637"/>
                  <a:pt x="7360" y="2814"/>
                  <a:pt x="7330" y="2837"/>
                </a:cubicBezTo>
                <a:cubicBezTo>
                  <a:pt x="7317" y="2848"/>
                  <a:pt x="7284" y="2846"/>
                  <a:pt x="7243" y="2832"/>
                </a:cubicBezTo>
                <a:cubicBezTo>
                  <a:pt x="7177" y="2810"/>
                  <a:pt x="7175" y="2809"/>
                  <a:pt x="7253" y="2864"/>
                </a:cubicBezTo>
                <a:cubicBezTo>
                  <a:pt x="7297" y="2895"/>
                  <a:pt x="7368" y="2933"/>
                  <a:pt x="7407" y="2948"/>
                </a:cubicBezTo>
                <a:cubicBezTo>
                  <a:pt x="7447" y="2964"/>
                  <a:pt x="7472" y="2985"/>
                  <a:pt x="7463" y="2996"/>
                </a:cubicBezTo>
                <a:cubicBezTo>
                  <a:pt x="7455" y="3007"/>
                  <a:pt x="7460" y="3047"/>
                  <a:pt x="7477" y="3086"/>
                </a:cubicBezTo>
                <a:cubicBezTo>
                  <a:pt x="7514" y="3170"/>
                  <a:pt x="7494" y="3197"/>
                  <a:pt x="7358" y="3248"/>
                </a:cubicBezTo>
                <a:cubicBezTo>
                  <a:pt x="7219" y="3299"/>
                  <a:pt x="7162" y="3331"/>
                  <a:pt x="7162" y="3356"/>
                </a:cubicBezTo>
                <a:cubicBezTo>
                  <a:pt x="7162" y="3379"/>
                  <a:pt x="7069" y="3453"/>
                  <a:pt x="6941" y="3533"/>
                </a:cubicBezTo>
                <a:cubicBezTo>
                  <a:pt x="6840" y="3597"/>
                  <a:pt x="6832" y="3622"/>
                  <a:pt x="6917" y="3607"/>
                </a:cubicBezTo>
                <a:cubicBezTo>
                  <a:pt x="6976" y="3598"/>
                  <a:pt x="6995" y="3603"/>
                  <a:pt x="7015" y="3631"/>
                </a:cubicBezTo>
                <a:cubicBezTo>
                  <a:pt x="7029" y="3651"/>
                  <a:pt x="7034" y="3673"/>
                  <a:pt x="7025" y="3679"/>
                </a:cubicBezTo>
                <a:cubicBezTo>
                  <a:pt x="7017" y="3685"/>
                  <a:pt x="7047" y="3690"/>
                  <a:pt x="7096" y="3690"/>
                </a:cubicBezTo>
                <a:cubicBezTo>
                  <a:pt x="7245" y="3690"/>
                  <a:pt x="7236" y="3724"/>
                  <a:pt x="7053" y="3830"/>
                </a:cubicBezTo>
                <a:cubicBezTo>
                  <a:pt x="6883" y="3928"/>
                  <a:pt x="6752" y="4169"/>
                  <a:pt x="6752" y="4380"/>
                </a:cubicBezTo>
                <a:cubicBezTo>
                  <a:pt x="6752" y="4487"/>
                  <a:pt x="6697" y="4587"/>
                  <a:pt x="6640" y="4587"/>
                </a:cubicBezTo>
                <a:cubicBezTo>
                  <a:pt x="6621" y="4587"/>
                  <a:pt x="6605" y="4593"/>
                  <a:pt x="6605" y="4603"/>
                </a:cubicBezTo>
                <a:cubicBezTo>
                  <a:pt x="6605" y="4665"/>
                  <a:pt x="6575" y="4687"/>
                  <a:pt x="6437" y="4722"/>
                </a:cubicBezTo>
                <a:cubicBezTo>
                  <a:pt x="6338" y="4746"/>
                  <a:pt x="6296" y="4748"/>
                  <a:pt x="6164" y="4730"/>
                </a:cubicBezTo>
                <a:cubicBezTo>
                  <a:pt x="6029" y="4711"/>
                  <a:pt x="5991" y="4712"/>
                  <a:pt x="5877" y="4740"/>
                </a:cubicBezTo>
                <a:cubicBezTo>
                  <a:pt x="5670" y="4791"/>
                  <a:pt x="5474" y="4874"/>
                  <a:pt x="5355" y="4957"/>
                </a:cubicBezTo>
                <a:cubicBezTo>
                  <a:pt x="5213" y="5056"/>
                  <a:pt x="4955" y="5303"/>
                  <a:pt x="4882" y="5412"/>
                </a:cubicBezTo>
                <a:cubicBezTo>
                  <a:pt x="4850" y="5459"/>
                  <a:pt x="4786" y="5550"/>
                  <a:pt x="4735" y="5616"/>
                </a:cubicBezTo>
                <a:cubicBezTo>
                  <a:pt x="4615" y="5772"/>
                  <a:pt x="4494" y="5994"/>
                  <a:pt x="4402" y="6233"/>
                </a:cubicBezTo>
                <a:cubicBezTo>
                  <a:pt x="4238" y="6655"/>
                  <a:pt x="4256" y="6628"/>
                  <a:pt x="3975" y="6982"/>
                </a:cubicBezTo>
                <a:cubicBezTo>
                  <a:pt x="3907" y="7067"/>
                  <a:pt x="3811" y="7200"/>
                  <a:pt x="3764" y="7276"/>
                </a:cubicBezTo>
                <a:cubicBezTo>
                  <a:pt x="3479" y="7737"/>
                  <a:pt x="3410" y="7845"/>
                  <a:pt x="3341" y="7948"/>
                </a:cubicBezTo>
                <a:cubicBezTo>
                  <a:pt x="3298" y="8011"/>
                  <a:pt x="3254" y="8062"/>
                  <a:pt x="3242" y="8062"/>
                </a:cubicBezTo>
                <a:cubicBezTo>
                  <a:pt x="3223" y="8062"/>
                  <a:pt x="2886" y="7705"/>
                  <a:pt x="2696" y="7485"/>
                </a:cubicBezTo>
                <a:cubicBezTo>
                  <a:pt x="2440" y="7187"/>
                  <a:pt x="2110" y="6643"/>
                  <a:pt x="1915" y="6204"/>
                </a:cubicBezTo>
                <a:cubicBezTo>
                  <a:pt x="1747" y="5826"/>
                  <a:pt x="1730" y="5770"/>
                  <a:pt x="1775" y="5669"/>
                </a:cubicBezTo>
                <a:cubicBezTo>
                  <a:pt x="1834" y="5536"/>
                  <a:pt x="1936" y="5348"/>
                  <a:pt x="1960" y="5325"/>
                </a:cubicBezTo>
                <a:cubicBezTo>
                  <a:pt x="1972" y="5314"/>
                  <a:pt x="2004" y="5252"/>
                  <a:pt x="2031" y="5190"/>
                </a:cubicBezTo>
                <a:cubicBezTo>
                  <a:pt x="2057" y="5128"/>
                  <a:pt x="2128" y="5017"/>
                  <a:pt x="2188" y="4944"/>
                </a:cubicBezTo>
                <a:cubicBezTo>
                  <a:pt x="2293" y="4816"/>
                  <a:pt x="2296" y="4806"/>
                  <a:pt x="2286" y="4695"/>
                </a:cubicBezTo>
                <a:cubicBezTo>
                  <a:pt x="2278" y="4603"/>
                  <a:pt x="2291" y="4558"/>
                  <a:pt x="2339" y="4470"/>
                </a:cubicBezTo>
                <a:cubicBezTo>
                  <a:pt x="2371" y="4410"/>
                  <a:pt x="2391" y="4333"/>
                  <a:pt x="2388" y="4301"/>
                </a:cubicBezTo>
                <a:cubicBezTo>
                  <a:pt x="2383" y="4259"/>
                  <a:pt x="2403" y="4227"/>
                  <a:pt x="2451" y="4184"/>
                </a:cubicBezTo>
                <a:cubicBezTo>
                  <a:pt x="2512" y="4129"/>
                  <a:pt x="2514" y="4115"/>
                  <a:pt x="2510" y="3967"/>
                </a:cubicBezTo>
                <a:cubicBezTo>
                  <a:pt x="2508" y="3856"/>
                  <a:pt x="2497" y="3791"/>
                  <a:pt x="2468" y="3753"/>
                </a:cubicBezTo>
                <a:cubicBezTo>
                  <a:pt x="2431" y="3703"/>
                  <a:pt x="2430" y="3694"/>
                  <a:pt x="2465" y="3647"/>
                </a:cubicBezTo>
                <a:cubicBezTo>
                  <a:pt x="2500" y="3601"/>
                  <a:pt x="2500" y="3593"/>
                  <a:pt x="2461" y="3541"/>
                </a:cubicBezTo>
                <a:cubicBezTo>
                  <a:pt x="2438" y="3510"/>
                  <a:pt x="2416" y="3470"/>
                  <a:pt x="2416" y="3451"/>
                </a:cubicBezTo>
                <a:cubicBezTo>
                  <a:pt x="2416" y="3404"/>
                  <a:pt x="2380" y="3390"/>
                  <a:pt x="2199" y="3372"/>
                </a:cubicBezTo>
                <a:cubicBezTo>
                  <a:pt x="1991" y="3351"/>
                  <a:pt x="1707" y="3355"/>
                  <a:pt x="1439" y="3383"/>
                </a:cubicBezTo>
                <a:lnTo>
                  <a:pt x="1218" y="3406"/>
                </a:lnTo>
                <a:lnTo>
                  <a:pt x="1183" y="3488"/>
                </a:lnTo>
                <a:cubicBezTo>
                  <a:pt x="1133" y="3600"/>
                  <a:pt x="1044" y="3702"/>
                  <a:pt x="987" y="3716"/>
                </a:cubicBezTo>
                <a:cubicBezTo>
                  <a:pt x="960" y="3722"/>
                  <a:pt x="920" y="3747"/>
                  <a:pt x="899" y="3772"/>
                </a:cubicBezTo>
                <a:cubicBezTo>
                  <a:pt x="877" y="3797"/>
                  <a:pt x="837" y="3817"/>
                  <a:pt x="805" y="3817"/>
                </a:cubicBezTo>
                <a:cubicBezTo>
                  <a:pt x="736" y="3817"/>
                  <a:pt x="685" y="3851"/>
                  <a:pt x="444" y="4060"/>
                </a:cubicBezTo>
                <a:cubicBezTo>
                  <a:pt x="242" y="4234"/>
                  <a:pt x="225" y="4270"/>
                  <a:pt x="202" y="4539"/>
                </a:cubicBezTo>
                <a:cubicBezTo>
                  <a:pt x="184" y="4752"/>
                  <a:pt x="143" y="4877"/>
                  <a:pt x="69" y="4955"/>
                </a:cubicBezTo>
                <a:cubicBezTo>
                  <a:pt x="-31" y="5059"/>
                  <a:pt x="-24" y="5107"/>
                  <a:pt x="100" y="5187"/>
                </a:cubicBezTo>
                <a:cubicBezTo>
                  <a:pt x="256" y="5287"/>
                  <a:pt x="642" y="5593"/>
                  <a:pt x="678" y="5645"/>
                </a:cubicBezTo>
                <a:cubicBezTo>
                  <a:pt x="696" y="5670"/>
                  <a:pt x="741" y="5728"/>
                  <a:pt x="780" y="5772"/>
                </a:cubicBezTo>
                <a:cubicBezTo>
                  <a:pt x="862" y="5866"/>
                  <a:pt x="966" y="6085"/>
                  <a:pt x="966" y="6169"/>
                </a:cubicBezTo>
                <a:cubicBezTo>
                  <a:pt x="966" y="6201"/>
                  <a:pt x="1010" y="6308"/>
                  <a:pt x="1064" y="6408"/>
                </a:cubicBezTo>
                <a:cubicBezTo>
                  <a:pt x="1149" y="6565"/>
                  <a:pt x="1291" y="6940"/>
                  <a:pt x="1439" y="7403"/>
                </a:cubicBezTo>
                <a:cubicBezTo>
                  <a:pt x="1546" y="7741"/>
                  <a:pt x="1691" y="8028"/>
                  <a:pt x="1925" y="8366"/>
                </a:cubicBezTo>
                <a:cubicBezTo>
                  <a:pt x="2149" y="8687"/>
                  <a:pt x="2553" y="9306"/>
                  <a:pt x="2573" y="9356"/>
                </a:cubicBezTo>
                <a:cubicBezTo>
                  <a:pt x="2583" y="9378"/>
                  <a:pt x="2600" y="9395"/>
                  <a:pt x="2612" y="9395"/>
                </a:cubicBezTo>
                <a:cubicBezTo>
                  <a:pt x="2624" y="9395"/>
                  <a:pt x="2680" y="9461"/>
                  <a:pt x="2735" y="9541"/>
                </a:cubicBezTo>
                <a:cubicBezTo>
                  <a:pt x="2807" y="9646"/>
                  <a:pt x="2847" y="9688"/>
                  <a:pt x="2885" y="9692"/>
                </a:cubicBezTo>
                <a:cubicBezTo>
                  <a:pt x="2914" y="9695"/>
                  <a:pt x="2935" y="9704"/>
                  <a:pt x="2931" y="9713"/>
                </a:cubicBezTo>
                <a:cubicBezTo>
                  <a:pt x="2917" y="9741"/>
                  <a:pt x="2983" y="9763"/>
                  <a:pt x="3088" y="9763"/>
                </a:cubicBezTo>
                <a:cubicBezTo>
                  <a:pt x="3224" y="9764"/>
                  <a:pt x="3445" y="9709"/>
                  <a:pt x="3635" y="9628"/>
                </a:cubicBezTo>
                <a:cubicBezTo>
                  <a:pt x="3933" y="9502"/>
                  <a:pt x="4422" y="9059"/>
                  <a:pt x="4941" y="8445"/>
                </a:cubicBezTo>
                <a:cubicBezTo>
                  <a:pt x="5251" y="8080"/>
                  <a:pt x="5458" y="7779"/>
                  <a:pt x="5673" y="7376"/>
                </a:cubicBezTo>
                <a:cubicBezTo>
                  <a:pt x="5749" y="7235"/>
                  <a:pt x="5820" y="7112"/>
                  <a:pt x="5831" y="7104"/>
                </a:cubicBezTo>
                <a:cubicBezTo>
                  <a:pt x="5855" y="7085"/>
                  <a:pt x="6037" y="7153"/>
                  <a:pt x="6052" y="7186"/>
                </a:cubicBezTo>
                <a:cubicBezTo>
                  <a:pt x="6058" y="7199"/>
                  <a:pt x="6059" y="7345"/>
                  <a:pt x="6055" y="7511"/>
                </a:cubicBezTo>
                <a:cubicBezTo>
                  <a:pt x="6049" y="7744"/>
                  <a:pt x="6057" y="7826"/>
                  <a:pt x="6083" y="7868"/>
                </a:cubicBezTo>
                <a:cubicBezTo>
                  <a:pt x="6102" y="7899"/>
                  <a:pt x="6137" y="8005"/>
                  <a:pt x="6160" y="8104"/>
                </a:cubicBezTo>
                <a:cubicBezTo>
                  <a:pt x="6193" y="8246"/>
                  <a:pt x="6193" y="8291"/>
                  <a:pt x="6171" y="8329"/>
                </a:cubicBezTo>
                <a:cubicBezTo>
                  <a:pt x="6146" y="8369"/>
                  <a:pt x="6152" y="8379"/>
                  <a:pt x="6192" y="8400"/>
                </a:cubicBezTo>
                <a:cubicBezTo>
                  <a:pt x="6232" y="8422"/>
                  <a:pt x="6238" y="8451"/>
                  <a:pt x="6241" y="8615"/>
                </a:cubicBezTo>
                <a:cubicBezTo>
                  <a:pt x="6243" y="8736"/>
                  <a:pt x="6265" y="8868"/>
                  <a:pt x="6300" y="8988"/>
                </a:cubicBezTo>
                <a:cubicBezTo>
                  <a:pt x="6355" y="9170"/>
                  <a:pt x="6355" y="9174"/>
                  <a:pt x="6311" y="9239"/>
                </a:cubicBezTo>
                <a:cubicBezTo>
                  <a:pt x="6251" y="9328"/>
                  <a:pt x="6271" y="9416"/>
                  <a:pt x="6367" y="9470"/>
                </a:cubicBezTo>
                <a:cubicBezTo>
                  <a:pt x="6436" y="9508"/>
                  <a:pt x="6438" y="9510"/>
                  <a:pt x="6398" y="9544"/>
                </a:cubicBezTo>
                <a:cubicBezTo>
                  <a:pt x="6376" y="9563"/>
                  <a:pt x="6321" y="9590"/>
                  <a:pt x="6276" y="9602"/>
                </a:cubicBezTo>
                <a:cubicBezTo>
                  <a:pt x="6211" y="9620"/>
                  <a:pt x="6195" y="9634"/>
                  <a:pt x="6195" y="9673"/>
                </a:cubicBezTo>
                <a:cubicBezTo>
                  <a:pt x="6195" y="9700"/>
                  <a:pt x="6210" y="9732"/>
                  <a:pt x="6230" y="9745"/>
                </a:cubicBezTo>
                <a:cubicBezTo>
                  <a:pt x="6250" y="9757"/>
                  <a:pt x="6265" y="9777"/>
                  <a:pt x="6265" y="9790"/>
                </a:cubicBezTo>
                <a:cubicBezTo>
                  <a:pt x="6265" y="9813"/>
                  <a:pt x="6173" y="9880"/>
                  <a:pt x="6083" y="9919"/>
                </a:cubicBezTo>
                <a:cubicBezTo>
                  <a:pt x="6046" y="9936"/>
                  <a:pt x="6037" y="9964"/>
                  <a:pt x="6034" y="10068"/>
                </a:cubicBezTo>
                <a:cubicBezTo>
                  <a:pt x="6031" y="10221"/>
                  <a:pt x="5948" y="10355"/>
                  <a:pt x="5817" y="10430"/>
                </a:cubicBezTo>
                <a:cubicBezTo>
                  <a:pt x="5732" y="10479"/>
                  <a:pt x="5733" y="10483"/>
                  <a:pt x="5747" y="10584"/>
                </a:cubicBezTo>
                <a:cubicBezTo>
                  <a:pt x="5761" y="10682"/>
                  <a:pt x="5758" y="10691"/>
                  <a:pt x="5652" y="10822"/>
                </a:cubicBezTo>
                <a:cubicBezTo>
                  <a:pt x="5592" y="10897"/>
                  <a:pt x="5541" y="10969"/>
                  <a:pt x="5540" y="10981"/>
                </a:cubicBezTo>
                <a:cubicBezTo>
                  <a:pt x="5540" y="10993"/>
                  <a:pt x="5492" y="11041"/>
                  <a:pt x="5432" y="11087"/>
                </a:cubicBezTo>
                <a:cubicBezTo>
                  <a:pt x="5312" y="11178"/>
                  <a:pt x="5289" y="11255"/>
                  <a:pt x="5355" y="11351"/>
                </a:cubicBezTo>
                <a:cubicBezTo>
                  <a:pt x="5408" y="11431"/>
                  <a:pt x="5368" y="11481"/>
                  <a:pt x="5253" y="11481"/>
                </a:cubicBezTo>
                <a:cubicBezTo>
                  <a:pt x="5164" y="11481"/>
                  <a:pt x="5157" y="11488"/>
                  <a:pt x="5095" y="11579"/>
                </a:cubicBezTo>
                <a:cubicBezTo>
                  <a:pt x="5060" y="11632"/>
                  <a:pt x="5032" y="11681"/>
                  <a:pt x="5032" y="11690"/>
                </a:cubicBezTo>
                <a:cubicBezTo>
                  <a:pt x="5032" y="11699"/>
                  <a:pt x="4979" y="11745"/>
                  <a:pt x="4913" y="11793"/>
                </a:cubicBezTo>
                <a:cubicBezTo>
                  <a:pt x="4830" y="11854"/>
                  <a:pt x="4689" y="11921"/>
                  <a:pt x="4447" y="12013"/>
                </a:cubicBezTo>
                <a:cubicBezTo>
                  <a:pt x="3619" y="12329"/>
                  <a:pt x="3194" y="12506"/>
                  <a:pt x="2563" y="12796"/>
                </a:cubicBezTo>
                <a:cubicBezTo>
                  <a:pt x="2031" y="13041"/>
                  <a:pt x="1760" y="13269"/>
                  <a:pt x="1425" y="13760"/>
                </a:cubicBezTo>
                <a:cubicBezTo>
                  <a:pt x="1328" y="13900"/>
                  <a:pt x="1222" y="14045"/>
                  <a:pt x="1186" y="14080"/>
                </a:cubicBezTo>
                <a:cubicBezTo>
                  <a:pt x="1010" y="14251"/>
                  <a:pt x="893" y="14449"/>
                  <a:pt x="892" y="14580"/>
                </a:cubicBezTo>
                <a:cubicBezTo>
                  <a:pt x="892" y="14634"/>
                  <a:pt x="858" y="14763"/>
                  <a:pt x="752" y="15112"/>
                </a:cubicBezTo>
                <a:cubicBezTo>
                  <a:pt x="688" y="15323"/>
                  <a:pt x="654" y="15561"/>
                  <a:pt x="636" y="15922"/>
                </a:cubicBezTo>
                <a:cubicBezTo>
                  <a:pt x="633" y="15997"/>
                  <a:pt x="627" y="16011"/>
                  <a:pt x="622" y="16065"/>
                </a:cubicBezTo>
                <a:cubicBezTo>
                  <a:pt x="622" y="16257"/>
                  <a:pt x="631" y="16355"/>
                  <a:pt x="661" y="16438"/>
                </a:cubicBezTo>
                <a:cubicBezTo>
                  <a:pt x="730" y="16630"/>
                  <a:pt x="817" y="17226"/>
                  <a:pt x="819" y="17518"/>
                </a:cubicBezTo>
                <a:cubicBezTo>
                  <a:pt x="820" y="17805"/>
                  <a:pt x="915" y="18375"/>
                  <a:pt x="1018" y="18730"/>
                </a:cubicBezTo>
                <a:cubicBezTo>
                  <a:pt x="1055" y="18856"/>
                  <a:pt x="1032" y="18891"/>
                  <a:pt x="913" y="18910"/>
                </a:cubicBezTo>
                <a:cubicBezTo>
                  <a:pt x="868" y="18917"/>
                  <a:pt x="813" y="18942"/>
                  <a:pt x="791" y="18965"/>
                </a:cubicBezTo>
                <a:cubicBezTo>
                  <a:pt x="768" y="18989"/>
                  <a:pt x="733" y="19023"/>
                  <a:pt x="713" y="19039"/>
                </a:cubicBezTo>
                <a:cubicBezTo>
                  <a:pt x="694" y="19056"/>
                  <a:pt x="688" y="19076"/>
                  <a:pt x="699" y="19084"/>
                </a:cubicBezTo>
                <a:cubicBezTo>
                  <a:pt x="711" y="19093"/>
                  <a:pt x="732" y="19137"/>
                  <a:pt x="745" y="19182"/>
                </a:cubicBezTo>
                <a:cubicBezTo>
                  <a:pt x="766" y="19254"/>
                  <a:pt x="761" y="19269"/>
                  <a:pt x="720" y="19301"/>
                </a:cubicBezTo>
                <a:cubicBezTo>
                  <a:pt x="683" y="19332"/>
                  <a:pt x="679" y="19344"/>
                  <a:pt x="703" y="19362"/>
                </a:cubicBezTo>
                <a:cubicBezTo>
                  <a:pt x="727" y="19381"/>
                  <a:pt x="728" y="19390"/>
                  <a:pt x="699" y="19407"/>
                </a:cubicBezTo>
                <a:cubicBezTo>
                  <a:pt x="636" y="19446"/>
                  <a:pt x="582" y="19540"/>
                  <a:pt x="605" y="19571"/>
                </a:cubicBezTo>
                <a:cubicBezTo>
                  <a:pt x="618" y="19589"/>
                  <a:pt x="616" y="19604"/>
                  <a:pt x="601" y="19611"/>
                </a:cubicBezTo>
                <a:cubicBezTo>
                  <a:pt x="588" y="19617"/>
                  <a:pt x="577" y="19638"/>
                  <a:pt x="577" y="19656"/>
                </a:cubicBezTo>
                <a:cubicBezTo>
                  <a:pt x="577" y="19674"/>
                  <a:pt x="559" y="19701"/>
                  <a:pt x="538" y="19714"/>
                </a:cubicBezTo>
                <a:cubicBezTo>
                  <a:pt x="504" y="19736"/>
                  <a:pt x="505" y="19741"/>
                  <a:pt x="552" y="19754"/>
                </a:cubicBezTo>
                <a:cubicBezTo>
                  <a:pt x="620" y="19773"/>
                  <a:pt x="604" y="19812"/>
                  <a:pt x="528" y="19812"/>
                </a:cubicBezTo>
                <a:cubicBezTo>
                  <a:pt x="472" y="19813"/>
                  <a:pt x="468" y="19820"/>
                  <a:pt x="472" y="19915"/>
                </a:cubicBezTo>
                <a:cubicBezTo>
                  <a:pt x="478" y="20052"/>
                  <a:pt x="480" y="20042"/>
                  <a:pt x="472" y="20117"/>
                </a:cubicBezTo>
                <a:cubicBezTo>
                  <a:pt x="468" y="20153"/>
                  <a:pt x="457" y="20192"/>
                  <a:pt x="447" y="20204"/>
                </a:cubicBezTo>
                <a:cubicBezTo>
                  <a:pt x="438" y="20216"/>
                  <a:pt x="433" y="20232"/>
                  <a:pt x="440" y="20241"/>
                </a:cubicBezTo>
                <a:cubicBezTo>
                  <a:pt x="447" y="20250"/>
                  <a:pt x="392" y="20301"/>
                  <a:pt x="314" y="20355"/>
                </a:cubicBezTo>
                <a:cubicBezTo>
                  <a:pt x="237" y="20409"/>
                  <a:pt x="152" y="20475"/>
                  <a:pt x="128" y="20503"/>
                </a:cubicBezTo>
                <a:cubicBezTo>
                  <a:pt x="85" y="20554"/>
                  <a:pt x="73" y="20686"/>
                  <a:pt x="97" y="20839"/>
                </a:cubicBezTo>
                <a:cubicBezTo>
                  <a:pt x="105" y="20891"/>
                  <a:pt x="98" y="20922"/>
                  <a:pt x="69" y="20948"/>
                </a:cubicBezTo>
                <a:cubicBezTo>
                  <a:pt x="26" y="20985"/>
                  <a:pt x="19" y="21016"/>
                  <a:pt x="20" y="21125"/>
                </a:cubicBezTo>
                <a:cubicBezTo>
                  <a:pt x="57" y="21101"/>
                  <a:pt x="88" y="21091"/>
                  <a:pt x="114" y="21098"/>
                </a:cubicBezTo>
                <a:cubicBezTo>
                  <a:pt x="162" y="21091"/>
                  <a:pt x="202" y="21097"/>
                  <a:pt x="195" y="21122"/>
                </a:cubicBezTo>
                <a:cubicBezTo>
                  <a:pt x="191" y="21137"/>
                  <a:pt x="192" y="21143"/>
                  <a:pt x="202" y="21136"/>
                </a:cubicBezTo>
                <a:cubicBezTo>
                  <a:pt x="212" y="21128"/>
                  <a:pt x="233" y="21129"/>
                  <a:pt x="248" y="21138"/>
                </a:cubicBezTo>
                <a:cubicBezTo>
                  <a:pt x="263" y="21148"/>
                  <a:pt x="346" y="21144"/>
                  <a:pt x="451" y="21130"/>
                </a:cubicBezTo>
                <a:cubicBezTo>
                  <a:pt x="548" y="21118"/>
                  <a:pt x="708" y="21106"/>
                  <a:pt x="808" y="21104"/>
                </a:cubicBezTo>
                <a:cubicBezTo>
                  <a:pt x="1020" y="21099"/>
                  <a:pt x="1458" y="21061"/>
                  <a:pt x="1957" y="21001"/>
                </a:cubicBezTo>
                <a:cubicBezTo>
                  <a:pt x="1973" y="20999"/>
                  <a:pt x="2036" y="20993"/>
                  <a:pt x="2080" y="20990"/>
                </a:cubicBezTo>
                <a:cubicBezTo>
                  <a:pt x="2125" y="20986"/>
                  <a:pt x="2154" y="20985"/>
                  <a:pt x="2206" y="20982"/>
                </a:cubicBezTo>
                <a:cubicBezTo>
                  <a:pt x="2389" y="20970"/>
                  <a:pt x="2395" y="20968"/>
                  <a:pt x="2395" y="20921"/>
                </a:cubicBezTo>
                <a:cubicBezTo>
                  <a:pt x="2395" y="20894"/>
                  <a:pt x="2381" y="20863"/>
                  <a:pt x="2367" y="20852"/>
                </a:cubicBezTo>
                <a:cubicBezTo>
                  <a:pt x="2343" y="20835"/>
                  <a:pt x="2345" y="20761"/>
                  <a:pt x="2360" y="20723"/>
                </a:cubicBezTo>
                <a:cubicBezTo>
                  <a:pt x="2342" y="20667"/>
                  <a:pt x="2300" y="20596"/>
                  <a:pt x="2272" y="20582"/>
                </a:cubicBezTo>
                <a:cubicBezTo>
                  <a:pt x="2258" y="20576"/>
                  <a:pt x="2248" y="20558"/>
                  <a:pt x="2255" y="20545"/>
                </a:cubicBezTo>
                <a:cubicBezTo>
                  <a:pt x="2261" y="20532"/>
                  <a:pt x="2255" y="20506"/>
                  <a:pt x="2237" y="20487"/>
                </a:cubicBezTo>
                <a:cubicBezTo>
                  <a:pt x="2213" y="20461"/>
                  <a:pt x="2209" y="20429"/>
                  <a:pt x="2227" y="20349"/>
                </a:cubicBezTo>
                <a:cubicBezTo>
                  <a:pt x="2241" y="20285"/>
                  <a:pt x="2244" y="20205"/>
                  <a:pt x="2230" y="20135"/>
                </a:cubicBezTo>
                <a:cubicBezTo>
                  <a:pt x="2214" y="20053"/>
                  <a:pt x="2215" y="20015"/>
                  <a:pt x="2237" y="19992"/>
                </a:cubicBezTo>
                <a:cubicBezTo>
                  <a:pt x="2258" y="19970"/>
                  <a:pt x="2259" y="19953"/>
                  <a:pt x="2241" y="19931"/>
                </a:cubicBezTo>
                <a:cubicBezTo>
                  <a:pt x="2222" y="19909"/>
                  <a:pt x="2227" y="19882"/>
                  <a:pt x="2258" y="19833"/>
                </a:cubicBezTo>
                <a:cubicBezTo>
                  <a:pt x="2281" y="19797"/>
                  <a:pt x="2305" y="19767"/>
                  <a:pt x="2314" y="19767"/>
                </a:cubicBezTo>
                <a:cubicBezTo>
                  <a:pt x="2324" y="19768"/>
                  <a:pt x="2374" y="19793"/>
                  <a:pt x="2426" y="19823"/>
                </a:cubicBezTo>
                <a:cubicBezTo>
                  <a:pt x="2521" y="19877"/>
                  <a:pt x="2575" y="19891"/>
                  <a:pt x="2559" y="19860"/>
                </a:cubicBezTo>
                <a:cubicBezTo>
                  <a:pt x="2555" y="19851"/>
                  <a:pt x="2493" y="19811"/>
                  <a:pt x="2423" y="19770"/>
                </a:cubicBezTo>
                <a:cubicBezTo>
                  <a:pt x="2298" y="19696"/>
                  <a:pt x="2271" y="19649"/>
                  <a:pt x="2325" y="19608"/>
                </a:cubicBezTo>
                <a:cubicBezTo>
                  <a:pt x="2370" y="19575"/>
                  <a:pt x="2332" y="19356"/>
                  <a:pt x="2237" y="19090"/>
                </a:cubicBezTo>
                <a:cubicBezTo>
                  <a:pt x="2222" y="19048"/>
                  <a:pt x="2233" y="19037"/>
                  <a:pt x="2314" y="19005"/>
                </a:cubicBezTo>
                <a:cubicBezTo>
                  <a:pt x="2430" y="18960"/>
                  <a:pt x="2507" y="18875"/>
                  <a:pt x="2528" y="18772"/>
                </a:cubicBezTo>
                <a:cubicBezTo>
                  <a:pt x="2542" y="18703"/>
                  <a:pt x="2533" y="18681"/>
                  <a:pt x="2468" y="18611"/>
                </a:cubicBezTo>
                <a:cubicBezTo>
                  <a:pt x="2428" y="18566"/>
                  <a:pt x="2371" y="18516"/>
                  <a:pt x="2339" y="18500"/>
                </a:cubicBezTo>
                <a:lnTo>
                  <a:pt x="2279" y="18470"/>
                </a:lnTo>
                <a:lnTo>
                  <a:pt x="2321" y="18306"/>
                </a:lnTo>
                <a:cubicBezTo>
                  <a:pt x="2421" y="17938"/>
                  <a:pt x="2521" y="17686"/>
                  <a:pt x="2700" y="17324"/>
                </a:cubicBezTo>
                <a:cubicBezTo>
                  <a:pt x="2888" y="16945"/>
                  <a:pt x="2990" y="16611"/>
                  <a:pt x="3011" y="16311"/>
                </a:cubicBezTo>
                <a:cubicBezTo>
                  <a:pt x="3037" y="15944"/>
                  <a:pt x="3057" y="15817"/>
                  <a:pt x="3193" y="15242"/>
                </a:cubicBezTo>
                <a:cubicBezTo>
                  <a:pt x="3210" y="15171"/>
                  <a:pt x="3243" y="15096"/>
                  <a:pt x="3267" y="15075"/>
                </a:cubicBezTo>
                <a:cubicBezTo>
                  <a:pt x="3291" y="15054"/>
                  <a:pt x="3313" y="15029"/>
                  <a:pt x="3313" y="15019"/>
                </a:cubicBezTo>
                <a:cubicBezTo>
                  <a:pt x="3313" y="14994"/>
                  <a:pt x="3455" y="14903"/>
                  <a:pt x="3495" y="14903"/>
                </a:cubicBezTo>
                <a:cubicBezTo>
                  <a:pt x="3564" y="14903"/>
                  <a:pt x="3758" y="14842"/>
                  <a:pt x="3883" y="14781"/>
                </a:cubicBezTo>
                <a:cubicBezTo>
                  <a:pt x="4203" y="14627"/>
                  <a:pt x="4328" y="14594"/>
                  <a:pt x="4637" y="14575"/>
                </a:cubicBezTo>
                <a:cubicBezTo>
                  <a:pt x="4966" y="14554"/>
                  <a:pt x="5186" y="14511"/>
                  <a:pt x="6097" y="14299"/>
                </a:cubicBezTo>
                <a:cubicBezTo>
                  <a:pt x="6831" y="14129"/>
                  <a:pt x="6842" y="14130"/>
                  <a:pt x="7477" y="14080"/>
                </a:cubicBezTo>
                <a:cubicBezTo>
                  <a:pt x="7665" y="14065"/>
                  <a:pt x="7820" y="14053"/>
                  <a:pt x="7957" y="14048"/>
                </a:cubicBezTo>
                <a:cubicBezTo>
                  <a:pt x="8060" y="14044"/>
                  <a:pt x="8154" y="14043"/>
                  <a:pt x="8241" y="14045"/>
                </a:cubicBezTo>
                <a:cubicBezTo>
                  <a:pt x="8501" y="14052"/>
                  <a:pt x="8711" y="14086"/>
                  <a:pt x="9015" y="14157"/>
                </a:cubicBezTo>
                <a:cubicBezTo>
                  <a:pt x="9296" y="14222"/>
                  <a:pt x="9450" y="14247"/>
                  <a:pt x="9824" y="14281"/>
                </a:cubicBezTo>
                <a:cubicBezTo>
                  <a:pt x="10101" y="14306"/>
                  <a:pt x="10221" y="14329"/>
                  <a:pt x="10647" y="14434"/>
                </a:cubicBezTo>
                <a:cubicBezTo>
                  <a:pt x="12297" y="14843"/>
                  <a:pt x="12806" y="14944"/>
                  <a:pt x="13530" y="15003"/>
                </a:cubicBezTo>
                <a:cubicBezTo>
                  <a:pt x="13931" y="15036"/>
                  <a:pt x="14293" y="15086"/>
                  <a:pt x="14521" y="15141"/>
                </a:cubicBezTo>
                <a:cubicBezTo>
                  <a:pt x="14954" y="15246"/>
                  <a:pt x="15315" y="15350"/>
                  <a:pt x="15359" y="15379"/>
                </a:cubicBezTo>
                <a:cubicBezTo>
                  <a:pt x="15385" y="15397"/>
                  <a:pt x="15452" y="15426"/>
                  <a:pt x="15509" y="15443"/>
                </a:cubicBezTo>
                <a:cubicBezTo>
                  <a:pt x="15635" y="15481"/>
                  <a:pt x="15709" y="15547"/>
                  <a:pt x="15709" y="15623"/>
                </a:cubicBezTo>
                <a:cubicBezTo>
                  <a:pt x="15709" y="15675"/>
                  <a:pt x="15668" y="15862"/>
                  <a:pt x="15576" y="16247"/>
                </a:cubicBezTo>
                <a:cubicBezTo>
                  <a:pt x="15457" y="16745"/>
                  <a:pt x="15425" y="17335"/>
                  <a:pt x="15485" y="17912"/>
                </a:cubicBezTo>
                <a:cubicBezTo>
                  <a:pt x="15518" y="18237"/>
                  <a:pt x="15502" y="19525"/>
                  <a:pt x="15464" y="19556"/>
                </a:cubicBezTo>
                <a:cubicBezTo>
                  <a:pt x="15452" y="19565"/>
                  <a:pt x="15443" y="19611"/>
                  <a:pt x="15443" y="19656"/>
                </a:cubicBezTo>
                <a:cubicBezTo>
                  <a:pt x="15443" y="19691"/>
                  <a:pt x="15431" y="19720"/>
                  <a:pt x="15418" y="19743"/>
                </a:cubicBezTo>
                <a:cubicBezTo>
                  <a:pt x="15428" y="19749"/>
                  <a:pt x="15437" y="19762"/>
                  <a:pt x="15453" y="19791"/>
                </a:cubicBezTo>
                <a:cubicBezTo>
                  <a:pt x="15473" y="19827"/>
                  <a:pt x="15492" y="19866"/>
                  <a:pt x="15492" y="19876"/>
                </a:cubicBezTo>
                <a:cubicBezTo>
                  <a:pt x="15492" y="19885"/>
                  <a:pt x="15506" y="19896"/>
                  <a:pt x="15527" y="19902"/>
                </a:cubicBezTo>
                <a:cubicBezTo>
                  <a:pt x="15560" y="19912"/>
                  <a:pt x="15652" y="19852"/>
                  <a:pt x="15747" y="19754"/>
                </a:cubicBezTo>
                <a:cubicBezTo>
                  <a:pt x="15774" y="19727"/>
                  <a:pt x="15840" y="19739"/>
                  <a:pt x="15817" y="19767"/>
                </a:cubicBezTo>
                <a:cubicBezTo>
                  <a:pt x="15811" y="19775"/>
                  <a:pt x="15837" y="19785"/>
                  <a:pt x="15873" y="19791"/>
                </a:cubicBezTo>
                <a:cubicBezTo>
                  <a:pt x="15910" y="19797"/>
                  <a:pt x="15961" y="19814"/>
                  <a:pt x="15986" y="19828"/>
                </a:cubicBezTo>
                <a:cubicBezTo>
                  <a:pt x="16029" y="19852"/>
                  <a:pt x="16028" y="19854"/>
                  <a:pt x="15989" y="19900"/>
                </a:cubicBezTo>
                <a:cubicBezTo>
                  <a:pt x="15959" y="19934"/>
                  <a:pt x="15928" y="19948"/>
                  <a:pt x="15877" y="19947"/>
                </a:cubicBezTo>
                <a:cubicBezTo>
                  <a:pt x="15770" y="19945"/>
                  <a:pt x="15769" y="19959"/>
                  <a:pt x="15877" y="20013"/>
                </a:cubicBezTo>
                <a:cubicBezTo>
                  <a:pt x="15974" y="20062"/>
                  <a:pt x="15988" y="20096"/>
                  <a:pt x="15909" y="20098"/>
                </a:cubicBezTo>
                <a:cubicBezTo>
                  <a:pt x="15882" y="20099"/>
                  <a:pt x="15886" y="20104"/>
                  <a:pt x="15926" y="20117"/>
                </a:cubicBezTo>
                <a:cubicBezTo>
                  <a:pt x="15959" y="20127"/>
                  <a:pt x="16016" y="20133"/>
                  <a:pt x="16052" y="20127"/>
                </a:cubicBezTo>
                <a:cubicBezTo>
                  <a:pt x="16102" y="20120"/>
                  <a:pt x="16132" y="20129"/>
                  <a:pt x="16175" y="20167"/>
                </a:cubicBezTo>
                <a:cubicBezTo>
                  <a:pt x="16258" y="20241"/>
                  <a:pt x="16337" y="20263"/>
                  <a:pt x="16423" y="20236"/>
                </a:cubicBezTo>
                <a:cubicBezTo>
                  <a:pt x="16509" y="20208"/>
                  <a:pt x="16564" y="20162"/>
                  <a:pt x="16543" y="20135"/>
                </a:cubicBezTo>
                <a:cubicBezTo>
                  <a:pt x="16533" y="20123"/>
                  <a:pt x="16511" y="20131"/>
                  <a:pt x="16483" y="20156"/>
                </a:cubicBezTo>
                <a:cubicBezTo>
                  <a:pt x="16440" y="20196"/>
                  <a:pt x="16437" y="20195"/>
                  <a:pt x="16420" y="20162"/>
                </a:cubicBezTo>
                <a:cubicBezTo>
                  <a:pt x="16392" y="20107"/>
                  <a:pt x="16539" y="20018"/>
                  <a:pt x="16641" y="20027"/>
                </a:cubicBezTo>
                <a:cubicBezTo>
                  <a:pt x="16716" y="20033"/>
                  <a:pt x="16719" y="20032"/>
                  <a:pt x="16767" y="19921"/>
                </a:cubicBezTo>
                <a:cubicBezTo>
                  <a:pt x="16808" y="19824"/>
                  <a:pt x="16810" y="19805"/>
                  <a:pt x="16781" y="19796"/>
                </a:cubicBezTo>
                <a:cubicBezTo>
                  <a:pt x="16736" y="19783"/>
                  <a:pt x="16752" y="19685"/>
                  <a:pt x="16823" y="19542"/>
                </a:cubicBezTo>
                <a:cubicBezTo>
                  <a:pt x="16871" y="19444"/>
                  <a:pt x="16957" y="19342"/>
                  <a:pt x="17040" y="19270"/>
                </a:cubicBezTo>
                <a:cubicBezTo>
                  <a:pt x="17004" y="19286"/>
                  <a:pt x="16970" y="19306"/>
                  <a:pt x="16942" y="19325"/>
                </a:cubicBezTo>
                <a:cubicBezTo>
                  <a:pt x="16905" y="19351"/>
                  <a:pt x="16870" y="19360"/>
                  <a:pt x="16861" y="19349"/>
                </a:cubicBezTo>
                <a:cubicBezTo>
                  <a:pt x="16842" y="19325"/>
                  <a:pt x="17017" y="18683"/>
                  <a:pt x="17124" y="18388"/>
                </a:cubicBezTo>
                <a:cubicBezTo>
                  <a:pt x="17170" y="18262"/>
                  <a:pt x="17296" y="17991"/>
                  <a:pt x="17401" y="17788"/>
                </a:cubicBezTo>
                <a:cubicBezTo>
                  <a:pt x="17506" y="17584"/>
                  <a:pt x="17604" y="17383"/>
                  <a:pt x="17621" y="17343"/>
                </a:cubicBezTo>
                <a:cubicBezTo>
                  <a:pt x="17638" y="17303"/>
                  <a:pt x="17672" y="17252"/>
                  <a:pt x="17695" y="17227"/>
                </a:cubicBezTo>
                <a:cubicBezTo>
                  <a:pt x="17718" y="17201"/>
                  <a:pt x="17761" y="17117"/>
                  <a:pt x="17789" y="17041"/>
                </a:cubicBezTo>
                <a:cubicBezTo>
                  <a:pt x="17880" y="16801"/>
                  <a:pt x="18075" y="16160"/>
                  <a:pt x="18105" y="16009"/>
                </a:cubicBezTo>
                <a:cubicBezTo>
                  <a:pt x="18140" y="15832"/>
                  <a:pt x="18121" y="15308"/>
                  <a:pt x="18070" y="15104"/>
                </a:cubicBezTo>
                <a:cubicBezTo>
                  <a:pt x="18051" y="15029"/>
                  <a:pt x="18017" y="14870"/>
                  <a:pt x="17996" y="14755"/>
                </a:cubicBezTo>
                <a:cubicBezTo>
                  <a:pt x="17908" y="14264"/>
                  <a:pt x="17908" y="14265"/>
                  <a:pt x="17516" y="13966"/>
                </a:cubicBezTo>
                <a:cubicBezTo>
                  <a:pt x="17178" y="13708"/>
                  <a:pt x="16953" y="13593"/>
                  <a:pt x="16465" y="13423"/>
                </a:cubicBezTo>
                <a:cubicBezTo>
                  <a:pt x="16241" y="13346"/>
                  <a:pt x="15957" y="13236"/>
                  <a:pt x="15831" y="13183"/>
                </a:cubicBezTo>
                <a:cubicBezTo>
                  <a:pt x="15588" y="13079"/>
                  <a:pt x="15356" y="12997"/>
                  <a:pt x="15099" y="12910"/>
                </a:cubicBezTo>
                <a:cubicBezTo>
                  <a:pt x="15056" y="12902"/>
                  <a:pt x="14992" y="12885"/>
                  <a:pt x="14907" y="12857"/>
                </a:cubicBezTo>
                <a:cubicBezTo>
                  <a:pt x="14489" y="12723"/>
                  <a:pt x="13716" y="12494"/>
                  <a:pt x="13337" y="12391"/>
                </a:cubicBezTo>
                <a:cubicBezTo>
                  <a:pt x="13131" y="12336"/>
                  <a:pt x="12830" y="12243"/>
                  <a:pt x="12668" y="12188"/>
                </a:cubicBezTo>
                <a:cubicBezTo>
                  <a:pt x="12507" y="12132"/>
                  <a:pt x="12293" y="12072"/>
                  <a:pt x="12196" y="12053"/>
                </a:cubicBezTo>
                <a:cubicBezTo>
                  <a:pt x="12098" y="12033"/>
                  <a:pt x="12015" y="12008"/>
                  <a:pt x="12010" y="11997"/>
                </a:cubicBezTo>
                <a:cubicBezTo>
                  <a:pt x="12005" y="11986"/>
                  <a:pt x="12017" y="11953"/>
                  <a:pt x="12038" y="11923"/>
                </a:cubicBezTo>
                <a:cubicBezTo>
                  <a:pt x="12095" y="11839"/>
                  <a:pt x="12066" y="11808"/>
                  <a:pt x="11936" y="11814"/>
                </a:cubicBezTo>
                <a:cubicBezTo>
                  <a:pt x="11880" y="11817"/>
                  <a:pt x="11851" y="11815"/>
                  <a:pt x="11835" y="11801"/>
                </a:cubicBezTo>
                <a:cubicBezTo>
                  <a:pt x="11833" y="11800"/>
                  <a:pt x="11829" y="11799"/>
                  <a:pt x="11828" y="11799"/>
                </a:cubicBezTo>
                <a:cubicBezTo>
                  <a:pt x="11828" y="11798"/>
                  <a:pt x="11828" y="11796"/>
                  <a:pt x="11828" y="11796"/>
                </a:cubicBezTo>
                <a:cubicBezTo>
                  <a:pt x="11813" y="11776"/>
                  <a:pt x="11822" y="11739"/>
                  <a:pt x="11849" y="11671"/>
                </a:cubicBezTo>
                <a:cubicBezTo>
                  <a:pt x="11880" y="11593"/>
                  <a:pt x="11879" y="11573"/>
                  <a:pt x="11835" y="11452"/>
                </a:cubicBezTo>
                <a:cubicBezTo>
                  <a:pt x="11810" y="11384"/>
                  <a:pt x="11802" y="11336"/>
                  <a:pt x="11807" y="11298"/>
                </a:cubicBezTo>
                <a:lnTo>
                  <a:pt x="11800" y="11280"/>
                </a:lnTo>
                <a:lnTo>
                  <a:pt x="11814" y="11269"/>
                </a:lnTo>
                <a:cubicBezTo>
                  <a:pt x="11825" y="11242"/>
                  <a:pt x="11845" y="11223"/>
                  <a:pt x="11880" y="11208"/>
                </a:cubicBezTo>
                <a:cubicBezTo>
                  <a:pt x="11943" y="11183"/>
                  <a:pt x="11944" y="11153"/>
                  <a:pt x="11880" y="11071"/>
                </a:cubicBezTo>
                <a:cubicBezTo>
                  <a:pt x="11842" y="11022"/>
                  <a:pt x="11833" y="10989"/>
                  <a:pt x="11845" y="10941"/>
                </a:cubicBezTo>
                <a:cubicBezTo>
                  <a:pt x="11854" y="10906"/>
                  <a:pt x="11849" y="10826"/>
                  <a:pt x="11835" y="10764"/>
                </a:cubicBezTo>
                <a:cubicBezTo>
                  <a:pt x="11820" y="10701"/>
                  <a:pt x="11798" y="10608"/>
                  <a:pt x="11786" y="10557"/>
                </a:cubicBezTo>
                <a:cubicBezTo>
                  <a:pt x="11774" y="10507"/>
                  <a:pt x="11752" y="10408"/>
                  <a:pt x="11737" y="10338"/>
                </a:cubicBezTo>
                <a:cubicBezTo>
                  <a:pt x="11721" y="10267"/>
                  <a:pt x="11684" y="10166"/>
                  <a:pt x="11653" y="10113"/>
                </a:cubicBezTo>
                <a:cubicBezTo>
                  <a:pt x="11604" y="10030"/>
                  <a:pt x="11598" y="10003"/>
                  <a:pt x="11618" y="9938"/>
                </a:cubicBezTo>
                <a:cubicBezTo>
                  <a:pt x="11660" y="9800"/>
                  <a:pt x="11649" y="9709"/>
                  <a:pt x="11583" y="9650"/>
                </a:cubicBezTo>
                <a:cubicBezTo>
                  <a:pt x="11512" y="9586"/>
                  <a:pt x="11497" y="9461"/>
                  <a:pt x="11555" y="9403"/>
                </a:cubicBezTo>
                <a:cubicBezTo>
                  <a:pt x="11574" y="9384"/>
                  <a:pt x="11593" y="9341"/>
                  <a:pt x="11593" y="9305"/>
                </a:cubicBezTo>
                <a:cubicBezTo>
                  <a:pt x="11594" y="9270"/>
                  <a:pt x="11631" y="9126"/>
                  <a:pt x="11677" y="8985"/>
                </a:cubicBezTo>
                <a:cubicBezTo>
                  <a:pt x="11730" y="8824"/>
                  <a:pt x="11761" y="8683"/>
                  <a:pt x="11761" y="8607"/>
                </a:cubicBezTo>
                <a:cubicBezTo>
                  <a:pt x="11761" y="8519"/>
                  <a:pt x="11775" y="8475"/>
                  <a:pt x="11807" y="8443"/>
                </a:cubicBezTo>
                <a:cubicBezTo>
                  <a:pt x="11831" y="8419"/>
                  <a:pt x="11904" y="8330"/>
                  <a:pt x="11968" y="8247"/>
                </a:cubicBezTo>
                <a:cubicBezTo>
                  <a:pt x="12032" y="8163"/>
                  <a:pt x="12093" y="8100"/>
                  <a:pt x="12108" y="8104"/>
                </a:cubicBezTo>
                <a:cubicBezTo>
                  <a:pt x="12123" y="8108"/>
                  <a:pt x="12163" y="8161"/>
                  <a:pt x="12196" y="8226"/>
                </a:cubicBezTo>
                <a:cubicBezTo>
                  <a:pt x="12357" y="8547"/>
                  <a:pt x="12895" y="9270"/>
                  <a:pt x="13183" y="9552"/>
                </a:cubicBezTo>
                <a:cubicBezTo>
                  <a:pt x="13526" y="9886"/>
                  <a:pt x="13700" y="10002"/>
                  <a:pt x="13996" y="10092"/>
                </a:cubicBezTo>
                <a:cubicBezTo>
                  <a:pt x="14148" y="10137"/>
                  <a:pt x="14341" y="10137"/>
                  <a:pt x="14413" y="10092"/>
                </a:cubicBezTo>
                <a:cubicBezTo>
                  <a:pt x="14434" y="10078"/>
                  <a:pt x="14558" y="9950"/>
                  <a:pt x="14686" y="9808"/>
                </a:cubicBezTo>
                <a:cubicBezTo>
                  <a:pt x="14814" y="9666"/>
                  <a:pt x="14990" y="9478"/>
                  <a:pt x="15078" y="9388"/>
                </a:cubicBezTo>
                <a:cubicBezTo>
                  <a:pt x="15511" y="8944"/>
                  <a:pt x="15763" y="8623"/>
                  <a:pt x="16161" y="8006"/>
                </a:cubicBezTo>
                <a:cubicBezTo>
                  <a:pt x="16485" y="7503"/>
                  <a:pt x="16726" y="7142"/>
                  <a:pt x="16819" y="7022"/>
                </a:cubicBezTo>
                <a:cubicBezTo>
                  <a:pt x="16856" y="6974"/>
                  <a:pt x="16905" y="6903"/>
                  <a:pt x="16928" y="6863"/>
                </a:cubicBezTo>
                <a:cubicBezTo>
                  <a:pt x="16951" y="6822"/>
                  <a:pt x="16995" y="6752"/>
                  <a:pt x="17026" y="6707"/>
                </a:cubicBezTo>
                <a:cubicBezTo>
                  <a:pt x="17057" y="6661"/>
                  <a:pt x="17094" y="6595"/>
                  <a:pt x="17110" y="6558"/>
                </a:cubicBezTo>
                <a:cubicBezTo>
                  <a:pt x="17126" y="6521"/>
                  <a:pt x="17185" y="6439"/>
                  <a:pt x="17240" y="6376"/>
                </a:cubicBezTo>
                <a:cubicBezTo>
                  <a:pt x="17294" y="6312"/>
                  <a:pt x="17374" y="6206"/>
                  <a:pt x="17418" y="6140"/>
                </a:cubicBezTo>
                <a:cubicBezTo>
                  <a:pt x="17462" y="6075"/>
                  <a:pt x="17548" y="5975"/>
                  <a:pt x="17607" y="5921"/>
                </a:cubicBezTo>
                <a:cubicBezTo>
                  <a:pt x="17748" y="5791"/>
                  <a:pt x="17763" y="5741"/>
                  <a:pt x="17681" y="5674"/>
                </a:cubicBezTo>
                <a:cubicBezTo>
                  <a:pt x="17647" y="5647"/>
                  <a:pt x="17613" y="5628"/>
                  <a:pt x="17604" y="5635"/>
                </a:cubicBezTo>
                <a:cubicBezTo>
                  <a:pt x="17576" y="5655"/>
                  <a:pt x="17480" y="5570"/>
                  <a:pt x="17495" y="5539"/>
                </a:cubicBezTo>
                <a:cubicBezTo>
                  <a:pt x="17504" y="5523"/>
                  <a:pt x="17499" y="5517"/>
                  <a:pt x="17485" y="5524"/>
                </a:cubicBezTo>
                <a:cubicBezTo>
                  <a:pt x="17455" y="5537"/>
                  <a:pt x="17253" y="5394"/>
                  <a:pt x="17271" y="5373"/>
                </a:cubicBezTo>
                <a:cubicBezTo>
                  <a:pt x="17278" y="5364"/>
                  <a:pt x="17264" y="5346"/>
                  <a:pt x="17243" y="5333"/>
                </a:cubicBezTo>
                <a:cubicBezTo>
                  <a:pt x="17208" y="5311"/>
                  <a:pt x="17209" y="5307"/>
                  <a:pt x="17243" y="5288"/>
                </a:cubicBezTo>
                <a:cubicBezTo>
                  <a:pt x="17275" y="5270"/>
                  <a:pt x="17278" y="5260"/>
                  <a:pt x="17254" y="5211"/>
                </a:cubicBezTo>
                <a:cubicBezTo>
                  <a:pt x="17238" y="5179"/>
                  <a:pt x="17211" y="5153"/>
                  <a:pt x="17194" y="5153"/>
                </a:cubicBezTo>
                <a:cubicBezTo>
                  <a:pt x="17177" y="5153"/>
                  <a:pt x="17149" y="5135"/>
                  <a:pt x="17134" y="5113"/>
                </a:cubicBezTo>
                <a:cubicBezTo>
                  <a:pt x="17119" y="5092"/>
                  <a:pt x="17062" y="5041"/>
                  <a:pt x="17005" y="5000"/>
                </a:cubicBezTo>
                <a:cubicBezTo>
                  <a:pt x="16917" y="4936"/>
                  <a:pt x="16896" y="4929"/>
                  <a:pt x="16875" y="4952"/>
                </a:cubicBezTo>
                <a:cubicBezTo>
                  <a:pt x="16854" y="4975"/>
                  <a:pt x="16846" y="4972"/>
                  <a:pt x="16833" y="4939"/>
                </a:cubicBezTo>
                <a:cubicBezTo>
                  <a:pt x="16825" y="4917"/>
                  <a:pt x="16796" y="4896"/>
                  <a:pt x="16770" y="4891"/>
                </a:cubicBezTo>
                <a:cubicBezTo>
                  <a:pt x="16734" y="4884"/>
                  <a:pt x="16728" y="4871"/>
                  <a:pt x="16739" y="4830"/>
                </a:cubicBezTo>
                <a:cubicBezTo>
                  <a:pt x="16757" y="4762"/>
                  <a:pt x="16667" y="4659"/>
                  <a:pt x="16553" y="4618"/>
                </a:cubicBezTo>
                <a:cubicBezTo>
                  <a:pt x="16506" y="4602"/>
                  <a:pt x="16425" y="4556"/>
                  <a:pt x="16371" y="4515"/>
                </a:cubicBezTo>
                <a:cubicBezTo>
                  <a:pt x="16316" y="4474"/>
                  <a:pt x="16257" y="4438"/>
                  <a:pt x="16238" y="4438"/>
                </a:cubicBezTo>
                <a:cubicBezTo>
                  <a:pt x="16219" y="4438"/>
                  <a:pt x="16191" y="4429"/>
                  <a:pt x="16175" y="4417"/>
                </a:cubicBezTo>
                <a:cubicBezTo>
                  <a:pt x="16153" y="4401"/>
                  <a:pt x="16133" y="4404"/>
                  <a:pt x="16091" y="4433"/>
                </a:cubicBezTo>
                <a:cubicBezTo>
                  <a:pt x="16005" y="4492"/>
                  <a:pt x="15903" y="4525"/>
                  <a:pt x="15719" y="4550"/>
                </a:cubicBezTo>
                <a:cubicBezTo>
                  <a:pt x="15411" y="4592"/>
                  <a:pt x="15079" y="4655"/>
                  <a:pt x="15019" y="4685"/>
                </a:cubicBezTo>
                <a:cubicBezTo>
                  <a:pt x="14944" y="4721"/>
                  <a:pt x="14937" y="4822"/>
                  <a:pt x="15005" y="4915"/>
                </a:cubicBezTo>
                <a:cubicBezTo>
                  <a:pt x="15030" y="4950"/>
                  <a:pt x="15063" y="4999"/>
                  <a:pt x="15078" y="5023"/>
                </a:cubicBezTo>
                <a:cubicBezTo>
                  <a:pt x="15093" y="5048"/>
                  <a:pt x="15127" y="5079"/>
                  <a:pt x="15152" y="5092"/>
                </a:cubicBezTo>
                <a:cubicBezTo>
                  <a:pt x="15220" y="5128"/>
                  <a:pt x="15385" y="5406"/>
                  <a:pt x="15408" y="5521"/>
                </a:cubicBezTo>
                <a:cubicBezTo>
                  <a:pt x="15416" y="5564"/>
                  <a:pt x="15460" y="5646"/>
                  <a:pt x="15502" y="5701"/>
                </a:cubicBezTo>
                <a:cubicBezTo>
                  <a:pt x="15582" y="5805"/>
                  <a:pt x="15671" y="5967"/>
                  <a:pt x="15695" y="6050"/>
                </a:cubicBezTo>
                <a:cubicBezTo>
                  <a:pt x="15705" y="6086"/>
                  <a:pt x="15743" y="6113"/>
                  <a:pt x="15842" y="6151"/>
                </a:cubicBezTo>
                <a:cubicBezTo>
                  <a:pt x="15974" y="6201"/>
                  <a:pt x="16098" y="6295"/>
                  <a:pt x="16098" y="6347"/>
                </a:cubicBezTo>
                <a:cubicBezTo>
                  <a:pt x="16098" y="6361"/>
                  <a:pt x="16111" y="6383"/>
                  <a:pt x="16129" y="6394"/>
                </a:cubicBezTo>
                <a:cubicBezTo>
                  <a:pt x="16184" y="6429"/>
                  <a:pt x="16138" y="6592"/>
                  <a:pt x="16024" y="6762"/>
                </a:cubicBezTo>
                <a:cubicBezTo>
                  <a:pt x="15786" y="7121"/>
                  <a:pt x="15084" y="7866"/>
                  <a:pt x="14735" y="8130"/>
                </a:cubicBezTo>
                <a:cubicBezTo>
                  <a:pt x="14570" y="8256"/>
                  <a:pt x="14231" y="8453"/>
                  <a:pt x="14210" y="8435"/>
                </a:cubicBezTo>
                <a:cubicBezTo>
                  <a:pt x="14189" y="8418"/>
                  <a:pt x="14020" y="8043"/>
                  <a:pt x="13835" y="7604"/>
                </a:cubicBezTo>
                <a:cubicBezTo>
                  <a:pt x="13773" y="7458"/>
                  <a:pt x="13701" y="7316"/>
                  <a:pt x="13674" y="7289"/>
                </a:cubicBezTo>
                <a:cubicBezTo>
                  <a:pt x="13647" y="7261"/>
                  <a:pt x="13630" y="7239"/>
                  <a:pt x="13639" y="7239"/>
                </a:cubicBezTo>
                <a:cubicBezTo>
                  <a:pt x="13647" y="7239"/>
                  <a:pt x="13593" y="7152"/>
                  <a:pt x="13520" y="7048"/>
                </a:cubicBezTo>
                <a:cubicBezTo>
                  <a:pt x="13410" y="6894"/>
                  <a:pt x="13378" y="6826"/>
                  <a:pt x="13337" y="6670"/>
                </a:cubicBezTo>
                <a:cubicBezTo>
                  <a:pt x="13261" y="6375"/>
                  <a:pt x="13173" y="6148"/>
                  <a:pt x="13054" y="5934"/>
                </a:cubicBezTo>
                <a:cubicBezTo>
                  <a:pt x="12994" y="5826"/>
                  <a:pt x="12944" y="5735"/>
                  <a:pt x="12945" y="5730"/>
                </a:cubicBezTo>
                <a:cubicBezTo>
                  <a:pt x="12953" y="5683"/>
                  <a:pt x="12588" y="5299"/>
                  <a:pt x="12514" y="5277"/>
                </a:cubicBezTo>
                <a:cubicBezTo>
                  <a:pt x="12483" y="5268"/>
                  <a:pt x="12464" y="5255"/>
                  <a:pt x="12472" y="5248"/>
                </a:cubicBezTo>
                <a:cubicBezTo>
                  <a:pt x="12481" y="5242"/>
                  <a:pt x="12473" y="5225"/>
                  <a:pt x="12455" y="5209"/>
                </a:cubicBezTo>
                <a:cubicBezTo>
                  <a:pt x="12393" y="5155"/>
                  <a:pt x="12338" y="4978"/>
                  <a:pt x="12367" y="4936"/>
                </a:cubicBezTo>
                <a:cubicBezTo>
                  <a:pt x="12382" y="4915"/>
                  <a:pt x="12392" y="4880"/>
                  <a:pt x="12392" y="4857"/>
                </a:cubicBezTo>
                <a:cubicBezTo>
                  <a:pt x="12392" y="4833"/>
                  <a:pt x="12414" y="4786"/>
                  <a:pt x="12441" y="4753"/>
                </a:cubicBezTo>
                <a:cubicBezTo>
                  <a:pt x="12494" y="4688"/>
                  <a:pt x="12500" y="4669"/>
                  <a:pt x="12465" y="4685"/>
                </a:cubicBezTo>
                <a:cubicBezTo>
                  <a:pt x="12432" y="4700"/>
                  <a:pt x="12418" y="4675"/>
                  <a:pt x="12392" y="4555"/>
                </a:cubicBezTo>
                <a:cubicBezTo>
                  <a:pt x="12379" y="4496"/>
                  <a:pt x="12347" y="4370"/>
                  <a:pt x="12318" y="4274"/>
                </a:cubicBezTo>
                <a:cubicBezTo>
                  <a:pt x="12290" y="4179"/>
                  <a:pt x="12264" y="4088"/>
                  <a:pt x="12262" y="4073"/>
                </a:cubicBezTo>
                <a:cubicBezTo>
                  <a:pt x="12255" y="4018"/>
                  <a:pt x="12309" y="4029"/>
                  <a:pt x="12350" y="4092"/>
                </a:cubicBezTo>
                <a:cubicBezTo>
                  <a:pt x="12372" y="4127"/>
                  <a:pt x="12391" y="4142"/>
                  <a:pt x="12392" y="4126"/>
                </a:cubicBezTo>
                <a:cubicBezTo>
                  <a:pt x="12392" y="4110"/>
                  <a:pt x="12365" y="4059"/>
                  <a:pt x="12332" y="4012"/>
                </a:cubicBezTo>
                <a:cubicBezTo>
                  <a:pt x="12299" y="3966"/>
                  <a:pt x="12276" y="3928"/>
                  <a:pt x="12283" y="3928"/>
                </a:cubicBezTo>
                <a:cubicBezTo>
                  <a:pt x="12290" y="3928"/>
                  <a:pt x="12284" y="3909"/>
                  <a:pt x="12269" y="3888"/>
                </a:cubicBezTo>
                <a:cubicBezTo>
                  <a:pt x="12250" y="3861"/>
                  <a:pt x="12251" y="3843"/>
                  <a:pt x="12269" y="3830"/>
                </a:cubicBezTo>
                <a:cubicBezTo>
                  <a:pt x="12301" y="3806"/>
                  <a:pt x="12365" y="3843"/>
                  <a:pt x="12395" y="3904"/>
                </a:cubicBezTo>
                <a:cubicBezTo>
                  <a:pt x="12407" y="3928"/>
                  <a:pt x="12425" y="3944"/>
                  <a:pt x="12437" y="3938"/>
                </a:cubicBezTo>
                <a:cubicBezTo>
                  <a:pt x="12449" y="3933"/>
                  <a:pt x="12482" y="3949"/>
                  <a:pt x="12507" y="3975"/>
                </a:cubicBezTo>
                <a:cubicBezTo>
                  <a:pt x="12534" y="4003"/>
                  <a:pt x="12562" y="4015"/>
                  <a:pt x="12570" y="4004"/>
                </a:cubicBezTo>
                <a:cubicBezTo>
                  <a:pt x="12579" y="3994"/>
                  <a:pt x="12532" y="3946"/>
                  <a:pt x="12465" y="3896"/>
                </a:cubicBezTo>
                <a:cubicBezTo>
                  <a:pt x="12393" y="3841"/>
                  <a:pt x="12338" y="3782"/>
                  <a:pt x="12329" y="3748"/>
                </a:cubicBezTo>
                <a:cubicBezTo>
                  <a:pt x="12317" y="3706"/>
                  <a:pt x="12302" y="3691"/>
                  <a:pt x="12269" y="3695"/>
                </a:cubicBezTo>
                <a:cubicBezTo>
                  <a:pt x="12244" y="3698"/>
                  <a:pt x="12218" y="3707"/>
                  <a:pt x="12210" y="3713"/>
                </a:cubicBezTo>
                <a:cubicBezTo>
                  <a:pt x="12184" y="3733"/>
                  <a:pt x="12116" y="3688"/>
                  <a:pt x="11957" y="3544"/>
                </a:cubicBezTo>
                <a:cubicBezTo>
                  <a:pt x="11742" y="3349"/>
                  <a:pt x="11726" y="3320"/>
                  <a:pt x="11761" y="3200"/>
                </a:cubicBezTo>
                <a:cubicBezTo>
                  <a:pt x="11777" y="3146"/>
                  <a:pt x="11809" y="3097"/>
                  <a:pt x="11828" y="3091"/>
                </a:cubicBezTo>
                <a:cubicBezTo>
                  <a:pt x="11854" y="3084"/>
                  <a:pt x="11854" y="3075"/>
                  <a:pt x="11835" y="3057"/>
                </a:cubicBezTo>
                <a:cubicBezTo>
                  <a:pt x="11820" y="3044"/>
                  <a:pt x="11808" y="2972"/>
                  <a:pt x="11810" y="2898"/>
                </a:cubicBezTo>
                <a:cubicBezTo>
                  <a:pt x="11817" y="2625"/>
                  <a:pt x="11811" y="2499"/>
                  <a:pt x="11789" y="2509"/>
                </a:cubicBezTo>
                <a:cubicBezTo>
                  <a:pt x="11752" y="2526"/>
                  <a:pt x="11739" y="2490"/>
                  <a:pt x="11737" y="2374"/>
                </a:cubicBezTo>
                <a:cubicBezTo>
                  <a:pt x="11735" y="2278"/>
                  <a:pt x="11724" y="2259"/>
                  <a:pt x="11656" y="2205"/>
                </a:cubicBezTo>
                <a:cubicBezTo>
                  <a:pt x="11614" y="2171"/>
                  <a:pt x="11563" y="2144"/>
                  <a:pt x="11544" y="2144"/>
                </a:cubicBezTo>
                <a:cubicBezTo>
                  <a:pt x="11517" y="2144"/>
                  <a:pt x="11509" y="2113"/>
                  <a:pt x="11506" y="2014"/>
                </a:cubicBezTo>
                <a:cubicBezTo>
                  <a:pt x="11503" y="1943"/>
                  <a:pt x="11479" y="1822"/>
                  <a:pt x="11449" y="1742"/>
                </a:cubicBezTo>
                <a:cubicBezTo>
                  <a:pt x="11420" y="1662"/>
                  <a:pt x="11392" y="1582"/>
                  <a:pt x="11390" y="1567"/>
                </a:cubicBezTo>
                <a:cubicBezTo>
                  <a:pt x="11387" y="1552"/>
                  <a:pt x="11371" y="1521"/>
                  <a:pt x="11355" y="1498"/>
                </a:cubicBezTo>
                <a:cubicBezTo>
                  <a:pt x="11339" y="1476"/>
                  <a:pt x="11331" y="1458"/>
                  <a:pt x="11337" y="1458"/>
                </a:cubicBezTo>
                <a:cubicBezTo>
                  <a:pt x="11343" y="1458"/>
                  <a:pt x="11309" y="1400"/>
                  <a:pt x="11264" y="1329"/>
                </a:cubicBezTo>
                <a:cubicBezTo>
                  <a:pt x="11218" y="1258"/>
                  <a:pt x="11180" y="1191"/>
                  <a:pt x="11180" y="1181"/>
                </a:cubicBezTo>
                <a:cubicBezTo>
                  <a:pt x="11180" y="1170"/>
                  <a:pt x="11150" y="1138"/>
                  <a:pt x="11113" y="1112"/>
                </a:cubicBezTo>
                <a:cubicBezTo>
                  <a:pt x="11076" y="1085"/>
                  <a:pt x="11021" y="1019"/>
                  <a:pt x="10991" y="964"/>
                </a:cubicBezTo>
                <a:cubicBezTo>
                  <a:pt x="10960" y="908"/>
                  <a:pt x="10919" y="851"/>
                  <a:pt x="10900" y="834"/>
                </a:cubicBezTo>
                <a:cubicBezTo>
                  <a:pt x="10880" y="817"/>
                  <a:pt x="10862" y="778"/>
                  <a:pt x="10861" y="749"/>
                </a:cubicBezTo>
                <a:cubicBezTo>
                  <a:pt x="10858" y="669"/>
                  <a:pt x="10701" y="506"/>
                  <a:pt x="10563" y="440"/>
                </a:cubicBezTo>
                <a:cubicBezTo>
                  <a:pt x="10497" y="408"/>
                  <a:pt x="10415" y="360"/>
                  <a:pt x="10381" y="334"/>
                </a:cubicBezTo>
                <a:cubicBezTo>
                  <a:pt x="10347" y="308"/>
                  <a:pt x="10312" y="286"/>
                  <a:pt x="10301" y="286"/>
                </a:cubicBezTo>
                <a:cubicBezTo>
                  <a:pt x="10289" y="286"/>
                  <a:pt x="10223" y="261"/>
                  <a:pt x="10157" y="231"/>
                </a:cubicBezTo>
                <a:cubicBezTo>
                  <a:pt x="10091" y="200"/>
                  <a:pt x="9977" y="158"/>
                  <a:pt x="9901" y="138"/>
                </a:cubicBezTo>
                <a:cubicBezTo>
                  <a:pt x="9826" y="117"/>
                  <a:pt x="9750" y="96"/>
                  <a:pt x="9730" y="90"/>
                </a:cubicBezTo>
                <a:cubicBezTo>
                  <a:pt x="9710" y="85"/>
                  <a:pt x="9666" y="77"/>
                  <a:pt x="9635" y="74"/>
                </a:cubicBezTo>
                <a:cubicBezTo>
                  <a:pt x="9604" y="71"/>
                  <a:pt x="9503" y="56"/>
                  <a:pt x="9411" y="40"/>
                </a:cubicBezTo>
                <a:cubicBezTo>
                  <a:pt x="9245" y="11"/>
                  <a:pt x="9077" y="-4"/>
                  <a:pt x="8994" y="0"/>
                </a:cubicBezTo>
                <a:close/>
                <a:moveTo>
                  <a:pt x="12451" y="4261"/>
                </a:moveTo>
                <a:cubicBezTo>
                  <a:pt x="12445" y="4266"/>
                  <a:pt x="12446" y="4293"/>
                  <a:pt x="12455" y="4319"/>
                </a:cubicBezTo>
                <a:cubicBezTo>
                  <a:pt x="12464" y="4346"/>
                  <a:pt x="12476" y="4364"/>
                  <a:pt x="12483" y="4359"/>
                </a:cubicBezTo>
                <a:cubicBezTo>
                  <a:pt x="12489" y="4354"/>
                  <a:pt x="12488" y="4328"/>
                  <a:pt x="12479" y="4301"/>
                </a:cubicBezTo>
                <a:cubicBezTo>
                  <a:pt x="12470" y="4274"/>
                  <a:pt x="12458" y="4256"/>
                  <a:pt x="12451" y="4261"/>
                </a:cubicBezTo>
                <a:close/>
                <a:moveTo>
                  <a:pt x="17306" y="19272"/>
                </a:moveTo>
                <a:cubicBezTo>
                  <a:pt x="17198" y="19281"/>
                  <a:pt x="17054" y="19337"/>
                  <a:pt x="16998" y="19410"/>
                </a:cubicBezTo>
                <a:lnTo>
                  <a:pt x="16945" y="19476"/>
                </a:lnTo>
                <a:lnTo>
                  <a:pt x="17026" y="19476"/>
                </a:lnTo>
                <a:cubicBezTo>
                  <a:pt x="17110" y="19476"/>
                  <a:pt x="17158" y="19500"/>
                  <a:pt x="17113" y="19521"/>
                </a:cubicBezTo>
                <a:cubicBezTo>
                  <a:pt x="17078" y="19538"/>
                  <a:pt x="17112" y="19570"/>
                  <a:pt x="17152" y="19558"/>
                </a:cubicBezTo>
                <a:cubicBezTo>
                  <a:pt x="17190" y="19547"/>
                  <a:pt x="17242" y="19608"/>
                  <a:pt x="17215" y="19632"/>
                </a:cubicBezTo>
                <a:cubicBezTo>
                  <a:pt x="17206" y="19641"/>
                  <a:pt x="17216" y="19638"/>
                  <a:pt x="17240" y="19624"/>
                </a:cubicBezTo>
                <a:cubicBezTo>
                  <a:pt x="17255" y="19615"/>
                  <a:pt x="17276" y="19612"/>
                  <a:pt x="17296" y="19611"/>
                </a:cubicBezTo>
                <a:cubicBezTo>
                  <a:pt x="17302" y="19603"/>
                  <a:pt x="17313" y="19591"/>
                  <a:pt x="17331" y="19577"/>
                </a:cubicBezTo>
                <a:cubicBezTo>
                  <a:pt x="17362" y="19552"/>
                  <a:pt x="17398" y="19536"/>
                  <a:pt x="17411" y="19542"/>
                </a:cubicBezTo>
                <a:cubicBezTo>
                  <a:pt x="17414" y="19544"/>
                  <a:pt x="17413" y="19544"/>
                  <a:pt x="17415" y="19545"/>
                </a:cubicBezTo>
                <a:cubicBezTo>
                  <a:pt x="17417" y="19543"/>
                  <a:pt x="17420" y="19541"/>
                  <a:pt x="17422" y="19540"/>
                </a:cubicBezTo>
                <a:cubicBezTo>
                  <a:pt x="17421" y="19538"/>
                  <a:pt x="17421" y="19537"/>
                  <a:pt x="17418" y="19534"/>
                </a:cubicBezTo>
                <a:cubicBezTo>
                  <a:pt x="17409" y="19523"/>
                  <a:pt x="17424" y="19505"/>
                  <a:pt x="17450" y="19495"/>
                </a:cubicBezTo>
                <a:cubicBezTo>
                  <a:pt x="17508" y="19471"/>
                  <a:pt x="17551" y="19371"/>
                  <a:pt x="17537" y="19301"/>
                </a:cubicBezTo>
                <a:cubicBezTo>
                  <a:pt x="17529" y="19307"/>
                  <a:pt x="17521" y="19314"/>
                  <a:pt x="17509" y="19320"/>
                </a:cubicBezTo>
                <a:cubicBezTo>
                  <a:pt x="17449" y="19350"/>
                  <a:pt x="17448" y="19348"/>
                  <a:pt x="17436" y="19312"/>
                </a:cubicBezTo>
                <a:cubicBezTo>
                  <a:pt x="17424" y="19279"/>
                  <a:pt x="17371" y="19267"/>
                  <a:pt x="17306" y="19272"/>
                </a:cubicBezTo>
                <a:close/>
                <a:moveTo>
                  <a:pt x="17043" y="19632"/>
                </a:moveTo>
                <a:cubicBezTo>
                  <a:pt x="17034" y="19628"/>
                  <a:pt x="17016" y="19643"/>
                  <a:pt x="17001" y="19667"/>
                </a:cubicBezTo>
                <a:cubicBezTo>
                  <a:pt x="16980" y="19700"/>
                  <a:pt x="16980" y="19708"/>
                  <a:pt x="17005" y="19701"/>
                </a:cubicBezTo>
                <a:cubicBezTo>
                  <a:pt x="17042" y="19690"/>
                  <a:pt x="17068" y="19644"/>
                  <a:pt x="17043" y="19632"/>
                </a:cubicBezTo>
                <a:close/>
                <a:moveTo>
                  <a:pt x="17355" y="19765"/>
                </a:moveTo>
                <a:cubicBezTo>
                  <a:pt x="17350" y="19765"/>
                  <a:pt x="17346" y="19766"/>
                  <a:pt x="17341" y="19767"/>
                </a:cubicBezTo>
                <a:cubicBezTo>
                  <a:pt x="17384" y="19788"/>
                  <a:pt x="17434" y="19826"/>
                  <a:pt x="17488" y="19881"/>
                </a:cubicBezTo>
                <a:cubicBezTo>
                  <a:pt x="17490" y="19883"/>
                  <a:pt x="17490" y="19884"/>
                  <a:pt x="17492" y="19886"/>
                </a:cubicBezTo>
                <a:cubicBezTo>
                  <a:pt x="17556" y="19952"/>
                  <a:pt x="17614" y="19997"/>
                  <a:pt x="17618" y="19987"/>
                </a:cubicBezTo>
                <a:cubicBezTo>
                  <a:pt x="17622" y="19977"/>
                  <a:pt x="17600" y="19943"/>
                  <a:pt x="17569" y="19910"/>
                </a:cubicBezTo>
                <a:cubicBezTo>
                  <a:pt x="17556" y="19897"/>
                  <a:pt x="17544" y="19882"/>
                  <a:pt x="17530" y="19865"/>
                </a:cubicBezTo>
                <a:cubicBezTo>
                  <a:pt x="17528" y="19866"/>
                  <a:pt x="17529" y="19867"/>
                  <a:pt x="17527" y="19868"/>
                </a:cubicBezTo>
                <a:cubicBezTo>
                  <a:pt x="17514" y="19874"/>
                  <a:pt x="17488" y="19855"/>
                  <a:pt x="17467" y="19825"/>
                </a:cubicBezTo>
                <a:cubicBezTo>
                  <a:pt x="17447" y="19796"/>
                  <a:pt x="17413" y="19769"/>
                  <a:pt x="17397" y="19765"/>
                </a:cubicBezTo>
                <a:cubicBezTo>
                  <a:pt x="17385" y="19761"/>
                  <a:pt x="17371" y="19762"/>
                  <a:pt x="17355" y="19765"/>
                </a:cubicBezTo>
                <a:close/>
                <a:moveTo>
                  <a:pt x="17173" y="19780"/>
                </a:moveTo>
                <a:cubicBezTo>
                  <a:pt x="17163" y="19779"/>
                  <a:pt x="17148" y="19787"/>
                  <a:pt x="17113" y="19802"/>
                </a:cubicBezTo>
                <a:cubicBezTo>
                  <a:pt x="17075" y="19818"/>
                  <a:pt x="17037" y="19845"/>
                  <a:pt x="17033" y="19860"/>
                </a:cubicBezTo>
                <a:cubicBezTo>
                  <a:pt x="17025" y="19890"/>
                  <a:pt x="17204" y="20024"/>
                  <a:pt x="17257" y="20032"/>
                </a:cubicBezTo>
                <a:cubicBezTo>
                  <a:pt x="17262" y="20012"/>
                  <a:pt x="17259" y="19986"/>
                  <a:pt x="17243" y="19953"/>
                </a:cubicBezTo>
                <a:cubicBezTo>
                  <a:pt x="17228" y="19921"/>
                  <a:pt x="17220" y="19890"/>
                  <a:pt x="17215" y="19860"/>
                </a:cubicBezTo>
                <a:cubicBezTo>
                  <a:pt x="17204" y="19854"/>
                  <a:pt x="17195" y="19839"/>
                  <a:pt x="17191" y="19815"/>
                </a:cubicBezTo>
                <a:cubicBezTo>
                  <a:pt x="17187" y="19793"/>
                  <a:pt x="17183" y="19782"/>
                  <a:pt x="17173" y="19780"/>
                </a:cubicBezTo>
                <a:close/>
                <a:moveTo>
                  <a:pt x="15338" y="19931"/>
                </a:moveTo>
                <a:cubicBezTo>
                  <a:pt x="15332" y="19944"/>
                  <a:pt x="15326" y="19955"/>
                  <a:pt x="15320" y="19960"/>
                </a:cubicBezTo>
                <a:cubicBezTo>
                  <a:pt x="15307" y="19973"/>
                  <a:pt x="15303" y="19991"/>
                  <a:pt x="15306" y="20005"/>
                </a:cubicBezTo>
                <a:lnTo>
                  <a:pt x="15359" y="20053"/>
                </a:lnTo>
                <a:cubicBezTo>
                  <a:pt x="15389" y="20078"/>
                  <a:pt x="15421" y="20098"/>
                  <a:pt x="15429" y="20098"/>
                </a:cubicBezTo>
                <a:cubicBezTo>
                  <a:pt x="15448" y="20098"/>
                  <a:pt x="15399" y="20030"/>
                  <a:pt x="15369" y="20016"/>
                </a:cubicBezTo>
                <a:cubicBezTo>
                  <a:pt x="15356" y="20010"/>
                  <a:pt x="15345" y="19986"/>
                  <a:pt x="15345" y="19963"/>
                </a:cubicBezTo>
                <a:cubicBezTo>
                  <a:pt x="15345" y="19953"/>
                  <a:pt x="15342" y="19942"/>
                  <a:pt x="15338" y="19931"/>
                </a:cubicBezTo>
                <a:close/>
                <a:moveTo>
                  <a:pt x="16893" y="19937"/>
                </a:moveTo>
                <a:cubicBezTo>
                  <a:pt x="16884" y="19936"/>
                  <a:pt x="16877" y="19943"/>
                  <a:pt x="16868" y="19960"/>
                </a:cubicBezTo>
                <a:cubicBezTo>
                  <a:pt x="16841" y="20013"/>
                  <a:pt x="16843" y="20020"/>
                  <a:pt x="16889" y="20029"/>
                </a:cubicBezTo>
                <a:cubicBezTo>
                  <a:pt x="17007" y="20052"/>
                  <a:pt x="17024" y="20030"/>
                  <a:pt x="16938" y="19966"/>
                </a:cubicBezTo>
                <a:cubicBezTo>
                  <a:pt x="16913" y="19946"/>
                  <a:pt x="16902" y="19937"/>
                  <a:pt x="16893" y="19937"/>
                </a:cubicBezTo>
                <a:close/>
                <a:moveTo>
                  <a:pt x="15492" y="20132"/>
                </a:moveTo>
                <a:cubicBezTo>
                  <a:pt x="15478" y="20132"/>
                  <a:pt x="15467" y="20141"/>
                  <a:pt x="15467" y="20151"/>
                </a:cubicBezTo>
                <a:cubicBezTo>
                  <a:pt x="15467" y="20161"/>
                  <a:pt x="15472" y="20170"/>
                  <a:pt x="15478" y="20170"/>
                </a:cubicBezTo>
                <a:cubicBezTo>
                  <a:pt x="15484" y="20170"/>
                  <a:pt x="15494" y="20161"/>
                  <a:pt x="15502" y="20151"/>
                </a:cubicBezTo>
                <a:cubicBezTo>
                  <a:pt x="15510" y="20141"/>
                  <a:pt x="15506" y="20132"/>
                  <a:pt x="15492" y="20132"/>
                </a:cubicBezTo>
                <a:close/>
                <a:moveTo>
                  <a:pt x="15464" y="20199"/>
                </a:moveTo>
                <a:cubicBezTo>
                  <a:pt x="15433" y="20213"/>
                  <a:pt x="15436" y="20250"/>
                  <a:pt x="15471" y="20275"/>
                </a:cubicBezTo>
                <a:cubicBezTo>
                  <a:pt x="15487" y="20287"/>
                  <a:pt x="15500" y="20299"/>
                  <a:pt x="15502" y="20299"/>
                </a:cubicBezTo>
                <a:cubicBezTo>
                  <a:pt x="15504" y="20299"/>
                  <a:pt x="15501" y="20274"/>
                  <a:pt x="15495" y="20244"/>
                </a:cubicBezTo>
                <a:cubicBezTo>
                  <a:pt x="15489" y="20214"/>
                  <a:pt x="15475" y="20193"/>
                  <a:pt x="15464" y="20199"/>
                </a:cubicBezTo>
                <a:close/>
                <a:moveTo>
                  <a:pt x="16620" y="20207"/>
                </a:moveTo>
                <a:cubicBezTo>
                  <a:pt x="16616" y="20207"/>
                  <a:pt x="16578" y="20231"/>
                  <a:pt x="16532" y="20262"/>
                </a:cubicBezTo>
                <a:cubicBezTo>
                  <a:pt x="16469" y="20305"/>
                  <a:pt x="16432" y="20317"/>
                  <a:pt x="16381" y="20310"/>
                </a:cubicBezTo>
                <a:cubicBezTo>
                  <a:pt x="16345" y="20304"/>
                  <a:pt x="16309" y="20308"/>
                  <a:pt x="16301" y="20318"/>
                </a:cubicBezTo>
                <a:cubicBezTo>
                  <a:pt x="16293" y="20328"/>
                  <a:pt x="16232" y="20358"/>
                  <a:pt x="16164" y="20384"/>
                </a:cubicBezTo>
                <a:cubicBezTo>
                  <a:pt x="16040" y="20431"/>
                  <a:pt x="16039" y="20431"/>
                  <a:pt x="16098" y="20455"/>
                </a:cubicBezTo>
                <a:cubicBezTo>
                  <a:pt x="16186" y="20492"/>
                  <a:pt x="16212" y="20488"/>
                  <a:pt x="16329" y="20416"/>
                </a:cubicBezTo>
                <a:cubicBezTo>
                  <a:pt x="16388" y="20379"/>
                  <a:pt x="16460" y="20349"/>
                  <a:pt x="16490" y="20349"/>
                </a:cubicBezTo>
                <a:cubicBezTo>
                  <a:pt x="16531" y="20349"/>
                  <a:pt x="16555" y="20331"/>
                  <a:pt x="16585" y="20278"/>
                </a:cubicBezTo>
                <a:cubicBezTo>
                  <a:pt x="16607" y="20239"/>
                  <a:pt x="16623" y="20207"/>
                  <a:pt x="16620" y="20207"/>
                </a:cubicBezTo>
                <a:close/>
                <a:moveTo>
                  <a:pt x="16812" y="20215"/>
                </a:moveTo>
                <a:cubicBezTo>
                  <a:pt x="16806" y="20214"/>
                  <a:pt x="16804" y="20216"/>
                  <a:pt x="16805" y="20220"/>
                </a:cubicBezTo>
                <a:cubicBezTo>
                  <a:pt x="16814" y="20241"/>
                  <a:pt x="16720" y="20318"/>
                  <a:pt x="16686" y="20318"/>
                </a:cubicBezTo>
                <a:cubicBezTo>
                  <a:pt x="16671" y="20318"/>
                  <a:pt x="16654" y="20338"/>
                  <a:pt x="16648" y="20363"/>
                </a:cubicBezTo>
                <a:cubicBezTo>
                  <a:pt x="16632" y="20424"/>
                  <a:pt x="16649" y="20420"/>
                  <a:pt x="16770" y="20342"/>
                </a:cubicBezTo>
                <a:lnTo>
                  <a:pt x="16872" y="20275"/>
                </a:lnTo>
                <a:lnTo>
                  <a:pt x="16963" y="20323"/>
                </a:lnTo>
                <a:cubicBezTo>
                  <a:pt x="17013" y="20348"/>
                  <a:pt x="17088" y="20397"/>
                  <a:pt x="17127" y="20432"/>
                </a:cubicBezTo>
                <a:cubicBezTo>
                  <a:pt x="17167" y="20466"/>
                  <a:pt x="17203" y="20490"/>
                  <a:pt x="17208" y="20487"/>
                </a:cubicBezTo>
                <a:cubicBezTo>
                  <a:pt x="17229" y="20474"/>
                  <a:pt x="17100" y="20356"/>
                  <a:pt x="17022" y="20318"/>
                </a:cubicBezTo>
                <a:cubicBezTo>
                  <a:pt x="16966" y="20290"/>
                  <a:pt x="16943" y="20268"/>
                  <a:pt x="16952" y="20249"/>
                </a:cubicBezTo>
                <a:cubicBezTo>
                  <a:pt x="16963" y="20228"/>
                  <a:pt x="16958" y="20224"/>
                  <a:pt x="16924" y="20230"/>
                </a:cubicBezTo>
                <a:cubicBezTo>
                  <a:pt x="16899" y="20235"/>
                  <a:pt x="16859" y="20232"/>
                  <a:pt x="16837" y="20222"/>
                </a:cubicBezTo>
                <a:cubicBezTo>
                  <a:pt x="16826" y="20218"/>
                  <a:pt x="16818" y="20215"/>
                  <a:pt x="16812" y="20215"/>
                </a:cubicBezTo>
                <a:close/>
                <a:moveTo>
                  <a:pt x="17432" y="20283"/>
                </a:moveTo>
                <a:cubicBezTo>
                  <a:pt x="17432" y="20286"/>
                  <a:pt x="17437" y="20293"/>
                  <a:pt x="17446" y="20302"/>
                </a:cubicBezTo>
                <a:cubicBezTo>
                  <a:pt x="17456" y="20307"/>
                  <a:pt x="17459" y="20308"/>
                  <a:pt x="17471" y="20315"/>
                </a:cubicBezTo>
                <a:cubicBezTo>
                  <a:pt x="17484" y="20323"/>
                  <a:pt x="17493" y="20326"/>
                  <a:pt x="17506" y="20334"/>
                </a:cubicBezTo>
                <a:cubicBezTo>
                  <a:pt x="17518" y="20334"/>
                  <a:pt x="17526" y="20328"/>
                  <a:pt x="17520" y="20312"/>
                </a:cubicBezTo>
                <a:cubicBezTo>
                  <a:pt x="17514" y="20300"/>
                  <a:pt x="17489" y="20287"/>
                  <a:pt x="17464" y="20283"/>
                </a:cubicBezTo>
                <a:cubicBezTo>
                  <a:pt x="17448" y="20281"/>
                  <a:pt x="17444" y="20282"/>
                  <a:pt x="17439" y="20283"/>
                </a:cubicBezTo>
                <a:cubicBezTo>
                  <a:pt x="17437" y="20284"/>
                  <a:pt x="17434" y="20283"/>
                  <a:pt x="17432" y="20283"/>
                </a:cubicBezTo>
                <a:close/>
                <a:moveTo>
                  <a:pt x="17562" y="20331"/>
                </a:moveTo>
                <a:cubicBezTo>
                  <a:pt x="17560" y="20332"/>
                  <a:pt x="17562" y="20335"/>
                  <a:pt x="17565" y="20339"/>
                </a:cubicBezTo>
                <a:cubicBezTo>
                  <a:pt x="17577" y="20356"/>
                  <a:pt x="17657" y="20410"/>
                  <a:pt x="17744" y="20461"/>
                </a:cubicBezTo>
                <a:cubicBezTo>
                  <a:pt x="17774" y="20478"/>
                  <a:pt x="17773" y="20478"/>
                  <a:pt x="17793" y="20490"/>
                </a:cubicBezTo>
                <a:cubicBezTo>
                  <a:pt x="17853" y="20520"/>
                  <a:pt x="17907" y="20546"/>
                  <a:pt x="17912" y="20543"/>
                </a:cubicBezTo>
                <a:cubicBezTo>
                  <a:pt x="17913" y="20541"/>
                  <a:pt x="17909" y="20539"/>
                  <a:pt x="17909" y="20537"/>
                </a:cubicBezTo>
                <a:cubicBezTo>
                  <a:pt x="17905" y="20527"/>
                  <a:pt x="17864" y="20498"/>
                  <a:pt x="17811" y="20471"/>
                </a:cubicBezTo>
                <a:cubicBezTo>
                  <a:pt x="17754" y="20443"/>
                  <a:pt x="17670" y="20393"/>
                  <a:pt x="17625" y="20363"/>
                </a:cubicBezTo>
                <a:cubicBezTo>
                  <a:pt x="17591" y="20340"/>
                  <a:pt x="17567" y="20329"/>
                  <a:pt x="17562" y="20331"/>
                </a:cubicBezTo>
                <a:close/>
                <a:moveTo>
                  <a:pt x="16826" y="20394"/>
                </a:moveTo>
                <a:cubicBezTo>
                  <a:pt x="16815" y="20395"/>
                  <a:pt x="16799" y="20402"/>
                  <a:pt x="16781" y="20410"/>
                </a:cubicBezTo>
                <a:cubicBezTo>
                  <a:pt x="16747" y="20426"/>
                  <a:pt x="16737" y="20446"/>
                  <a:pt x="16746" y="20479"/>
                </a:cubicBezTo>
                <a:lnTo>
                  <a:pt x="16756" y="20524"/>
                </a:lnTo>
                <a:lnTo>
                  <a:pt x="16812" y="20471"/>
                </a:lnTo>
                <a:cubicBezTo>
                  <a:pt x="16859" y="20427"/>
                  <a:pt x="16860" y="20393"/>
                  <a:pt x="16826" y="20394"/>
                </a:cubicBezTo>
                <a:close/>
                <a:moveTo>
                  <a:pt x="15103" y="20482"/>
                </a:moveTo>
                <a:cubicBezTo>
                  <a:pt x="15103" y="20518"/>
                  <a:pt x="15093" y="20556"/>
                  <a:pt x="15078" y="20566"/>
                </a:cubicBezTo>
                <a:cubicBezTo>
                  <a:pt x="15064" y="20577"/>
                  <a:pt x="15050" y="20598"/>
                  <a:pt x="15047" y="20611"/>
                </a:cubicBezTo>
                <a:cubicBezTo>
                  <a:pt x="15043" y="20625"/>
                  <a:pt x="14990" y="20715"/>
                  <a:pt x="14928" y="20810"/>
                </a:cubicBezTo>
                <a:cubicBezTo>
                  <a:pt x="14859" y="20915"/>
                  <a:pt x="14818" y="20996"/>
                  <a:pt x="14826" y="21016"/>
                </a:cubicBezTo>
                <a:cubicBezTo>
                  <a:pt x="14832" y="21030"/>
                  <a:pt x="14827" y="21048"/>
                  <a:pt x="14816" y="21064"/>
                </a:cubicBezTo>
                <a:cubicBezTo>
                  <a:pt x="14822" y="21066"/>
                  <a:pt x="14825" y="21068"/>
                  <a:pt x="14830" y="21072"/>
                </a:cubicBezTo>
                <a:cubicBezTo>
                  <a:pt x="14838" y="21075"/>
                  <a:pt x="14846" y="21077"/>
                  <a:pt x="14858" y="21083"/>
                </a:cubicBezTo>
                <a:cubicBezTo>
                  <a:pt x="14985" y="21149"/>
                  <a:pt x="15188" y="21208"/>
                  <a:pt x="15285" y="21204"/>
                </a:cubicBezTo>
                <a:cubicBezTo>
                  <a:pt x="15338" y="21203"/>
                  <a:pt x="15401" y="21208"/>
                  <a:pt x="15425" y="21218"/>
                </a:cubicBezTo>
                <a:cubicBezTo>
                  <a:pt x="15478" y="21238"/>
                  <a:pt x="15541" y="21205"/>
                  <a:pt x="15541" y="21157"/>
                </a:cubicBezTo>
                <a:cubicBezTo>
                  <a:pt x="15541" y="21112"/>
                  <a:pt x="15576" y="21097"/>
                  <a:pt x="15632" y="21120"/>
                </a:cubicBezTo>
                <a:cubicBezTo>
                  <a:pt x="15667" y="21134"/>
                  <a:pt x="15689" y="21132"/>
                  <a:pt x="15723" y="21104"/>
                </a:cubicBezTo>
                <a:cubicBezTo>
                  <a:pt x="15765" y="21069"/>
                  <a:pt x="15765" y="21064"/>
                  <a:pt x="15712" y="21022"/>
                </a:cubicBezTo>
                <a:cubicBezTo>
                  <a:pt x="15650" y="20971"/>
                  <a:pt x="15677" y="20943"/>
                  <a:pt x="15761" y="20974"/>
                </a:cubicBezTo>
                <a:cubicBezTo>
                  <a:pt x="15865" y="21012"/>
                  <a:pt x="15636" y="20874"/>
                  <a:pt x="15520" y="20829"/>
                </a:cubicBezTo>
                <a:cubicBezTo>
                  <a:pt x="15378" y="20773"/>
                  <a:pt x="15243" y="20699"/>
                  <a:pt x="15260" y="20686"/>
                </a:cubicBezTo>
                <a:cubicBezTo>
                  <a:pt x="15268" y="20680"/>
                  <a:pt x="15254" y="20659"/>
                  <a:pt x="15229" y="20638"/>
                </a:cubicBezTo>
                <a:cubicBezTo>
                  <a:pt x="15182" y="20600"/>
                  <a:pt x="15131" y="20537"/>
                  <a:pt x="15103" y="20482"/>
                </a:cubicBezTo>
                <a:close/>
                <a:moveTo>
                  <a:pt x="16532" y="20495"/>
                </a:moveTo>
                <a:cubicBezTo>
                  <a:pt x="16519" y="20491"/>
                  <a:pt x="16502" y="20501"/>
                  <a:pt x="16476" y="20522"/>
                </a:cubicBezTo>
                <a:cubicBezTo>
                  <a:pt x="16435" y="20554"/>
                  <a:pt x="16437" y="20557"/>
                  <a:pt x="16497" y="20574"/>
                </a:cubicBezTo>
                <a:cubicBezTo>
                  <a:pt x="16531" y="20584"/>
                  <a:pt x="16554" y="20599"/>
                  <a:pt x="16546" y="20609"/>
                </a:cubicBezTo>
                <a:cubicBezTo>
                  <a:pt x="16538" y="20618"/>
                  <a:pt x="16541" y="20630"/>
                  <a:pt x="16553" y="20635"/>
                </a:cubicBezTo>
                <a:cubicBezTo>
                  <a:pt x="16565" y="20641"/>
                  <a:pt x="16571" y="20667"/>
                  <a:pt x="16567" y="20694"/>
                </a:cubicBezTo>
                <a:cubicBezTo>
                  <a:pt x="16562" y="20725"/>
                  <a:pt x="16568" y="20736"/>
                  <a:pt x="16588" y="20731"/>
                </a:cubicBezTo>
                <a:cubicBezTo>
                  <a:pt x="16604" y="20726"/>
                  <a:pt x="16645" y="20744"/>
                  <a:pt x="16676" y="20768"/>
                </a:cubicBezTo>
                <a:cubicBezTo>
                  <a:pt x="16709" y="20794"/>
                  <a:pt x="16756" y="20811"/>
                  <a:pt x="16795" y="20810"/>
                </a:cubicBezTo>
                <a:lnTo>
                  <a:pt x="16858" y="20807"/>
                </a:lnTo>
                <a:lnTo>
                  <a:pt x="16798" y="20794"/>
                </a:lnTo>
                <a:cubicBezTo>
                  <a:pt x="16730" y="20780"/>
                  <a:pt x="16584" y="20630"/>
                  <a:pt x="16564" y="20551"/>
                </a:cubicBezTo>
                <a:cubicBezTo>
                  <a:pt x="16555" y="20518"/>
                  <a:pt x="16545" y="20499"/>
                  <a:pt x="16532" y="20495"/>
                </a:cubicBezTo>
                <a:close/>
                <a:moveTo>
                  <a:pt x="15880" y="20540"/>
                </a:moveTo>
                <a:cubicBezTo>
                  <a:pt x="15848" y="20543"/>
                  <a:pt x="15816" y="20557"/>
                  <a:pt x="15810" y="20569"/>
                </a:cubicBezTo>
                <a:cubicBezTo>
                  <a:pt x="15797" y="20600"/>
                  <a:pt x="15834" y="20598"/>
                  <a:pt x="15891" y="20564"/>
                </a:cubicBezTo>
                <a:cubicBezTo>
                  <a:pt x="15914" y="20550"/>
                  <a:pt x="15928" y="20543"/>
                  <a:pt x="15926" y="20540"/>
                </a:cubicBezTo>
                <a:cubicBezTo>
                  <a:pt x="15925" y="20537"/>
                  <a:pt x="15909" y="20538"/>
                  <a:pt x="15880" y="20540"/>
                </a:cubicBezTo>
                <a:close/>
                <a:moveTo>
                  <a:pt x="15562" y="20556"/>
                </a:moveTo>
                <a:cubicBezTo>
                  <a:pt x="15550" y="20560"/>
                  <a:pt x="15540" y="20572"/>
                  <a:pt x="15534" y="20590"/>
                </a:cubicBezTo>
                <a:cubicBezTo>
                  <a:pt x="15523" y="20621"/>
                  <a:pt x="15527" y="20621"/>
                  <a:pt x="15565" y="20604"/>
                </a:cubicBezTo>
                <a:cubicBezTo>
                  <a:pt x="15590" y="20592"/>
                  <a:pt x="15603" y="20577"/>
                  <a:pt x="15597" y="20569"/>
                </a:cubicBezTo>
                <a:cubicBezTo>
                  <a:pt x="15586" y="20556"/>
                  <a:pt x="15574" y="20552"/>
                  <a:pt x="15562" y="20556"/>
                </a:cubicBezTo>
                <a:close/>
                <a:moveTo>
                  <a:pt x="17341" y="20559"/>
                </a:moveTo>
                <a:cubicBezTo>
                  <a:pt x="17334" y="20564"/>
                  <a:pt x="17359" y="20581"/>
                  <a:pt x="17394" y="20598"/>
                </a:cubicBezTo>
                <a:cubicBezTo>
                  <a:pt x="17444" y="20623"/>
                  <a:pt x="17448" y="20635"/>
                  <a:pt x="17425" y="20656"/>
                </a:cubicBezTo>
                <a:cubicBezTo>
                  <a:pt x="17394" y="20685"/>
                  <a:pt x="17406" y="20688"/>
                  <a:pt x="17509" y="20683"/>
                </a:cubicBezTo>
                <a:cubicBezTo>
                  <a:pt x="17558" y="20680"/>
                  <a:pt x="17615" y="20705"/>
                  <a:pt x="17653" y="20736"/>
                </a:cubicBezTo>
                <a:cubicBezTo>
                  <a:pt x="17626" y="20706"/>
                  <a:pt x="17604" y="20678"/>
                  <a:pt x="17572" y="20651"/>
                </a:cubicBezTo>
                <a:cubicBezTo>
                  <a:pt x="17552" y="20659"/>
                  <a:pt x="17517" y="20648"/>
                  <a:pt x="17453" y="20609"/>
                </a:cubicBezTo>
                <a:cubicBezTo>
                  <a:pt x="17399" y="20576"/>
                  <a:pt x="17348" y="20553"/>
                  <a:pt x="17341" y="20559"/>
                </a:cubicBezTo>
                <a:close/>
                <a:moveTo>
                  <a:pt x="17057" y="20569"/>
                </a:moveTo>
                <a:cubicBezTo>
                  <a:pt x="17045" y="20571"/>
                  <a:pt x="17033" y="20579"/>
                  <a:pt x="17019" y="20593"/>
                </a:cubicBezTo>
                <a:cubicBezTo>
                  <a:pt x="17001" y="20612"/>
                  <a:pt x="16970" y="20627"/>
                  <a:pt x="16952" y="20627"/>
                </a:cubicBezTo>
                <a:cubicBezTo>
                  <a:pt x="16931" y="20627"/>
                  <a:pt x="16925" y="20652"/>
                  <a:pt x="16928" y="20701"/>
                </a:cubicBezTo>
                <a:cubicBezTo>
                  <a:pt x="16933" y="20799"/>
                  <a:pt x="16973" y="20795"/>
                  <a:pt x="17075" y="20688"/>
                </a:cubicBezTo>
                <a:cubicBezTo>
                  <a:pt x="17157" y="20602"/>
                  <a:pt x="17155" y="20601"/>
                  <a:pt x="17103" y="20580"/>
                </a:cubicBezTo>
                <a:cubicBezTo>
                  <a:pt x="17081" y="20571"/>
                  <a:pt x="17070" y="20567"/>
                  <a:pt x="17057" y="20569"/>
                </a:cubicBezTo>
                <a:close/>
                <a:moveTo>
                  <a:pt x="15993" y="20582"/>
                </a:moveTo>
                <a:cubicBezTo>
                  <a:pt x="15962" y="20582"/>
                  <a:pt x="15951" y="20599"/>
                  <a:pt x="15951" y="20641"/>
                </a:cubicBezTo>
                <a:lnTo>
                  <a:pt x="15951" y="20688"/>
                </a:lnTo>
                <a:lnTo>
                  <a:pt x="16014" y="20646"/>
                </a:lnTo>
                <a:cubicBezTo>
                  <a:pt x="16070" y="20606"/>
                  <a:pt x="16071" y="20601"/>
                  <a:pt x="16031" y="20590"/>
                </a:cubicBezTo>
                <a:cubicBezTo>
                  <a:pt x="16016" y="20586"/>
                  <a:pt x="16003" y="20583"/>
                  <a:pt x="15993" y="20582"/>
                </a:cubicBezTo>
                <a:close/>
                <a:moveTo>
                  <a:pt x="15712" y="20691"/>
                </a:moveTo>
                <a:cubicBezTo>
                  <a:pt x="15674" y="20680"/>
                  <a:pt x="15586" y="20739"/>
                  <a:pt x="15586" y="20776"/>
                </a:cubicBezTo>
                <a:cubicBezTo>
                  <a:pt x="15586" y="20788"/>
                  <a:pt x="15753" y="20779"/>
                  <a:pt x="15775" y="20765"/>
                </a:cubicBezTo>
                <a:cubicBezTo>
                  <a:pt x="15793" y="20754"/>
                  <a:pt x="15748" y="20701"/>
                  <a:pt x="15712" y="20691"/>
                </a:cubicBezTo>
                <a:close/>
                <a:moveTo>
                  <a:pt x="16451" y="20725"/>
                </a:moveTo>
                <a:cubicBezTo>
                  <a:pt x="16447" y="20724"/>
                  <a:pt x="16441" y="20725"/>
                  <a:pt x="16434" y="20728"/>
                </a:cubicBezTo>
                <a:cubicBezTo>
                  <a:pt x="16421" y="20734"/>
                  <a:pt x="16409" y="20747"/>
                  <a:pt x="16409" y="20757"/>
                </a:cubicBezTo>
                <a:cubicBezTo>
                  <a:pt x="16409" y="20767"/>
                  <a:pt x="16421" y="20771"/>
                  <a:pt x="16434" y="20765"/>
                </a:cubicBezTo>
                <a:cubicBezTo>
                  <a:pt x="16447" y="20759"/>
                  <a:pt x="16458" y="20746"/>
                  <a:pt x="16458" y="20736"/>
                </a:cubicBezTo>
                <a:cubicBezTo>
                  <a:pt x="16458" y="20731"/>
                  <a:pt x="16456" y="20727"/>
                  <a:pt x="16451" y="20725"/>
                </a:cubicBezTo>
                <a:close/>
                <a:moveTo>
                  <a:pt x="17439" y="20731"/>
                </a:moveTo>
                <a:cubicBezTo>
                  <a:pt x="17430" y="20732"/>
                  <a:pt x="17423" y="20736"/>
                  <a:pt x="17418" y="20746"/>
                </a:cubicBezTo>
                <a:cubicBezTo>
                  <a:pt x="17408" y="20766"/>
                  <a:pt x="17421" y="20773"/>
                  <a:pt x="17464" y="20773"/>
                </a:cubicBezTo>
                <a:cubicBezTo>
                  <a:pt x="17535" y="20773"/>
                  <a:pt x="17540" y="20764"/>
                  <a:pt x="17478" y="20739"/>
                </a:cubicBezTo>
                <a:cubicBezTo>
                  <a:pt x="17460" y="20731"/>
                  <a:pt x="17449" y="20729"/>
                  <a:pt x="17439" y="20731"/>
                </a:cubicBezTo>
                <a:close/>
                <a:moveTo>
                  <a:pt x="17681" y="20765"/>
                </a:moveTo>
                <a:cubicBezTo>
                  <a:pt x="17687" y="20775"/>
                  <a:pt x="17695" y="20785"/>
                  <a:pt x="17695" y="20794"/>
                </a:cubicBezTo>
                <a:cubicBezTo>
                  <a:pt x="17695" y="20805"/>
                  <a:pt x="17748" y="20838"/>
                  <a:pt x="17775" y="20863"/>
                </a:cubicBezTo>
                <a:cubicBezTo>
                  <a:pt x="17744" y="20833"/>
                  <a:pt x="17715" y="20806"/>
                  <a:pt x="17705" y="20791"/>
                </a:cubicBezTo>
                <a:cubicBezTo>
                  <a:pt x="17701" y="20785"/>
                  <a:pt x="17688" y="20773"/>
                  <a:pt x="17681" y="20765"/>
                </a:cubicBezTo>
                <a:close/>
                <a:moveTo>
                  <a:pt x="17786" y="21067"/>
                </a:moveTo>
                <a:cubicBezTo>
                  <a:pt x="17750" y="21064"/>
                  <a:pt x="17751" y="21112"/>
                  <a:pt x="17800" y="21178"/>
                </a:cubicBezTo>
                <a:cubicBezTo>
                  <a:pt x="17833" y="21222"/>
                  <a:pt x="17856" y="21262"/>
                  <a:pt x="17849" y="21270"/>
                </a:cubicBezTo>
                <a:cubicBezTo>
                  <a:pt x="17842" y="21279"/>
                  <a:pt x="17786" y="21286"/>
                  <a:pt x="17723" y="21286"/>
                </a:cubicBezTo>
                <a:cubicBezTo>
                  <a:pt x="17621" y="21286"/>
                  <a:pt x="17595" y="21294"/>
                  <a:pt x="17509" y="21360"/>
                </a:cubicBezTo>
                <a:cubicBezTo>
                  <a:pt x="17457" y="21401"/>
                  <a:pt x="17381" y="21447"/>
                  <a:pt x="17338" y="21461"/>
                </a:cubicBezTo>
                <a:cubicBezTo>
                  <a:pt x="17260" y="21486"/>
                  <a:pt x="17242" y="21510"/>
                  <a:pt x="17271" y="21567"/>
                </a:cubicBezTo>
                <a:cubicBezTo>
                  <a:pt x="17276" y="21576"/>
                  <a:pt x="17342" y="21584"/>
                  <a:pt x="17467" y="21588"/>
                </a:cubicBezTo>
                <a:cubicBezTo>
                  <a:pt x="17831" y="21587"/>
                  <a:pt x="17888" y="21586"/>
                  <a:pt x="18168" y="21585"/>
                </a:cubicBezTo>
                <a:lnTo>
                  <a:pt x="18203" y="21559"/>
                </a:lnTo>
                <a:cubicBezTo>
                  <a:pt x="18257" y="21518"/>
                  <a:pt x="18247" y="21457"/>
                  <a:pt x="18189" y="21474"/>
                </a:cubicBezTo>
                <a:cubicBezTo>
                  <a:pt x="18131" y="21491"/>
                  <a:pt x="18097" y="21423"/>
                  <a:pt x="18140" y="21376"/>
                </a:cubicBezTo>
                <a:cubicBezTo>
                  <a:pt x="18159" y="21355"/>
                  <a:pt x="18168" y="21324"/>
                  <a:pt x="18161" y="21310"/>
                </a:cubicBezTo>
                <a:cubicBezTo>
                  <a:pt x="18154" y="21296"/>
                  <a:pt x="18155" y="21272"/>
                  <a:pt x="18164" y="21255"/>
                </a:cubicBezTo>
                <a:cubicBezTo>
                  <a:pt x="18174" y="21235"/>
                  <a:pt x="18187" y="21235"/>
                  <a:pt x="18206" y="21249"/>
                </a:cubicBezTo>
                <a:cubicBezTo>
                  <a:pt x="18204" y="21245"/>
                  <a:pt x="18201" y="21240"/>
                  <a:pt x="18199" y="21236"/>
                </a:cubicBezTo>
                <a:lnTo>
                  <a:pt x="18171" y="21207"/>
                </a:lnTo>
                <a:cubicBezTo>
                  <a:pt x="18162" y="21197"/>
                  <a:pt x="18122" y="21165"/>
                  <a:pt x="18101" y="21146"/>
                </a:cubicBezTo>
                <a:cubicBezTo>
                  <a:pt x="18082" y="21171"/>
                  <a:pt x="18069" y="21169"/>
                  <a:pt x="17979" y="21143"/>
                </a:cubicBezTo>
                <a:cubicBezTo>
                  <a:pt x="17922" y="21127"/>
                  <a:pt x="17855" y="21103"/>
                  <a:pt x="17832" y="21088"/>
                </a:cubicBezTo>
                <a:cubicBezTo>
                  <a:pt x="17812" y="21075"/>
                  <a:pt x="17798" y="21068"/>
                  <a:pt x="17786" y="21067"/>
                </a:cubicBezTo>
                <a:close/>
                <a:moveTo>
                  <a:pt x="17551" y="21165"/>
                </a:moveTo>
                <a:cubicBezTo>
                  <a:pt x="17511" y="21160"/>
                  <a:pt x="17429" y="21174"/>
                  <a:pt x="17236" y="21215"/>
                </a:cubicBezTo>
                <a:cubicBezTo>
                  <a:pt x="17161" y="21231"/>
                  <a:pt x="17118" y="21231"/>
                  <a:pt x="17089" y="21218"/>
                </a:cubicBezTo>
                <a:cubicBezTo>
                  <a:pt x="17067" y="21207"/>
                  <a:pt x="17023" y="21201"/>
                  <a:pt x="16991" y="21204"/>
                </a:cubicBezTo>
                <a:cubicBezTo>
                  <a:pt x="16797" y="21225"/>
                  <a:pt x="16749" y="21235"/>
                  <a:pt x="16749" y="21249"/>
                </a:cubicBezTo>
                <a:cubicBezTo>
                  <a:pt x="16749" y="21266"/>
                  <a:pt x="16832" y="21284"/>
                  <a:pt x="16970" y="21297"/>
                </a:cubicBezTo>
                <a:cubicBezTo>
                  <a:pt x="17012" y="21301"/>
                  <a:pt x="17056" y="21311"/>
                  <a:pt x="17071" y="21321"/>
                </a:cubicBezTo>
                <a:cubicBezTo>
                  <a:pt x="17087" y="21330"/>
                  <a:pt x="17140" y="21345"/>
                  <a:pt x="17187" y="21355"/>
                </a:cubicBezTo>
                <a:cubicBezTo>
                  <a:pt x="17324" y="21385"/>
                  <a:pt x="17340" y="21383"/>
                  <a:pt x="17478" y="21289"/>
                </a:cubicBezTo>
                <a:cubicBezTo>
                  <a:pt x="17578" y="21220"/>
                  <a:pt x="17604" y="21192"/>
                  <a:pt x="17583" y="21175"/>
                </a:cubicBezTo>
                <a:cubicBezTo>
                  <a:pt x="17576" y="21170"/>
                  <a:pt x="17565" y="21166"/>
                  <a:pt x="17551" y="21165"/>
                </a:cubicBezTo>
                <a:close/>
                <a:moveTo>
                  <a:pt x="16091" y="21231"/>
                </a:moveTo>
                <a:cubicBezTo>
                  <a:pt x="16073" y="21233"/>
                  <a:pt x="16058" y="21240"/>
                  <a:pt x="16035" y="21257"/>
                </a:cubicBezTo>
                <a:cubicBezTo>
                  <a:pt x="16006" y="21278"/>
                  <a:pt x="15972" y="21331"/>
                  <a:pt x="15958" y="21374"/>
                </a:cubicBezTo>
                <a:lnTo>
                  <a:pt x="15933" y="21448"/>
                </a:lnTo>
                <a:lnTo>
                  <a:pt x="16045" y="21477"/>
                </a:lnTo>
                <a:cubicBezTo>
                  <a:pt x="16107" y="21492"/>
                  <a:pt x="16180" y="21507"/>
                  <a:pt x="16206" y="21511"/>
                </a:cubicBezTo>
                <a:cubicBezTo>
                  <a:pt x="16233" y="21515"/>
                  <a:pt x="16380" y="21514"/>
                  <a:pt x="16536" y="21511"/>
                </a:cubicBezTo>
                <a:cubicBezTo>
                  <a:pt x="16790" y="21507"/>
                  <a:pt x="17065" y="21472"/>
                  <a:pt x="17159" y="21432"/>
                </a:cubicBezTo>
                <a:cubicBezTo>
                  <a:pt x="17206" y="21412"/>
                  <a:pt x="16907" y="21346"/>
                  <a:pt x="16676" y="21323"/>
                </a:cubicBezTo>
                <a:cubicBezTo>
                  <a:pt x="16423" y="21299"/>
                  <a:pt x="16261" y="21273"/>
                  <a:pt x="16168" y="21244"/>
                </a:cubicBezTo>
                <a:cubicBezTo>
                  <a:pt x="16132" y="21233"/>
                  <a:pt x="16109" y="21229"/>
                  <a:pt x="16091" y="21231"/>
                </a:cubicBezTo>
                <a:close/>
                <a:moveTo>
                  <a:pt x="15141" y="21284"/>
                </a:moveTo>
                <a:cubicBezTo>
                  <a:pt x="15120" y="21280"/>
                  <a:pt x="15110" y="21281"/>
                  <a:pt x="15117" y="21286"/>
                </a:cubicBezTo>
                <a:cubicBezTo>
                  <a:pt x="15130" y="21297"/>
                  <a:pt x="15202" y="21320"/>
                  <a:pt x="15275" y="21339"/>
                </a:cubicBezTo>
                <a:cubicBezTo>
                  <a:pt x="15433" y="21382"/>
                  <a:pt x="15434" y="21383"/>
                  <a:pt x="15404" y="21360"/>
                </a:cubicBezTo>
                <a:cubicBezTo>
                  <a:pt x="15391" y="21351"/>
                  <a:pt x="15315" y="21325"/>
                  <a:pt x="15236" y="21305"/>
                </a:cubicBezTo>
                <a:cubicBezTo>
                  <a:pt x="15196" y="21295"/>
                  <a:pt x="15163" y="21287"/>
                  <a:pt x="15141" y="21284"/>
                </a:cubicBezTo>
                <a:close/>
                <a:moveTo>
                  <a:pt x="18280" y="21315"/>
                </a:moveTo>
                <a:lnTo>
                  <a:pt x="18290" y="21323"/>
                </a:lnTo>
                <a:lnTo>
                  <a:pt x="18350" y="21323"/>
                </a:lnTo>
                <a:cubicBezTo>
                  <a:pt x="18316" y="21321"/>
                  <a:pt x="18294" y="21319"/>
                  <a:pt x="18280" y="21315"/>
                </a:cubicBezTo>
                <a:close/>
                <a:moveTo>
                  <a:pt x="15698" y="21347"/>
                </a:moveTo>
                <a:cubicBezTo>
                  <a:pt x="15666" y="21346"/>
                  <a:pt x="15630" y="21347"/>
                  <a:pt x="15590" y="21350"/>
                </a:cubicBezTo>
                <a:cubicBezTo>
                  <a:pt x="15421" y="21362"/>
                  <a:pt x="15418" y="21390"/>
                  <a:pt x="15579" y="21424"/>
                </a:cubicBezTo>
                <a:cubicBezTo>
                  <a:pt x="15658" y="21440"/>
                  <a:pt x="15749" y="21460"/>
                  <a:pt x="15782" y="21469"/>
                </a:cubicBezTo>
                <a:cubicBezTo>
                  <a:pt x="15816" y="21478"/>
                  <a:pt x="15851" y="21484"/>
                  <a:pt x="15859" y="21485"/>
                </a:cubicBezTo>
                <a:cubicBezTo>
                  <a:pt x="15888" y="21487"/>
                  <a:pt x="15896" y="21442"/>
                  <a:pt x="15877" y="21403"/>
                </a:cubicBezTo>
                <a:cubicBezTo>
                  <a:pt x="15860" y="21369"/>
                  <a:pt x="15796" y="21350"/>
                  <a:pt x="15698" y="21347"/>
                </a:cubicBezTo>
                <a:close/>
                <a:moveTo>
                  <a:pt x="17106" y="21535"/>
                </a:moveTo>
                <a:cubicBezTo>
                  <a:pt x="17061" y="21533"/>
                  <a:pt x="16991" y="21553"/>
                  <a:pt x="16991" y="21577"/>
                </a:cubicBezTo>
                <a:cubicBezTo>
                  <a:pt x="16991" y="21582"/>
                  <a:pt x="17002" y="21585"/>
                  <a:pt x="17012" y="21588"/>
                </a:cubicBezTo>
                <a:cubicBezTo>
                  <a:pt x="17091" y="21588"/>
                  <a:pt x="17069" y="21588"/>
                  <a:pt x="17145" y="21588"/>
                </a:cubicBezTo>
                <a:cubicBezTo>
                  <a:pt x="17160" y="21581"/>
                  <a:pt x="17161" y="21569"/>
                  <a:pt x="17141" y="21546"/>
                </a:cubicBezTo>
                <a:cubicBezTo>
                  <a:pt x="17136" y="21539"/>
                  <a:pt x="17121" y="21536"/>
                  <a:pt x="17106" y="21535"/>
                </a:cubicBezTo>
                <a:close/>
                <a:moveTo>
                  <a:pt x="21499" y="21570"/>
                </a:moveTo>
                <a:cubicBezTo>
                  <a:pt x="21460" y="21570"/>
                  <a:pt x="21418" y="21575"/>
                  <a:pt x="21408" y="21583"/>
                </a:cubicBezTo>
                <a:cubicBezTo>
                  <a:pt x="21399" y="21590"/>
                  <a:pt x="21428" y="21595"/>
                  <a:pt x="21471" y="21596"/>
                </a:cubicBezTo>
                <a:lnTo>
                  <a:pt x="21485" y="21596"/>
                </a:lnTo>
                <a:cubicBezTo>
                  <a:pt x="21530" y="21595"/>
                  <a:pt x="21569" y="21590"/>
                  <a:pt x="21569" y="21583"/>
                </a:cubicBezTo>
                <a:cubicBezTo>
                  <a:pt x="21569" y="21575"/>
                  <a:pt x="21538" y="21570"/>
                  <a:pt x="21499" y="21570"/>
                </a:cubicBezTo>
                <a:close/>
                <a:moveTo>
                  <a:pt x="16746" y="21585"/>
                </a:moveTo>
                <a:cubicBezTo>
                  <a:pt x="16740" y="21587"/>
                  <a:pt x="16740" y="21587"/>
                  <a:pt x="16739" y="21588"/>
                </a:cubicBezTo>
                <a:cubicBezTo>
                  <a:pt x="16745" y="21588"/>
                  <a:pt x="16759" y="21588"/>
                  <a:pt x="16770" y="21588"/>
                </a:cubicBezTo>
                <a:cubicBezTo>
                  <a:pt x="16783" y="21588"/>
                  <a:pt x="16778" y="21588"/>
                  <a:pt x="16791" y="21588"/>
                </a:cubicBezTo>
                <a:cubicBezTo>
                  <a:pt x="16791" y="21587"/>
                  <a:pt x="16793" y="21587"/>
                  <a:pt x="16791" y="21585"/>
                </a:cubicBezTo>
                <a:cubicBezTo>
                  <a:pt x="16783" y="21579"/>
                  <a:pt x="16763" y="21580"/>
                  <a:pt x="16746" y="2158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98" name="Adduction.jpg" descr="Adduction.jpg"/>
          <p:cNvPicPr>
            <a:picLocks noChangeAspect="1"/>
          </p:cNvPicPr>
          <p:nvPr/>
        </p:nvPicPr>
        <p:blipFill>
          <a:blip r:embed="rId3"/>
          <a:srcRect l="34669" t="2211" r="29013" b="1327"/>
          <a:stretch>
            <a:fillRect/>
          </a:stretch>
        </p:blipFill>
        <p:spPr>
          <a:xfrm>
            <a:off x="8193637" y="4053614"/>
            <a:ext cx="977808" cy="3895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2" h="21594" extrusionOk="0">
                <a:moveTo>
                  <a:pt x="10868" y="0"/>
                </a:moveTo>
                <a:cubicBezTo>
                  <a:pt x="9977" y="0"/>
                  <a:pt x="9787" y="4"/>
                  <a:pt x="9233" y="37"/>
                </a:cubicBezTo>
                <a:cubicBezTo>
                  <a:pt x="7931" y="116"/>
                  <a:pt x="7207" y="212"/>
                  <a:pt x="6715" y="376"/>
                </a:cubicBezTo>
                <a:cubicBezTo>
                  <a:pt x="6307" y="512"/>
                  <a:pt x="6161" y="600"/>
                  <a:pt x="6086" y="744"/>
                </a:cubicBezTo>
                <a:cubicBezTo>
                  <a:pt x="5982" y="939"/>
                  <a:pt x="5905" y="1041"/>
                  <a:pt x="5841" y="1060"/>
                </a:cubicBezTo>
                <a:cubicBezTo>
                  <a:pt x="5755" y="1086"/>
                  <a:pt x="5762" y="1359"/>
                  <a:pt x="5849" y="1412"/>
                </a:cubicBezTo>
                <a:cubicBezTo>
                  <a:pt x="5917" y="1453"/>
                  <a:pt x="5898" y="1467"/>
                  <a:pt x="5596" y="1613"/>
                </a:cubicBezTo>
                <a:cubicBezTo>
                  <a:pt x="5418" y="1698"/>
                  <a:pt x="5272" y="1782"/>
                  <a:pt x="5272" y="1800"/>
                </a:cubicBezTo>
                <a:cubicBezTo>
                  <a:pt x="5272" y="1817"/>
                  <a:pt x="5347" y="1850"/>
                  <a:pt x="5439" y="1872"/>
                </a:cubicBezTo>
                <a:cubicBezTo>
                  <a:pt x="5641" y="1921"/>
                  <a:pt x="5722" y="2038"/>
                  <a:pt x="5613" y="2130"/>
                </a:cubicBezTo>
                <a:cubicBezTo>
                  <a:pt x="5556" y="2178"/>
                  <a:pt x="5553" y="2196"/>
                  <a:pt x="5631" y="2237"/>
                </a:cubicBezTo>
                <a:cubicBezTo>
                  <a:pt x="5690" y="2269"/>
                  <a:pt x="5713" y="2306"/>
                  <a:pt x="5692" y="2339"/>
                </a:cubicBezTo>
                <a:cubicBezTo>
                  <a:pt x="5667" y="2377"/>
                  <a:pt x="5696" y="2399"/>
                  <a:pt x="5797" y="2435"/>
                </a:cubicBezTo>
                <a:cubicBezTo>
                  <a:pt x="5908" y="2475"/>
                  <a:pt x="5935" y="2509"/>
                  <a:pt x="5963" y="2636"/>
                </a:cubicBezTo>
                <a:cubicBezTo>
                  <a:pt x="5996" y="2786"/>
                  <a:pt x="5994" y="2787"/>
                  <a:pt x="6190" y="2831"/>
                </a:cubicBezTo>
                <a:lnTo>
                  <a:pt x="6392" y="2875"/>
                </a:lnTo>
                <a:lnTo>
                  <a:pt x="7082" y="2869"/>
                </a:lnTo>
                <a:lnTo>
                  <a:pt x="7764" y="2860"/>
                </a:lnTo>
                <a:lnTo>
                  <a:pt x="8009" y="2906"/>
                </a:lnTo>
                <a:cubicBezTo>
                  <a:pt x="8197" y="2942"/>
                  <a:pt x="8289" y="2975"/>
                  <a:pt x="8411" y="3054"/>
                </a:cubicBezTo>
                <a:cubicBezTo>
                  <a:pt x="8567" y="3154"/>
                  <a:pt x="8565" y="3160"/>
                  <a:pt x="8569" y="3502"/>
                </a:cubicBezTo>
                <a:cubicBezTo>
                  <a:pt x="8573" y="3874"/>
                  <a:pt x="8551" y="3907"/>
                  <a:pt x="8271" y="3953"/>
                </a:cubicBezTo>
                <a:cubicBezTo>
                  <a:pt x="8198" y="3965"/>
                  <a:pt x="8045" y="3983"/>
                  <a:pt x="7930" y="3993"/>
                </a:cubicBezTo>
                <a:cubicBezTo>
                  <a:pt x="7680" y="4013"/>
                  <a:pt x="7528" y="4052"/>
                  <a:pt x="7353" y="4140"/>
                </a:cubicBezTo>
                <a:cubicBezTo>
                  <a:pt x="7174" y="4231"/>
                  <a:pt x="6917" y="4297"/>
                  <a:pt x="6575" y="4340"/>
                </a:cubicBezTo>
                <a:cubicBezTo>
                  <a:pt x="6174" y="4392"/>
                  <a:pt x="5571" y="4517"/>
                  <a:pt x="5176" y="4633"/>
                </a:cubicBezTo>
                <a:cubicBezTo>
                  <a:pt x="4085" y="4954"/>
                  <a:pt x="2819" y="5562"/>
                  <a:pt x="2361" y="5990"/>
                </a:cubicBezTo>
                <a:cubicBezTo>
                  <a:pt x="2160" y="6177"/>
                  <a:pt x="2172" y="6410"/>
                  <a:pt x="2387" y="6567"/>
                </a:cubicBezTo>
                <a:cubicBezTo>
                  <a:pt x="2648" y="6757"/>
                  <a:pt x="3142" y="6938"/>
                  <a:pt x="3532" y="6989"/>
                </a:cubicBezTo>
                <a:cubicBezTo>
                  <a:pt x="3691" y="7010"/>
                  <a:pt x="3685" y="7009"/>
                  <a:pt x="3725" y="7220"/>
                </a:cubicBezTo>
                <a:cubicBezTo>
                  <a:pt x="3772" y="7473"/>
                  <a:pt x="3797" y="7492"/>
                  <a:pt x="4512" y="7854"/>
                </a:cubicBezTo>
                <a:lnTo>
                  <a:pt x="5045" y="8122"/>
                </a:lnTo>
                <a:lnTo>
                  <a:pt x="4984" y="8204"/>
                </a:lnTo>
                <a:cubicBezTo>
                  <a:pt x="4901" y="8316"/>
                  <a:pt x="4908" y="8460"/>
                  <a:pt x="5010" y="8666"/>
                </a:cubicBezTo>
                <a:cubicBezTo>
                  <a:pt x="5111" y="8870"/>
                  <a:pt x="5127" y="9489"/>
                  <a:pt x="5036" y="9677"/>
                </a:cubicBezTo>
                <a:cubicBezTo>
                  <a:pt x="4944" y="9869"/>
                  <a:pt x="4638" y="10349"/>
                  <a:pt x="4573" y="10406"/>
                </a:cubicBezTo>
                <a:cubicBezTo>
                  <a:pt x="4541" y="10434"/>
                  <a:pt x="4520" y="10498"/>
                  <a:pt x="4520" y="10546"/>
                </a:cubicBezTo>
                <a:cubicBezTo>
                  <a:pt x="4520" y="10643"/>
                  <a:pt x="4321" y="10811"/>
                  <a:pt x="4101" y="10901"/>
                </a:cubicBezTo>
                <a:cubicBezTo>
                  <a:pt x="4029" y="10930"/>
                  <a:pt x="3841" y="10990"/>
                  <a:pt x="3681" y="11035"/>
                </a:cubicBezTo>
                <a:cubicBezTo>
                  <a:pt x="3521" y="11080"/>
                  <a:pt x="3324" y="11138"/>
                  <a:pt x="3244" y="11165"/>
                </a:cubicBezTo>
                <a:cubicBezTo>
                  <a:pt x="3164" y="11191"/>
                  <a:pt x="2955" y="11253"/>
                  <a:pt x="2781" y="11303"/>
                </a:cubicBezTo>
                <a:lnTo>
                  <a:pt x="2466" y="11396"/>
                </a:lnTo>
                <a:lnTo>
                  <a:pt x="2186" y="11330"/>
                </a:lnTo>
                <a:cubicBezTo>
                  <a:pt x="1733" y="11223"/>
                  <a:pt x="1306" y="11196"/>
                  <a:pt x="883" y="11246"/>
                </a:cubicBezTo>
                <a:cubicBezTo>
                  <a:pt x="664" y="11272"/>
                  <a:pt x="385" y="11368"/>
                  <a:pt x="376" y="11418"/>
                </a:cubicBezTo>
                <a:cubicBezTo>
                  <a:pt x="373" y="11435"/>
                  <a:pt x="321" y="11468"/>
                  <a:pt x="262" y="11490"/>
                </a:cubicBezTo>
                <a:cubicBezTo>
                  <a:pt x="127" y="11542"/>
                  <a:pt x="-1" y="11662"/>
                  <a:pt x="0" y="11739"/>
                </a:cubicBezTo>
                <a:cubicBezTo>
                  <a:pt x="2" y="11887"/>
                  <a:pt x="341" y="12111"/>
                  <a:pt x="708" y="12203"/>
                </a:cubicBezTo>
                <a:cubicBezTo>
                  <a:pt x="813" y="12229"/>
                  <a:pt x="1041" y="12270"/>
                  <a:pt x="1215" y="12293"/>
                </a:cubicBezTo>
                <a:cubicBezTo>
                  <a:pt x="1390" y="12317"/>
                  <a:pt x="1621" y="12347"/>
                  <a:pt x="1731" y="12361"/>
                </a:cubicBezTo>
                <a:cubicBezTo>
                  <a:pt x="1843" y="12376"/>
                  <a:pt x="2054" y="12390"/>
                  <a:pt x="2203" y="12390"/>
                </a:cubicBezTo>
                <a:cubicBezTo>
                  <a:pt x="2737" y="12390"/>
                  <a:pt x="3067" y="12290"/>
                  <a:pt x="3200" y="12091"/>
                </a:cubicBezTo>
                <a:lnTo>
                  <a:pt x="3279" y="11979"/>
                </a:lnTo>
                <a:lnTo>
                  <a:pt x="3900" y="11979"/>
                </a:lnTo>
                <a:cubicBezTo>
                  <a:pt x="4698" y="11979"/>
                  <a:pt x="4830" y="11995"/>
                  <a:pt x="4765" y="12086"/>
                </a:cubicBezTo>
                <a:cubicBezTo>
                  <a:pt x="4741" y="12120"/>
                  <a:pt x="4721" y="12355"/>
                  <a:pt x="4722" y="12608"/>
                </a:cubicBezTo>
                <a:cubicBezTo>
                  <a:pt x="4723" y="13008"/>
                  <a:pt x="4742" y="13113"/>
                  <a:pt x="4879" y="13426"/>
                </a:cubicBezTo>
                <a:cubicBezTo>
                  <a:pt x="5046" y="13807"/>
                  <a:pt x="5136" y="13937"/>
                  <a:pt x="5325" y="14075"/>
                </a:cubicBezTo>
                <a:cubicBezTo>
                  <a:pt x="5561" y="14248"/>
                  <a:pt x="5622" y="14365"/>
                  <a:pt x="5552" y="14493"/>
                </a:cubicBezTo>
                <a:cubicBezTo>
                  <a:pt x="5440" y="14698"/>
                  <a:pt x="5550" y="15266"/>
                  <a:pt x="5736" y="15468"/>
                </a:cubicBezTo>
                <a:cubicBezTo>
                  <a:pt x="5767" y="15502"/>
                  <a:pt x="5795" y="15612"/>
                  <a:pt x="5797" y="15712"/>
                </a:cubicBezTo>
                <a:cubicBezTo>
                  <a:pt x="5799" y="15812"/>
                  <a:pt x="5838" y="15977"/>
                  <a:pt x="5884" y="16077"/>
                </a:cubicBezTo>
                <a:cubicBezTo>
                  <a:pt x="6043" y="16422"/>
                  <a:pt x="6163" y="16971"/>
                  <a:pt x="6147" y="17252"/>
                </a:cubicBezTo>
                <a:cubicBezTo>
                  <a:pt x="6134" y="17482"/>
                  <a:pt x="6153" y="17543"/>
                  <a:pt x="6234" y="17606"/>
                </a:cubicBezTo>
                <a:cubicBezTo>
                  <a:pt x="6351" y="17696"/>
                  <a:pt x="6765" y="17836"/>
                  <a:pt x="7100" y="17896"/>
                </a:cubicBezTo>
                <a:cubicBezTo>
                  <a:pt x="7331" y="17938"/>
                  <a:pt x="7345" y="17943"/>
                  <a:pt x="7380" y="18039"/>
                </a:cubicBezTo>
                <a:cubicBezTo>
                  <a:pt x="7483" y="18322"/>
                  <a:pt x="7532" y="18721"/>
                  <a:pt x="7476" y="18836"/>
                </a:cubicBezTo>
                <a:cubicBezTo>
                  <a:pt x="7371" y="19047"/>
                  <a:pt x="7286" y="19095"/>
                  <a:pt x="6855" y="19194"/>
                </a:cubicBezTo>
                <a:cubicBezTo>
                  <a:pt x="6645" y="19243"/>
                  <a:pt x="6337" y="19301"/>
                  <a:pt x="6173" y="19324"/>
                </a:cubicBezTo>
                <a:cubicBezTo>
                  <a:pt x="6009" y="19348"/>
                  <a:pt x="5698" y="19407"/>
                  <a:pt x="5482" y="19456"/>
                </a:cubicBezTo>
                <a:cubicBezTo>
                  <a:pt x="5239" y="19512"/>
                  <a:pt x="4888" y="19570"/>
                  <a:pt x="4555" y="19612"/>
                </a:cubicBezTo>
                <a:cubicBezTo>
                  <a:pt x="4028" y="19679"/>
                  <a:pt x="4013" y="19681"/>
                  <a:pt x="3288" y="19692"/>
                </a:cubicBezTo>
                <a:cubicBezTo>
                  <a:pt x="2637" y="19701"/>
                  <a:pt x="2524" y="19706"/>
                  <a:pt x="2291" y="19740"/>
                </a:cubicBezTo>
                <a:cubicBezTo>
                  <a:pt x="2146" y="19761"/>
                  <a:pt x="1978" y="19798"/>
                  <a:pt x="1924" y="19819"/>
                </a:cubicBezTo>
                <a:cubicBezTo>
                  <a:pt x="1732" y="19896"/>
                  <a:pt x="1401" y="19989"/>
                  <a:pt x="1163" y="20033"/>
                </a:cubicBezTo>
                <a:lnTo>
                  <a:pt x="918" y="20077"/>
                </a:lnTo>
                <a:lnTo>
                  <a:pt x="953" y="20193"/>
                </a:lnTo>
                <a:cubicBezTo>
                  <a:pt x="990" y="20325"/>
                  <a:pt x="1079" y="20362"/>
                  <a:pt x="1443" y="20389"/>
                </a:cubicBezTo>
                <a:cubicBezTo>
                  <a:pt x="1730" y="20411"/>
                  <a:pt x="2699" y="20409"/>
                  <a:pt x="3218" y="20387"/>
                </a:cubicBezTo>
                <a:cubicBezTo>
                  <a:pt x="3462" y="20376"/>
                  <a:pt x="3875" y="20371"/>
                  <a:pt x="4258" y="20376"/>
                </a:cubicBezTo>
                <a:cubicBezTo>
                  <a:pt x="4609" y="20380"/>
                  <a:pt x="4957" y="20379"/>
                  <a:pt x="5036" y="20374"/>
                </a:cubicBezTo>
                <a:cubicBezTo>
                  <a:pt x="5966" y="20305"/>
                  <a:pt x="7213" y="20278"/>
                  <a:pt x="7729" y="20316"/>
                </a:cubicBezTo>
                <a:cubicBezTo>
                  <a:pt x="7857" y="20326"/>
                  <a:pt x="8005" y="20333"/>
                  <a:pt x="8053" y="20334"/>
                </a:cubicBezTo>
                <a:cubicBezTo>
                  <a:pt x="8101" y="20335"/>
                  <a:pt x="8164" y="20342"/>
                  <a:pt x="8201" y="20349"/>
                </a:cubicBezTo>
                <a:cubicBezTo>
                  <a:pt x="8243" y="20358"/>
                  <a:pt x="8291" y="20357"/>
                  <a:pt x="8315" y="20347"/>
                </a:cubicBezTo>
                <a:cubicBezTo>
                  <a:pt x="8343" y="20336"/>
                  <a:pt x="8370" y="20335"/>
                  <a:pt x="8429" y="20347"/>
                </a:cubicBezTo>
                <a:cubicBezTo>
                  <a:pt x="8474" y="20357"/>
                  <a:pt x="8516" y="20361"/>
                  <a:pt x="8516" y="20356"/>
                </a:cubicBezTo>
                <a:cubicBezTo>
                  <a:pt x="8516" y="20351"/>
                  <a:pt x="8568" y="20354"/>
                  <a:pt x="8639" y="20367"/>
                </a:cubicBezTo>
                <a:cubicBezTo>
                  <a:pt x="8709" y="20379"/>
                  <a:pt x="8835" y="20391"/>
                  <a:pt x="8918" y="20391"/>
                </a:cubicBezTo>
                <a:cubicBezTo>
                  <a:pt x="9075" y="20391"/>
                  <a:pt x="9341" y="20447"/>
                  <a:pt x="9364" y="20486"/>
                </a:cubicBezTo>
                <a:cubicBezTo>
                  <a:pt x="9377" y="20507"/>
                  <a:pt x="8671" y="20638"/>
                  <a:pt x="8542" y="20638"/>
                </a:cubicBezTo>
                <a:cubicBezTo>
                  <a:pt x="8508" y="20638"/>
                  <a:pt x="8388" y="20655"/>
                  <a:pt x="8280" y="20675"/>
                </a:cubicBezTo>
                <a:cubicBezTo>
                  <a:pt x="8172" y="20695"/>
                  <a:pt x="8018" y="20710"/>
                  <a:pt x="7930" y="20710"/>
                </a:cubicBezTo>
                <a:cubicBezTo>
                  <a:pt x="7662" y="20710"/>
                  <a:pt x="7458" y="20739"/>
                  <a:pt x="7126" y="20820"/>
                </a:cubicBezTo>
                <a:cubicBezTo>
                  <a:pt x="6821" y="20895"/>
                  <a:pt x="6203" y="21003"/>
                  <a:pt x="6086" y="21003"/>
                </a:cubicBezTo>
                <a:cubicBezTo>
                  <a:pt x="6055" y="21003"/>
                  <a:pt x="5916" y="21025"/>
                  <a:pt x="5771" y="21053"/>
                </a:cubicBezTo>
                <a:cubicBezTo>
                  <a:pt x="5626" y="21081"/>
                  <a:pt x="5434" y="21108"/>
                  <a:pt x="5351" y="21113"/>
                </a:cubicBezTo>
                <a:cubicBezTo>
                  <a:pt x="5265" y="21118"/>
                  <a:pt x="5181" y="21138"/>
                  <a:pt x="5150" y="21159"/>
                </a:cubicBezTo>
                <a:cubicBezTo>
                  <a:pt x="5094" y="21196"/>
                  <a:pt x="5129" y="21282"/>
                  <a:pt x="5220" y="21326"/>
                </a:cubicBezTo>
                <a:cubicBezTo>
                  <a:pt x="5352" y="21390"/>
                  <a:pt x="6350" y="21516"/>
                  <a:pt x="6881" y="21535"/>
                </a:cubicBezTo>
                <a:cubicBezTo>
                  <a:pt x="7031" y="21541"/>
                  <a:pt x="7184" y="21552"/>
                  <a:pt x="7222" y="21559"/>
                </a:cubicBezTo>
                <a:cubicBezTo>
                  <a:pt x="7260" y="21567"/>
                  <a:pt x="7519" y="21578"/>
                  <a:pt x="7799" y="21584"/>
                </a:cubicBezTo>
                <a:cubicBezTo>
                  <a:pt x="8594" y="21600"/>
                  <a:pt x="9048" y="21598"/>
                  <a:pt x="9268" y="21575"/>
                </a:cubicBezTo>
                <a:cubicBezTo>
                  <a:pt x="9380" y="21563"/>
                  <a:pt x="9757" y="21543"/>
                  <a:pt x="10107" y="21533"/>
                </a:cubicBezTo>
                <a:cubicBezTo>
                  <a:pt x="10828" y="21512"/>
                  <a:pt x="11054" y="21495"/>
                  <a:pt x="11821" y="21405"/>
                </a:cubicBezTo>
                <a:cubicBezTo>
                  <a:pt x="12119" y="21370"/>
                  <a:pt x="12512" y="21329"/>
                  <a:pt x="12687" y="21313"/>
                </a:cubicBezTo>
                <a:cubicBezTo>
                  <a:pt x="12862" y="21297"/>
                  <a:pt x="13200" y="21258"/>
                  <a:pt x="13439" y="21229"/>
                </a:cubicBezTo>
                <a:cubicBezTo>
                  <a:pt x="13678" y="21200"/>
                  <a:pt x="14214" y="21150"/>
                  <a:pt x="14628" y="21117"/>
                </a:cubicBezTo>
                <a:cubicBezTo>
                  <a:pt x="15042" y="21084"/>
                  <a:pt x="15469" y="21046"/>
                  <a:pt x="15581" y="21031"/>
                </a:cubicBezTo>
                <a:cubicBezTo>
                  <a:pt x="16102" y="20964"/>
                  <a:pt x="16216" y="20867"/>
                  <a:pt x="16114" y="20585"/>
                </a:cubicBezTo>
                <a:cubicBezTo>
                  <a:pt x="16057" y="20426"/>
                  <a:pt x="16023" y="20386"/>
                  <a:pt x="15869" y="20310"/>
                </a:cubicBezTo>
                <a:cubicBezTo>
                  <a:pt x="15651" y="20201"/>
                  <a:pt x="15520" y="20018"/>
                  <a:pt x="15520" y="19815"/>
                </a:cubicBezTo>
                <a:cubicBezTo>
                  <a:pt x="15519" y="19631"/>
                  <a:pt x="15592" y="19542"/>
                  <a:pt x="15904" y="19298"/>
                </a:cubicBezTo>
                <a:cubicBezTo>
                  <a:pt x="16043" y="19190"/>
                  <a:pt x="16206" y="19034"/>
                  <a:pt x="16272" y="18952"/>
                </a:cubicBezTo>
                <a:cubicBezTo>
                  <a:pt x="16481" y="18693"/>
                  <a:pt x="16464" y="18701"/>
                  <a:pt x="17032" y="18653"/>
                </a:cubicBezTo>
                <a:cubicBezTo>
                  <a:pt x="18153" y="18559"/>
                  <a:pt x="18202" y="18549"/>
                  <a:pt x="18204" y="18438"/>
                </a:cubicBezTo>
                <a:cubicBezTo>
                  <a:pt x="18205" y="18386"/>
                  <a:pt x="18082" y="18148"/>
                  <a:pt x="18047" y="18134"/>
                </a:cubicBezTo>
                <a:cubicBezTo>
                  <a:pt x="18031" y="18128"/>
                  <a:pt x="17993" y="18035"/>
                  <a:pt x="17959" y="17927"/>
                </a:cubicBezTo>
                <a:cubicBezTo>
                  <a:pt x="17881" y="17683"/>
                  <a:pt x="17687" y="17237"/>
                  <a:pt x="17574" y="17045"/>
                </a:cubicBezTo>
                <a:cubicBezTo>
                  <a:pt x="17232" y="16464"/>
                  <a:pt x="17131" y="16341"/>
                  <a:pt x="16971" y="16288"/>
                </a:cubicBezTo>
                <a:cubicBezTo>
                  <a:pt x="16947" y="16280"/>
                  <a:pt x="16898" y="16248"/>
                  <a:pt x="16857" y="16216"/>
                </a:cubicBezTo>
                <a:cubicBezTo>
                  <a:pt x="16817" y="16184"/>
                  <a:pt x="16731" y="16131"/>
                  <a:pt x="16665" y="16099"/>
                </a:cubicBezTo>
                <a:cubicBezTo>
                  <a:pt x="16565" y="16050"/>
                  <a:pt x="16547" y="16017"/>
                  <a:pt x="16560" y="15901"/>
                </a:cubicBezTo>
                <a:cubicBezTo>
                  <a:pt x="16571" y="15800"/>
                  <a:pt x="16543" y="15729"/>
                  <a:pt x="16455" y="15637"/>
                </a:cubicBezTo>
                <a:cubicBezTo>
                  <a:pt x="16389" y="15568"/>
                  <a:pt x="16308" y="15464"/>
                  <a:pt x="16280" y="15408"/>
                </a:cubicBezTo>
                <a:cubicBezTo>
                  <a:pt x="16241" y="15329"/>
                  <a:pt x="16173" y="15284"/>
                  <a:pt x="15983" y="15202"/>
                </a:cubicBezTo>
                <a:lnTo>
                  <a:pt x="15738" y="15096"/>
                </a:lnTo>
                <a:lnTo>
                  <a:pt x="15834" y="14993"/>
                </a:lnTo>
                <a:cubicBezTo>
                  <a:pt x="15886" y="14935"/>
                  <a:pt x="15996" y="14797"/>
                  <a:pt x="16070" y="14685"/>
                </a:cubicBezTo>
                <a:cubicBezTo>
                  <a:pt x="16185" y="14513"/>
                  <a:pt x="16256" y="14450"/>
                  <a:pt x="16534" y="14284"/>
                </a:cubicBezTo>
                <a:cubicBezTo>
                  <a:pt x="17174" y="13903"/>
                  <a:pt x="17587" y="13547"/>
                  <a:pt x="17985" y="13030"/>
                </a:cubicBezTo>
                <a:cubicBezTo>
                  <a:pt x="18215" y="12732"/>
                  <a:pt x="18449" y="12490"/>
                  <a:pt x="18545" y="12445"/>
                </a:cubicBezTo>
                <a:cubicBezTo>
                  <a:pt x="18606" y="12416"/>
                  <a:pt x="18608" y="12416"/>
                  <a:pt x="18772" y="12456"/>
                </a:cubicBezTo>
                <a:cubicBezTo>
                  <a:pt x="18865" y="12478"/>
                  <a:pt x="18938" y="12504"/>
                  <a:pt x="18938" y="12513"/>
                </a:cubicBezTo>
                <a:cubicBezTo>
                  <a:pt x="18938" y="12548"/>
                  <a:pt x="19250" y="12718"/>
                  <a:pt x="19419" y="12777"/>
                </a:cubicBezTo>
                <a:cubicBezTo>
                  <a:pt x="19619" y="12847"/>
                  <a:pt x="19996" y="12894"/>
                  <a:pt x="20224" y="12876"/>
                </a:cubicBezTo>
                <a:cubicBezTo>
                  <a:pt x="20298" y="12870"/>
                  <a:pt x="20572" y="12811"/>
                  <a:pt x="20836" y="12742"/>
                </a:cubicBezTo>
                <a:cubicBezTo>
                  <a:pt x="21263" y="12631"/>
                  <a:pt x="21332" y="12606"/>
                  <a:pt x="21439" y="12518"/>
                </a:cubicBezTo>
                <a:cubicBezTo>
                  <a:pt x="21599" y="12385"/>
                  <a:pt x="21567" y="12125"/>
                  <a:pt x="21378" y="11979"/>
                </a:cubicBezTo>
                <a:cubicBezTo>
                  <a:pt x="21221" y="11857"/>
                  <a:pt x="20944" y="11751"/>
                  <a:pt x="20687" y="11717"/>
                </a:cubicBezTo>
                <a:cubicBezTo>
                  <a:pt x="20579" y="11702"/>
                  <a:pt x="20410" y="11666"/>
                  <a:pt x="20311" y="11635"/>
                </a:cubicBezTo>
                <a:cubicBezTo>
                  <a:pt x="20212" y="11605"/>
                  <a:pt x="20061" y="11565"/>
                  <a:pt x="19979" y="11547"/>
                </a:cubicBezTo>
                <a:cubicBezTo>
                  <a:pt x="19830" y="11515"/>
                  <a:pt x="19833" y="11516"/>
                  <a:pt x="19909" y="11424"/>
                </a:cubicBezTo>
                <a:cubicBezTo>
                  <a:pt x="20050" y="11255"/>
                  <a:pt x="20106" y="10958"/>
                  <a:pt x="20040" y="10753"/>
                </a:cubicBezTo>
                <a:cubicBezTo>
                  <a:pt x="19950" y="10473"/>
                  <a:pt x="19681" y="10146"/>
                  <a:pt x="19437" y="10027"/>
                </a:cubicBezTo>
                <a:cubicBezTo>
                  <a:pt x="19395" y="10007"/>
                  <a:pt x="19331" y="9965"/>
                  <a:pt x="19297" y="9933"/>
                </a:cubicBezTo>
                <a:cubicBezTo>
                  <a:pt x="19262" y="9900"/>
                  <a:pt x="19140" y="9845"/>
                  <a:pt x="19026" y="9812"/>
                </a:cubicBezTo>
                <a:lnTo>
                  <a:pt x="18816" y="9752"/>
                </a:lnTo>
                <a:lnTo>
                  <a:pt x="18877" y="9442"/>
                </a:lnTo>
                <a:cubicBezTo>
                  <a:pt x="18910" y="9272"/>
                  <a:pt x="18930" y="8912"/>
                  <a:pt x="18921" y="8644"/>
                </a:cubicBezTo>
                <a:cubicBezTo>
                  <a:pt x="18906" y="8179"/>
                  <a:pt x="18894" y="8149"/>
                  <a:pt x="18763" y="8039"/>
                </a:cubicBezTo>
                <a:cubicBezTo>
                  <a:pt x="18648" y="7940"/>
                  <a:pt x="18634" y="7893"/>
                  <a:pt x="18641" y="7733"/>
                </a:cubicBezTo>
                <a:cubicBezTo>
                  <a:pt x="18659" y="7324"/>
                  <a:pt x="18812" y="6922"/>
                  <a:pt x="19061" y="6642"/>
                </a:cubicBezTo>
                <a:cubicBezTo>
                  <a:pt x="19643" y="5986"/>
                  <a:pt x="19741" y="5360"/>
                  <a:pt x="19314" y="4989"/>
                </a:cubicBezTo>
                <a:cubicBezTo>
                  <a:pt x="19009" y="4724"/>
                  <a:pt x="18035" y="4171"/>
                  <a:pt x="17697" y="4070"/>
                </a:cubicBezTo>
                <a:cubicBezTo>
                  <a:pt x="17503" y="4012"/>
                  <a:pt x="17352" y="3888"/>
                  <a:pt x="17399" y="3823"/>
                </a:cubicBezTo>
                <a:cubicBezTo>
                  <a:pt x="17424" y="3790"/>
                  <a:pt x="17418" y="3777"/>
                  <a:pt x="17373" y="3779"/>
                </a:cubicBezTo>
                <a:cubicBezTo>
                  <a:pt x="17264" y="3786"/>
                  <a:pt x="17068" y="3588"/>
                  <a:pt x="17050" y="3454"/>
                </a:cubicBezTo>
                <a:cubicBezTo>
                  <a:pt x="17040" y="3386"/>
                  <a:pt x="17018" y="3278"/>
                  <a:pt x="16997" y="3214"/>
                </a:cubicBezTo>
                <a:cubicBezTo>
                  <a:pt x="16963" y="3106"/>
                  <a:pt x="16966" y="3096"/>
                  <a:pt x="17085" y="3069"/>
                </a:cubicBezTo>
                <a:cubicBezTo>
                  <a:pt x="17211" y="3040"/>
                  <a:pt x="17214" y="3041"/>
                  <a:pt x="17295" y="3069"/>
                </a:cubicBezTo>
                <a:cubicBezTo>
                  <a:pt x="17339" y="3084"/>
                  <a:pt x="17373" y="3106"/>
                  <a:pt x="17373" y="3120"/>
                </a:cubicBezTo>
                <a:cubicBezTo>
                  <a:pt x="17373" y="3133"/>
                  <a:pt x="17415" y="3144"/>
                  <a:pt x="17461" y="3144"/>
                </a:cubicBezTo>
                <a:cubicBezTo>
                  <a:pt x="17529" y="3144"/>
                  <a:pt x="17522" y="3134"/>
                  <a:pt x="17434" y="3091"/>
                </a:cubicBezTo>
                <a:cubicBezTo>
                  <a:pt x="17254" y="3002"/>
                  <a:pt x="17244" y="2945"/>
                  <a:pt x="17373" y="2842"/>
                </a:cubicBezTo>
                <a:cubicBezTo>
                  <a:pt x="17546" y="2705"/>
                  <a:pt x="17571" y="2560"/>
                  <a:pt x="17461" y="2411"/>
                </a:cubicBezTo>
                <a:cubicBezTo>
                  <a:pt x="17410" y="2342"/>
                  <a:pt x="17347" y="2275"/>
                  <a:pt x="17321" y="2262"/>
                </a:cubicBezTo>
                <a:cubicBezTo>
                  <a:pt x="17241" y="2221"/>
                  <a:pt x="17131" y="2137"/>
                  <a:pt x="17128" y="2114"/>
                </a:cubicBezTo>
                <a:cubicBezTo>
                  <a:pt x="17127" y="2102"/>
                  <a:pt x="17106" y="2084"/>
                  <a:pt x="17076" y="2075"/>
                </a:cubicBezTo>
                <a:cubicBezTo>
                  <a:pt x="17046" y="2065"/>
                  <a:pt x="17032" y="2045"/>
                  <a:pt x="17050" y="2031"/>
                </a:cubicBezTo>
                <a:cubicBezTo>
                  <a:pt x="17067" y="2016"/>
                  <a:pt x="17053" y="1994"/>
                  <a:pt x="17015" y="1982"/>
                </a:cubicBezTo>
                <a:cubicBezTo>
                  <a:pt x="16862" y="1934"/>
                  <a:pt x="16317" y="1833"/>
                  <a:pt x="15948" y="1782"/>
                </a:cubicBezTo>
                <a:cubicBezTo>
                  <a:pt x="15682" y="1745"/>
                  <a:pt x="15527" y="1711"/>
                  <a:pt x="15450" y="1676"/>
                </a:cubicBezTo>
                <a:cubicBezTo>
                  <a:pt x="15339" y="1626"/>
                  <a:pt x="15338" y="1624"/>
                  <a:pt x="15441" y="1525"/>
                </a:cubicBezTo>
                <a:cubicBezTo>
                  <a:pt x="15599" y="1372"/>
                  <a:pt x="15591" y="1035"/>
                  <a:pt x="15423" y="829"/>
                </a:cubicBezTo>
                <a:cubicBezTo>
                  <a:pt x="15281" y="655"/>
                  <a:pt x="15232" y="624"/>
                  <a:pt x="14951" y="510"/>
                </a:cubicBezTo>
                <a:cubicBezTo>
                  <a:pt x="14649" y="388"/>
                  <a:pt x="14272" y="282"/>
                  <a:pt x="13911" y="220"/>
                </a:cubicBezTo>
                <a:cubicBezTo>
                  <a:pt x="13409" y="134"/>
                  <a:pt x="12456" y="20"/>
                  <a:pt x="12153" y="9"/>
                </a:cubicBezTo>
                <a:cubicBezTo>
                  <a:pt x="12004" y="3"/>
                  <a:pt x="11424" y="0"/>
                  <a:pt x="10868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99" name="Line"/>
          <p:cNvSpPr/>
          <p:nvPr/>
        </p:nvSpPr>
        <p:spPr>
          <a:xfrm>
            <a:off x="2984500" y="6350000"/>
            <a:ext cx="558800" cy="2082800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00" name="Range of movement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Range of movement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" grpId="0" animBg="1" advAuto="0"/>
      <p:bldP spid="285" grpId="0" animBg="1" advAuto="0"/>
      <p:bldP spid="287" grpId="0" animBg="1" advAuto="0"/>
      <p:bldP spid="288" grpId="0" animBg="1" advAuto="0"/>
      <p:bldP spid="290" grpId="0" animBg="1" advAuto="0"/>
      <p:bldP spid="291" grpId="0" animBg="1" advAuto="0"/>
      <p:bldP spid="292" grpId="0" animBg="1" advAuto="0"/>
      <p:bldP spid="293" grpId="0" animBg="1" advAuto="0"/>
      <p:bldP spid="294" grpId="0" animBg="1" advAuto="0"/>
      <p:bldP spid="295" grpId="0" animBg="1" advAuto="0"/>
      <p:bldP spid="296" grpId="0" animBg="1" advAuto="0"/>
      <p:bldP spid="299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Star jump - Abduction.jpg" descr="Star jump - Abduction.jpg"/>
          <p:cNvPicPr>
            <a:picLocks noChangeAspect="1"/>
          </p:cNvPicPr>
          <p:nvPr/>
        </p:nvPicPr>
        <p:blipFill>
          <a:blip r:embed="rId2"/>
          <a:srcRect l="3341" t="8211" r="8098" b="20232"/>
          <a:stretch>
            <a:fillRect/>
          </a:stretch>
        </p:blipFill>
        <p:spPr>
          <a:xfrm>
            <a:off x="1904638" y="4084779"/>
            <a:ext cx="3360281" cy="4072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8" extrusionOk="0">
                <a:moveTo>
                  <a:pt x="14936" y="2"/>
                </a:moveTo>
                <a:cubicBezTo>
                  <a:pt x="14832" y="-9"/>
                  <a:pt x="14816" y="22"/>
                  <a:pt x="14803" y="282"/>
                </a:cubicBezTo>
                <a:cubicBezTo>
                  <a:pt x="14797" y="417"/>
                  <a:pt x="14783" y="529"/>
                  <a:pt x="14770" y="530"/>
                </a:cubicBezTo>
                <a:cubicBezTo>
                  <a:pt x="14738" y="531"/>
                  <a:pt x="14687" y="376"/>
                  <a:pt x="14686" y="273"/>
                </a:cubicBezTo>
                <a:cubicBezTo>
                  <a:pt x="14685" y="138"/>
                  <a:pt x="14664" y="97"/>
                  <a:pt x="14599" y="97"/>
                </a:cubicBezTo>
                <a:cubicBezTo>
                  <a:pt x="14504" y="97"/>
                  <a:pt x="14487" y="156"/>
                  <a:pt x="14500" y="444"/>
                </a:cubicBezTo>
                <a:cubicBezTo>
                  <a:pt x="14507" y="588"/>
                  <a:pt x="14503" y="709"/>
                  <a:pt x="14492" y="715"/>
                </a:cubicBezTo>
                <a:cubicBezTo>
                  <a:pt x="14482" y="720"/>
                  <a:pt x="14436" y="677"/>
                  <a:pt x="14390" y="618"/>
                </a:cubicBezTo>
                <a:cubicBezTo>
                  <a:pt x="14326" y="535"/>
                  <a:pt x="14285" y="505"/>
                  <a:pt x="14202" y="479"/>
                </a:cubicBezTo>
                <a:cubicBezTo>
                  <a:pt x="14087" y="443"/>
                  <a:pt x="13993" y="445"/>
                  <a:pt x="13977" y="484"/>
                </a:cubicBezTo>
                <a:cubicBezTo>
                  <a:pt x="13972" y="497"/>
                  <a:pt x="14015" y="542"/>
                  <a:pt x="14072" y="584"/>
                </a:cubicBezTo>
                <a:cubicBezTo>
                  <a:pt x="14128" y="627"/>
                  <a:pt x="14190" y="692"/>
                  <a:pt x="14212" y="727"/>
                </a:cubicBezTo>
                <a:cubicBezTo>
                  <a:pt x="14275" y="831"/>
                  <a:pt x="14347" y="1054"/>
                  <a:pt x="14378" y="1245"/>
                </a:cubicBezTo>
                <a:cubicBezTo>
                  <a:pt x="14393" y="1342"/>
                  <a:pt x="14424" y="1464"/>
                  <a:pt x="14449" y="1518"/>
                </a:cubicBezTo>
                <a:cubicBezTo>
                  <a:pt x="14499" y="1628"/>
                  <a:pt x="14505" y="1715"/>
                  <a:pt x="14472" y="1890"/>
                </a:cubicBezTo>
                <a:cubicBezTo>
                  <a:pt x="14460" y="1956"/>
                  <a:pt x="14438" y="2081"/>
                  <a:pt x="14423" y="2168"/>
                </a:cubicBezTo>
                <a:cubicBezTo>
                  <a:pt x="14366" y="2507"/>
                  <a:pt x="14304" y="2731"/>
                  <a:pt x="14184" y="3019"/>
                </a:cubicBezTo>
                <a:cubicBezTo>
                  <a:pt x="14065" y="3305"/>
                  <a:pt x="13955" y="3672"/>
                  <a:pt x="13901" y="3974"/>
                </a:cubicBezTo>
                <a:lnTo>
                  <a:pt x="13860" y="4210"/>
                </a:lnTo>
                <a:lnTo>
                  <a:pt x="13625" y="4491"/>
                </a:lnTo>
                <a:cubicBezTo>
                  <a:pt x="13417" y="4744"/>
                  <a:pt x="13165" y="5142"/>
                  <a:pt x="12853" y="5705"/>
                </a:cubicBezTo>
                <a:cubicBezTo>
                  <a:pt x="12812" y="5778"/>
                  <a:pt x="12472" y="6072"/>
                  <a:pt x="12450" y="6054"/>
                </a:cubicBezTo>
                <a:cubicBezTo>
                  <a:pt x="12414" y="6025"/>
                  <a:pt x="12434" y="5925"/>
                  <a:pt x="12511" y="5740"/>
                </a:cubicBezTo>
                <a:cubicBezTo>
                  <a:pt x="12587" y="5557"/>
                  <a:pt x="12592" y="5533"/>
                  <a:pt x="12577" y="5377"/>
                </a:cubicBezTo>
                <a:cubicBezTo>
                  <a:pt x="12568" y="5285"/>
                  <a:pt x="12546" y="5147"/>
                  <a:pt x="12526" y="5072"/>
                </a:cubicBezTo>
                <a:cubicBezTo>
                  <a:pt x="12507" y="4996"/>
                  <a:pt x="12490" y="4903"/>
                  <a:pt x="12488" y="4866"/>
                </a:cubicBezTo>
                <a:cubicBezTo>
                  <a:pt x="12484" y="4793"/>
                  <a:pt x="12458" y="4757"/>
                  <a:pt x="12274" y="4552"/>
                </a:cubicBezTo>
                <a:cubicBezTo>
                  <a:pt x="12211" y="4483"/>
                  <a:pt x="12165" y="4414"/>
                  <a:pt x="12172" y="4399"/>
                </a:cubicBezTo>
                <a:cubicBezTo>
                  <a:pt x="12192" y="4355"/>
                  <a:pt x="11759" y="4012"/>
                  <a:pt x="11646" y="3983"/>
                </a:cubicBezTo>
                <a:cubicBezTo>
                  <a:pt x="11595" y="3969"/>
                  <a:pt x="11508" y="3942"/>
                  <a:pt x="11452" y="3922"/>
                </a:cubicBezTo>
                <a:cubicBezTo>
                  <a:pt x="11305" y="3867"/>
                  <a:pt x="10671" y="3832"/>
                  <a:pt x="10619" y="3875"/>
                </a:cubicBezTo>
                <a:cubicBezTo>
                  <a:pt x="10612" y="3881"/>
                  <a:pt x="10591" y="3873"/>
                  <a:pt x="10573" y="3861"/>
                </a:cubicBezTo>
                <a:cubicBezTo>
                  <a:pt x="10514" y="3820"/>
                  <a:pt x="10019" y="3860"/>
                  <a:pt x="10019" y="3905"/>
                </a:cubicBezTo>
                <a:cubicBezTo>
                  <a:pt x="10019" y="3912"/>
                  <a:pt x="9967" y="3944"/>
                  <a:pt x="9905" y="3976"/>
                </a:cubicBezTo>
                <a:cubicBezTo>
                  <a:pt x="9842" y="4008"/>
                  <a:pt x="9666" y="4130"/>
                  <a:pt x="9512" y="4247"/>
                </a:cubicBezTo>
                <a:cubicBezTo>
                  <a:pt x="9357" y="4365"/>
                  <a:pt x="9179" y="4486"/>
                  <a:pt x="9114" y="4517"/>
                </a:cubicBezTo>
                <a:cubicBezTo>
                  <a:pt x="8973" y="4583"/>
                  <a:pt x="8955" y="4609"/>
                  <a:pt x="9088" y="4552"/>
                </a:cubicBezTo>
                <a:cubicBezTo>
                  <a:pt x="9194" y="4508"/>
                  <a:pt x="9229" y="4527"/>
                  <a:pt x="9175" y="4597"/>
                </a:cubicBezTo>
                <a:cubicBezTo>
                  <a:pt x="9074" y="4726"/>
                  <a:pt x="8987" y="5100"/>
                  <a:pt x="8984" y="5417"/>
                </a:cubicBezTo>
                <a:cubicBezTo>
                  <a:pt x="8983" y="5561"/>
                  <a:pt x="9007" y="5781"/>
                  <a:pt x="9030" y="5831"/>
                </a:cubicBezTo>
                <a:cubicBezTo>
                  <a:pt x="9046" y="5866"/>
                  <a:pt x="8956" y="6097"/>
                  <a:pt x="8918" y="6117"/>
                </a:cubicBezTo>
                <a:cubicBezTo>
                  <a:pt x="8870" y="6141"/>
                  <a:pt x="8599" y="5885"/>
                  <a:pt x="8349" y="5581"/>
                </a:cubicBezTo>
                <a:cubicBezTo>
                  <a:pt x="8056" y="5223"/>
                  <a:pt x="7871" y="5026"/>
                  <a:pt x="7597" y="4786"/>
                </a:cubicBezTo>
                <a:cubicBezTo>
                  <a:pt x="7416" y="4628"/>
                  <a:pt x="7404" y="4612"/>
                  <a:pt x="7321" y="4411"/>
                </a:cubicBezTo>
                <a:cubicBezTo>
                  <a:pt x="7205" y="4130"/>
                  <a:pt x="7026" y="3804"/>
                  <a:pt x="6834" y="3530"/>
                </a:cubicBezTo>
                <a:cubicBezTo>
                  <a:pt x="6358" y="2850"/>
                  <a:pt x="6058" y="2286"/>
                  <a:pt x="6061" y="2084"/>
                </a:cubicBezTo>
                <a:cubicBezTo>
                  <a:pt x="6062" y="2038"/>
                  <a:pt x="6098" y="1906"/>
                  <a:pt x="6143" y="1789"/>
                </a:cubicBezTo>
                <a:cubicBezTo>
                  <a:pt x="6242" y="1535"/>
                  <a:pt x="6377" y="1148"/>
                  <a:pt x="6378" y="1112"/>
                </a:cubicBezTo>
                <a:cubicBezTo>
                  <a:pt x="6378" y="1098"/>
                  <a:pt x="6404" y="1042"/>
                  <a:pt x="6436" y="988"/>
                </a:cubicBezTo>
                <a:lnTo>
                  <a:pt x="6495" y="891"/>
                </a:lnTo>
                <a:lnTo>
                  <a:pt x="6434" y="885"/>
                </a:lnTo>
                <a:cubicBezTo>
                  <a:pt x="6351" y="877"/>
                  <a:pt x="6213" y="966"/>
                  <a:pt x="6171" y="1055"/>
                </a:cubicBezTo>
                <a:cubicBezTo>
                  <a:pt x="6117" y="1171"/>
                  <a:pt x="6078" y="1225"/>
                  <a:pt x="6054" y="1219"/>
                </a:cubicBezTo>
                <a:cubicBezTo>
                  <a:pt x="6041" y="1217"/>
                  <a:pt x="6025" y="1085"/>
                  <a:pt x="6018" y="925"/>
                </a:cubicBezTo>
                <a:cubicBezTo>
                  <a:pt x="6003" y="600"/>
                  <a:pt x="5982" y="541"/>
                  <a:pt x="5880" y="551"/>
                </a:cubicBezTo>
                <a:cubicBezTo>
                  <a:pt x="5820" y="557"/>
                  <a:pt x="5817" y="563"/>
                  <a:pt x="5812" y="675"/>
                </a:cubicBezTo>
                <a:cubicBezTo>
                  <a:pt x="5803" y="850"/>
                  <a:pt x="5754" y="1114"/>
                  <a:pt x="5730" y="1127"/>
                </a:cubicBezTo>
                <a:cubicBezTo>
                  <a:pt x="5697" y="1144"/>
                  <a:pt x="5689" y="1109"/>
                  <a:pt x="5661" y="824"/>
                </a:cubicBezTo>
                <a:cubicBezTo>
                  <a:pt x="5647" y="679"/>
                  <a:pt x="5626" y="546"/>
                  <a:pt x="5613" y="526"/>
                </a:cubicBezTo>
                <a:cubicBezTo>
                  <a:pt x="5598" y="503"/>
                  <a:pt x="5563" y="488"/>
                  <a:pt x="5521" y="488"/>
                </a:cubicBezTo>
                <a:cubicBezTo>
                  <a:pt x="5467" y="488"/>
                  <a:pt x="5446" y="501"/>
                  <a:pt x="5426" y="547"/>
                </a:cubicBezTo>
                <a:cubicBezTo>
                  <a:pt x="5403" y="601"/>
                  <a:pt x="5399" y="602"/>
                  <a:pt x="5330" y="580"/>
                </a:cubicBezTo>
                <a:cubicBezTo>
                  <a:pt x="5206" y="542"/>
                  <a:pt x="5175" y="588"/>
                  <a:pt x="5161" y="833"/>
                </a:cubicBezTo>
                <a:cubicBezTo>
                  <a:pt x="5149" y="1050"/>
                  <a:pt x="5118" y="1104"/>
                  <a:pt x="5085" y="965"/>
                </a:cubicBezTo>
                <a:cubicBezTo>
                  <a:pt x="5067" y="890"/>
                  <a:pt x="5056" y="881"/>
                  <a:pt x="4995" y="881"/>
                </a:cubicBezTo>
                <a:cubicBezTo>
                  <a:pt x="4938" y="881"/>
                  <a:pt x="4927" y="890"/>
                  <a:pt x="4916" y="944"/>
                </a:cubicBezTo>
                <a:cubicBezTo>
                  <a:pt x="4909" y="979"/>
                  <a:pt x="4922" y="1123"/>
                  <a:pt x="4947" y="1264"/>
                </a:cubicBezTo>
                <a:cubicBezTo>
                  <a:pt x="4972" y="1404"/>
                  <a:pt x="5008" y="1614"/>
                  <a:pt x="5026" y="1728"/>
                </a:cubicBezTo>
                <a:cubicBezTo>
                  <a:pt x="5060" y="1942"/>
                  <a:pt x="5080" y="1983"/>
                  <a:pt x="5304" y="2323"/>
                </a:cubicBezTo>
                <a:cubicBezTo>
                  <a:pt x="5347" y="2388"/>
                  <a:pt x="5422" y="2552"/>
                  <a:pt x="5472" y="2687"/>
                </a:cubicBezTo>
                <a:cubicBezTo>
                  <a:pt x="5604" y="3045"/>
                  <a:pt x="5786" y="3472"/>
                  <a:pt x="5949" y="3810"/>
                </a:cubicBezTo>
                <a:cubicBezTo>
                  <a:pt x="6057" y="4035"/>
                  <a:pt x="6445" y="4694"/>
                  <a:pt x="6577" y="4876"/>
                </a:cubicBezTo>
                <a:cubicBezTo>
                  <a:pt x="6656" y="4987"/>
                  <a:pt x="6674" y="5016"/>
                  <a:pt x="6740" y="5141"/>
                </a:cubicBezTo>
                <a:cubicBezTo>
                  <a:pt x="6754" y="5168"/>
                  <a:pt x="6835" y="5280"/>
                  <a:pt x="6918" y="5391"/>
                </a:cubicBezTo>
                <a:cubicBezTo>
                  <a:pt x="7001" y="5502"/>
                  <a:pt x="7167" y="5741"/>
                  <a:pt x="7286" y="5921"/>
                </a:cubicBezTo>
                <a:cubicBezTo>
                  <a:pt x="7519" y="6277"/>
                  <a:pt x="7644" y="6455"/>
                  <a:pt x="7918" y="6819"/>
                </a:cubicBezTo>
                <a:cubicBezTo>
                  <a:pt x="8045" y="6989"/>
                  <a:pt x="8089" y="7064"/>
                  <a:pt x="8074" y="7084"/>
                </a:cubicBezTo>
                <a:cubicBezTo>
                  <a:pt x="8062" y="7100"/>
                  <a:pt x="7976" y="7148"/>
                  <a:pt x="7882" y="7191"/>
                </a:cubicBezTo>
                <a:cubicBezTo>
                  <a:pt x="7789" y="7235"/>
                  <a:pt x="7625" y="7315"/>
                  <a:pt x="7518" y="7368"/>
                </a:cubicBezTo>
                <a:cubicBezTo>
                  <a:pt x="7303" y="7474"/>
                  <a:pt x="7262" y="7474"/>
                  <a:pt x="7224" y="7364"/>
                </a:cubicBezTo>
                <a:cubicBezTo>
                  <a:pt x="7211" y="7325"/>
                  <a:pt x="7189" y="7305"/>
                  <a:pt x="7163" y="7307"/>
                </a:cubicBezTo>
                <a:cubicBezTo>
                  <a:pt x="7126" y="7309"/>
                  <a:pt x="7124" y="7319"/>
                  <a:pt x="7153" y="7418"/>
                </a:cubicBezTo>
                <a:lnTo>
                  <a:pt x="7186" y="7526"/>
                </a:lnTo>
                <a:lnTo>
                  <a:pt x="7115" y="7580"/>
                </a:lnTo>
                <a:cubicBezTo>
                  <a:pt x="7044" y="7634"/>
                  <a:pt x="7012" y="7679"/>
                  <a:pt x="7076" y="7635"/>
                </a:cubicBezTo>
                <a:cubicBezTo>
                  <a:pt x="7116" y="7608"/>
                  <a:pt x="7150" y="7641"/>
                  <a:pt x="7122" y="7679"/>
                </a:cubicBezTo>
                <a:cubicBezTo>
                  <a:pt x="7110" y="7695"/>
                  <a:pt x="7118" y="7693"/>
                  <a:pt x="7145" y="7675"/>
                </a:cubicBezTo>
                <a:cubicBezTo>
                  <a:pt x="7195" y="7642"/>
                  <a:pt x="7218" y="7658"/>
                  <a:pt x="7219" y="7725"/>
                </a:cubicBezTo>
                <a:cubicBezTo>
                  <a:pt x="7220" y="7768"/>
                  <a:pt x="7248" y="7786"/>
                  <a:pt x="7400" y="7847"/>
                </a:cubicBezTo>
                <a:cubicBezTo>
                  <a:pt x="7540" y="7904"/>
                  <a:pt x="7588" y="7936"/>
                  <a:pt x="7625" y="7993"/>
                </a:cubicBezTo>
                <a:cubicBezTo>
                  <a:pt x="7674" y="8068"/>
                  <a:pt x="7737" y="8096"/>
                  <a:pt x="7778" y="8062"/>
                </a:cubicBezTo>
                <a:cubicBezTo>
                  <a:pt x="7823" y="8024"/>
                  <a:pt x="7847" y="8064"/>
                  <a:pt x="7826" y="8140"/>
                </a:cubicBezTo>
                <a:cubicBezTo>
                  <a:pt x="7815" y="8180"/>
                  <a:pt x="7799" y="8280"/>
                  <a:pt x="7790" y="8363"/>
                </a:cubicBezTo>
                <a:lnTo>
                  <a:pt x="7775" y="8512"/>
                </a:lnTo>
                <a:lnTo>
                  <a:pt x="7908" y="8617"/>
                </a:lnTo>
                <a:lnTo>
                  <a:pt x="8040" y="8720"/>
                </a:lnTo>
                <a:lnTo>
                  <a:pt x="8000" y="8779"/>
                </a:lnTo>
                <a:cubicBezTo>
                  <a:pt x="7949" y="8851"/>
                  <a:pt x="7841" y="8897"/>
                  <a:pt x="7760" y="8884"/>
                </a:cubicBezTo>
                <a:cubicBezTo>
                  <a:pt x="7722" y="8878"/>
                  <a:pt x="7674" y="8888"/>
                  <a:pt x="7637" y="8909"/>
                </a:cubicBezTo>
                <a:cubicBezTo>
                  <a:pt x="7604" y="8928"/>
                  <a:pt x="7563" y="8950"/>
                  <a:pt x="7543" y="8956"/>
                </a:cubicBezTo>
                <a:cubicBezTo>
                  <a:pt x="7523" y="8962"/>
                  <a:pt x="7569" y="8967"/>
                  <a:pt x="7645" y="8968"/>
                </a:cubicBezTo>
                <a:cubicBezTo>
                  <a:pt x="7743" y="8969"/>
                  <a:pt x="7832" y="8954"/>
                  <a:pt x="7941" y="8918"/>
                </a:cubicBezTo>
                <a:cubicBezTo>
                  <a:pt x="8086" y="8870"/>
                  <a:pt x="8098" y="8870"/>
                  <a:pt x="8135" y="8901"/>
                </a:cubicBezTo>
                <a:cubicBezTo>
                  <a:pt x="8171" y="8932"/>
                  <a:pt x="8166" y="8940"/>
                  <a:pt x="8058" y="9021"/>
                </a:cubicBezTo>
                <a:cubicBezTo>
                  <a:pt x="7934" y="9115"/>
                  <a:pt x="7955" y="9136"/>
                  <a:pt x="8094" y="9059"/>
                </a:cubicBezTo>
                <a:cubicBezTo>
                  <a:pt x="8182" y="9009"/>
                  <a:pt x="8234" y="9020"/>
                  <a:pt x="8234" y="9086"/>
                </a:cubicBezTo>
                <a:cubicBezTo>
                  <a:pt x="8234" y="9156"/>
                  <a:pt x="8312" y="9344"/>
                  <a:pt x="8334" y="9326"/>
                </a:cubicBezTo>
                <a:cubicBezTo>
                  <a:pt x="8349" y="9313"/>
                  <a:pt x="8346" y="9276"/>
                  <a:pt x="8323" y="9221"/>
                </a:cubicBezTo>
                <a:cubicBezTo>
                  <a:pt x="8284" y="9126"/>
                  <a:pt x="8279" y="8999"/>
                  <a:pt x="8316" y="8998"/>
                </a:cubicBezTo>
                <a:cubicBezTo>
                  <a:pt x="8329" y="8997"/>
                  <a:pt x="8368" y="9055"/>
                  <a:pt x="8402" y="9126"/>
                </a:cubicBezTo>
                <a:cubicBezTo>
                  <a:pt x="8444" y="9211"/>
                  <a:pt x="8480" y="9256"/>
                  <a:pt x="8510" y="9261"/>
                </a:cubicBezTo>
                <a:cubicBezTo>
                  <a:pt x="8534" y="9264"/>
                  <a:pt x="8568" y="9277"/>
                  <a:pt x="8584" y="9288"/>
                </a:cubicBezTo>
                <a:cubicBezTo>
                  <a:pt x="8647" y="9331"/>
                  <a:pt x="8493" y="9441"/>
                  <a:pt x="8369" y="9441"/>
                </a:cubicBezTo>
                <a:cubicBezTo>
                  <a:pt x="8330" y="9441"/>
                  <a:pt x="8324" y="9446"/>
                  <a:pt x="8346" y="9464"/>
                </a:cubicBezTo>
                <a:cubicBezTo>
                  <a:pt x="8368" y="9483"/>
                  <a:pt x="8404" y="9481"/>
                  <a:pt x="8499" y="9456"/>
                </a:cubicBezTo>
                <a:cubicBezTo>
                  <a:pt x="8567" y="9438"/>
                  <a:pt x="8630" y="9426"/>
                  <a:pt x="8640" y="9431"/>
                </a:cubicBezTo>
                <a:cubicBezTo>
                  <a:pt x="8649" y="9436"/>
                  <a:pt x="8656" y="9501"/>
                  <a:pt x="8658" y="9574"/>
                </a:cubicBezTo>
                <a:cubicBezTo>
                  <a:pt x="8661" y="9776"/>
                  <a:pt x="8703" y="9904"/>
                  <a:pt x="8788" y="9984"/>
                </a:cubicBezTo>
                <a:cubicBezTo>
                  <a:pt x="8854" y="10046"/>
                  <a:pt x="8864" y="10051"/>
                  <a:pt x="8890" y="10022"/>
                </a:cubicBezTo>
                <a:cubicBezTo>
                  <a:pt x="8905" y="10004"/>
                  <a:pt x="8914" y="9972"/>
                  <a:pt x="8907" y="9952"/>
                </a:cubicBezTo>
                <a:cubicBezTo>
                  <a:pt x="8901" y="9932"/>
                  <a:pt x="8906" y="9911"/>
                  <a:pt x="8920" y="9904"/>
                </a:cubicBezTo>
                <a:cubicBezTo>
                  <a:pt x="8934" y="9897"/>
                  <a:pt x="8948" y="9874"/>
                  <a:pt x="8948" y="9853"/>
                </a:cubicBezTo>
                <a:cubicBezTo>
                  <a:pt x="8948" y="9833"/>
                  <a:pt x="8959" y="9812"/>
                  <a:pt x="8971" y="9805"/>
                </a:cubicBezTo>
                <a:cubicBezTo>
                  <a:pt x="9003" y="9789"/>
                  <a:pt x="9055" y="9887"/>
                  <a:pt x="9063" y="9978"/>
                </a:cubicBezTo>
                <a:cubicBezTo>
                  <a:pt x="9067" y="10019"/>
                  <a:pt x="9088" y="10083"/>
                  <a:pt x="9111" y="10116"/>
                </a:cubicBezTo>
                <a:cubicBezTo>
                  <a:pt x="9176" y="10211"/>
                  <a:pt x="9195" y="10369"/>
                  <a:pt x="9150" y="10442"/>
                </a:cubicBezTo>
                <a:cubicBezTo>
                  <a:pt x="9127" y="10479"/>
                  <a:pt x="9116" y="10526"/>
                  <a:pt x="9124" y="10558"/>
                </a:cubicBezTo>
                <a:cubicBezTo>
                  <a:pt x="9135" y="10597"/>
                  <a:pt x="9127" y="10622"/>
                  <a:pt x="9091" y="10648"/>
                </a:cubicBezTo>
                <a:cubicBezTo>
                  <a:pt x="9064" y="10668"/>
                  <a:pt x="9043" y="10700"/>
                  <a:pt x="9043" y="10720"/>
                </a:cubicBezTo>
                <a:cubicBezTo>
                  <a:pt x="9043" y="10740"/>
                  <a:pt x="9018" y="10765"/>
                  <a:pt x="8989" y="10775"/>
                </a:cubicBezTo>
                <a:cubicBezTo>
                  <a:pt x="8947" y="10788"/>
                  <a:pt x="8923" y="10828"/>
                  <a:pt x="8879" y="10955"/>
                </a:cubicBezTo>
                <a:cubicBezTo>
                  <a:pt x="8848" y="11045"/>
                  <a:pt x="8807" y="11138"/>
                  <a:pt x="8788" y="11161"/>
                </a:cubicBezTo>
                <a:cubicBezTo>
                  <a:pt x="8745" y="11215"/>
                  <a:pt x="8718" y="11571"/>
                  <a:pt x="8754" y="11607"/>
                </a:cubicBezTo>
                <a:cubicBezTo>
                  <a:pt x="8771" y="11624"/>
                  <a:pt x="8772" y="11656"/>
                  <a:pt x="8754" y="11708"/>
                </a:cubicBezTo>
                <a:cubicBezTo>
                  <a:pt x="8736" y="11764"/>
                  <a:pt x="8734" y="11814"/>
                  <a:pt x="8754" y="11889"/>
                </a:cubicBezTo>
                <a:cubicBezTo>
                  <a:pt x="8781" y="11986"/>
                  <a:pt x="8781" y="11995"/>
                  <a:pt x="8721" y="12070"/>
                </a:cubicBezTo>
                <a:cubicBezTo>
                  <a:pt x="8681" y="12121"/>
                  <a:pt x="8663" y="12160"/>
                  <a:pt x="8673" y="12185"/>
                </a:cubicBezTo>
                <a:cubicBezTo>
                  <a:pt x="8681" y="12207"/>
                  <a:pt x="8677" y="12231"/>
                  <a:pt x="8663" y="12238"/>
                </a:cubicBezTo>
                <a:cubicBezTo>
                  <a:pt x="8625" y="12257"/>
                  <a:pt x="8520" y="12400"/>
                  <a:pt x="8520" y="12431"/>
                </a:cubicBezTo>
                <a:cubicBezTo>
                  <a:pt x="8520" y="12446"/>
                  <a:pt x="8492" y="12491"/>
                  <a:pt x="8459" y="12532"/>
                </a:cubicBezTo>
                <a:cubicBezTo>
                  <a:pt x="8422" y="12577"/>
                  <a:pt x="8400" y="12624"/>
                  <a:pt x="8408" y="12648"/>
                </a:cubicBezTo>
                <a:cubicBezTo>
                  <a:pt x="8416" y="12675"/>
                  <a:pt x="8386" y="12721"/>
                  <a:pt x="8308" y="12799"/>
                </a:cubicBezTo>
                <a:cubicBezTo>
                  <a:pt x="8202" y="12907"/>
                  <a:pt x="8094" y="13039"/>
                  <a:pt x="8020" y="13151"/>
                </a:cubicBezTo>
                <a:cubicBezTo>
                  <a:pt x="8002" y="13178"/>
                  <a:pt x="7958" y="13229"/>
                  <a:pt x="7921" y="13264"/>
                </a:cubicBezTo>
                <a:cubicBezTo>
                  <a:pt x="7883" y="13300"/>
                  <a:pt x="7852" y="13338"/>
                  <a:pt x="7852" y="13348"/>
                </a:cubicBezTo>
                <a:cubicBezTo>
                  <a:pt x="7852" y="13371"/>
                  <a:pt x="7621" y="13656"/>
                  <a:pt x="7589" y="13672"/>
                </a:cubicBezTo>
                <a:cubicBezTo>
                  <a:pt x="7576" y="13679"/>
                  <a:pt x="7528" y="13751"/>
                  <a:pt x="7482" y="13834"/>
                </a:cubicBezTo>
                <a:cubicBezTo>
                  <a:pt x="7435" y="13917"/>
                  <a:pt x="7379" y="14004"/>
                  <a:pt x="7354" y="14025"/>
                </a:cubicBezTo>
                <a:cubicBezTo>
                  <a:pt x="7330" y="14047"/>
                  <a:pt x="7287" y="14103"/>
                  <a:pt x="7257" y="14152"/>
                </a:cubicBezTo>
                <a:cubicBezTo>
                  <a:pt x="7228" y="14200"/>
                  <a:pt x="7176" y="14266"/>
                  <a:pt x="7145" y="14297"/>
                </a:cubicBezTo>
                <a:cubicBezTo>
                  <a:pt x="7114" y="14327"/>
                  <a:pt x="7089" y="14364"/>
                  <a:pt x="7089" y="14381"/>
                </a:cubicBezTo>
                <a:cubicBezTo>
                  <a:pt x="7089" y="14397"/>
                  <a:pt x="7070" y="14434"/>
                  <a:pt x="7046" y="14463"/>
                </a:cubicBezTo>
                <a:cubicBezTo>
                  <a:pt x="6980" y="14540"/>
                  <a:pt x="6804" y="14784"/>
                  <a:pt x="6804" y="14797"/>
                </a:cubicBezTo>
                <a:cubicBezTo>
                  <a:pt x="6804" y="14804"/>
                  <a:pt x="6778" y="14831"/>
                  <a:pt x="6747" y="14858"/>
                </a:cubicBezTo>
                <a:cubicBezTo>
                  <a:pt x="6716" y="14886"/>
                  <a:pt x="6625" y="15015"/>
                  <a:pt x="6543" y="15144"/>
                </a:cubicBezTo>
                <a:cubicBezTo>
                  <a:pt x="6462" y="15274"/>
                  <a:pt x="6377" y="15398"/>
                  <a:pt x="6355" y="15420"/>
                </a:cubicBezTo>
                <a:cubicBezTo>
                  <a:pt x="6298" y="15474"/>
                  <a:pt x="6194" y="15647"/>
                  <a:pt x="6174" y="15722"/>
                </a:cubicBezTo>
                <a:cubicBezTo>
                  <a:pt x="6157" y="15784"/>
                  <a:pt x="5994" y="16003"/>
                  <a:pt x="5947" y="16027"/>
                </a:cubicBezTo>
                <a:cubicBezTo>
                  <a:pt x="5933" y="16034"/>
                  <a:pt x="5924" y="16056"/>
                  <a:pt x="5924" y="16078"/>
                </a:cubicBezTo>
                <a:cubicBezTo>
                  <a:pt x="5924" y="16101"/>
                  <a:pt x="5894" y="16132"/>
                  <a:pt x="5852" y="16151"/>
                </a:cubicBezTo>
                <a:cubicBezTo>
                  <a:pt x="5802" y="16175"/>
                  <a:pt x="5771" y="16208"/>
                  <a:pt x="5753" y="16263"/>
                </a:cubicBezTo>
                <a:cubicBezTo>
                  <a:pt x="5720" y="16364"/>
                  <a:pt x="5692" y="16391"/>
                  <a:pt x="5618" y="16391"/>
                </a:cubicBezTo>
                <a:cubicBezTo>
                  <a:pt x="5530" y="16391"/>
                  <a:pt x="5472" y="16445"/>
                  <a:pt x="5472" y="16523"/>
                </a:cubicBezTo>
                <a:cubicBezTo>
                  <a:pt x="5472" y="16582"/>
                  <a:pt x="5444" y="16613"/>
                  <a:pt x="5256" y="16765"/>
                </a:cubicBezTo>
                <a:cubicBezTo>
                  <a:pt x="5137" y="16861"/>
                  <a:pt x="4997" y="16959"/>
                  <a:pt x="4942" y="16984"/>
                </a:cubicBezTo>
                <a:cubicBezTo>
                  <a:pt x="4887" y="17009"/>
                  <a:pt x="4808" y="17067"/>
                  <a:pt x="4768" y="17114"/>
                </a:cubicBezTo>
                <a:cubicBezTo>
                  <a:pt x="4729" y="17162"/>
                  <a:pt x="4648" y="17242"/>
                  <a:pt x="4587" y="17293"/>
                </a:cubicBezTo>
                <a:cubicBezTo>
                  <a:pt x="4526" y="17345"/>
                  <a:pt x="4433" y="17440"/>
                  <a:pt x="4383" y="17503"/>
                </a:cubicBezTo>
                <a:cubicBezTo>
                  <a:pt x="4333" y="17567"/>
                  <a:pt x="4232" y="17680"/>
                  <a:pt x="4159" y="17756"/>
                </a:cubicBezTo>
                <a:cubicBezTo>
                  <a:pt x="4086" y="17831"/>
                  <a:pt x="3928" y="18000"/>
                  <a:pt x="3807" y="18132"/>
                </a:cubicBezTo>
                <a:cubicBezTo>
                  <a:pt x="3686" y="18264"/>
                  <a:pt x="3522" y="18428"/>
                  <a:pt x="3445" y="18496"/>
                </a:cubicBezTo>
                <a:cubicBezTo>
                  <a:pt x="3368" y="18564"/>
                  <a:pt x="3276" y="18663"/>
                  <a:pt x="3241" y="18717"/>
                </a:cubicBezTo>
                <a:cubicBezTo>
                  <a:pt x="3153" y="18851"/>
                  <a:pt x="2969" y="19056"/>
                  <a:pt x="2866" y="19135"/>
                </a:cubicBezTo>
                <a:cubicBezTo>
                  <a:pt x="2819" y="19171"/>
                  <a:pt x="2741" y="19261"/>
                  <a:pt x="2693" y="19333"/>
                </a:cubicBezTo>
                <a:cubicBezTo>
                  <a:pt x="2584" y="19496"/>
                  <a:pt x="2547" y="19533"/>
                  <a:pt x="2489" y="19533"/>
                </a:cubicBezTo>
                <a:cubicBezTo>
                  <a:pt x="2441" y="19533"/>
                  <a:pt x="2212" y="19667"/>
                  <a:pt x="2211" y="19697"/>
                </a:cubicBezTo>
                <a:cubicBezTo>
                  <a:pt x="2210" y="19706"/>
                  <a:pt x="2176" y="19752"/>
                  <a:pt x="2137" y="19800"/>
                </a:cubicBezTo>
                <a:cubicBezTo>
                  <a:pt x="2097" y="19848"/>
                  <a:pt x="2065" y="19895"/>
                  <a:pt x="2065" y="19905"/>
                </a:cubicBezTo>
                <a:cubicBezTo>
                  <a:pt x="2065" y="19915"/>
                  <a:pt x="2035" y="19942"/>
                  <a:pt x="1996" y="19966"/>
                </a:cubicBezTo>
                <a:cubicBezTo>
                  <a:pt x="1958" y="19989"/>
                  <a:pt x="1921" y="20025"/>
                  <a:pt x="1915" y="20046"/>
                </a:cubicBezTo>
                <a:cubicBezTo>
                  <a:pt x="1907" y="20070"/>
                  <a:pt x="1883" y="20081"/>
                  <a:pt x="1841" y="20081"/>
                </a:cubicBezTo>
                <a:cubicBezTo>
                  <a:pt x="1806" y="20081"/>
                  <a:pt x="1707" y="20107"/>
                  <a:pt x="1619" y="20138"/>
                </a:cubicBezTo>
                <a:cubicBezTo>
                  <a:pt x="1438" y="20202"/>
                  <a:pt x="1179" y="20250"/>
                  <a:pt x="936" y="20269"/>
                </a:cubicBezTo>
                <a:cubicBezTo>
                  <a:pt x="843" y="20275"/>
                  <a:pt x="660" y="20311"/>
                  <a:pt x="522" y="20351"/>
                </a:cubicBezTo>
                <a:cubicBezTo>
                  <a:pt x="328" y="20406"/>
                  <a:pt x="272" y="20432"/>
                  <a:pt x="255" y="20468"/>
                </a:cubicBezTo>
                <a:cubicBezTo>
                  <a:pt x="243" y="20494"/>
                  <a:pt x="210" y="20522"/>
                  <a:pt x="181" y="20531"/>
                </a:cubicBezTo>
                <a:cubicBezTo>
                  <a:pt x="151" y="20541"/>
                  <a:pt x="96" y="20575"/>
                  <a:pt x="58" y="20607"/>
                </a:cubicBezTo>
                <a:cubicBezTo>
                  <a:pt x="-3" y="20660"/>
                  <a:pt x="-8" y="20676"/>
                  <a:pt x="7" y="20752"/>
                </a:cubicBezTo>
                <a:cubicBezTo>
                  <a:pt x="17" y="20799"/>
                  <a:pt x="33" y="20847"/>
                  <a:pt x="43" y="20857"/>
                </a:cubicBezTo>
                <a:cubicBezTo>
                  <a:pt x="53" y="20868"/>
                  <a:pt x="67" y="20908"/>
                  <a:pt x="76" y="20946"/>
                </a:cubicBezTo>
                <a:cubicBezTo>
                  <a:pt x="114" y="21103"/>
                  <a:pt x="140" y="21142"/>
                  <a:pt x="242" y="21192"/>
                </a:cubicBezTo>
                <a:cubicBezTo>
                  <a:pt x="364" y="21251"/>
                  <a:pt x="532" y="21256"/>
                  <a:pt x="645" y="21206"/>
                </a:cubicBezTo>
                <a:cubicBezTo>
                  <a:pt x="695" y="21184"/>
                  <a:pt x="800" y="21169"/>
                  <a:pt x="948" y="21162"/>
                </a:cubicBezTo>
                <a:cubicBezTo>
                  <a:pt x="1167" y="21152"/>
                  <a:pt x="1186" y="21146"/>
                  <a:pt x="1507" y="21021"/>
                </a:cubicBezTo>
                <a:cubicBezTo>
                  <a:pt x="2028" y="20818"/>
                  <a:pt x="2000" y="20824"/>
                  <a:pt x="2216" y="20887"/>
                </a:cubicBezTo>
                <a:cubicBezTo>
                  <a:pt x="2455" y="20956"/>
                  <a:pt x="2716" y="20929"/>
                  <a:pt x="2782" y="20828"/>
                </a:cubicBezTo>
                <a:cubicBezTo>
                  <a:pt x="2796" y="20806"/>
                  <a:pt x="2822" y="20788"/>
                  <a:pt x="2841" y="20788"/>
                </a:cubicBezTo>
                <a:cubicBezTo>
                  <a:pt x="2859" y="20788"/>
                  <a:pt x="2886" y="20768"/>
                  <a:pt x="2902" y="20744"/>
                </a:cubicBezTo>
                <a:cubicBezTo>
                  <a:pt x="2955" y="20662"/>
                  <a:pt x="3097" y="20555"/>
                  <a:pt x="3195" y="20523"/>
                </a:cubicBezTo>
                <a:cubicBezTo>
                  <a:pt x="3249" y="20505"/>
                  <a:pt x="3317" y="20472"/>
                  <a:pt x="3345" y="20449"/>
                </a:cubicBezTo>
                <a:cubicBezTo>
                  <a:pt x="3374" y="20427"/>
                  <a:pt x="3421" y="20400"/>
                  <a:pt x="3450" y="20388"/>
                </a:cubicBezTo>
                <a:cubicBezTo>
                  <a:pt x="3485" y="20374"/>
                  <a:pt x="3512" y="20333"/>
                  <a:pt x="3534" y="20260"/>
                </a:cubicBezTo>
                <a:cubicBezTo>
                  <a:pt x="3572" y="20136"/>
                  <a:pt x="3600" y="20105"/>
                  <a:pt x="3697" y="20071"/>
                </a:cubicBezTo>
                <a:cubicBezTo>
                  <a:pt x="3798" y="20036"/>
                  <a:pt x="4020" y="19874"/>
                  <a:pt x="4085" y="19789"/>
                </a:cubicBezTo>
                <a:cubicBezTo>
                  <a:pt x="4115" y="19750"/>
                  <a:pt x="4172" y="19668"/>
                  <a:pt x="4210" y="19606"/>
                </a:cubicBezTo>
                <a:cubicBezTo>
                  <a:pt x="4248" y="19545"/>
                  <a:pt x="4335" y="19452"/>
                  <a:pt x="4401" y="19400"/>
                </a:cubicBezTo>
                <a:cubicBezTo>
                  <a:pt x="5095" y="18861"/>
                  <a:pt x="5792" y="18255"/>
                  <a:pt x="6166" y="17867"/>
                </a:cubicBezTo>
                <a:cubicBezTo>
                  <a:pt x="6244" y="17786"/>
                  <a:pt x="6363" y="17674"/>
                  <a:pt x="6431" y="17617"/>
                </a:cubicBezTo>
                <a:cubicBezTo>
                  <a:pt x="6499" y="17560"/>
                  <a:pt x="6580" y="17493"/>
                  <a:pt x="6610" y="17468"/>
                </a:cubicBezTo>
                <a:cubicBezTo>
                  <a:pt x="6640" y="17442"/>
                  <a:pt x="6736" y="17365"/>
                  <a:pt x="6824" y="17297"/>
                </a:cubicBezTo>
                <a:cubicBezTo>
                  <a:pt x="6912" y="17229"/>
                  <a:pt x="7014" y="17149"/>
                  <a:pt x="7053" y="17119"/>
                </a:cubicBezTo>
                <a:cubicBezTo>
                  <a:pt x="7093" y="17088"/>
                  <a:pt x="7276" y="16927"/>
                  <a:pt x="7459" y="16761"/>
                </a:cubicBezTo>
                <a:cubicBezTo>
                  <a:pt x="7925" y="16337"/>
                  <a:pt x="9245" y="15207"/>
                  <a:pt x="9435" y="15068"/>
                </a:cubicBezTo>
                <a:cubicBezTo>
                  <a:pt x="9668" y="14899"/>
                  <a:pt x="9801" y="14814"/>
                  <a:pt x="10086" y="14656"/>
                </a:cubicBezTo>
                <a:cubicBezTo>
                  <a:pt x="10570" y="14388"/>
                  <a:pt x="10888" y="14279"/>
                  <a:pt x="11121" y="14301"/>
                </a:cubicBezTo>
                <a:cubicBezTo>
                  <a:pt x="11508" y="14337"/>
                  <a:pt x="12131" y="14646"/>
                  <a:pt x="12659" y="15064"/>
                </a:cubicBezTo>
                <a:cubicBezTo>
                  <a:pt x="13065" y="15387"/>
                  <a:pt x="14036" y="16268"/>
                  <a:pt x="14434" y="16675"/>
                </a:cubicBezTo>
                <a:cubicBezTo>
                  <a:pt x="14713" y="16961"/>
                  <a:pt x="15235" y="17443"/>
                  <a:pt x="15331" y="17501"/>
                </a:cubicBezTo>
                <a:cubicBezTo>
                  <a:pt x="15368" y="17524"/>
                  <a:pt x="15491" y="17648"/>
                  <a:pt x="15607" y="17777"/>
                </a:cubicBezTo>
                <a:cubicBezTo>
                  <a:pt x="16337" y="18593"/>
                  <a:pt x="16375" y="18629"/>
                  <a:pt x="17180" y="19329"/>
                </a:cubicBezTo>
                <a:cubicBezTo>
                  <a:pt x="17315" y="19446"/>
                  <a:pt x="17460" y="19587"/>
                  <a:pt x="17502" y="19642"/>
                </a:cubicBezTo>
                <a:cubicBezTo>
                  <a:pt x="17544" y="19697"/>
                  <a:pt x="17613" y="19782"/>
                  <a:pt x="17655" y="19829"/>
                </a:cubicBezTo>
                <a:cubicBezTo>
                  <a:pt x="17696" y="19876"/>
                  <a:pt x="17761" y="19949"/>
                  <a:pt x="17797" y="19991"/>
                </a:cubicBezTo>
                <a:cubicBezTo>
                  <a:pt x="17834" y="20033"/>
                  <a:pt x="17920" y="20116"/>
                  <a:pt x="17989" y="20178"/>
                </a:cubicBezTo>
                <a:cubicBezTo>
                  <a:pt x="18057" y="20240"/>
                  <a:pt x="18109" y="20296"/>
                  <a:pt x="18101" y="20302"/>
                </a:cubicBezTo>
                <a:cubicBezTo>
                  <a:pt x="18074" y="20324"/>
                  <a:pt x="18118" y="20436"/>
                  <a:pt x="18177" y="20494"/>
                </a:cubicBezTo>
                <a:cubicBezTo>
                  <a:pt x="18210" y="20525"/>
                  <a:pt x="18230" y="20560"/>
                  <a:pt x="18223" y="20569"/>
                </a:cubicBezTo>
                <a:cubicBezTo>
                  <a:pt x="18208" y="20590"/>
                  <a:pt x="18291" y="20654"/>
                  <a:pt x="18389" y="20698"/>
                </a:cubicBezTo>
                <a:cubicBezTo>
                  <a:pt x="18428" y="20715"/>
                  <a:pt x="18525" y="20791"/>
                  <a:pt x="18603" y="20866"/>
                </a:cubicBezTo>
                <a:cubicBezTo>
                  <a:pt x="18682" y="20940"/>
                  <a:pt x="18758" y="21002"/>
                  <a:pt x="18772" y="21002"/>
                </a:cubicBezTo>
                <a:cubicBezTo>
                  <a:pt x="18785" y="21003"/>
                  <a:pt x="18826" y="21031"/>
                  <a:pt x="18863" y="21063"/>
                </a:cubicBezTo>
                <a:cubicBezTo>
                  <a:pt x="18969" y="21154"/>
                  <a:pt x="19114" y="21158"/>
                  <a:pt x="19544" y="21089"/>
                </a:cubicBezTo>
                <a:cubicBezTo>
                  <a:pt x="19633" y="21074"/>
                  <a:pt x="19813" y="21148"/>
                  <a:pt x="20054" y="21297"/>
                </a:cubicBezTo>
                <a:cubicBezTo>
                  <a:pt x="20120" y="21337"/>
                  <a:pt x="20238" y="21399"/>
                  <a:pt x="20317" y="21433"/>
                </a:cubicBezTo>
                <a:cubicBezTo>
                  <a:pt x="20438" y="21486"/>
                  <a:pt x="20485" y="21494"/>
                  <a:pt x="20625" y="21494"/>
                </a:cubicBezTo>
                <a:cubicBezTo>
                  <a:pt x="20734" y="21495"/>
                  <a:pt x="20819" y="21507"/>
                  <a:pt x="20865" y="21528"/>
                </a:cubicBezTo>
                <a:cubicBezTo>
                  <a:pt x="20904" y="21546"/>
                  <a:pt x="20969" y="21565"/>
                  <a:pt x="21008" y="21572"/>
                </a:cubicBezTo>
                <a:cubicBezTo>
                  <a:pt x="21108" y="21591"/>
                  <a:pt x="21269" y="21562"/>
                  <a:pt x="21352" y="21511"/>
                </a:cubicBezTo>
                <a:cubicBezTo>
                  <a:pt x="21463" y="21444"/>
                  <a:pt x="21503" y="21299"/>
                  <a:pt x="21411" y="21299"/>
                </a:cubicBezTo>
                <a:cubicBezTo>
                  <a:pt x="21348" y="21299"/>
                  <a:pt x="21351" y="21262"/>
                  <a:pt x="21416" y="21236"/>
                </a:cubicBezTo>
                <a:cubicBezTo>
                  <a:pt x="21452" y="21222"/>
                  <a:pt x="21508" y="21174"/>
                  <a:pt x="21538" y="21129"/>
                </a:cubicBezTo>
                <a:lnTo>
                  <a:pt x="21592" y="21047"/>
                </a:lnTo>
                <a:lnTo>
                  <a:pt x="21538" y="20975"/>
                </a:lnTo>
                <a:cubicBezTo>
                  <a:pt x="21506" y="20933"/>
                  <a:pt x="21463" y="20906"/>
                  <a:pt x="21434" y="20906"/>
                </a:cubicBezTo>
                <a:cubicBezTo>
                  <a:pt x="21323" y="20905"/>
                  <a:pt x="21101" y="20842"/>
                  <a:pt x="21016" y="20786"/>
                </a:cubicBezTo>
                <a:cubicBezTo>
                  <a:pt x="20965" y="20753"/>
                  <a:pt x="20890" y="20724"/>
                  <a:pt x="20847" y="20721"/>
                </a:cubicBezTo>
                <a:cubicBezTo>
                  <a:pt x="20770" y="20714"/>
                  <a:pt x="20273" y="20547"/>
                  <a:pt x="20215" y="20508"/>
                </a:cubicBezTo>
                <a:cubicBezTo>
                  <a:pt x="20198" y="20497"/>
                  <a:pt x="20096" y="20451"/>
                  <a:pt x="19988" y="20405"/>
                </a:cubicBezTo>
                <a:cubicBezTo>
                  <a:pt x="19801" y="20326"/>
                  <a:pt x="19792" y="20318"/>
                  <a:pt x="19792" y="20254"/>
                </a:cubicBezTo>
                <a:cubicBezTo>
                  <a:pt x="19790" y="20112"/>
                  <a:pt x="19638" y="19905"/>
                  <a:pt x="19537" y="19905"/>
                </a:cubicBezTo>
                <a:cubicBezTo>
                  <a:pt x="19502" y="19905"/>
                  <a:pt x="19353" y="19774"/>
                  <a:pt x="19353" y="19745"/>
                </a:cubicBezTo>
                <a:cubicBezTo>
                  <a:pt x="19353" y="19732"/>
                  <a:pt x="19277" y="19662"/>
                  <a:pt x="19185" y="19587"/>
                </a:cubicBezTo>
                <a:cubicBezTo>
                  <a:pt x="19066" y="19491"/>
                  <a:pt x="19004" y="19424"/>
                  <a:pt x="18978" y="19362"/>
                </a:cubicBezTo>
                <a:cubicBezTo>
                  <a:pt x="18958" y="19314"/>
                  <a:pt x="18927" y="19269"/>
                  <a:pt x="18909" y="19263"/>
                </a:cubicBezTo>
                <a:cubicBezTo>
                  <a:pt x="18891" y="19258"/>
                  <a:pt x="18838" y="19194"/>
                  <a:pt x="18792" y="19123"/>
                </a:cubicBezTo>
                <a:cubicBezTo>
                  <a:pt x="18746" y="19051"/>
                  <a:pt x="18658" y="18940"/>
                  <a:pt x="18596" y="18877"/>
                </a:cubicBezTo>
                <a:cubicBezTo>
                  <a:pt x="18533" y="18813"/>
                  <a:pt x="18467" y="18741"/>
                  <a:pt x="18448" y="18717"/>
                </a:cubicBezTo>
                <a:cubicBezTo>
                  <a:pt x="18413" y="18674"/>
                  <a:pt x="18244" y="18481"/>
                  <a:pt x="18149" y="18374"/>
                </a:cubicBezTo>
                <a:cubicBezTo>
                  <a:pt x="18018" y="18226"/>
                  <a:pt x="17597" y="17710"/>
                  <a:pt x="17453" y="17520"/>
                </a:cubicBezTo>
                <a:cubicBezTo>
                  <a:pt x="17412" y="17466"/>
                  <a:pt x="17346" y="17387"/>
                  <a:pt x="17305" y="17344"/>
                </a:cubicBezTo>
                <a:cubicBezTo>
                  <a:pt x="17264" y="17300"/>
                  <a:pt x="17187" y="17208"/>
                  <a:pt x="17132" y="17138"/>
                </a:cubicBezTo>
                <a:cubicBezTo>
                  <a:pt x="17051" y="17035"/>
                  <a:pt x="17011" y="17004"/>
                  <a:pt x="16930" y="16980"/>
                </a:cubicBezTo>
                <a:cubicBezTo>
                  <a:pt x="16811" y="16944"/>
                  <a:pt x="16685" y="16849"/>
                  <a:pt x="16685" y="16797"/>
                </a:cubicBezTo>
                <a:cubicBezTo>
                  <a:pt x="16685" y="16776"/>
                  <a:pt x="16653" y="16737"/>
                  <a:pt x="16614" y="16709"/>
                </a:cubicBezTo>
                <a:cubicBezTo>
                  <a:pt x="16575" y="16680"/>
                  <a:pt x="16543" y="16637"/>
                  <a:pt x="16543" y="16614"/>
                </a:cubicBezTo>
                <a:cubicBezTo>
                  <a:pt x="16543" y="16527"/>
                  <a:pt x="16492" y="16457"/>
                  <a:pt x="16410" y="16425"/>
                </a:cubicBezTo>
                <a:cubicBezTo>
                  <a:pt x="16365" y="16407"/>
                  <a:pt x="16328" y="16381"/>
                  <a:pt x="16328" y="16370"/>
                </a:cubicBezTo>
                <a:cubicBezTo>
                  <a:pt x="16328" y="16359"/>
                  <a:pt x="16273" y="16289"/>
                  <a:pt x="16206" y="16212"/>
                </a:cubicBezTo>
                <a:cubicBezTo>
                  <a:pt x="16139" y="16136"/>
                  <a:pt x="16051" y="16010"/>
                  <a:pt x="16010" y="15933"/>
                </a:cubicBezTo>
                <a:cubicBezTo>
                  <a:pt x="15969" y="15855"/>
                  <a:pt x="15912" y="15765"/>
                  <a:pt x="15882" y="15731"/>
                </a:cubicBezTo>
                <a:cubicBezTo>
                  <a:pt x="15853" y="15697"/>
                  <a:pt x="15829" y="15658"/>
                  <a:pt x="15829" y="15645"/>
                </a:cubicBezTo>
                <a:cubicBezTo>
                  <a:pt x="15829" y="15631"/>
                  <a:pt x="15803" y="15579"/>
                  <a:pt x="15772" y="15529"/>
                </a:cubicBezTo>
                <a:cubicBezTo>
                  <a:pt x="15742" y="15479"/>
                  <a:pt x="15693" y="15399"/>
                  <a:pt x="15665" y="15350"/>
                </a:cubicBezTo>
                <a:cubicBezTo>
                  <a:pt x="15637" y="15302"/>
                  <a:pt x="15585" y="15217"/>
                  <a:pt x="15548" y="15163"/>
                </a:cubicBezTo>
                <a:cubicBezTo>
                  <a:pt x="15244" y="14722"/>
                  <a:pt x="15027" y="14405"/>
                  <a:pt x="14987" y="14339"/>
                </a:cubicBezTo>
                <a:cubicBezTo>
                  <a:pt x="14961" y="14296"/>
                  <a:pt x="14931" y="14248"/>
                  <a:pt x="14921" y="14231"/>
                </a:cubicBezTo>
                <a:cubicBezTo>
                  <a:pt x="14910" y="14215"/>
                  <a:pt x="14819" y="14069"/>
                  <a:pt x="14719" y="13908"/>
                </a:cubicBezTo>
                <a:cubicBezTo>
                  <a:pt x="14619" y="13746"/>
                  <a:pt x="14507" y="13577"/>
                  <a:pt x="14469" y="13531"/>
                </a:cubicBezTo>
                <a:cubicBezTo>
                  <a:pt x="14431" y="13486"/>
                  <a:pt x="14401" y="13427"/>
                  <a:pt x="14401" y="13401"/>
                </a:cubicBezTo>
                <a:cubicBezTo>
                  <a:pt x="14401" y="13354"/>
                  <a:pt x="14284" y="13214"/>
                  <a:pt x="14219" y="13184"/>
                </a:cubicBezTo>
                <a:cubicBezTo>
                  <a:pt x="14201" y="13176"/>
                  <a:pt x="14186" y="13155"/>
                  <a:pt x="14186" y="13138"/>
                </a:cubicBezTo>
                <a:cubicBezTo>
                  <a:pt x="14186" y="13121"/>
                  <a:pt x="14148" y="13081"/>
                  <a:pt x="14102" y="13048"/>
                </a:cubicBezTo>
                <a:cubicBezTo>
                  <a:pt x="14056" y="13014"/>
                  <a:pt x="14018" y="12969"/>
                  <a:pt x="14018" y="12947"/>
                </a:cubicBezTo>
                <a:cubicBezTo>
                  <a:pt x="14018" y="12923"/>
                  <a:pt x="13995" y="12897"/>
                  <a:pt x="13964" y="12886"/>
                </a:cubicBezTo>
                <a:cubicBezTo>
                  <a:pt x="13924" y="12871"/>
                  <a:pt x="13909" y="12848"/>
                  <a:pt x="13903" y="12789"/>
                </a:cubicBezTo>
                <a:cubicBezTo>
                  <a:pt x="13899" y="12742"/>
                  <a:pt x="13878" y="12697"/>
                  <a:pt x="13852" y="12680"/>
                </a:cubicBezTo>
                <a:cubicBezTo>
                  <a:pt x="13828" y="12663"/>
                  <a:pt x="13792" y="12600"/>
                  <a:pt x="13771" y="12539"/>
                </a:cubicBezTo>
                <a:cubicBezTo>
                  <a:pt x="13747" y="12471"/>
                  <a:pt x="13705" y="12404"/>
                  <a:pt x="13664" y="12371"/>
                </a:cubicBezTo>
                <a:cubicBezTo>
                  <a:pt x="13611" y="12328"/>
                  <a:pt x="13589" y="12288"/>
                  <a:pt x="13569" y="12190"/>
                </a:cubicBezTo>
                <a:cubicBezTo>
                  <a:pt x="13551" y="12099"/>
                  <a:pt x="13530" y="12053"/>
                  <a:pt x="13495" y="12034"/>
                </a:cubicBezTo>
                <a:cubicBezTo>
                  <a:pt x="13447" y="12007"/>
                  <a:pt x="13447" y="12007"/>
                  <a:pt x="13505" y="11944"/>
                </a:cubicBezTo>
                <a:cubicBezTo>
                  <a:pt x="13538" y="11909"/>
                  <a:pt x="13557" y="11875"/>
                  <a:pt x="13549" y="11868"/>
                </a:cubicBezTo>
                <a:cubicBezTo>
                  <a:pt x="13541" y="11861"/>
                  <a:pt x="13552" y="11841"/>
                  <a:pt x="13572" y="11822"/>
                </a:cubicBezTo>
                <a:cubicBezTo>
                  <a:pt x="13602" y="11793"/>
                  <a:pt x="13605" y="11759"/>
                  <a:pt x="13590" y="11630"/>
                </a:cubicBezTo>
                <a:cubicBezTo>
                  <a:pt x="13579" y="11544"/>
                  <a:pt x="13552" y="11406"/>
                  <a:pt x="13531" y="11325"/>
                </a:cubicBezTo>
                <a:cubicBezTo>
                  <a:pt x="13510" y="11244"/>
                  <a:pt x="13483" y="11117"/>
                  <a:pt x="13470" y="11042"/>
                </a:cubicBezTo>
                <a:cubicBezTo>
                  <a:pt x="13454" y="10949"/>
                  <a:pt x="13412" y="10844"/>
                  <a:pt x="13342" y="10724"/>
                </a:cubicBezTo>
                <a:cubicBezTo>
                  <a:pt x="13248" y="10562"/>
                  <a:pt x="13242" y="10542"/>
                  <a:pt x="13271" y="10499"/>
                </a:cubicBezTo>
                <a:cubicBezTo>
                  <a:pt x="13288" y="10473"/>
                  <a:pt x="13303" y="10419"/>
                  <a:pt x="13304" y="10379"/>
                </a:cubicBezTo>
                <a:cubicBezTo>
                  <a:pt x="13305" y="10301"/>
                  <a:pt x="13233" y="10021"/>
                  <a:pt x="13171" y="9866"/>
                </a:cubicBezTo>
                <a:cubicBezTo>
                  <a:pt x="13137" y="9781"/>
                  <a:pt x="13137" y="9751"/>
                  <a:pt x="13171" y="9534"/>
                </a:cubicBezTo>
                <a:cubicBezTo>
                  <a:pt x="13201" y="9343"/>
                  <a:pt x="13202" y="9266"/>
                  <a:pt x="13182" y="9162"/>
                </a:cubicBezTo>
                <a:cubicBezTo>
                  <a:pt x="13154" y="9024"/>
                  <a:pt x="13165" y="8957"/>
                  <a:pt x="13212" y="8981"/>
                </a:cubicBezTo>
                <a:cubicBezTo>
                  <a:pt x="13231" y="8990"/>
                  <a:pt x="13233" y="8986"/>
                  <a:pt x="13220" y="8968"/>
                </a:cubicBezTo>
                <a:cubicBezTo>
                  <a:pt x="13156" y="8883"/>
                  <a:pt x="13180" y="8507"/>
                  <a:pt x="13250" y="8485"/>
                </a:cubicBezTo>
                <a:cubicBezTo>
                  <a:pt x="13276" y="8477"/>
                  <a:pt x="13275" y="8468"/>
                  <a:pt x="13253" y="8447"/>
                </a:cubicBezTo>
                <a:cubicBezTo>
                  <a:pt x="13217" y="8411"/>
                  <a:pt x="13247" y="7547"/>
                  <a:pt x="13286" y="7496"/>
                </a:cubicBezTo>
                <a:cubicBezTo>
                  <a:pt x="13306" y="7471"/>
                  <a:pt x="13303" y="7452"/>
                  <a:pt x="13273" y="7416"/>
                </a:cubicBezTo>
                <a:cubicBezTo>
                  <a:pt x="13201" y="7331"/>
                  <a:pt x="13230" y="7248"/>
                  <a:pt x="13447" y="6956"/>
                </a:cubicBezTo>
                <a:cubicBezTo>
                  <a:pt x="13669" y="6657"/>
                  <a:pt x="13918" y="6186"/>
                  <a:pt x="14156" y="5612"/>
                </a:cubicBezTo>
                <a:cubicBezTo>
                  <a:pt x="14247" y="5391"/>
                  <a:pt x="14408" y="5038"/>
                  <a:pt x="14513" y="4828"/>
                </a:cubicBezTo>
                <a:cubicBezTo>
                  <a:pt x="14748" y="4354"/>
                  <a:pt x="14786" y="4256"/>
                  <a:pt x="14875" y="3922"/>
                </a:cubicBezTo>
                <a:cubicBezTo>
                  <a:pt x="15022" y="3365"/>
                  <a:pt x="15011" y="3426"/>
                  <a:pt x="15173" y="2391"/>
                </a:cubicBezTo>
                <a:cubicBezTo>
                  <a:pt x="15273" y="1755"/>
                  <a:pt x="15279" y="1725"/>
                  <a:pt x="15359" y="1594"/>
                </a:cubicBezTo>
                <a:cubicBezTo>
                  <a:pt x="15482" y="1393"/>
                  <a:pt x="15566" y="1167"/>
                  <a:pt x="15566" y="1034"/>
                </a:cubicBezTo>
                <a:cubicBezTo>
                  <a:pt x="15566" y="972"/>
                  <a:pt x="15583" y="839"/>
                  <a:pt x="15604" y="740"/>
                </a:cubicBezTo>
                <a:cubicBezTo>
                  <a:pt x="15643" y="554"/>
                  <a:pt x="15634" y="429"/>
                  <a:pt x="15581" y="429"/>
                </a:cubicBezTo>
                <a:cubicBezTo>
                  <a:pt x="15514" y="429"/>
                  <a:pt x="15475" y="484"/>
                  <a:pt x="15449" y="612"/>
                </a:cubicBezTo>
                <a:cubicBezTo>
                  <a:pt x="15417" y="769"/>
                  <a:pt x="15385" y="849"/>
                  <a:pt x="15357" y="835"/>
                </a:cubicBezTo>
                <a:cubicBezTo>
                  <a:pt x="15346" y="829"/>
                  <a:pt x="15328" y="710"/>
                  <a:pt x="15319" y="572"/>
                </a:cubicBezTo>
                <a:cubicBezTo>
                  <a:pt x="15298" y="252"/>
                  <a:pt x="15284" y="174"/>
                  <a:pt x="15240" y="160"/>
                </a:cubicBezTo>
                <a:cubicBezTo>
                  <a:pt x="15165" y="136"/>
                  <a:pt x="15127" y="185"/>
                  <a:pt x="15115" y="319"/>
                </a:cubicBezTo>
                <a:cubicBezTo>
                  <a:pt x="15093" y="554"/>
                  <a:pt x="15030" y="469"/>
                  <a:pt x="15000" y="166"/>
                </a:cubicBezTo>
                <a:cubicBezTo>
                  <a:pt x="14986" y="28"/>
                  <a:pt x="14978" y="6"/>
                  <a:pt x="14936" y="2"/>
                </a:cubicBezTo>
                <a:close/>
                <a:moveTo>
                  <a:pt x="13375" y="8596"/>
                </a:moveTo>
                <a:cubicBezTo>
                  <a:pt x="13374" y="8597"/>
                  <a:pt x="13381" y="8606"/>
                  <a:pt x="13396" y="8621"/>
                </a:cubicBezTo>
                <a:cubicBezTo>
                  <a:pt x="13414" y="8640"/>
                  <a:pt x="13434" y="8655"/>
                  <a:pt x="13439" y="8655"/>
                </a:cubicBezTo>
                <a:cubicBezTo>
                  <a:pt x="13459" y="8655"/>
                  <a:pt x="13446" y="8638"/>
                  <a:pt x="13406" y="8613"/>
                </a:cubicBezTo>
                <a:cubicBezTo>
                  <a:pt x="13387" y="8601"/>
                  <a:pt x="13377" y="8595"/>
                  <a:pt x="13375" y="859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03" name="Standing straight 2.jpg" descr="Standing straight 2.jpg"/>
          <p:cNvPicPr>
            <a:picLocks noChangeAspect="1"/>
          </p:cNvPicPr>
          <p:nvPr/>
        </p:nvPicPr>
        <p:blipFill>
          <a:blip r:embed="rId3"/>
          <a:srcRect l="29314" r="31756" b="5505"/>
          <a:stretch>
            <a:fillRect/>
          </a:stretch>
        </p:blipFill>
        <p:spPr>
          <a:xfrm>
            <a:off x="7982977" y="4015664"/>
            <a:ext cx="1160860" cy="4226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19665" y="0"/>
                </a:moveTo>
                <a:cubicBezTo>
                  <a:pt x="19030" y="0"/>
                  <a:pt x="18993" y="2"/>
                  <a:pt x="19074" y="26"/>
                </a:cubicBezTo>
                <a:cubicBezTo>
                  <a:pt x="19147" y="48"/>
                  <a:pt x="19238" y="51"/>
                  <a:pt x="19665" y="47"/>
                </a:cubicBezTo>
                <a:cubicBezTo>
                  <a:pt x="20006" y="43"/>
                  <a:pt x="20202" y="37"/>
                  <a:pt x="20256" y="22"/>
                </a:cubicBezTo>
                <a:cubicBezTo>
                  <a:pt x="20325" y="4"/>
                  <a:pt x="20244" y="0"/>
                  <a:pt x="19665" y="0"/>
                </a:cubicBezTo>
                <a:close/>
                <a:moveTo>
                  <a:pt x="12177" y="491"/>
                </a:moveTo>
                <a:cubicBezTo>
                  <a:pt x="12092" y="491"/>
                  <a:pt x="11971" y="499"/>
                  <a:pt x="11911" y="509"/>
                </a:cubicBezTo>
                <a:cubicBezTo>
                  <a:pt x="11833" y="522"/>
                  <a:pt x="11773" y="525"/>
                  <a:pt x="11705" y="513"/>
                </a:cubicBezTo>
                <a:cubicBezTo>
                  <a:pt x="11576" y="492"/>
                  <a:pt x="10399" y="486"/>
                  <a:pt x="10309" y="507"/>
                </a:cubicBezTo>
                <a:cubicBezTo>
                  <a:pt x="10260" y="518"/>
                  <a:pt x="10230" y="518"/>
                  <a:pt x="10206" y="507"/>
                </a:cubicBezTo>
                <a:cubicBezTo>
                  <a:pt x="10166" y="489"/>
                  <a:pt x="9845" y="486"/>
                  <a:pt x="9858" y="503"/>
                </a:cubicBezTo>
                <a:cubicBezTo>
                  <a:pt x="9894" y="549"/>
                  <a:pt x="9605" y="606"/>
                  <a:pt x="9282" y="614"/>
                </a:cubicBezTo>
                <a:cubicBezTo>
                  <a:pt x="9156" y="618"/>
                  <a:pt x="9120" y="625"/>
                  <a:pt x="9120" y="651"/>
                </a:cubicBezTo>
                <a:cubicBezTo>
                  <a:pt x="9120" y="696"/>
                  <a:pt x="8943" y="729"/>
                  <a:pt x="8699" y="730"/>
                </a:cubicBezTo>
                <a:cubicBezTo>
                  <a:pt x="8581" y="730"/>
                  <a:pt x="8500" y="736"/>
                  <a:pt x="8500" y="746"/>
                </a:cubicBezTo>
                <a:cubicBezTo>
                  <a:pt x="8500" y="756"/>
                  <a:pt x="8453" y="776"/>
                  <a:pt x="8404" y="791"/>
                </a:cubicBezTo>
                <a:cubicBezTo>
                  <a:pt x="8354" y="806"/>
                  <a:pt x="8291" y="833"/>
                  <a:pt x="8256" y="852"/>
                </a:cubicBezTo>
                <a:cubicBezTo>
                  <a:pt x="8221" y="870"/>
                  <a:pt x="8165" y="884"/>
                  <a:pt x="8130" y="882"/>
                </a:cubicBezTo>
                <a:cubicBezTo>
                  <a:pt x="8096" y="880"/>
                  <a:pt x="8065" y="890"/>
                  <a:pt x="8064" y="904"/>
                </a:cubicBezTo>
                <a:cubicBezTo>
                  <a:pt x="8063" y="919"/>
                  <a:pt x="8026" y="944"/>
                  <a:pt x="7983" y="959"/>
                </a:cubicBezTo>
                <a:cubicBezTo>
                  <a:pt x="7914" y="984"/>
                  <a:pt x="7918" y="989"/>
                  <a:pt x="7990" y="1004"/>
                </a:cubicBezTo>
                <a:cubicBezTo>
                  <a:pt x="8062" y="1018"/>
                  <a:pt x="8055" y="1024"/>
                  <a:pt x="7938" y="1055"/>
                </a:cubicBezTo>
                <a:cubicBezTo>
                  <a:pt x="7810" y="1088"/>
                  <a:pt x="7641" y="1088"/>
                  <a:pt x="7717" y="1055"/>
                </a:cubicBezTo>
                <a:cubicBezTo>
                  <a:pt x="7739" y="1045"/>
                  <a:pt x="7732" y="1042"/>
                  <a:pt x="7695" y="1048"/>
                </a:cubicBezTo>
                <a:cubicBezTo>
                  <a:pt x="7658" y="1055"/>
                  <a:pt x="7628" y="1097"/>
                  <a:pt x="7628" y="1154"/>
                </a:cubicBezTo>
                <a:cubicBezTo>
                  <a:pt x="7628" y="1207"/>
                  <a:pt x="7604" y="1261"/>
                  <a:pt x="7577" y="1276"/>
                </a:cubicBezTo>
                <a:cubicBezTo>
                  <a:pt x="7549" y="1290"/>
                  <a:pt x="7513" y="1315"/>
                  <a:pt x="7495" y="1330"/>
                </a:cubicBezTo>
                <a:cubicBezTo>
                  <a:pt x="7470" y="1352"/>
                  <a:pt x="7448" y="1356"/>
                  <a:pt x="7399" y="1342"/>
                </a:cubicBezTo>
                <a:cubicBezTo>
                  <a:pt x="7310" y="1318"/>
                  <a:pt x="7251" y="1320"/>
                  <a:pt x="7289" y="1347"/>
                </a:cubicBezTo>
                <a:cubicBezTo>
                  <a:pt x="7306" y="1359"/>
                  <a:pt x="7296" y="1379"/>
                  <a:pt x="7266" y="1389"/>
                </a:cubicBezTo>
                <a:cubicBezTo>
                  <a:pt x="7196" y="1413"/>
                  <a:pt x="7189" y="1654"/>
                  <a:pt x="7259" y="1677"/>
                </a:cubicBezTo>
                <a:cubicBezTo>
                  <a:pt x="7296" y="1689"/>
                  <a:pt x="7290" y="1697"/>
                  <a:pt x="7252" y="1703"/>
                </a:cubicBezTo>
                <a:cubicBezTo>
                  <a:pt x="7214" y="1710"/>
                  <a:pt x="7218" y="1722"/>
                  <a:pt x="7252" y="1740"/>
                </a:cubicBezTo>
                <a:cubicBezTo>
                  <a:pt x="7280" y="1755"/>
                  <a:pt x="7276" y="1773"/>
                  <a:pt x="7252" y="1781"/>
                </a:cubicBezTo>
                <a:cubicBezTo>
                  <a:pt x="7227" y="1788"/>
                  <a:pt x="7200" y="1825"/>
                  <a:pt x="7185" y="1864"/>
                </a:cubicBezTo>
                <a:cubicBezTo>
                  <a:pt x="7164" y="1919"/>
                  <a:pt x="7175" y="1935"/>
                  <a:pt x="7244" y="1943"/>
                </a:cubicBezTo>
                <a:cubicBezTo>
                  <a:pt x="7325" y="1951"/>
                  <a:pt x="7324" y="1953"/>
                  <a:pt x="7244" y="1969"/>
                </a:cubicBezTo>
                <a:cubicBezTo>
                  <a:pt x="7171" y="1984"/>
                  <a:pt x="7164" y="2018"/>
                  <a:pt x="7178" y="2188"/>
                </a:cubicBezTo>
                <a:cubicBezTo>
                  <a:pt x="7187" y="2299"/>
                  <a:pt x="7197" y="2393"/>
                  <a:pt x="7200" y="2397"/>
                </a:cubicBezTo>
                <a:cubicBezTo>
                  <a:pt x="7203" y="2401"/>
                  <a:pt x="7201" y="2451"/>
                  <a:pt x="7200" y="2511"/>
                </a:cubicBezTo>
                <a:cubicBezTo>
                  <a:pt x="7199" y="2570"/>
                  <a:pt x="7229" y="2623"/>
                  <a:pt x="7259" y="2628"/>
                </a:cubicBezTo>
                <a:cubicBezTo>
                  <a:pt x="7295" y="2634"/>
                  <a:pt x="7292" y="2643"/>
                  <a:pt x="7252" y="2657"/>
                </a:cubicBezTo>
                <a:cubicBezTo>
                  <a:pt x="7218" y="2668"/>
                  <a:pt x="7194" y="2692"/>
                  <a:pt x="7200" y="2711"/>
                </a:cubicBezTo>
                <a:cubicBezTo>
                  <a:pt x="7206" y="2730"/>
                  <a:pt x="7200" y="2750"/>
                  <a:pt x="7193" y="2756"/>
                </a:cubicBezTo>
                <a:cubicBezTo>
                  <a:pt x="7186" y="2762"/>
                  <a:pt x="7182" y="2787"/>
                  <a:pt x="7178" y="2811"/>
                </a:cubicBezTo>
                <a:lnTo>
                  <a:pt x="7170" y="2853"/>
                </a:lnTo>
                <a:lnTo>
                  <a:pt x="7532" y="2847"/>
                </a:lnTo>
                <a:cubicBezTo>
                  <a:pt x="7731" y="2845"/>
                  <a:pt x="7928" y="2841"/>
                  <a:pt x="7968" y="2839"/>
                </a:cubicBezTo>
                <a:cubicBezTo>
                  <a:pt x="8021" y="2836"/>
                  <a:pt x="8040" y="2858"/>
                  <a:pt x="8042" y="2920"/>
                </a:cubicBezTo>
                <a:cubicBezTo>
                  <a:pt x="8044" y="2967"/>
                  <a:pt x="8069" y="3013"/>
                  <a:pt x="8101" y="3024"/>
                </a:cubicBezTo>
                <a:cubicBezTo>
                  <a:pt x="8165" y="3045"/>
                  <a:pt x="8164" y="3088"/>
                  <a:pt x="8094" y="3131"/>
                </a:cubicBezTo>
                <a:cubicBezTo>
                  <a:pt x="8066" y="3148"/>
                  <a:pt x="8070" y="3169"/>
                  <a:pt x="8108" y="3186"/>
                </a:cubicBezTo>
                <a:cubicBezTo>
                  <a:pt x="8185" y="3220"/>
                  <a:pt x="8190" y="3327"/>
                  <a:pt x="8116" y="3340"/>
                </a:cubicBezTo>
                <a:cubicBezTo>
                  <a:pt x="8045" y="3352"/>
                  <a:pt x="8045" y="3448"/>
                  <a:pt x="8116" y="3460"/>
                </a:cubicBezTo>
                <a:cubicBezTo>
                  <a:pt x="8145" y="3465"/>
                  <a:pt x="8175" y="3484"/>
                  <a:pt x="8175" y="3502"/>
                </a:cubicBezTo>
                <a:cubicBezTo>
                  <a:pt x="8175" y="3521"/>
                  <a:pt x="8201" y="3544"/>
                  <a:pt x="8234" y="3553"/>
                </a:cubicBezTo>
                <a:cubicBezTo>
                  <a:pt x="8278" y="3565"/>
                  <a:pt x="8267" y="3575"/>
                  <a:pt x="8182" y="3589"/>
                </a:cubicBezTo>
                <a:cubicBezTo>
                  <a:pt x="8045" y="3613"/>
                  <a:pt x="8035" y="3636"/>
                  <a:pt x="8153" y="3662"/>
                </a:cubicBezTo>
                <a:cubicBezTo>
                  <a:pt x="8231" y="3680"/>
                  <a:pt x="8226" y="3683"/>
                  <a:pt x="8138" y="3701"/>
                </a:cubicBezTo>
                <a:cubicBezTo>
                  <a:pt x="8046" y="3719"/>
                  <a:pt x="8045" y="3722"/>
                  <a:pt x="8145" y="3744"/>
                </a:cubicBezTo>
                <a:cubicBezTo>
                  <a:pt x="8245" y="3765"/>
                  <a:pt x="8250" y="3767"/>
                  <a:pt x="8160" y="3786"/>
                </a:cubicBezTo>
                <a:cubicBezTo>
                  <a:pt x="8108" y="3797"/>
                  <a:pt x="8064" y="3815"/>
                  <a:pt x="8064" y="3827"/>
                </a:cubicBezTo>
                <a:cubicBezTo>
                  <a:pt x="8064" y="3863"/>
                  <a:pt x="7995" y="3870"/>
                  <a:pt x="7894" y="3845"/>
                </a:cubicBezTo>
                <a:cubicBezTo>
                  <a:pt x="7796" y="3821"/>
                  <a:pt x="7453" y="3806"/>
                  <a:pt x="7289" y="3819"/>
                </a:cubicBezTo>
                <a:cubicBezTo>
                  <a:pt x="7222" y="3824"/>
                  <a:pt x="7200" y="3842"/>
                  <a:pt x="7200" y="3877"/>
                </a:cubicBezTo>
                <a:cubicBezTo>
                  <a:pt x="7200" y="3935"/>
                  <a:pt x="7127" y="3951"/>
                  <a:pt x="6912" y="3946"/>
                </a:cubicBezTo>
                <a:cubicBezTo>
                  <a:pt x="6785" y="3944"/>
                  <a:pt x="6764" y="3948"/>
                  <a:pt x="6764" y="3979"/>
                </a:cubicBezTo>
                <a:cubicBezTo>
                  <a:pt x="6764" y="3999"/>
                  <a:pt x="6786" y="4020"/>
                  <a:pt x="6816" y="4025"/>
                </a:cubicBezTo>
                <a:cubicBezTo>
                  <a:pt x="6910" y="4041"/>
                  <a:pt x="6812" y="4065"/>
                  <a:pt x="6661" y="4062"/>
                </a:cubicBezTo>
                <a:cubicBezTo>
                  <a:pt x="6526" y="4060"/>
                  <a:pt x="6499" y="4059"/>
                  <a:pt x="6395" y="4064"/>
                </a:cubicBezTo>
                <a:cubicBezTo>
                  <a:pt x="6373" y="4065"/>
                  <a:pt x="6315" y="4093"/>
                  <a:pt x="6262" y="4125"/>
                </a:cubicBezTo>
                <a:cubicBezTo>
                  <a:pt x="6195" y="4165"/>
                  <a:pt x="6128" y="4182"/>
                  <a:pt x="6048" y="4182"/>
                </a:cubicBezTo>
                <a:cubicBezTo>
                  <a:pt x="5985" y="4182"/>
                  <a:pt x="5902" y="4194"/>
                  <a:pt x="5863" y="4208"/>
                </a:cubicBezTo>
                <a:cubicBezTo>
                  <a:pt x="5805" y="4230"/>
                  <a:pt x="5772" y="4230"/>
                  <a:pt x="5634" y="4216"/>
                </a:cubicBezTo>
                <a:cubicBezTo>
                  <a:pt x="5545" y="4207"/>
                  <a:pt x="5453" y="4205"/>
                  <a:pt x="5428" y="4212"/>
                </a:cubicBezTo>
                <a:cubicBezTo>
                  <a:pt x="5403" y="4219"/>
                  <a:pt x="5115" y="4228"/>
                  <a:pt x="4793" y="4232"/>
                </a:cubicBezTo>
                <a:cubicBezTo>
                  <a:pt x="4399" y="4238"/>
                  <a:pt x="4169" y="4248"/>
                  <a:pt x="4091" y="4263"/>
                </a:cubicBezTo>
                <a:cubicBezTo>
                  <a:pt x="4027" y="4275"/>
                  <a:pt x="3910" y="4285"/>
                  <a:pt x="3833" y="4285"/>
                </a:cubicBezTo>
                <a:cubicBezTo>
                  <a:pt x="3756" y="4285"/>
                  <a:pt x="3647" y="4295"/>
                  <a:pt x="3589" y="4307"/>
                </a:cubicBezTo>
                <a:cubicBezTo>
                  <a:pt x="3531" y="4319"/>
                  <a:pt x="3416" y="4329"/>
                  <a:pt x="3330" y="4330"/>
                </a:cubicBezTo>
                <a:cubicBezTo>
                  <a:pt x="3218" y="4330"/>
                  <a:pt x="3183" y="4336"/>
                  <a:pt x="3205" y="4352"/>
                </a:cubicBezTo>
                <a:cubicBezTo>
                  <a:pt x="3240" y="4377"/>
                  <a:pt x="2938" y="4427"/>
                  <a:pt x="2887" y="4405"/>
                </a:cubicBezTo>
                <a:cubicBezTo>
                  <a:pt x="2870" y="4397"/>
                  <a:pt x="2830" y="4390"/>
                  <a:pt x="2799" y="4390"/>
                </a:cubicBezTo>
                <a:cubicBezTo>
                  <a:pt x="2762" y="4390"/>
                  <a:pt x="2764" y="4399"/>
                  <a:pt x="2806" y="4413"/>
                </a:cubicBezTo>
                <a:cubicBezTo>
                  <a:pt x="2861" y="4431"/>
                  <a:pt x="2847" y="4438"/>
                  <a:pt x="2710" y="4459"/>
                </a:cubicBezTo>
                <a:cubicBezTo>
                  <a:pt x="2619" y="4474"/>
                  <a:pt x="2533" y="4499"/>
                  <a:pt x="2518" y="4514"/>
                </a:cubicBezTo>
                <a:cubicBezTo>
                  <a:pt x="2481" y="4553"/>
                  <a:pt x="2354" y="4536"/>
                  <a:pt x="2334" y="4490"/>
                </a:cubicBezTo>
                <a:cubicBezTo>
                  <a:pt x="2324" y="4469"/>
                  <a:pt x="2273" y="4448"/>
                  <a:pt x="2223" y="4443"/>
                </a:cubicBezTo>
                <a:cubicBezTo>
                  <a:pt x="2172" y="4438"/>
                  <a:pt x="2098" y="4432"/>
                  <a:pt x="2060" y="4427"/>
                </a:cubicBezTo>
                <a:cubicBezTo>
                  <a:pt x="2023" y="4422"/>
                  <a:pt x="1994" y="4424"/>
                  <a:pt x="1994" y="4433"/>
                </a:cubicBezTo>
                <a:cubicBezTo>
                  <a:pt x="1994" y="4442"/>
                  <a:pt x="2032" y="4449"/>
                  <a:pt x="2075" y="4449"/>
                </a:cubicBezTo>
                <a:cubicBezTo>
                  <a:pt x="2204" y="4449"/>
                  <a:pt x="2234" y="4483"/>
                  <a:pt x="2127" y="4504"/>
                </a:cubicBezTo>
                <a:cubicBezTo>
                  <a:pt x="2072" y="4515"/>
                  <a:pt x="2051" y="4524"/>
                  <a:pt x="2075" y="4524"/>
                </a:cubicBezTo>
                <a:cubicBezTo>
                  <a:pt x="2099" y="4524"/>
                  <a:pt x="2083" y="4534"/>
                  <a:pt x="2046" y="4547"/>
                </a:cubicBezTo>
                <a:cubicBezTo>
                  <a:pt x="1993" y="4564"/>
                  <a:pt x="1994" y="4574"/>
                  <a:pt x="2046" y="4591"/>
                </a:cubicBezTo>
                <a:cubicBezTo>
                  <a:pt x="2083" y="4604"/>
                  <a:pt x="2093" y="4621"/>
                  <a:pt x="2068" y="4632"/>
                </a:cubicBezTo>
                <a:cubicBezTo>
                  <a:pt x="2014" y="4655"/>
                  <a:pt x="2023" y="4634"/>
                  <a:pt x="1972" y="4824"/>
                </a:cubicBezTo>
                <a:cubicBezTo>
                  <a:pt x="1944" y="4928"/>
                  <a:pt x="1901" y="4990"/>
                  <a:pt x="1854" y="5001"/>
                </a:cubicBezTo>
                <a:cubicBezTo>
                  <a:pt x="1813" y="5010"/>
                  <a:pt x="1635" y="5017"/>
                  <a:pt x="1455" y="5017"/>
                </a:cubicBezTo>
                <a:cubicBezTo>
                  <a:pt x="1145" y="5017"/>
                  <a:pt x="1130" y="5018"/>
                  <a:pt x="1130" y="5052"/>
                </a:cubicBezTo>
                <a:cubicBezTo>
                  <a:pt x="1130" y="5071"/>
                  <a:pt x="1152" y="5091"/>
                  <a:pt x="1182" y="5096"/>
                </a:cubicBezTo>
                <a:cubicBezTo>
                  <a:pt x="1211" y="5101"/>
                  <a:pt x="1233" y="5124"/>
                  <a:pt x="1233" y="5147"/>
                </a:cubicBezTo>
                <a:cubicBezTo>
                  <a:pt x="1233" y="5169"/>
                  <a:pt x="1260" y="5194"/>
                  <a:pt x="1285" y="5202"/>
                </a:cubicBezTo>
                <a:cubicBezTo>
                  <a:pt x="1356" y="5223"/>
                  <a:pt x="1276" y="5380"/>
                  <a:pt x="1196" y="5376"/>
                </a:cubicBezTo>
                <a:cubicBezTo>
                  <a:pt x="1150" y="5373"/>
                  <a:pt x="1130" y="5396"/>
                  <a:pt x="1130" y="5453"/>
                </a:cubicBezTo>
                <a:cubicBezTo>
                  <a:pt x="1130" y="5498"/>
                  <a:pt x="1140" y="5536"/>
                  <a:pt x="1152" y="5536"/>
                </a:cubicBezTo>
                <a:cubicBezTo>
                  <a:pt x="1164" y="5536"/>
                  <a:pt x="1216" y="5539"/>
                  <a:pt x="1263" y="5544"/>
                </a:cubicBezTo>
                <a:cubicBezTo>
                  <a:pt x="1333" y="5552"/>
                  <a:pt x="1344" y="5542"/>
                  <a:pt x="1344" y="5488"/>
                </a:cubicBezTo>
                <a:cubicBezTo>
                  <a:pt x="1344" y="5403"/>
                  <a:pt x="1485" y="5318"/>
                  <a:pt x="1588" y="5342"/>
                </a:cubicBezTo>
                <a:cubicBezTo>
                  <a:pt x="1642" y="5354"/>
                  <a:pt x="1645" y="5372"/>
                  <a:pt x="1602" y="5415"/>
                </a:cubicBezTo>
                <a:cubicBezTo>
                  <a:pt x="1572" y="5445"/>
                  <a:pt x="1564" y="5514"/>
                  <a:pt x="1580" y="5569"/>
                </a:cubicBezTo>
                <a:cubicBezTo>
                  <a:pt x="1609" y="5663"/>
                  <a:pt x="1551" y="5717"/>
                  <a:pt x="1477" y="5664"/>
                </a:cubicBezTo>
                <a:cubicBezTo>
                  <a:pt x="1397" y="5607"/>
                  <a:pt x="1344" y="5651"/>
                  <a:pt x="1344" y="5780"/>
                </a:cubicBezTo>
                <a:cubicBezTo>
                  <a:pt x="1344" y="5913"/>
                  <a:pt x="1347" y="5919"/>
                  <a:pt x="1477" y="5936"/>
                </a:cubicBezTo>
                <a:cubicBezTo>
                  <a:pt x="1619" y="5954"/>
                  <a:pt x="1649" y="5980"/>
                  <a:pt x="1566" y="6023"/>
                </a:cubicBezTo>
                <a:cubicBezTo>
                  <a:pt x="1538" y="6037"/>
                  <a:pt x="1501" y="6061"/>
                  <a:pt x="1484" y="6076"/>
                </a:cubicBezTo>
                <a:cubicBezTo>
                  <a:pt x="1436" y="6118"/>
                  <a:pt x="1344" y="6090"/>
                  <a:pt x="1344" y="6033"/>
                </a:cubicBezTo>
                <a:cubicBezTo>
                  <a:pt x="1344" y="6005"/>
                  <a:pt x="1322" y="5982"/>
                  <a:pt x="1292" y="5982"/>
                </a:cubicBezTo>
                <a:cubicBezTo>
                  <a:pt x="1242" y="5982"/>
                  <a:pt x="1208" y="6115"/>
                  <a:pt x="1233" y="6207"/>
                </a:cubicBezTo>
                <a:cubicBezTo>
                  <a:pt x="1239" y="6229"/>
                  <a:pt x="1213" y="6251"/>
                  <a:pt x="1182" y="6256"/>
                </a:cubicBezTo>
                <a:cubicBezTo>
                  <a:pt x="1109" y="6268"/>
                  <a:pt x="1110" y="6335"/>
                  <a:pt x="1182" y="6347"/>
                </a:cubicBezTo>
                <a:cubicBezTo>
                  <a:pt x="1254" y="6360"/>
                  <a:pt x="1248" y="6418"/>
                  <a:pt x="1174" y="6439"/>
                </a:cubicBezTo>
                <a:cubicBezTo>
                  <a:pt x="1092" y="6461"/>
                  <a:pt x="1135" y="6526"/>
                  <a:pt x="1233" y="6526"/>
                </a:cubicBezTo>
                <a:cubicBezTo>
                  <a:pt x="1289" y="6526"/>
                  <a:pt x="1329" y="6547"/>
                  <a:pt x="1351" y="6593"/>
                </a:cubicBezTo>
                <a:cubicBezTo>
                  <a:pt x="1369" y="6630"/>
                  <a:pt x="1384" y="6653"/>
                  <a:pt x="1388" y="6646"/>
                </a:cubicBezTo>
                <a:cubicBezTo>
                  <a:pt x="1393" y="6638"/>
                  <a:pt x="1432" y="6641"/>
                  <a:pt x="1477" y="6652"/>
                </a:cubicBezTo>
                <a:cubicBezTo>
                  <a:pt x="1544" y="6667"/>
                  <a:pt x="1561" y="6719"/>
                  <a:pt x="1558" y="6954"/>
                </a:cubicBezTo>
                <a:cubicBezTo>
                  <a:pt x="1555" y="7204"/>
                  <a:pt x="1542" y="7242"/>
                  <a:pt x="1455" y="7276"/>
                </a:cubicBezTo>
                <a:cubicBezTo>
                  <a:pt x="1400" y="7297"/>
                  <a:pt x="1347" y="7331"/>
                  <a:pt x="1337" y="7351"/>
                </a:cubicBezTo>
                <a:cubicBezTo>
                  <a:pt x="1324" y="7376"/>
                  <a:pt x="1288" y="7387"/>
                  <a:pt x="1226" y="7386"/>
                </a:cubicBezTo>
                <a:cubicBezTo>
                  <a:pt x="1111" y="7383"/>
                  <a:pt x="1094" y="7430"/>
                  <a:pt x="1204" y="7455"/>
                </a:cubicBezTo>
                <a:cubicBezTo>
                  <a:pt x="1257" y="7467"/>
                  <a:pt x="1290" y="7468"/>
                  <a:pt x="1314" y="7457"/>
                </a:cubicBezTo>
                <a:cubicBezTo>
                  <a:pt x="1334" y="7448"/>
                  <a:pt x="1375" y="7444"/>
                  <a:pt x="1403" y="7449"/>
                </a:cubicBezTo>
                <a:cubicBezTo>
                  <a:pt x="1491" y="7464"/>
                  <a:pt x="1456" y="7524"/>
                  <a:pt x="1344" y="7552"/>
                </a:cubicBezTo>
                <a:cubicBezTo>
                  <a:pt x="1214" y="7584"/>
                  <a:pt x="1210" y="7600"/>
                  <a:pt x="1322" y="7607"/>
                </a:cubicBezTo>
                <a:cubicBezTo>
                  <a:pt x="1390" y="7611"/>
                  <a:pt x="1402" y="7640"/>
                  <a:pt x="1410" y="7767"/>
                </a:cubicBezTo>
                <a:cubicBezTo>
                  <a:pt x="1419" y="7908"/>
                  <a:pt x="1415" y="7923"/>
                  <a:pt x="1329" y="7921"/>
                </a:cubicBezTo>
                <a:cubicBezTo>
                  <a:pt x="1265" y="7920"/>
                  <a:pt x="1252" y="7926"/>
                  <a:pt x="1285" y="7937"/>
                </a:cubicBezTo>
                <a:cubicBezTo>
                  <a:pt x="1312" y="7947"/>
                  <a:pt x="1345" y="7980"/>
                  <a:pt x="1366" y="8012"/>
                </a:cubicBezTo>
                <a:cubicBezTo>
                  <a:pt x="1388" y="8045"/>
                  <a:pt x="1437" y="8078"/>
                  <a:pt x="1470" y="8083"/>
                </a:cubicBezTo>
                <a:cubicBezTo>
                  <a:pt x="1577" y="8102"/>
                  <a:pt x="1607" y="8308"/>
                  <a:pt x="1506" y="8341"/>
                </a:cubicBezTo>
                <a:cubicBezTo>
                  <a:pt x="1467" y="8354"/>
                  <a:pt x="1452" y="8387"/>
                  <a:pt x="1470" y="8424"/>
                </a:cubicBezTo>
                <a:cubicBezTo>
                  <a:pt x="1492" y="8470"/>
                  <a:pt x="1475" y="8486"/>
                  <a:pt x="1410" y="8493"/>
                </a:cubicBezTo>
                <a:cubicBezTo>
                  <a:pt x="1363" y="8498"/>
                  <a:pt x="1299" y="8490"/>
                  <a:pt x="1263" y="8477"/>
                </a:cubicBezTo>
                <a:cubicBezTo>
                  <a:pt x="1188" y="8449"/>
                  <a:pt x="1130" y="8459"/>
                  <a:pt x="1130" y="8499"/>
                </a:cubicBezTo>
                <a:cubicBezTo>
                  <a:pt x="1130" y="8514"/>
                  <a:pt x="1160" y="8525"/>
                  <a:pt x="1196" y="8523"/>
                </a:cubicBezTo>
                <a:cubicBezTo>
                  <a:pt x="1233" y="8521"/>
                  <a:pt x="1284" y="8545"/>
                  <a:pt x="1314" y="8578"/>
                </a:cubicBezTo>
                <a:cubicBezTo>
                  <a:pt x="1344" y="8611"/>
                  <a:pt x="1404" y="8646"/>
                  <a:pt x="1447" y="8655"/>
                </a:cubicBezTo>
                <a:cubicBezTo>
                  <a:pt x="1514" y="8669"/>
                  <a:pt x="1514" y="8679"/>
                  <a:pt x="1455" y="8718"/>
                </a:cubicBezTo>
                <a:cubicBezTo>
                  <a:pt x="1416" y="8744"/>
                  <a:pt x="1401" y="8775"/>
                  <a:pt x="1418" y="8787"/>
                </a:cubicBezTo>
                <a:cubicBezTo>
                  <a:pt x="1435" y="8799"/>
                  <a:pt x="1424" y="8813"/>
                  <a:pt x="1396" y="8817"/>
                </a:cubicBezTo>
                <a:cubicBezTo>
                  <a:pt x="1339" y="8827"/>
                  <a:pt x="1381" y="8895"/>
                  <a:pt x="1462" y="8923"/>
                </a:cubicBezTo>
                <a:cubicBezTo>
                  <a:pt x="1490" y="8933"/>
                  <a:pt x="1508" y="8967"/>
                  <a:pt x="1499" y="8998"/>
                </a:cubicBezTo>
                <a:cubicBezTo>
                  <a:pt x="1485" y="9043"/>
                  <a:pt x="1460" y="9055"/>
                  <a:pt x="1374" y="9055"/>
                </a:cubicBezTo>
                <a:cubicBezTo>
                  <a:pt x="1283" y="9055"/>
                  <a:pt x="1262" y="9043"/>
                  <a:pt x="1248" y="8984"/>
                </a:cubicBezTo>
                <a:cubicBezTo>
                  <a:pt x="1239" y="8945"/>
                  <a:pt x="1210" y="8913"/>
                  <a:pt x="1182" y="8913"/>
                </a:cubicBezTo>
                <a:cubicBezTo>
                  <a:pt x="1152" y="8913"/>
                  <a:pt x="1130" y="8996"/>
                  <a:pt x="1130" y="9107"/>
                </a:cubicBezTo>
                <a:cubicBezTo>
                  <a:pt x="1130" y="9254"/>
                  <a:pt x="1145" y="9299"/>
                  <a:pt x="1196" y="9296"/>
                </a:cubicBezTo>
                <a:cubicBezTo>
                  <a:pt x="1246" y="9293"/>
                  <a:pt x="1260" y="9318"/>
                  <a:pt x="1248" y="9387"/>
                </a:cubicBezTo>
                <a:cubicBezTo>
                  <a:pt x="1238" y="9446"/>
                  <a:pt x="1259" y="9489"/>
                  <a:pt x="1300" y="9503"/>
                </a:cubicBezTo>
                <a:cubicBezTo>
                  <a:pt x="1353" y="9521"/>
                  <a:pt x="1341" y="9527"/>
                  <a:pt x="1248" y="9533"/>
                </a:cubicBezTo>
                <a:cubicBezTo>
                  <a:pt x="1129" y="9542"/>
                  <a:pt x="1130" y="9538"/>
                  <a:pt x="1292" y="9627"/>
                </a:cubicBezTo>
                <a:cubicBezTo>
                  <a:pt x="1370" y="9669"/>
                  <a:pt x="1356" y="9755"/>
                  <a:pt x="1270" y="9775"/>
                </a:cubicBezTo>
                <a:cubicBezTo>
                  <a:pt x="1230" y="9784"/>
                  <a:pt x="1186" y="9786"/>
                  <a:pt x="1167" y="9781"/>
                </a:cubicBezTo>
                <a:cubicBezTo>
                  <a:pt x="1113" y="9766"/>
                  <a:pt x="1124" y="9804"/>
                  <a:pt x="1182" y="9833"/>
                </a:cubicBezTo>
                <a:cubicBezTo>
                  <a:pt x="1209" y="9848"/>
                  <a:pt x="1246" y="9871"/>
                  <a:pt x="1263" y="9886"/>
                </a:cubicBezTo>
                <a:cubicBezTo>
                  <a:pt x="1316" y="9933"/>
                  <a:pt x="1396" y="9897"/>
                  <a:pt x="1396" y="9829"/>
                </a:cubicBezTo>
                <a:cubicBezTo>
                  <a:pt x="1396" y="9769"/>
                  <a:pt x="1468" y="9731"/>
                  <a:pt x="1529" y="9758"/>
                </a:cubicBezTo>
                <a:cubicBezTo>
                  <a:pt x="1543" y="9765"/>
                  <a:pt x="1563" y="9823"/>
                  <a:pt x="1573" y="9888"/>
                </a:cubicBezTo>
                <a:lnTo>
                  <a:pt x="1588" y="10008"/>
                </a:lnTo>
                <a:lnTo>
                  <a:pt x="1440" y="10012"/>
                </a:lnTo>
                <a:cubicBezTo>
                  <a:pt x="1313" y="10016"/>
                  <a:pt x="1291" y="10022"/>
                  <a:pt x="1322" y="10048"/>
                </a:cubicBezTo>
                <a:cubicBezTo>
                  <a:pt x="1342" y="10066"/>
                  <a:pt x="1414" y="10091"/>
                  <a:pt x="1477" y="10105"/>
                </a:cubicBezTo>
                <a:lnTo>
                  <a:pt x="1588" y="10132"/>
                </a:lnTo>
                <a:lnTo>
                  <a:pt x="1477" y="10166"/>
                </a:lnTo>
                <a:cubicBezTo>
                  <a:pt x="1286" y="10226"/>
                  <a:pt x="1222" y="10277"/>
                  <a:pt x="1263" y="10330"/>
                </a:cubicBezTo>
                <a:cubicBezTo>
                  <a:pt x="1284" y="10358"/>
                  <a:pt x="1302" y="10397"/>
                  <a:pt x="1307" y="10419"/>
                </a:cubicBezTo>
                <a:cubicBezTo>
                  <a:pt x="1314" y="10447"/>
                  <a:pt x="1349" y="10460"/>
                  <a:pt x="1410" y="10460"/>
                </a:cubicBezTo>
                <a:cubicBezTo>
                  <a:pt x="1461" y="10460"/>
                  <a:pt x="1517" y="10468"/>
                  <a:pt x="1536" y="10476"/>
                </a:cubicBezTo>
                <a:cubicBezTo>
                  <a:pt x="1560" y="10487"/>
                  <a:pt x="1590" y="10488"/>
                  <a:pt x="1639" y="10476"/>
                </a:cubicBezTo>
                <a:cubicBezTo>
                  <a:pt x="1740" y="10453"/>
                  <a:pt x="1762" y="10468"/>
                  <a:pt x="1772" y="10598"/>
                </a:cubicBezTo>
                <a:cubicBezTo>
                  <a:pt x="1779" y="10682"/>
                  <a:pt x="1761" y="10715"/>
                  <a:pt x="1706" y="10724"/>
                </a:cubicBezTo>
                <a:cubicBezTo>
                  <a:pt x="1664" y="10730"/>
                  <a:pt x="1615" y="10750"/>
                  <a:pt x="1602" y="10766"/>
                </a:cubicBezTo>
                <a:cubicBezTo>
                  <a:pt x="1590" y="10783"/>
                  <a:pt x="1557" y="10795"/>
                  <a:pt x="1521" y="10793"/>
                </a:cubicBezTo>
                <a:cubicBezTo>
                  <a:pt x="1478" y="10790"/>
                  <a:pt x="1455" y="10813"/>
                  <a:pt x="1455" y="10862"/>
                </a:cubicBezTo>
                <a:cubicBezTo>
                  <a:pt x="1455" y="10939"/>
                  <a:pt x="1375" y="11017"/>
                  <a:pt x="1307" y="11006"/>
                </a:cubicBezTo>
                <a:cubicBezTo>
                  <a:pt x="1285" y="11002"/>
                  <a:pt x="1266" y="11038"/>
                  <a:pt x="1270" y="11085"/>
                </a:cubicBezTo>
                <a:cubicBezTo>
                  <a:pt x="1276" y="11158"/>
                  <a:pt x="1289" y="11168"/>
                  <a:pt x="1388" y="11172"/>
                </a:cubicBezTo>
                <a:cubicBezTo>
                  <a:pt x="1536" y="11178"/>
                  <a:pt x="1727" y="11245"/>
                  <a:pt x="1684" y="11275"/>
                </a:cubicBezTo>
                <a:cubicBezTo>
                  <a:pt x="1664" y="11290"/>
                  <a:pt x="1673" y="11295"/>
                  <a:pt x="1706" y="11289"/>
                </a:cubicBezTo>
                <a:cubicBezTo>
                  <a:pt x="1736" y="11284"/>
                  <a:pt x="1804" y="11290"/>
                  <a:pt x="1854" y="11300"/>
                </a:cubicBezTo>
                <a:cubicBezTo>
                  <a:pt x="1955" y="11320"/>
                  <a:pt x="1970" y="11373"/>
                  <a:pt x="1927" y="11584"/>
                </a:cubicBezTo>
                <a:cubicBezTo>
                  <a:pt x="1902" y="11706"/>
                  <a:pt x="1887" y="11717"/>
                  <a:pt x="1743" y="11750"/>
                </a:cubicBezTo>
                <a:cubicBezTo>
                  <a:pt x="1658" y="11769"/>
                  <a:pt x="1626" y="11784"/>
                  <a:pt x="1669" y="11782"/>
                </a:cubicBezTo>
                <a:cubicBezTo>
                  <a:pt x="1733" y="11779"/>
                  <a:pt x="1747" y="11803"/>
                  <a:pt x="1750" y="11920"/>
                </a:cubicBezTo>
                <a:cubicBezTo>
                  <a:pt x="1752" y="12004"/>
                  <a:pt x="1780" y="12072"/>
                  <a:pt x="1817" y="12084"/>
                </a:cubicBezTo>
                <a:cubicBezTo>
                  <a:pt x="1851" y="12096"/>
                  <a:pt x="1880" y="12111"/>
                  <a:pt x="1883" y="12117"/>
                </a:cubicBezTo>
                <a:cubicBezTo>
                  <a:pt x="1886" y="12123"/>
                  <a:pt x="1901" y="12135"/>
                  <a:pt x="1913" y="12145"/>
                </a:cubicBezTo>
                <a:cubicBezTo>
                  <a:pt x="1966" y="12193"/>
                  <a:pt x="2000" y="12292"/>
                  <a:pt x="1994" y="12368"/>
                </a:cubicBezTo>
                <a:cubicBezTo>
                  <a:pt x="1990" y="12416"/>
                  <a:pt x="2019" y="12456"/>
                  <a:pt x="2053" y="12462"/>
                </a:cubicBezTo>
                <a:cubicBezTo>
                  <a:pt x="2095" y="12469"/>
                  <a:pt x="2079" y="12481"/>
                  <a:pt x="2016" y="12500"/>
                </a:cubicBezTo>
                <a:cubicBezTo>
                  <a:pt x="1931" y="12526"/>
                  <a:pt x="1935" y="12531"/>
                  <a:pt x="2016" y="12565"/>
                </a:cubicBezTo>
                <a:cubicBezTo>
                  <a:pt x="2068" y="12587"/>
                  <a:pt x="2084" y="12606"/>
                  <a:pt x="2053" y="12612"/>
                </a:cubicBezTo>
                <a:cubicBezTo>
                  <a:pt x="2020" y="12617"/>
                  <a:pt x="2019" y="12630"/>
                  <a:pt x="2060" y="12648"/>
                </a:cubicBezTo>
                <a:cubicBezTo>
                  <a:pt x="2112" y="12671"/>
                  <a:pt x="2113" y="12684"/>
                  <a:pt x="2060" y="12707"/>
                </a:cubicBezTo>
                <a:cubicBezTo>
                  <a:pt x="2004" y="12732"/>
                  <a:pt x="2012" y="12735"/>
                  <a:pt x="2082" y="12727"/>
                </a:cubicBezTo>
                <a:cubicBezTo>
                  <a:pt x="2137" y="12721"/>
                  <a:pt x="2174" y="12730"/>
                  <a:pt x="2193" y="12750"/>
                </a:cubicBezTo>
                <a:cubicBezTo>
                  <a:pt x="2209" y="12766"/>
                  <a:pt x="2273" y="12784"/>
                  <a:pt x="2334" y="12788"/>
                </a:cubicBezTo>
                <a:cubicBezTo>
                  <a:pt x="2411" y="12794"/>
                  <a:pt x="2432" y="12803"/>
                  <a:pt x="2407" y="12821"/>
                </a:cubicBezTo>
                <a:cubicBezTo>
                  <a:pt x="2378" y="12841"/>
                  <a:pt x="2388" y="12843"/>
                  <a:pt x="2452" y="12829"/>
                </a:cubicBezTo>
                <a:cubicBezTo>
                  <a:pt x="2513" y="12815"/>
                  <a:pt x="2553" y="12816"/>
                  <a:pt x="2644" y="12831"/>
                </a:cubicBezTo>
                <a:cubicBezTo>
                  <a:pt x="2744" y="12848"/>
                  <a:pt x="2765" y="12846"/>
                  <a:pt x="2814" y="12823"/>
                </a:cubicBezTo>
                <a:cubicBezTo>
                  <a:pt x="2862" y="12799"/>
                  <a:pt x="2888" y="12799"/>
                  <a:pt x="2991" y="12816"/>
                </a:cubicBezTo>
                <a:cubicBezTo>
                  <a:pt x="3055" y="12828"/>
                  <a:pt x="3179" y="12837"/>
                  <a:pt x="3264" y="12839"/>
                </a:cubicBezTo>
                <a:cubicBezTo>
                  <a:pt x="3512" y="12843"/>
                  <a:pt x="3701" y="12876"/>
                  <a:pt x="3722" y="12916"/>
                </a:cubicBezTo>
                <a:cubicBezTo>
                  <a:pt x="3732" y="12936"/>
                  <a:pt x="3783" y="12961"/>
                  <a:pt x="3833" y="12971"/>
                </a:cubicBezTo>
                <a:cubicBezTo>
                  <a:pt x="3915" y="12987"/>
                  <a:pt x="3914" y="12988"/>
                  <a:pt x="3833" y="12997"/>
                </a:cubicBezTo>
                <a:cubicBezTo>
                  <a:pt x="3784" y="13002"/>
                  <a:pt x="3744" y="13024"/>
                  <a:pt x="3744" y="13044"/>
                </a:cubicBezTo>
                <a:cubicBezTo>
                  <a:pt x="3744" y="13074"/>
                  <a:pt x="3767" y="13080"/>
                  <a:pt x="3899" y="13080"/>
                </a:cubicBezTo>
                <a:cubicBezTo>
                  <a:pt x="3991" y="13080"/>
                  <a:pt x="4044" y="13074"/>
                  <a:pt x="4025" y="13066"/>
                </a:cubicBezTo>
                <a:cubicBezTo>
                  <a:pt x="4006" y="13058"/>
                  <a:pt x="4058" y="13043"/>
                  <a:pt x="4135" y="13033"/>
                </a:cubicBezTo>
                <a:cubicBezTo>
                  <a:pt x="4300" y="13013"/>
                  <a:pt x="4582" y="13033"/>
                  <a:pt x="4556" y="13064"/>
                </a:cubicBezTo>
                <a:cubicBezTo>
                  <a:pt x="4548" y="13074"/>
                  <a:pt x="4577" y="13100"/>
                  <a:pt x="4623" y="13119"/>
                </a:cubicBezTo>
                <a:cubicBezTo>
                  <a:pt x="4674" y="13140"/>
                  <a:pt x="4685" y="13156"/>
                  <a:pt x="4652" y="13161"/>
                </a:cubicBezTo>
                <a:cubicBezTo>
                  <a:pt x="4623" y="13166"/>
                  <a:pt x="4593" y="13215"/>
                  <a:pt x="4593" y="13269"/>
                </a:cubicBezTo>
                <a:cubicBezTo>
                  <a:pt x="4593" y="13342"/>
                  <a:pt x="4616" y="13371"/>
                  <a:pt x="4682" y="13384"/>
                </a:cubicBezTo>
                <a:cubicBezTo>
                  <a:pt x="4743" y="13397"/>
                  <a:pt x="4781" y="13434"/>
                  <a:pt x="4800" y="13508"/>
                </a:cubicBezTo>
                <a:cubicBezTo>
                  <a:pt x="4815" y="13567"/>
                  <a:pt x="4844" y="13611"/>
                  <a:pt x="4866" y="13607"/>
                </a:cubicBezTo>
                <a:cubicBezTo>
                  <a:pt x="4889" y="13603"/>
                  <a:pt x="4961" y="13624"/>
                  <a:pt x="5022" y="13652"/>
                </a:cubicBezTo>
                <a:cubicBezTo>
                  <a:pt x="5112" y="13694"/>
                  <a:pt x="5116" y="13708"/>
                  <a:pt x="5058" y="13729"/>
                </a:cubicBezTo>
                <a:cubicBezTo>
                  <a:pt x="5021" y="13743"/>
                  <a:pt x="4960" y="13749"/>
                  <a:pt x="4926" y="13743"/>
                </a:cubicBezTo>
                <a:cubicBezTo>
                  <a:pt x="4886" y="13737"/>
                  <a:pt x="4866" y="13744"/>
                  <a:pt x="4866" y="13764"/>
                </a:cubicBezTo>
                <a:cubicBezTo>
                  <a:pt x="4866" y="13781"/>
                  <a:pt x="4890" y="13793"/>
                  <a:pt x="4918" y="13788"/>
                </a:cubicBezTo>
                <a:cubicBezTo>
                  <a:pt x="5008" y="13773"/>
                  <a:pt x="5054" y="13814"/>
                  <a:pt x="5036" y="13895"/>
                </a:cubicBezTo>
                <a:cubicBezTo>
                  <a:pt x="5021" y="13967"/>
                  <a:pt x="5031" y="13975"/>
                  <a:pt x="5125" y="13970"/>
                </a:cubicBezTo>
                <a:cubicBezTo>
                  <a:pt x="5255" y="13964"/>
                  <a:pt x="5413" y="13999"/>
                  <a:pt x="5376" y="14025"/>
                </a:cubicBezTo>
                <a:cubicBezTo>
                  <a:pt x="5361" y="14036"/>
                  <a:pt x="5374" y="14048"/>
                  <a:pt x="5406" y="14054"/>
                </a:cubicBezTo>
                <a:cubicBezTo>
                  <a:pt x="5437" y="14059"/>
                  <a:pt x="5465" y="14091"/>
                  <a:pt x="5465" y="14122"/>
                </a:cubicBezTo>
                <a:cubicBezTo>
                  <a:pt x="5465" y="14154"/>
                  <a:pt x="5485" y="14184"/>
                  <a:pt x="5516" y="14189"/>
                </a:cubicBezTo>
                <a:cubicBezTo>
                  <a:pt x="5555" y="14196"/>
                  <a:pt x="5559" y="14206"/>
                  <a:pt x="5516" y="14220"/>
                </a:cubicBezTo>
                <a:cubicBezTo>
                  <a:pt x="5476" y="14233"/>
                  <a:pt x="5455" y="14300"/>
                  <a:pt x="5465" y="14415"/>
                </a:cubicBezTo>
                <a:cubicBezTo>
                  <a:pt x="5478" y="14579"/>
                  <a:pt x="5527" y="14636"/>
                  <a:pt x="5627" y="14619"/>
                </a:cubicBezTo>
                <a:cubicBezTo>
                  <a:pt x="5650" y="14615"/>
                  <a:pt x="5701" y="14623"/>
                  <a:pt x="5738" y="14636"/>
                </a:cubicBezTo>
                <a:cubicBezTo>
                  <a:pt x="5793" y="14654"/>
                  <a:pt x="5782" y="14664"/>
                  <a:pt x="5701" y="14688"/>
                </a:cubicBezTo>
                <a:cubicBezTo>
                  <a:pt x="5647" y="14705"/>
                  <a:pt x="5570" y="14715"/>
                  <a:pt x="5531" y="14711"/>
                </a:cubicBezTo>
                <a:cubicBezTo>
                  <a:pt x="5492" y="14706"/>
                  <a:pt x="5465" y="14712"/>
                  <a:pt x="5465" y="14723"/>
                </a:cubicBezTo>
                <a:cubicBezTo>
                  <a:pt x="5465" y="14748"/>
                  <a:pt x="5651" y="14763"/>
                  <a:pt x="5723" y="14743"/>
                </a:cubicBezTo>
                <a:cubicBezTo>
                  <a:pt x="5870" y="14703"/>
                  <a:pt x="5913" y="14816"/>
                  <a:pt x="5893" y="15226"/>
                </a:cubicBezTo>
                <a:cubicBezTo>
                  <a:pt x="5892" y="15240"/>
                  <a:pt x="5869" y="15255"/>
                  <a:pt x="5841" y="15260"/>
                </a:cubicBezTo>
                <a:cubicBezTo>
                  <a:pt x="5747" y="15276"/>
                  <a:pt x="5780" y="15366"/>
                  <a:pt x="5893" y="15394"/>
                </a:cubicBezTo>
                <a:cubicBezTo>
                  <a:pt x="5960" y="15411"/>
                  <a:pt x="5989" y="15426"/>
                  <a:pt x="5959" y="15437"/>
                </a:cubicBezTo>
                <a:cubicBezTo>
                  <a:pt x="5891" y="15460"/>
                  <a:pt x="5877" y="15720"/>
                  <a:pt x="5945" y="15708"/>
                </a:cubicBezTo>
                <a:cubicBezTo>
                  <a:pt x="6042" y="15692"/>
                  <a:pt x="6070" y="15730"/>
                  <a:pt x="5982" y="15757"/>
                </a:cubicBezTo>
                <a:cubicBezTo>
                  <a:pt x="5883" y="15787"/>
                  <a:pt x="5870" y="15826"/>
                  <a:pt x="5952" y="15840"/>
                </a:cubicBezTo>
                <a:cubicBezTo>
                  <a:pt x="5982" y="15845"/>
                  <a:pt x="5988" y="15857"/>
                  <a:pt x="5967" y="15867"/>
                </a:cubicBezTo>
                <a:cubicBezTo>
                  <a:pt x="5918" y="15888"/>
                  <a:pt x="5906" y="15951"/>
                  <a:pt x="5952" y="15944"/>
                </a:cubicBezTo>
                <a:cubicBezTo>
                  <a:pt x="6013" y="15933"/>
                  <a:pt x="6188" y="15995"/>
                  <a:pt x="6203" y="16033"/>
                </a:cubicBezTo>
                <a:cubicBezTo>
                  <a:pt x="6218" y="16072"/>
                  <a:pt x="6142" y="16097"/>
                  <a:pt x="6085" y="16071"/>
                </a:cubicBezTo>
                <a:cubicBezTo>
                  <a:pt x="6066" y="16063"/>
                  <a:pt x="6031" y="16059"/>
                  <a:pt x="6004" y="16063"/>
                </a:cubicBezTo>
                <a:cubicBezTo>
                  <a:pt x="5976" y="16068"/>
                  <a:pt x="5987" y="16088"/>
                  <a:pt x="6033" y="16108"/>
                </a:cubicBezTo>
                <a:cubicBezTo>
                  <a:pt x="6089" y="16131"/>
                  <a:pt x="6101" y="16146"/>
                  <a:pt x="6063" y="16152"/>
                </a:cubicBezTo>
                <a:cubicBezTo>
                  <a:pt x="6031" y="16158"/>
                  <a:pt x="6004" y="16168"/>
                  <a:pt x="6004" y="16177"/>
                </a:cubicBezTo>
                <a:cubicBezTo>
                  <a:pt x="6004" y="16188"/>
                  <a:pt x="6028" y="16188"/>
                  <a:pt x="6078" y="16177"/>
                </a:cubicBezTo>
                <a:cubicBezTo>
                  <a:pt x="6118" y="16168"/>
                  <a:pt x="6169" y="16165"/>
                  <a:pt x="6188" y="16171"/>
                </a:cubicBezTo>
                <a:cubicBezTo>
                  <a:pt x="6252" y="16188"/>
                  <a:pt x="6225" y="16276"/>
                  <a:pt x="6151" y="16292"/>
                </a:cubicBezTo>
                <a:cubicBezTo>
                  <a:pt x="6050" y="16316"/>
                  <a:pt x="6096" y="16638"/>
                  <a:pt x="6203" y="16655"/>
                </a:cubicBezTo>
                <a:cubicBezTo>
                  <a:pt x="6288" y="16669"/>
                  <a:pt x="6313" y="16888"/>
                  <a:pt x="6233" y="16913"/>
                </a:cubicBezTo>
                <a:cubicBezTo>
                  <a:pt x="6191" y="16926"/>
                  <a:pt x="6228" y="17098"/>
                  <a:pt x="6299" y="17229"/>
                </a:cubicBezTo>
                <a:cubicBezTo>
                  <a:pt x="6314" y="17257"/>
                  <a:pt x="6330" y="17365"/>
                  <a:pt x="6336" y="17471"/>
                </a:cubicBezTo>
                <a:cubicBezTo>
                  <a:pt x="6342" y="17576"/>
                  <a:pt x="6364" y="17659"/>
                  <a:pt x="6388" y="17655"/>
                </a:cubicBezTo>
                <a:cubicBezTo>
                  <a:pt x="6411" y="17651"/>
                  <a:pt x="6449" y="17655"/>
                  <a:pt x="6469" y="17663"/>
                </a:cubicBezTo>
                <a:cubicBezTo>
                  <a:pt x="6526" y="17689"/>
                  <a:pt x="6538" y="17798"/>
                  <a:pt x="6484" y="17807"/>
                </a:cubicBezTo>
                <a:cubicBezTo>
                  <a:pt x="6457" y="17812"/>
                  <a:pt x="6445" y="17824"/>
                  <a:pt x="6462" y="17836"/>
                </a:cubicBezTo>
                <a:cubicBezTo>
                  <a:pt x="6478" y="17847"/>
                  <a:pt x="6454" y="17861"/>
                  <a:pt x="6410" y="17866"/>
                </a:cubicBezTo>
                <a:cubicBezTo>
                  <a:pt x="6366" y="17871"/>
                  <a:pt x="6328" y="17889"/>
                  <a:pt x="6329" y="17907"/>
                </a:cubicBezTo>
                <a:cubicBezTo>
                  <a:pt x="6330" y="17936"/>
                  <a:pt x="6337" y="17937"/>
                  <a:pt x="6388" y="17913"/>
                </a:cubicBezTo>
                <a:cubicBezTo>
                  <a:pt x="6484" y="17867"/>
                  <a:pt x="6550" y="17899"/>
                  <a:pt x="6550" y="17996"/>
                </a:cubicBezTo>
                <a:cubicBezTo>
                  <a:pt x="6550" y="18084"/>
                  <a:pt x="6558" y="18094"/>
                  <a:pt x="6764" y="18158"/>
                </a:cubicBezTo>
                <a:cubicBezTo>
                  <a:pt x="6974" y="18224"/>
                  <a:pt x="6981" y="18228"/>
                  <a:pt x="6875" y="18243"/>
                </a:cubicBezTo>
                <a:cubicBezTo>
                  <a:pt x="6725" y="18265"/>
                  <a:pt x="6735" y="18274"/>
                  <a:pt x="6949" y="18312"/>
                </a:cubicBezTo>
                <a:cubicBezTo>
                  <a:pt x="7185" y="18354"/>
                  <a:pt x="7220" y="18405"/>
                  <a:pt x="7207" y="18689"/>
                </a:cubicBezTo>
                <a:cubicBezTo>
                  <a:pt x="7198" y="18902"/>
                  <a:pt x="7196" y="18905"/>
                  <a:pt x="7296" y="18870"/>
                </a:cubicBezTo>
                <a:cubicBezTo>
                  <a:pt x="7431" y="18823"/>
                  <a:pt x="7492" y="18848"/>
                  <a:pt x="7503" y="18961"/>
                </a:cubicBezTo>
                <a:cubicBezTo>
                  <a:pt x="7511" y="19045"/>
                  <a:pt x="7443" y="19087"/>
                  <a:pt x="7377" y="19040"/>
                </a:cubicBezTo>
                <a:cubicBezTo>
                  <a:pt x="7320" y="18999"/>
                  <a:pt x="7202" y="19061"/>
                  <a:pt x="7200" y="19131"/>
                </a:cubicBezTo>
                <a:cubicBezTo>
                  <a:pt x="7198" y="19194"/>
                  <a:pt x="7313" y="19242"/>
                  <a:pt x="7385" y="19211"/>
                </a:cubicBezTo>
                <a:cubicBezTo>
                  <a:pt x="7440" y="19186"/>
                  <a:pt x="7530" y="19209"/>
                  <a:pt x="7495" y="19239"/>
                </a:cubicBezTo>
                <a:cubicBezTo>
                  <a:pt x="7470" y="19261"/>
                  <a:pt x="7498" y="19268"/>
                  <a:pt x="7658" y="19273"/>
                </a:cubicBezTo>
                <a:cubicBezTo>
                  <a:pt x="7827" y="19279"/>
                  <a:pt x="7865" y="19275"/>
                  <a:pt x="7909" y="19243"/>
                </a:cubicBezTo>
                <a:cubicBezTo>
                  <a:pt x="7998" y="19179"/>
                  <a:pt x="8076" y="19230"/>
                  <a:pt x="8071" y="19350"/>
                </a:cubicBezTo>
                <a:cubicBezTo>
                  <a:pt x="8069" y="19412"/>
                  <a:pt x="8086" y="19465"/>
                  <a:pt x="8116" y="19470"/>
                </a:cubicBezTo>
                <a:cubicBezTo>
                  <a:pt x="8187" y="19482"/>
                  <a:pt x="8188" y="19544"/>
                  <a:pt x="8116" y="19563"/>
                </a:cubicBezTo>
                <a:cubicBezTo>
                  <a:pt x="8082" y="19573"/>
                  <a:pt x="8057" y="19643"/>
                  <a:pt x="8057" y="19732"/>
                </a:cubicBezTo>
                <a:cubicBezTo>
                  <a:pt x="8057" y="19820"/>
                  <a:pt x="8082" y="19891"/>
                  <a:pt x="8116" y="19900"/>
                </a:cubicBezTo>
                <a:cubicBezTo>
                  <a:pt x="8157" y="19911"/>
                  <a:pt x="8175" y="19896"/>
                  <a:pt x="8175" y="19847"/>
                </a:cubicBezTo>
                <a:cubicBezTo>
                  <a:pt x="8175" y="19783"/>
                  <a:pt x="8270" y="19734"/>
                  <a:pt x="8352" y="19756"/>
                </a:cubicBezTo>
                <a:cubicBezTo>
                  <a:pt x="8372" y="19761"/>
                  <a:pt x="8389" y="19815"/>
                  <a:pt x="8389" y="19876"/>
                </a:cubicBezTo>
                <a:lnTo>
                  <a:pt x="8389" y="19987"/>
                </a:lnTo>
                <a:lnTo>
                  <a:pt x="8581" y="19981"/>
                </a:lnTo>
                <a:cubicBezTo>
                  <a:pt x="8861" y="19972"/>
                  <a:pt x="8946" y="20006"/>
                  <a:pt x="8943" y="20121"/>
                </a:cubicBezTo>
                <a:cubicBezTo>
                  <a:pt x="8941" y="20172"/>
                  <a:pt x="8964" y="20222"/>
                  <a:pt x="8994" y="20233"/>
                </a:cubicBezTo>
                <a:cubicBezTo>
                  <a:pt x="9032" y="20245"/>
                  <a:pt x="9032" y="20258"/>
                  <a:pt x="8987" y="20273"/>
                </a:cubicBezTo>
                <a:cubicBezTo>
                  <a:pt x="8912" y="20298"/>
                  <a:pt x="8907" y="20306"/>
                  <a:pt x="8921" y="20685"/>
                </a:cubicBezTo>
                <a:cubicBezTo>
                  <a:pt x="8928" y="20902"/>
                  <a:pt x="8919" y="20973"/>
                  <a:pt x="8854" y="21015"/>
                </a:cubicBezTo>
                <a:cubicBezTo>
                  <a:pt x="8753" y="21082"/>
                  <a:pt x="8680" y="21094"/>
                  <a:pt x="8610" y="21060"/>
                </a:cubicBezTo>
                <a:cubicBezTo>
                  <a:pt x="8559" y="21035"/>
                  <a:pt x="8558" y="21034"/>
                  <a:pt x="8522" y="21060"/>
                </a:cubicBezTo>
                <a:cubicBezTo>
                  <a:pt x="8501" y="21075"/>
                  <a:pt x="8512" y="21094"/>
                  <a:pt x="8544" y="21103"/>
                </a:cubicBezTo>
                <a:cubicBezTo>
                  <a:pt x="8644" y="21130"/>
                  <a:pt x="8413" y="21204"/>
                  <a:pt x="8226" y="21204"/>
                </a:cubicBezTo>
                <a:cubicBezTo>
                  <a:pt x="8141" y="21204"/>
                  <a:pt x="8053" y="21210"/>
                  <a:pt x="8034" y="21218"/>
                </a:cubicBezTo>
                <a:cubicBezTo>
                  <a:pt x="8014" y="21227"/>
                  <a:pt x="7967" y="21227"/>
                  <a:pt x="7902" y="21216"/>
                </a:cubicBezTo>
                <a:cubicBezTo>
                  <a:pt x="7775" y="21194"/>
                  <a:pt x="7701" y="21211"/>
                  <a:pt x="7791" y="21241"/>
                </a:cubicBezTo>
                <a:cubicBezTo>
                  <a:pt x="7844" y="21258"/>
                  <a:pt x="7829" y="21271"/>
                  <a:pt x="7732" y="21307"/>
                </a:cubicBezTo>
                <a:cubicBezTo>
                  <a:pt x="7611" y="21352"/>
                  <a:pt x="7525" y="21356"/>
                  <a:pt x="7525" y="21316"/>
                </a:cubicBezTo>
                <a:cubicBezTo>
                  <a:pt x="7525" y="21290"/>
                  <a:pt x="7436" y="21286"/>
                  <a:pt x="7385" y="21309"/>
                </a:cubicBezTo>
                <a:cubicBezTo>
                  <a:pt x="7365" y="21318"/>
                  <a:pt x="7316" y="21322"/>
                  <a:pt x="7274" y="21318"/>
                </a:cubicBezTo>
                <a:cubicBezTo>
                  <a:pt x="7185" y="21308"/>
                  <a:pt x="7174" y="21340"/>
                  <a:pt x="7252" y="21382"/>
                </a:cubicBezTo>
                <a:cubicBezTo>
                  <a:pt x="7281" y="21399"/>
                  <a:pt x="7333" y="21425"/>
                  <a:pt x="7362" y="21441"/>
                </a:cubicBezTo>
                <a:cubicBezTo>
                  <a:pt x="7440" y="21484"/>
                  <a:pt x="7427" y="21525"/>
                  <a:pt x="7333" y="21547"/>
                </a:cubicBezTo>
                <a:cubicBezTo>
                  <a:pt x="7288" y="21557"/>
                  <a:pt x="7253" y="21560"/>
                  <a:pt x="7252" y="21553"/>
                </a:cubicBezTo>
                <a:cubicBezTo>
                  <a:pt x="7251" y="21546"/>
                  <a:pt x="7218" y="21551"/>
                  <a:pt x="7185" y="21567"/>
                </a:cubicBezTo>
                <a:cubicBezTo>
                  <a:pt x="7129" y="21593"/>
                  <a:pt x="7122" y="21594"/>
                  <a:pt x="7060" y="21571"/>
                </a:cubicBezTo>
                <a:cubicBezTo>
                  <a:pt x="6986" y="21543"/>
                  <a:pt x="6812" y="21554"/>
                  <a:pt x="6853" y="21583"/>
                </a:cubicBezTo>
                <a:cubicBezTo>
                  <a:pt x="6857" y="21586"/>
                  <a:pt x="6829" y="21592"/>
                  <a:pt x="6823" y="21597"/>
                </a:cubicBezTo>
                <a:lnTo>
                  <a:pt x="17664" y="21597"/>
                </a:lnTo>
                <a:cubicBezTo>
                  <a:pt x="17626" y="21595"/>
                  <a:pt x="17602" y="21588"/>
                  <a:pt x="17627" y="21577"/>
                </a:cubicBezTo>
                <a:cubicBezTo>
                  <a:pt x="17642" y="21571"/>
                  <a:pt x="17465" y="21565"/>
                  <a:pt x="17236" y="21563"/>
                </a:cubicBezTo>
                <a:cubicBezTo>
                  <a:pt x="17007" y="21561"/>
                  <a:pt x="16787" y="21553"/>
                  <a:pt x="16748" y="21545"/>
                </a:cubicBezTo>
                <a:cubicBezTo>
                  <a:pt x="16699" y="21533"/>
                  <a:pt x="16655" y="21532"/>
                  <a:pt x="16601" y="21545"/>
                </a:cubicBezTo>
                <a:cubicBezTo>
                  <a:pt x="16559" y="21554"/>
                  <a:pt x="16443" y="21561"/>
                  <a:pt x="16342" y="21559"/>
                </a:cubicBezTo>
                <a:cubicBezTo>
                  <a:pt x="16241" y="21557"/>
                  <a:pt x="16131" y="21559"/>
                  <a:pt x="16098" y="21565"/>
                </a:cubicBezTo>
                <a:cubicBezTo>
                  <a:pt x="16066" y="21571"/>
                  <a:pt x="15973" y="21562"/>
                  <a:pt x="15892" y="21545"/>
                </a:cubicBezTo>
                <a:cubicBezTo>
                  <a:pt x="15752" y="21515"/>
                  <a:pt x="15749" y="21510"/>
                  <a:pt x="15840" y="21492"/>
                </a:cubicBezTo>
                <a:cubicBezTo>
                  <a:pt x="15933" y="21473"/>
                  <a:pt x="15933" y="21472"/>
                  <a:pt x="15840" y="21443"/>
                </a:cubicBezTo>
                <a:cubicBezTo>
                  <a:pt x="15787" y="21427"/>
                  <a:pt x="15716" y="21415"/>
                  <a:pt x="15685" y="21417"/>
                </a:cubicBezTo>
                <a:cubicBezTo>
                  <a:pt x="15623" y="21420"/>
                  <a:pt x="15536" y="21324"/>
                  <a:pt x="15582" y="21303"/>
                </a:cubicBezTo>
                <a:cubicBezTo>
                  <a:pt x="15597" y="21296"/>
                  <a:pt x="15643" y="21295"/>
                  <a:pt x="15685" y="21299"/>
                </a:cubicBezTo>
                <a:cubicBezTo>
                  <a:pt x="15740" y="21305"/>
                  <a:pt x="15759" y="21295"/>
                  <a:pt x="15759" y="21259"/>
                </a:cubicBezTo>
                <a:lnTo>
                  <a:pt x="15759" y="21210"/>
                </a:lnTo>
                <a:lnTo>
                  <a:pt x="15463" y="21206"/>
                </a:lnTo>
                <a:cubicBezTo>
                  <a:pt x="15230" y="21203"/>
                  <a:pt x="15161" y="21207"/>
                  <a:pt x="15161" y="21224"/>
                </a:cubicBezTo>
                <a:cubicBezTo>
                  <a:pt x="15161" y="21265"/>
                  <a:pt x="15063" y="21264"/>
                  <a:pt x="14991" y="21222"/>
                </a:cubicBezTo>
                <a:cubicBezTo>
                  <a:pt x="14948" y="21198"/>
                  <a:pt x="14870" y="21182"/>
                  <a:pt x="14806" y="21182"/>
                </a:cubicBezTo>
                <a:cubicBezTo>
                  <a:pt x="14728" y="21182"/>
                  <a:pt x="14698" y="21172"/>
                  <a:pt x="14695" y="21145"/>
                </a:cubicBezTo>
                <a:cubicBezTo>
                  <a:pt x="14694" y="21125"/>
                  <a:pt x="14627" y="21088"/>
                  <a:pt x="14548" y="21064"/>
                </a:cubicBezTo>
                <a:cubicBezTo>
                  <a:pt x="14394" y="21019"/>
                  <a:pt x="14406" y="20989"/>
                  <a:pt x="14570" y="21001"/>
                </a:cubicBezTo>
                <a:cubicBezTo>
                  <a:pt x="14640" y="21006"/>
                  <a:pt x="14676" y="20998"/>
                  <a:pt x="14688" y="20975"/>
                </a:cubicBezTo>
                <a:cubicBezTo>
                  <a:pt x="14699" y="20954"/>
                  <a:pt x="14735" y="20945"/>
                  <a:pt x="14799" y="20946"/>
                </a:cubicBezTo>
                <a:cubicBezTo>
                  <a:pt x="14888" y="20948"/>
                  <a:pt x="14885" y="20946"/>
                  <a:pt x="14777" y="20914"/>
                </a:cubicBezTo>
                <a:cubicBezTo>
                  <a:pt x="14665" y="20881"/>
                  <a:pt x="14657" y="20868"/>
                  <a:pt x="14688" y="20758"/>
                </a:cubicBezTo>
                <a:cubicBezTo>
                  <a:pt x="14706" y="20692"/>
                  <a:pt x="14701" y="20622"/>
                  <a:pt x="14673" y="20602"/>
                </a:cubicBezTo>
                <a:cubicBezTo>
                  <a:pt x="14630" y="20571"/>
                  <a:pt x="14641" y="20561"/>
                  <a:pt x="14754" y="20541"/>
                </a:cubicBezTo>
                <a:cubicBezTo>
                  <a:pt x="14859" y="20522"/>
                  <a:pt x="14887" y="20503"/>
                  <a:pt x="14887" y="20458"/>
                </a:cubicBezTo>
                <a:cubicBezTo>
                  <a:pt x="14887" y="20426"/>
                  <a:pt x="14857" y="20387"/>
                  <a:pt x="14821" y="20371"/>
                </a:cubicBezTo>
                <a:cubicBezTo>
                  <a:pt x="14769" y="20347"/>
                  <a:pt x="14769" y="20338"/>
                  <a:pt x="14821" y="20324"/>
                </a:cubicBezTo>
                <a:cubicBezTo>
                  <a:pt x="14914" y="20298"/>
                  <a:pt x="14909" y="20251"/>
                  <a:pt x="14814" y="20261"/>
                </a:cubicBezTo>
                <a:cubicBezTo>
                  <a:pt x="14772" y="20265"/>
                  <a:pt x="14726" y="20264"/>
                  <a:pt x="14710" y="20257"/>
                </a:cubicBezTo>
                <a:cubicBezTo>
                  <a:pt x="14678" y="20243"/>
                  <a:pt x="14770" y="20124"/>
                  <a:pt x="14843" y="20085"/>
                </a:cubicBezTo>
                <a:cubicBezTo>
                  <a:pt x="14915" y="20046"/>
                  <a:pt x="14902" y="20014"/>
                  <a:pt x="14814" y="20014"/>
                </a:cubicBezTo>
                <a:cubicBezTo>
                  <a:pt x="14704" y="20014"/>
                  <a:pt x="14653" y="19985"/>
                  <a:pt x="14725" y="19965"/>
                </a:cubicBezTo>
                <a:cubicBezTo>
                  <a:pt x="14758" y="19956"/>
                  <a:pt x="14784" y="19933"/>
                  <a:pt x="14784" y="19914"/>
                </a:cubicBezTo>
                <a:cubicBezTo>
                  <a:pt x="14784" y="19896"/>
                  <a:pt x="14811" y="19877"/>
                  <a:pt x="14843" y="19872"/>
                </a:cubicBezTo>
                <a:cubicBezTo>
                  <a:pt x="14883" y="19865"/>
                  <a:pt x="14880" y="19858"/>
                  <a:pt x="14843" y="19847"/>
                </a:cubicBezTo>
                <a:cubicBezTo>
                  <a:pt x="14806" y="19837"/>
                  <a:pt x="14808" y="19822"/>
                  <a:pt x="14850" y="19803"/>
                </a:cubicBezTo>
                <a:cubicBezTo>
                  <a:pt x="14899" y="19781"/>
                  <a:pt x="14897" y="19770"/>
                  <a:pt x="14843" y="19746"/>
                </a:cubicBezTo>
                <a:cubicBezTo>
                  <a:pt x="14789" y="19722"/>
                  <a:pt x="14795" y="19709"/>
                  <a:pt x="14843" y="19693"/>
                </a:cubicBezTo>
                <a:cubicBezTo>
                  <a:pt x="14878" y="19682"/>
                  <a:pt x="14920" y="19637"/>
                  <a:pt x="14939" y="19594"/>
                </a:cubicBezTo>
                <a:cubicBezTo>
                  <a:pt x="14960" y="19548"/>
                  <a:pt x="15003" y="19514"/>
                  <a:pt x="15042" y="19513"/>
                </a:cubicBezTo>
                <a:cubicBezTo>
                  <a:pt x="15080" y="19512"/>
                  <a:pt x="15160" y="19512"/>
                  <a:pt x="15220" y="19511"/>
                </a:cubicBezTo>
                <a:cubicBezTo>
                  <a:pt x="15297" y="19509"/>
                  <a:pt x="15323" y="19498"/>
                  <a:pt x="15323" y="19472"/>
                </a:cubicBezTo>
                <a:cubicBezTo>
                  <a:pt x="15323" y="19428"/>
                  <a:pt x="15406" y="19410"/>
                  <a:pt x="15471" y="19442"/>
                </a:cubicBezTo>
                <a:cubicBezTo>
                  <a:pt x="15509" y="19460"/>
                  <a:pt x="15546" y="19450"/>
                  <a:pt x="15648" y="19395"/>
                </a:cubicBezTo>
                <a:cubicBezTo>
                  <a:pt x="15753" y="19339"/>
                  <a:pt x="15766" y="19323"/>
                  <a:pt x="15714" y="19300"/>
                </a:cubicBezTo>
                <a:cubicBezTo>
                  <a:pt x="15674" y="19282"/>
                  <a:pt x="15674" y="19269"/>
                  <a:pt x="15707" y="19263"/>
                </a:cubicBezTo>
                <a:cubicBezTo>
                  <a:pt x="15737" y="19258"/>
                  <a:pt x="15756" y="19172"/>
                  <a:pt x="15751" y="19063"/>
                </a:cubicBezTo>
                <a:cubicBezTo>
                  <a:pt x="15744" y="18880"/>
                  <a:pt x="15748" y="18869"/>
                  <a:pt x="15899" y="18785"/>
                </a:cubicBezTo>
                <a:cubicBezTo>
                  <a:pt x="15986" y="18736"/>
                  <a:pt x="16088" y="18698"/>
                  <a:pt x="16121" y="18700"/>
                </a:cubicBezTo>
                <a:cubicBezTo>
                  <a:pt x="16187" y="18703"/>
                  <a:pt x="16186" y="18618"/>
                  <a:pt x="16121" y="18590"/>
                </a:cubicBezTo>
                <a:cubicBezTo>
                  <a:pt x="16098" y="18580"/>
                  <a:pt x="16105" y="18569"/>
                  <a:pt x="16135" y="18564"/>
                </a:cubicBezTo>
                <a:cubicBezTo>
                  <a:pt x="16166" y="18559"/>
                  <a:pt x="16194" y="18532"/>
                  <a:pt x="16194" y="18505"/>
                </a:cubicBezTo>
                <a:cubicBezTo>
                  <a:pt x="16194" y="18475"/>
                  <a:pt x="16231" y="18446"/>
                  <a:pt x="16298" y="18430"/>
                </a:cubicBezTo>
                <a:cubicBezTo>
                  <a:pt x="16357" y="18415"/>
                  <a:pt x="16409" y="18395"/>
                  <a:pt x="16409" y="18385"/>
                </a:cubicBezTo>
                <a:cubicBezTo>
                  <a:pt x="16409" y="18375"/>
                  <a:pt x="16455" y="18350"/>
                  <a:pt x="16512" y="18330"/>
                </a:cubicBezTo>
                <a:cubicBezTo>
                  <a:pt x="16601" y="18299"/>
                  <a:pt x="16616" y="18267"/>
                  <a:pt x="16623" y="18083"/>
                </a:cubicBezTo>
                <a:cubicBezTo>
                  <a:pt x="16630" y="17859"/>
                  <a:pt x="16628" y="17856"/>
                  <a:pt x="16793" y="17755"/>
                </a:cubicBezTo>
                <a:cubicBezTo>
                  <a:pt x="16866" y="17709"/>
                  <a:pt x="16929" y="17692"/>
                  <a:pt x="16985" y="17698"/>
                </a:cubicBezTo>
                <a:cubicBezTo>
                  <a:pt x="17051" y="17705"/>
                  <a:pt x="17061" y="17693"/>
                  <a:pt x="17044" y="17621"/>
                </a:cubicBezTo>
                <a:cubicBezTo>
                  <a:pt x="17032" y="17573"/>
                  <a:pt x="17004" y="17526"/>
                  <a:pt x="16985" y="17517"/>
                </a:cubicBezTo>
                <a:cubicBezTo>
                  <a:pt x="16965" y="17509"/>
                  <a:pt x="16972" y="17498"/>
                  <a:pt x="16999" y="17493"/>
                </a:cubicBezTo>
                <a:cubicBezTo>
                  <a:pt x="17027" y="17488"/>
                  <a:pt x="17047" y="17410"/>
                  <a:pt x="17051" y="17318"/>
                </a:cubicBezTo>
                <a:cubicBezTo>
                  <a:pt x="17058" y="17150"/>
                  <a:pt x="17072" y="17134"/>
                  <a:pt x="17184" y="17134"/>
                </a:cubicBezTo>
                <a:cubicBezTo>
                  <a:pt x="17273" y="17134"/>
                  <a:pt x="17300" y="17084"/>
                  <a:pt x="17228" y="17047"/>
                </a:cubicBezTo>
                <a:cubicBezTo>
                  <a:pt x="17183" y="17023"/>
                  <a:pt x="17171" y="16905"/>
                  <a:pt x="17214" y="16878"/>
                </a:cubicBezTo>
                <a:cubicBezTo>
                  <a:pt x="17217" y="16877"/>
                  <a:pt x="17283" y="16882"/>
                  <a:pt x="17361" y="16891"/>
                </a:cubicBezTo>
                <a:cubicBezTo>
                  <a:pt x="17486" y="16904"/>
                  <a:pt x="17502" y="16902"/>
                  <a:pt x="17465" y="16878"/>
                </a:cubicBezTo>
                <a:cubicBezTo>
                  <a:pt x="17410" y="16844"/>
                  <a:pt x="17389" y="16190"/>
                  <a:pt x="17442" y="16181"/>
                </a:cubicBezTo>
                <a:cubicBezTo>
                  <a:pt x="17465" y="16177"/>
                  <a:pt x="17475" y="16161"/>
                  <a:pt x="17465" y="16142"/>
                </a:cubicBezTo>
                <a:cubicBezTo>
                  <a:pt x="17454" y="16124"/>
                  <a:pt x="17426" y="16080"/>
                  <a:pt x="17406" y="16045"/>
                </a:cubicBezTo>
                <a:cubicBezTo>
                  <a:pt x="17385" y="16010"/>
                  <a:pt x="17353" y="15978"/>
                  <a:pt x="17332" y="15974"/>
                </a:cubicBezTo>
                <a:cubicBezTo>
                  <a:pt x="17310" y="15970"/>
                  <a:pt x="17308" y="15936"/>
                  <a:pt x="17332" y="15897"/>
                </a:cubicBezTo>
                <a:cubicBezTo>
                  <a:pt x="17355" y="15858"/>
                  <a:pt x="17382" y="15748"/>
                  <a:pt x="17383" y="15654"/>
                </a:cubicBezTo>
                <a:cubicBezTo>
                  <a:pt x="17385" y="15542"/>
                  <a:pt x="17409" y="15474"/>
                  <a:pt x="17450" y="15463"/>
                </a:cubicBezTo>
                <a:cubicBezTo>
                  <a:pt x="17497" y="15450"/>
                  <a:pt x="17492" y="15437"/>
                  <a:pt x="17450" y="15412"/>
                </a:cubicBezTo>
                <a:cubicBezTo>
                  <a:pt x="17386" y="15375"/>
                  <a:pt x="17386" y="15247"/>
                  <a:pt x="17450" y="15230"/>
                </a:cubicBezTo>
                <a:cubicBezTo>
                  <a:pt x="17511" y="15213"/>
                  <a:pt x="17498" y="15003"/>
                  <a:pt x="17435" y="14992"/>
                </a:cubicBezTo>
                <a:cubicBezTo>
                  <a:pt x="17401" y="14987"/>
                  <a:pt x="17404" y="14974"/>
                  <a:pt x="17435" y="14958"/>
                </a:cubicBezTo>
                <a:cubicBezTo>
                  <a:pt x="17462" y="14944"/>
                  <a:pt x="17478" y="14849"/>
                  <a:pt x="17472" y="14747"/>
                </a:cubicBezTo>
                <a:cubicBezTo>
                  <a:pt x="17458" y="14494"/>
                  <a:pt x="17513" y="14346"/>
                  <a:pt x="17649" y="14277"/>
                </a:cubicBezTo>
                <a:cubicBezTo>
                  <a:pt x="17749" y="14225"/>
                  <a:pt x="17751" y="14218"/>
                  <a:pt x="17679" y="14195"/>
                </a:cubicBezTo>
                <a:cubicBezTo>
                  <a:pt x="17605" y="14173"/>
                  <a:pt x="17622" y="14166"/>
                  <a:pt x="17819" y="14131"/>
                </a:cubicBezTo>
                <a:cubicBezTo>
                  <a:pt x="18053" y="14088"/>
                  <a:pt x="18083" y="14069"/>
                  <a:pt x="17952" y="14056"/>
                </a:cubicBezTo>
                <a:cubicBezTo>
                  <a:pt x="17898" y="14050"/>
                  <a:pt x="17877" y="14035"/>
                  <a:pt x="17893" y="14011"/>
                </a:cubicBezTo>
                <a:cubicBezTo>
                  <a:pt x="17906" y="13990"/>
                  <a:pt x="17893" y="13969"/>
                  <a:pt x="17863" y="13964"/>
                </a:cubicBezTo>
                <a:cubicBezTo>
                  <a:pt x="17829" y="13958"/>
                  <a:pt x="17829" y="13949"/>
                  <a:pt x="17863" y="13938"/>
                </a:cubicBezTo>
                <a:cubicBezTo>
                  <a:pt x="17892" y="13928"/>
                  <a:pt x="17928" y="13894"/>
                  <a:pt x="17937" y="13861"/>
                </a:cubicBezTo>
                <a:cubicBezTo>
                  <a:pt x="17951" y="13813"/>
                  <a:pt x="17977" y="13802"/>
                  <a:pt x="18070" y="13798"/>
                </a:cubicBezTo>
                <a:cubicBezTo>
                  <a:pt x="18157" y="13795"/>
                  <a:pt x="18188" y="13780"/>
                  <a:pt x="18203" y="13743"/>
                </a:cubicBezTo>
                <a:cubicBezTo>
                  <a:pt x="18219" y="13706"/>
                  <a:pt x="18207" y="13695"/>
                  <a:pt x="18144" y="13697"/>
                </a:cubicBezTo>
                <a:cubicBezTo>
                  <a:pt x="18022" y="13699"/>
                  <a:pt x="18007" y="13620"/>
                  <a:pt x="18122" y="13585"/>
                </a:cubicBezTo>
                <a:cubicBezTo>
                  <a:pt x="18173" y="13569"/>
                  <a:pt x="18245" y="13557"/>
                  <a:pt x="18284" y="13557"/>
                </a:cubicBezTo>
                <a:cubicBezTo>
                  <a:pt x="18369" y="13557"/>
                  <a:pt x="18383" y="13368"/>
                  <a:pt x="18299" y="13354"/>
                </a:cubicBezTo>
                <a:cubicBezTo>
                  <a:pt x="18267" y="13348"/>
                  <a:pt x="18268" y="13338"/>
                  <a:pt x="18299" y="13328"/>
                </a:cubicBezTo>
                <a:cubicBezTo>
                  <a:pt x="18327" y="13318"/>
                  <a:pt x="18347" y="13271"/>
                  <a:pt x="18351" y="13222"/>
                </a:cubicBezTo>
                <a:cubicBezTo>
                  <a:pt x="18359" y="13108"/>
                  <a:pt x="18446" y="13080"/>
                  <a:pt x="18794" y="13080"/>
                </a:cubicBezTo>
                <a:cubicBezTo>
                  <a:pt x="19116" y="13080"/>
                  <a:pt x="19222" y="13068"/>
                  <a:pt x="19222" y="13036"/>
                </a:cubicBezTo>
                <a:cubicBezTo>
                  <a:pt x="19222" y="13000"/>
                  <a:pt x="19165" y="12988"/>
                  <a:pt x="19082" y="13007"/>
                </a:cubicBezTo>
                <a:cubicBezTo>
                  <a:pt x="18970" y="13033"/>
                  <a:pt x="18897" y="13009"/>
                  <a:pt x="18897" y="12946"/>
                </a:cubicBezTo>
                <a:cubicBezTo>
                  <a:pt x="18897" y="12915"/>
                  <a:pt x="18876" y="12885"/>
                  <a:pt x="18846" y="12879"/>
                </a:cubicBezTo>
                <a:cubicBezTo>
                  <a:pt x="18747" y="12863"/>
                  <a:pt x="18850" y="12841"/>
                  <a:pt x="19030" y="12841"/>
                </a:cubicBezTo>
                <a:cubicBezTo>
                  <a:pt x="19127" y="12841"/>
                  <a:pt x="19227" y="12835"/>
                  <a:pt x="19259" y="12827"/>
                </a:cubicBezTo>
                <a:cubicBezTo>
                  <a:pt x="19301" y="12815"/>
                  <a:pt x="19356" y="12815"/>
                  <a:pt x="19436" y="12829"/>
                </a:cubicBezTo>
                <a:cubicBezTo>
                  <a:pt x="19528" y="12844"/>
                  <a:pt x="19571" y="12844"/>
                  <a:pt x="19687" y="12827"/>
                </a:cubicBezTo>
                <a:cubicBezTo>
                  <a:pt x="19799" y="12810"/>
                  <a:pt x="19851" y="12811"/>
                  <a:pt x="19931" y="12825"/>
                </a:cubicBezTo>
                <a:cubicBezTo>
                  <a:pt x="20000" y="12836"/>
                  <a:pt x="20048" y="12837"/>
                  <a:pt x="20071" y="12827"/>
                </a:cubicBezTo>
                <a:cubicBezTo>
                  <a:pt x="20095" y="12816"/>
                  <a:pt x="20126" y="12816"/>
                  <a:pt x="20175" y="12827"/>
                </a:cubicBezTo>
                <a:cubicBezTo>
                  <a:pt x="20223" y="12838"/>
                  <a:pt x="20255" y="12839"/>
                  <a:pt x="20278" y="12829"/>
                </a:cubicBezTo>
                <a:cubicBezTo>
                  <a:pt x="20301" y="12818"/>
                  <a:pt x="20349" y="12819"/>
                  <a:pt x="20418" y="12831"/>
                </a:cubicBezTo>
                <a:cubicBezTo>
                  <a:pt x="20505" y="12846"/>
                  <a:pt x="20533" y="12844"/>
                  <a:pt x="20596" y="12821"/>
                </a:cubicBezTo>
                <a:cubicBezTo>
                  <a:pt x="20669" y="12793"/>
                  <a:pt x="20679" y="12794"/>
                  <a:pt x="20743" y="12827"/>
                </a:cubicBezTo>
                <a:lnTo>
                  <a:pt x="20810" y="12859"/>
                </a:lnTo>
                <a:lnTo>
                  <a:pt x="20884" y="12819"/>
                </a:lnTo>
                <a:cubicBezTo>
                  <a:pt x="20984" y="12766"/>
                  <a:pt x="20979" y="12737"/>
                  <a:pt x="20876" y="12748"/>
                </a:cubicBezTo>
                <a:cubicBezTo>
                  <a:pt x="20831" y="12752"/>
                  <a:pt x="20784" y="12746"/>
                  <a:pt x="20766" y="12733"/>
                </a:cubicBezTo>
                <a:cubicBezTo>
                  <a:pt x="20748" y="12721"/>
                  <a:pt x="20697" y="12713"/>
                  <a:pt x="20655" y="12717"/>
                </a:cubicBezTo>
                <a:cubicBezTo>
                  <a:pt x="20612" y="12722"/>
                  <a:pt x="20564" y="12715"/>
                  <a:pt x="20544" y="12701"/>
                </a:cubicBezTo>
                <a:cubicBezTo>
                  <a:pt x="20499" y="12669"/>
                  <a:pt x="20726" y="12617"/>
                  <a:pt x="20862" y="12628"/>
                </a:cubicBezTo>
                <a:cubicBezTo>
                  <a:pt x="20943" y="12635"/>
                  <a:pt x="20952" y="12623"/>
                  <a:pt x="20950" y="12541"/>
                </a:cubicBezTo>
                <a:cubicBezTo>
                  <a:pt x="20947" y="12406"/>
                  <a:pt x="21042" y="12354"/>
                  <a:pt x="21253" y="12364"/>
                </a:cubicBezTo>
                <a:cubicBezTo>
                  <a:pt x="21278" y="12366"/>
                  <a:pt x="21325" y="12359"/>
                  <a:pt x="21364" y="12350"/>
                </a:cubicBezTo>
                <a:cubicBezTo>
                  <a:pt x="21413" y="12339"/>
                  <a:pt x="21450" y="12339"/>
                  <a:pt x="21474" y="12350"/>
                </a:cubicBezTo>
                <a:cubicBezTo>
                  <a:pt x="21486" y="12355"/>
                  <a:pt x="21543" y="12349"/>
                  <a:pt x="21600" y="12352"/>
                </a:cubicBezTo>
                <a:lnTo>
                  <a:pt x="21600" y="11906"/>
                </a:lnTo>
                <a:cubicBezTo>
                  <a:pt x="21582" y="11903"/>
                  <a:pt x="21566" y="11896"/>
                  <a:pt x="21548" y="11896"/>
                </a:cubicBezTo>
                <a:cubicBezTo>
                  <a:pt x="21491" y="11896"/>
                  <a:pt x="21475" y="11871"/>
                  <a:pt x="21474" y="11792"/>
                </a:cubicBezTo>
                <a:cubicBezTo>
                  <a:pt x="21474" y="11735"/>
                  <a:pt x="21455" y="11679"/>
                  <a:pt x="21430" y="11669"/>
                </a:cubicBezTo>
                <a:cubicBezTo>
                  <a:pt x="21372" y="11643"/>
                  <a:pt x="21500" y="11578"/>
                  <a:pt x="21600" y="11567"/>
                </a:cubicBezTo>
                <a:lnTo>
                  <a:pt x="21600" y="11448"/>
                </a:lnTo>
                <a:lnTo>
                  <a:pt x="21415" y="11446"/>
                </a:lnTo>
                <a:cubicBezTo>
                  <a:pt x="21249" y="11445"/>
                  <a:pt x="21085" y="11439"/>
                  <a:pt x="21054" y="11433"/>
                </a:cubicBezTo>
                <a:cubicBezTo>
                  <a:pt x="20984" y="11422"/>
                  <a:pt x="21036" y="11092"/>
                  <a:pt x="21113" y="11066"/>
                </a:cubicBezTo>
                <a:cubicBezTo>
                  <a:pt x="21141" y="11057"/>
                  <a:pt x="21177" y="11003"/>
                  <a:pt x="21194" y="10947"/>
                </a:cubicBezTo>
                <a:cubicBezTo>
                  <a:pt x="21219" y="10861"/>
                  <a:pt x="21212" y="10847"/>
                  <a:pt x="21150" y="10862"/>
                </a:cubicBezTo>
                <a:cubicBezTo>
                  <a:pt x="21039" y="10887"/>
                  <a:pt x="21005" y="10861"/>
                  <a:pt x="21017" y="10762"/>
                </a:cubicBezTo>
                <a:cubicBezTo>
                  <a:pt x="21022" y="10715"/>
                  <a:pt x="21015" y="10587"/>
                  <a:pt x="20994" y="10476"/>
                </a:cubicBezTo>
                <a:cubicBezTo>
                  <a:pt x="20947" y="10223"/>
                  <a:pt x="21016" y="9871"/>
                  <a:pt x="21113" y="9876"/>
                </a:cubicBezTo>
                <a:cubicBezTo>
                  <a:pt x="21157" y="9878"/>
                  <a:pt x="21179" y="9861"/>
                  <a:pt x="21179" y="9823"/>
                </a:cubicBezTo>
                <a:cubicBezTo>
                  <a:pt x="21179" y="9754"/>
                  <a:pt x="21248" y="9737"/>
                  <a:pt x="21519" y="9740"/>
                </a:cubicBezTo>
                <a:cubicBezTo>
                  <a:pt x="21564" y="9741"/>
                  <a:pt x="21573" y="9739"/>
                  <a:pt x="21600" y="9738"/>
                </a:cubicBezTo>
                <a:lnTo>
                  <a:pt x="21600" y="9547"/>
                </a:lnTo>
                <a:cubicBezTo>
                  <a:pt x="21597" y="9548"/>
                  <a:pt x="21595" y="9547"/>
                  <a:pt x="21593" y="9547"/>
                </a:cubicBezTo>
                <a:cubicBezTo>
                  <a:pt x="21554" y="9552"/>
                  <a:pt x="21468" y="9539"/>
                  <a:pt x="21401" y="9519"/>
                </a:cubicBezTo>
                <a:lnTo>
                  <a:pt x="21275" y="9483"/>
                </a:lnTo>
                <a:lnTo>
                  <a:pt x="21401" y="9458"/>
                </a:lnTo>
                <a:cubicBezTo>
                  <a:pt x="21467" y="9445"/>
                  <a:pt x="21538" y="9440"/>
                  <a:pt x="21563" y="9444"/>
                </a:cubicBezTo>
                <a:cubicBezTo>
                  <a:pt x="21584" y="9448"/>
                  <a:pt x="21595" y="9333"/>
                  <a:pt x="21600" y="9215"/>
                </a:cubicBezTo>
                <a:lnTo>
                  <a:pt x="21600" y="8357"/>
                </a:lnTo>
                <a:cubicBezTo>
                  <a:pt x="21558" y="8353"/>
                  <a:pt x="21501" y="8352"/>
                  <a:pt x="21378" y="8353"/>
                </a:cubicBezTo>
                <a:cubicBezTo>
                  <a:pt x="21112" y="8355"/>
                  <a:pt x="21103" y="8353"/>
                  <a:pt x="21061" y="8310"/>
                </a:cubicBezTo>
                <a:cubicBezTo>
                  <a:pt x="21037" y="8286"/>
                  <a:pt x="21020" y="8224"/>
                  <a:pt x="21031" y="8171"/>
                </a:cubicBezTo>
                <a:cubicBezTo>
                  <a:pt x="21042" y="8117"/>
                  <a:pt x="21032" y="8043"/>
                  <a:pt x="21002" y="8006"/>
                </a:cubicBezTo>
                <a:cubicBezTo>
                  <a:pt x="20972" y="7969"/>
                  <a:pt x="20947" y="7871"/>
                  <a:pt x="20950" y="7787"/>
                </a:cubicBezTo>
                <a:cubicBezTo>
                  <a:pt x="20953" y="7697"/>
                  <a:pt x="20932" y="7631"/>
                  <a:pt x="20898" y="7625"/>
                </a:cubicBezTo>
                <a:cubicBezTo>
                  <a:pt x="20861" y="7619"/>
                  <a:pt x="20870" y="7609"/>
                  <a:pt x="20913" y="7595"/>
                </a:cubicBezTo>
                <a:cubicBezTo>
                  <a:pt x="20964" y="7578"/>
                  <a:pt x="20957" y="7568"/>
                  <a:pt x="20884" y="7546"/>
                </a:cubicBezTo>
                <a:cubicBezTo>
                  <a:pt x="20796" y="7519"/>
                  <a:pt x="20798" y="7518"/>
                  <a:pt x="20891" y="7503"/>
                </a:cubicBezTo>
                <a:cubicBezTo>
                  <a:pt x="20976" y="7490"/>
                  <a:pt x="20975" y="7482"/>
                  <a:pt x="20921" y="7442"/>
                </a:cubicBezTo>
                <a:cubicBezTo>
                  <a:pt x="20886" y="7417"/>
                  <a:pt x="20881" y="7392"/>
                  <a:pt x="20906" y="7388"/>
                </a:cubicBezTo>
                <a:cubicBezTo>
                  <a:pt x="20976" y="7376"/>
                  <a:pt x="20962" y="6395"/>
                  <a:pt x="20891" y="6372"/>
                </a:cubicBezTo>
                <a:cubicBezTo>
                  <a:pt x="20850" y="6358"/>
                  <a:pt x="20846" y="6344"/>
                  <a:pt x="20884" y="6327"/>
                </a:cubicBezTo>
                <a:cubicBezTo>
                  <a:pt x="20966" y="6290"/>
                  <a:pt x="20978" y="6144"/>
                  <a:pt x="20898" y="6149"/>
                </a:cubicBezTo>
                <a:cubicBezTo>
                  <a:pt x="20810" y="6154"/>
                  <a:pt x="20731" y="6071"/>
                  <a:pt x="20802" y="6047"/>
                </a:cubicBezTo>
                <a:cubicBezTo>
                  <a:pt x="20833" y="6037"/>
                  <a:pt x="20859" y="5988"/>
                  <a:pt x="20862" y="5938"/>
                </a:cubicBezTo>
                <a:cubicBezTo>
                  <a:pt x="20864" y="5888"/>
                  <a:pt x="20890" y="5844"/>
                  <a:pt x="20913" y="5840"/>
                </a:cubicBezTo>
                <a:cubicBezTo>
                  <a:pt x="20980" y="5829"/>
                  <a:pt x="20966" y="5445"/>
                  <a:pt x="20898" y="5423"/>
                </a:cubicBezTo>
                <a:cubicBezTo>
                  <a:pt x="20861" y="5410"/>
                  <a:pt x="20844" y="5332"/>
                  <a:pt x="20847" y="5216"/>
                </a:cubicBezTo>
                <a:cubicBezTo>
                  <a:pt x="20851" y="5033"/>
                  <a:pt x="20846" y="5028"/>
                  <a:pt x="20721" y="5015"/>
                </a:cubicBezTo>
                <a:cubicBezTo>
                  <a:pt x="20596" y="5002"/>
                  <a:pt x="20529" y="4951"/>
                  <a:pt x="20529" y="4873"/>
                </a:cubicBezTo>
                <a:cubicBezTo>
                  <a:pt x="20529" y="4855"/>
                  <a:pt x="20488" y="4835"/>
                  <a:pt x="20441" y="4831"/>
                </a:cubicBezTo>
                <a:cubicBezTo>
                  <a:pt x="20317" y="4817"/>
                  <a:pt x="20371" y="4788"/>
                  <a:pt x="20544" y="4776"/>
                </a:cubicBezTo>
                <a:cubicBezTo>
                  <a:pt x="20650" y="4768"/>
                  <a:pt x="20700" y="4771"/>
                  <a:pt x="20721" y="4786"/>
                </a:cubicBezTo>
                <a:cubicBezTo>
                  <a:pt x="20743" y="4802"/>
                  <a:pt x="20777" y="4801"/>
                  <a:pt x="20854" y="4790"/>
                </a:cubicBezTo>
                <a:cubicBezTo>
                  <a:pt x="20975" y="4772"/>
                  <a:pt x="20996" y="4688"/>
                  <a:pt x="20891" y="4642"/>
                </a:cubicBezTo>
                <a:cubicBezTo>
                  <a:pt x="20838" y="4618"/>
                  <a:pt x="20838" y="4607"/>
                  <a:pt x="20891" y="4583"/>
                </a:cubicBezTo>
                <a:cubicBezTo>
                  <a:pt x="20981" y="4544"/>
                  <a:pt x="20989" y="4545"/>
                  <a:pt x="20773" y="4541"/>
                </a:cubicBezTo>
                <a:cubicBezTo>
                  <a:pt x="20568" y="4537"/>
                  <a:pt x="20530" y="4548"/>
                  <a:pt x="20662" y="4575"/>
                </a:cubicBezTo>
                <a:cubicBezTo>
                  <a:pt x="20737" y="4590"/>
                  <a:pt x="20740" y="4597"/>
                  <a:pt x="20662" y="4640"/>
                </a:cubicBezTo>
                <a:cubicBezTo>
                  <a:pt x="20578" y="4686"/>
                  <a:pt x="20569" y="4687"/>
                  <a:pt x="20441" y="4664"/>
                </a:cubicBezTo>
                <a:cubicBezTo>
                  <a:pt x="20299" y="4639"/>
                  <a:pt x="20280" y="4620"/>
                  <a:pt x="20367" y="4605"/>
                </a:cubicBezTo>
                <a:cubicBezTo>
                  <a:pt x="20459" y="4590"/>
                  <a:pt x="20425" y="4540"/>
                  <a:pt x="20322" y="4539"/>
                </a:cubicBezTo>
                <a:cubicBezTo>
                  <a:pt x="20140" y="4536"/>
                  <a:pt x="19900" y="4487"/>
                  <a:pt x="19894" y="4449"/>
                </a:cubicBezTo>
                <a:cubicBezTo>
                  <a:pt x="19891" y="4429"/>
                  <a:pt x="19891" y="4385"/>
                  <a:pt x="19887" y="4352"/>
                </a:cubicBezTo>
                <a:lnTo>
                  <a:pt x="19879" y="4293"/>
                </a:lnTo>
                <a:lnTo>
                  <a:pt x="19547" y="4299"/>
                </a:lnTo>
                <a:cubicBezTo>
                  <a:pt x="19274" y="4303"/>
                  <a:pt x="19194" y="4298"/>
                  <a:pt x="19097" y="4273"/>
                </a:cubicBezTo>
                <a:cubicBezTo>
                  <a:pt x="19030" y="4256"/>
                  <a:pt x="18908" y="4244"/>
                  <a:pt x="18816" y="4244"/>
                </a:cubicBezTo>
                <a:cubicBezTo>
                  <a:pt x="18606" y="4245"/>
                  <a:pt x="18345" y="4215"/>
                  <a:pt x="18388" y="4196"/>
                </a:cubicBezTo>
                <a:cubicBezTo>
                  <a:pt x="18406" y="4188"/>
                  <a:pt x="18479" y="4182"/>
                  <a:pt x="18550" y="4182"/>
                </a:cubicBezTo>
                <a:cubicBezTo>
                  <a:pt x="18621" y="4182"/>
                  <a:pt x="18694" y="4176"/>
                  <a:pt x="18713" y="4167"/>
                </a:cubicBezTo>
                <a:cubicBezTo>
                  <a:pt x="18731" y="4159"/>
                  <a:pt x="18770" y="4156"/>
                  <a:pt x="18801" y="4161"/>
                </a:cubicBezTo>
                <a:cubicBezTo>
                  <a:pt x="18834" y="4167"/>
                  <a:pt x="18852" y="4163"/>
                  <a:pt x="18838" y="4151"/>
                </a:cubicBezTo>
                <a:cubicBezTo>
                  <a:pt x="18825" y="4140"/>
                  <a:pt x="18751" y="4128"/>
                  <a:pt x="18683" y="4125"/>
                </a:cubicBezTo>
                <a:cubicBezTo>
                  <a:pt x="18615" y="4122"/>
                  <a:pt x="18482" y="4106"/>
                  <a:pt x="18380" y="4090"/>
                </a:cubicBezTo>
                <a:cubicBezTo>
                  <a:pt x="18262" y="4072"/>
                  <a:pt x="18086" y="4062"/>
                  <a:pt x="17900" y="4062"/>
                </a:cubicBezTo>
                <a:cubicBezTo>
                  <a:pt x="17656" y="4062"/>
                  <a:pt x="17607" y="4067"/>
                  <a:pt x="17583" y="4092"/>
                </a:cubicBezTo>
                <a:cubicBezTo>
                  <a:pt x="17557" y="4119"/>
                  <a:pt x="17511" y="4123"/>
                  <a:pt x="17118" y="4123"/>
                </a:cubicBezTo>
                <a:cubicBezTo>
                  <a:pt x="16802" y="4123"/>
                  <a:pt x="16679" y="4128"/>
                  <a:pt x="16689" y="4141"/>
                </a:cubicBezTo>
                <a:cubicBezTo>
                  <a:pt x="16698" y="4153"/>
                  <a:pt x="16595" y="4161"/>
                  <a:pt x="16394" y="4167"/>
                </a:cubicBezTo>
                <a:cubicBezTo>
                  <a:pt x="16223" y="4173"/>
                  <a:pt x="16046" y="4186"/>
                  <a:pt x="16002" y="4196"/>
                </a:cubicBezTo>
                <a:cubicBezTo>
                  <a:pt x="15919" y="4215"/>
                  <a:pt x="15790" y="4204"/>
                  <a:pt x="15840" y="4182"/>
                </a:cubicBezTo>
                <a:cubicBezTo>
                  <a:pt x="15856" y="4175"/>
                  <a:pt x="15841" y="4164"/>
                  <a:pt x="15810" y="4159"/>
                </a:cubicBezTo>
                <a:cubicBezTo>
                  <a:pt x="15780" y="4154"/>
                  <a:pt x="15759" y="4131"/>
                  <a:pt x="15759" y="4107"/>
                </a:cubicBezTo>
                <a:cubicBezTo>
                  <a:pt x="15759" y="4082"/>
                  <a:pt x="15737" y="4063"/>
                  <a:pt x="15714" y="4064"/>
                </a:cubicBezTo>
                <a:cubicBezTo>
                  <a:pt x="15573" y="4070"/>
                  <a:pt x="15475" y="4059"/>
                  <a:pt x="15434" y="4029"/>
                </a:cubicBezTo>
                <a:cubicBezTo>
                  <a:pt x="15408" y="4011"/>
                  <a:pt x="15316" y="3976"/>
                  <a:pt x="15227" y="3952"/>
                </a:cubicBezTo>
                <a:cubicBezTo>
                  <a:pt x="15091" y="3917"/>
                  <a:pt x="15046" y="3915"/>
                  <a:pt x="14954" y="3928"/>
                </a:cubicBezTo>
                <a:cubicBezTo>
                  <a:pt x="14822" y="3947"/>
                  <a:pt x="14763" y="3927"/>
                  <a:pt x="14814" y="3883"/>
                </a:cubicBezTo>
                <a:cubicBezTo>
                  <a:pt x="14849" y="3853"/>
                  <a:pt x="14764" y="3842"/>
                  <a:pt x="14703" y="3869"/>
                </a:cubicBezTo>
                <a:cubicBezTo>
                  <a:pt x="14654" y="3891"/>
                  <a:pt x="14550" y="3870"/>
                  <a:pt x="14585" y="3845"/>
                </a:cubicBezTo>
                <a:cubicBezTo>
                  <a:pt x="14606" y="3829"/>
                  <a:pt x="14560" y="3825"/>
                  <a:pt x="14400" y="3825"/>
                </a:cubicBezTo>
                <a:cubicBezTo>
                  <a:pt x="14111" y="3825"/>
                  <a:pt x="14049" y="3792"/>
                  <a:pt x="14031" y="3640"/>
                </a:cubicBezTo>
                <a:cubicBezTo>
                  <a:pt x="14024" y="3583"/>
                  <a:pt x="14020" y="3582"/>
                  <a:pt x="13890" y="3606"/>
                </a:cubicBezTo>
                <a:cubicBezTo>
                  <a:pt x="13767" y="3628"/>
                  <a:pt x="13761" y="3628"/>
                  <a:pt x="13684" y="3596"/>
                </a:cubicBezTo>
                <a:cubicBezTo>
                  <a:pt x="13618" y="3568"/>
                  <a:pt x="13612" y="3548"/>
                  <a:pt x="13654" y="3496"/>
                </a:cubicBezTo>
                <a:cubicBezTo>
                  <a:pt x="13715" y="3422"/>
                  <a:pt x="13783" y="3396"/>
                  <a:pt x="13861" y="3417"/>
                </a:cubicBezTo>
                <a:cubicBezTo>
                  <a:pt x="13892" y="3426"/>
                  <a:pt x="13888" y="3453"/>
                  <a:pt x="13861" y="3486"/>
                </a:cubicBezTo>
                <a:cubicBezTo>
                  <a:pt x="13820" y="3535"/>
                  <a:pt x="13829" y="3543"/>
                  <a:pt x="13920" y="3543"/>
                </a:cubicBezTo>
                <a:cubicBezTo>
                  <a:pt x="14009" y="3543"/>
                  <a:pt x="14023" y="3530"/>
                  <a:pt x="14023" y="3454"/>
                </a:cubicBezTo>
                <a:cubicBezTo>
                  <a:pt x="14023" y="3380"/>
                  <a:pt x="14007" y="3367"/>
                  <a:pt x="13920" y="3360"/>
                </a:cubicBezTo>
                <a:cubicBezTo>
                  <a:pt x="13848" y="3355"/>
                  <a:pt x="13807" y="3360"/>
                  <a:pt x="13787" y="3381"/>
                </a:cubicBezTo>
                <a:cubicBezTo>
                  <a:pt x="13739" y="3431"/>
                  <a:pt x="13617" y="3403"/>
                  <a:pt x="13617" y="3340"/>
                </a:cubicBezTo>
                <a:cubicBezTo>
                  <a:pt x="13617" y="3285"/>
                  <a:pt x="13629" y="3280"/>
                  <a:pt x="13809" y="3273"/>
                </a:cubicBezTo>
                <a:cubicBezTo>
                  <a:pt x="13985" y="3266"/>
                  <a:pt x="14000" y="3262"/>
                  <a:pt x="14016" y="3208"/>
                </a:cubicBezTo>
                <a:cubicBezTo>
                  <a:pt x="14032" y="3153"/>
                  <a:pt x="14027" y="3153"/>
                  <a:pt x="13898" y="3162"/>
                </a:cubicBezTo>
                <a:cubicBezTo>
                  <a:pt x="13822" y="3167"/>
                  <a:pt x="13740" y="3162"/>
                  <a:pt x="13721" y="3153"/>
                </a:cubicBezTo>
                <a:cubicBezTo>
                  <a:pt x="13673" y="3132"/>
                  <a:pt x="13863" y="3077"/>
                  <a:pt x="13950" y="3087"/>
                </a:cubicBezTo>
                <a:cubicBezTo>
                  <a:pt x="14001" y="3092"/>
                  <a:pt x="14016" y="3067"/>
                  <a:pt x="14009" y="2987"/>
                </a:cubicBezTo>
                <a:lnTo>
                  <a:pt x="13994" y="2880"/>
                </a:lnTo>
                <a:lnTo>
                  <a:pt x="14230" y="2847"/>
                </a:lnTo>
                <a:cubicBezTo>
                  <a:pt x="14357" y="2829"/>
                  <a:pt x="14474" y="2815"/>
                  <a:pt x="14496" y="2815"/>
                </a:cubicBezTo>
                <a:cubicBezTo>
                  <a:pt x="14518" y="2815"/>
                  <a:pt x="14545" y="2799"/>
                  <a:pt x="14555" y="2780"/>
                </a:cubicBezTo>
                <a:cubicBezTo>
                  <a:pt x="14565" y="2762"/>
                  <a:pt x="14609" y="2734"/>
                  <a:pt x="14651" y="2717"/>
                </a:cubicBezTo>
                <a:cubicBezTo>
                  <a:pt x="14693" y="2701"/>
                  <a:pt x="14725" y="2677"/>
                  <a:pt x="14725" y="2665"/>
                </a:cubicBezTo>
                <a:cubicBezTo>
                  <a:pt x="14725" y="2653"/>
                  <a:pt x="14768" y="2632"/>
                  <a:pt x="14814" y="2618"/>
                </a:cubicBezTo>
                <a:cubicBezTo>
                  <a:pt x="14866" y="2602"/>
                  <a:pt x="14901" y="2558"/>
                  <a:pt x="14910" y="2498"/>
                </a:cubicBezTo>
                <a:cubicBezTo>
                  <a:pt x="14926" y="2384"/>
                  <a:pt x="14960" y="2367"/>
                  <a:pt x="15161" y="2367"/>
                </a:cubicBezTo>
                <a:cubicBezTo>
                  <a:pt x="15252" y="2367"/>
                  <a:pt x="15325" y="2357"/>
                  <a:pt x="15345" y="2342"/>
                </a:cubicBezTo>
                <a:cubicBezTo>
                  <a:pt x="15373" y="2322"/>
                  <a:pt x="15391" y="2322"/>
                  <a:pt x="15463" y="2338"/>
                </a:cubicBezTo>
                <a:cubicBezTo>
                  <a:pt x="15511" y="2349"/>
                  <a:pt x="15599" y="2360"/>
                  <a:pt x="15655" y="2363"/>
                </a:cubicBezTo>
                <a:cubicBezTo>
                  <a:pt x="15751" y="2367"/>
                  <a:pt x="15754" y="2355"/>
                  <a:pt x="15751" y="2178"/>
                </a:cubicBezTo>
                <a:cubicBezTo>
                  <a:pt x="15749" y="2022"/>
                  <a:pt x="15734" y="1985"/>
                  <a:pt x="15655" y="1957"/>
                </a:cubicBezTo>
                <a:cubicBezTo>
                  <a:pt x="15569" y="1927"/>
                  <a:pt x="15557" y="1924"/>
                  <a:pt x="15500" y="1947"/>
                </a:cubicBezTo>
                <a:cubicBezTo>
                  <a:pt x="15443" y="1970"/>
                  <a:pt x="15430" y="1971"/>
                  <a:pt x="15360" y="1947"/>
                </a:cubicBezTo>
                <a:cubicBezTo>
                  <a:pt x="15318" y="1932"/>
                  <a:pt x="15218" y="1920"/>
                  <a:pt x="15138" y="1920"/>
                </a:cubicBezTo>
                <a:cubicBezTo>
                  <a:pt x="15059" y="1920"/>
                  <a:pt x="14988" y="1912"/>
                  <a:pt x="14976" y="1902"/>
                </a:cubicBezTo>
                <a:cubicBezTo>
                  <a:pt x="14964" y="1892"/>
                  <a:pt x="14940" y="1725"/>
                  <a:pt x="14924" y="1533"/>
                </a:cubicBezTo>
                <a:cubicBezTo>
                  <a:pt x="14908" y="1341"/>
                  <a:pt x="14896" y="1181"/>
                  <a:pt x="14895" y="1178"/>
                </a:cubicBezTo>
                <a:cubicBezTo>
                  <a:pt x="14894" y="1176"/>
                  <a:pt x="14871" y="1177"/>
                  <a:pt x="14843" y="1182"/>
                </a:cubicBezTo>
                <a:cubicBezTo>
                  <a:pt x="14750" y="1198"/>
                  <a:pt x="14652" y="1126"/>
                  <a:pt x="14666" y="1046"/>
                </a:cubicBezTo>
                <a:cubicBezTo>
                  <a:pt x="14676" y="985"/>
                  <a:pt x="14664" y="967"/>
                  <a:pt x="14599" y="967"/>
                </a:cubicBezTo>
                <a:cubicBezTo>
                  <a:pt x="14554" y="967"/>
                  <a:pt x="14501" y="975"/>
                  <a:pt x="14481" y="984"/>
                </a:cubicBezTo>
                <a:cubicBezTo>
                  <a:pt x="14455" y="995"/>
                  <a:pt x="14428" y="995"/>
                  <a:pt x="14385" y="984"/>
                </a:cubicBezTo>
                <a:cubicBezTo>
                  <a:pt x="14353" y="975"/>
                  <a:pt x="14283" y="967"/>
                  <a:pt x="14230" y="967"/>
                </a:cubicBezTo>
                <a:cubicBezTo>
                  <a:pt x="14115" y="967"/>
                  <a:pt x="14003" y="915"/>
                  <a:pt x="14038" y="878"/>
                </a:cubicBezTo>
                <a:cubicBezTo>
                  <a:pt x="14056" y="859"/>
                  <a:pt x="13994" y="841"/>
                  <a:pt x="13824" y="811"/>
                </a:cubicBezTo>
                <a:cubicBezTo>
                  <a:pt x="13692" y="788"/>
                  <a:pt x="13596" y="760"/>
                  <a:pt x="13610" y="750"/>
                </a:cubicBezTo>
                <a:cubicBezTo>
                  <a:pt x="13627" y="738"/>
                  <a:pt x="13573" y="732"/>
                  <a:pt x="13440" y="732"/>
                </a:cubicBezTo>
                <a:cubicBezTo>
                  <a:pt x="13325" y="732"/>
                  <a:pt x="13218" y="723"/>
                  <a:pt x="13182" y="710"/>
                </a:cubicBezTo>
                <a:cubicBezTo>
                  <a:pt x="13135" y="692"/>
                  <a:pt x="13102" y="691"/>
                  <a:pt x="13056" y="704"/>
                </a:cubicBezTo>
                <a:cubicBezTo>
                  <a:pt x="13010" y="716"/>
                  <a:pt x="12986" y="713"/>
                  <a:pt x="12960" y="694"/>
                </a:cubicBezTo>
                <a:cubicBezTo>
                  <a:pt x="12940" y="680"/>
                  <a:pt x="12942" y="664"/>
                  <a:pt x="12960" y="659"/>
                </a:cubicBezTo>
                <a:cubicBezTo>
                  <a:pt x="13024" y="642"/>
                  <a:pt x="12800" y="611"/>
                  <a:pt x="12606" y="610"/>
                </a:cubicBezTo>
                <a:cubicBezTo>
                  <a:pt x="12373" y="610"/>
                  <a:pt x="12288" y="587"/>
                  <a:pt x="12310" y="531"/>
                </a:cubicBezTo>
                <a:cubicBezTo>
                  <a:pt x="12324" y="496"/>
                  <a:pt x="12315" y="491"/>
                  <a:pt x="12177" y="491"/>
                </a:cubicBezTo>
                <a:close/>
                <a:moveTo>
                  <a:pt x="8987" y="552"/>
                </a:moveTo>
                <a:cubicBezTo>
                  <a:pt x="8957" y="552"/>
                  <a:pt x="8928" y="558"/>
                  <a:pt x="8928" y="566"/>
                </a:cubicBezTo>
                <a:cubicBezTo>
                  <a:pt x="8928" y="574"/>
                  <a:pt x="8957" y="580"/>
                  <a:pt x="8987" y="580"/>
                </a:cubicBezTo>
                <a:cubicBezTo>
                  <a:pt x="9017" y="580"/>
                  <a:pt x="9039" y="574"/>
                  <a:pt x="9039" y="566"/>
                </a:cubicBezTo>
                <a:cubicBezTo>
                  <a:pt x="9039" y="558"/>
                  <a:pt x="9017" y="552"/>
                  <a:pt x="8987" y="552"/>
                </a:cubicBezTo>
                <a:close/>
                <a:moveTo>
                  <a:pt x="7621" y="971"/>
                </a:moveTo>
                <a:cubicBezTo>
                  <a:pt x="7578" y="976"/>
                  <a:pt x="7587" y="981"/>
                  <a:pt x="7650" y="982"/>
                </a:cubicBezTo>
                <a:cubicBezTo>
                  <a:pt x="7708" y="982"/>
                  <a:pt x="7742" y="978"/>
                  <a:pt x="7724" y="973"/>
                </a:cubicBezTo>
                <a:cubicBezTo>
                  <a:pt x="7706" y="968"/>
                  <a:pt x="7660" y="967"/>
                  <a:pt x="7621" y="971"/>
                </a:cubicBezTo>
                <a:close/>
                <a:moveTo>
                  <a:pt x="14858" y="2829"/>
                </a:moveTo>
                <a:cubicBezTo>
                  <a:pt x="14893" y="2814"/>
                  <a:pt x="14753" y="2817"/>
                  <a:pt x="14695" y="2833"/>
                </a:cubicBezTo>
                <a:cubicBezTo>
                  <a:pt x="14675" y="2839"/>
                  <a:pt x="14692" y="2843"/>
                  <a:pt x="14740" y="2843"/>
                </a:cubicBezTo>
                <a:cubicBezTo>
                  <a:pt x="14788" y="2843"/>
                  <a:pt x="14841" y="2836"/>
                  <a:pt x="14858" y="2829"/>
                </a:cubicBezTo>
                <a:close/>
                <a:moveTo>
                  <a:pt x="15574" y="3875"/>
                </a:moveTo>
                <a:cubicBezTo>
                  <a:pt x="15555" y="3872"/>
                  <a:pt x="15524" y="3872"/>
                  <a:pt x="15471" y="3877"/>
                </a:cubicBezTo>
                <a:cubicBezTo>
                  <a:pt x="15422" y="3883"/>
                  <a:pt x="15395" y="3892"/>
                  <a:pt x="15412" y="3900"/>
                </a:cubicBezTo>
                <a:cubicBezTo>
                  <a:pt x="15452" y="3918"/>
                  <a:pt x="15531" y="3917"/>
                  <a:pt x="15574" y="3898"/>
                </a:cubicBezTo>
                <a:cubicBezTo>
                  <a:pt x="15599" y="3887"/>
                  <a:pt x="15593" y="3879"/>
                  <a:pt x="15574" y="3875"/>
                </a:cubicBezTo>
                <a:close/>
                <a:moveTo>
                  <a:pt x="2289" y="4360"/>
                </a:moveTo>
                <a:cubicBezTo>
                  <a:pt x="2211" y="4360"/>
                  <a:pt x="2167" y="4366"/>
                  <a:pt x="2186" y="4374"/>
                </a:cubicBezTo>
                <a:cubicBezTo>
                  <a:pt x="2204" y="4382"/>
                  <a:pt x="2268" y="4390"/>
                  <a:pt x="2326" y="4390"/>
                </a:cubicBezTo>
                <a:cubicBezTo>
                  <a:pt x="2384" y="4390"/>
                  <a:pt x="2430" y="4382"/>
                  <a:pt x="2430" y="4374"/>
                </a:cubicBezTo>
                <a:cubicBezTo>
                  <a:pt x="2430" y="4366"/>
                  <a:pt x="2365" y="4360"/>
                  <a:pt x="2289" y="4360"/>
                </a:cubicBezTo>
                <a:close/>
                <a:moveTo>
                  <a:pt x="20795" y="4895"/>
                </a:moveTo>
                <a:cubicBezTo>
                  <a:pt x="20765" y="4895"/>
                  <a:pt x="20743" y="4909"/>
                  <a:pt x="20743" y="4926"/>
                </a:cubicBezTo>
                <a:cubicBezTo>
                  <a:pt x="20743" y="4943"/>
                  <a:pt x="20765" y="4953"/>
                  <a:pt x="20795" y="4948"/>
                </a:cubicBezTo>
                <a:cubicBezTo>
                  <a:pt x="20825" y="4943"/>
                  <a:pt x="20854" y="4930"/>
                  <a:pt x="20854" y="4918"/>
                </a:cubicBezTo>
                <a:cubicBezTo>
                  <a:pt x="20854" y="4906"/>
                  <a:pt x="20825" y="4895"/>
                  <a:pt x="20795" y="4895"/>
                </a:cubicBezTo>
                <a:close/>
                <a:moveTo>
                  <a:pt x="1278" y="6925"/>
                </a:moveTo>
                <a:cubicBezTo>
                  <a:pt x="1231" y="6925"/>
                  <a:pt x="1211" y="6938"/>
                  <a:pt x="1226" y="6966"/>
                </a:cubicBezTo>
                <a:cubicBezTo>
                  <a:pt x="1238" y="6989"/>
                  <a:pt x="1273" y="7005"/>
                  <a:pt x="1300" y="7000"/>
                </a:cubicBezTo>
                <a:cubicBezTo>
                  <a:pt x="1375" y="6988"/>
                  <a:pt x="1356" y="6925"/>
                  <a:pt x="1278" y="6925"/>
                </a:cubicBezTo>
                <a:close/>
                <a:moveTo>
                  <a:pt x="1174" y="7033"/>
                </a:moveTo>
                <a:cubicBezTo>
                  <a:pt x="1101" y="7045"/>
                  <a:pt x="1119" y="7109"/>
                  <a:pt x="1196" y="7118"/>
                </a:cubicBezTo>
                <a:cubicBezTo>
                  <a:pt x="1234" y="7122"/>
                  <a:pt x="1261" y="7125"/>
                  <a:pt x="1263" y="7126"/>
                </a:cubicBezTo>
                <a:cubicBezTo>
                  <a:pt x="1264" y="7127"/>
                  <a:pt x="1260" y="7104"/>
                  <a:pt x="1248" y="7075"/>
                </a:cubicBezTo>
                <a:cubicBezTo>
                  <a:pt x="1236" y="7047"/>
                  <a:pt x="1201" y="7028"/>
                  <a:pt x="1174" y="7033"/>
                </a:cubicBezTo>
                <a:close/>
                <a:moveTo>
                  <a:pt x="1314" y="7163"/>
                </a:moveTo>
                <a:cubicBezTo>
                  <a:pt x="1267" y="7168"/>
                  <a:pt x="1202" y="7173"/>
                  <a:pt x="1174" y="7173"/>
                </a:cubicBezTo>
                <a:cubicBezTo>
                  <a:pt x="1147" y="7173"/>
                  <a:pt x="1130" y="7183"/>
                  <a:pt x="1130" y="7195"/>
                </a:cubicBezTo>
                <a:cubicBezTo>
                  <a:pt x="1130" y="7213"/>
                  <a:pt x="1152" y="7213"/>
                  <a:pt x="1263" y="7199"/>
                </a:cubicBezTo>
                <a:cubicBezTo>
                  <a:pt x="1409" y="7181"/>
                  <a:pt x="1456" y="7148"/>
                  <a:pt x="1314" y="7163"/>
                </a:cubicBezTo>
                <a:close/>
                <a:moveTo>
                  <a:pt x="1152" y="7846"/>
                </a:moveTo>
                <a:cubicBezTo>
                  <a:pt x="1133" y="7851"/>
                  <a:pt x="1136" y="7868"/>
                  <a:pt x="1159" y="7883"/>
                </a:cubicBezTo>
                <a:cubicBezTo>
                  <a:pt x="1200" y="7908"/>
                  <a:pt x="1203" y="7909"/>
                  <a:pt x="1226" y="7883"/>
                </a:cubicBezTo>
                <a:cubicBezTo>
                  <a:pt x="1251" y="7853"/>
                  <a:pt x="1207" y="7831"/>
                  <a:pt x="1152" y="7846"/>
                </a:cubicBezTo>
                <a:close/>
                <a:moveTo>
                  <a:pt x="1167" y="8300"/>
                </a:moveTo>
                <a:cubicBezTo>
                  <a:pt x="1149" y="8288"/>
                  <a:pt x="1132" y="8293"/>
                  <a:pt x="1130" y="8310"/>
                </a:cubicBezTo>
                <a:cubicBezTo>
                  <a:pt x="1127" y="8326"/>
                  <a:pt x="1141" y="8334"/>
                  <a:pt x="1159" y="8329"/>
                </a:cubicBezTo>
                <a:cubicBezTo>
                  <a:pt x="1177" y="8324"/>
                  <a:pt x="1182" y="8311"/>
                  <a:pt x="1167" y="8300"/>
                </a:cubicBezTo>
                <a:close/>
                <a:moveTo>
                  <a:pt x="4630" y="13522"/>
                </a:moveTo>
                <a:cubicBezTo>
                  <a:pt x="4615" y="13512"/>
                  <a:pt x="4608" y="13520"/>
                  <a:pt x="4608" y="13540"/>
                </a:cubicBezTo>
                <a:cubicBezTo>
                  <a:pt x="4608" y="13561"/>
                  <a:pt x="4615" y="13571"/>
                  <a:pt x="4630" y="13561"/>
                </a:cubicBezTo>
                <a:cubicBezTo>
                  <a:pt x="4645" y="13551"/>
                  <a:pt x="4645" y="13532"/>
                  <a:pt x="4630" y="13522"/>
                </a:cubicBezTo>
                <a:close/>
                <a:moveTo>
                  <a:pt x="5664" y="15398"/>
                </a:moveTo>
                <a:cubicBezTo>
                  <a:pt x="5651" y="15380"/>
                  <a:pt x="5642" y="15392"/>
                  <a:pt x="5642" y="15424"/>
                </a:cubicBezTo>
                <a:cubicBezTo>
                  <a:pt x="5641" y="15457"/>
                  <a:pt x="5650" y="15471"/>
                  <a:pt x="5664" y="15457"/>
                </a:cubicBezTo>
                <a:cubicBezTo>
                  <a:pt x="5678" y="15443"/>
                  <a:pt x="5677" y="15417"/>
                  <a:pt x="5664" y="15398"/>
                </a:cubicBezTo>
                <a:close/>
                <a:moveTo>
                  <a:pt x="17302" y="17276"/>
                </a:moveTo>
                <a:cubicBezTo>
                  <a:pt x="17248" y="17276"/>
                  <a:pt x="17221" y="17291"/>
                  <a:pt x="17221" y="17321"/>
                </a:cubicBezTo>
                <a:cubicBezTo>
                  <a:pt x="17221" y="17350"/>
                  <a:pt x="17248" y="17365"/>
                  <a:pt x="17302" y="17365"/>
                </a:cubicBezTo>
                <a:cubicBezTo>
                  <a:pt x="17356" y="17365"/>
                  <a:pt x="17383" y="17350"/>
                  <a:pt x="17383" y="17321"/>
                </a:cubicBezTo>
                <a:cubicBezTo>
                  <a:pt x="17383" y="17291"/>
                  <a:pt x="17356" y="17276"/>
                  <a:pt x="17302" y="17276"/>
                </a:cubicBezTo>
                <a:close/>
                <a:moveTo>
                  <a:pt x="15596" y="19486"/>
                </a:moveTo>
                <a:cubicBezTo>
                  <a:pt x="15567" y="19481"/>
                  <a:pt x="15545" y="19484"/>
                  <a:pt x="15545" y="19492"/>
                </a:cubicBezTo>
                <a:cubicBezTo>
                  <a:pt x="15545" y="19501"/>
                  <a:pt x="15567" y="19509"/>
                  <a:pt x="15596" y="19509"/>
                </a:cubicBezTo>
                <a:cubicBezTo>
                  <a:pt x="15626" y="19509"/>
                  <a:pt x="15648" y="19504"/>
                  <a:pt x="15648" y="19501"/>
                </a:cubicBezTo>
                <a:cubicBezTo>
                  <a:pt x="15648" y="19497"/>
                  <a:pt x="15626" y="19491"/>
                  <a:pt x="15596" y="19486"/>
                </a:cubicBezTo>
                <a:close/>
                <a:moveTo>
                  <a:pt x="8145" y="19939"/>
                </a:moveTo>
                <a:cubicBezTo>
                  <a:pt x="8132" y="19939"/>
                  <a:pt x="8112" y="19947"/>
                  <a:pt x="8094" y="19955"/>
                </a:cubicBezTo>
                <a:cubicBezTo>
                  <a:pt x="8075" y="19963"/>
                  <a:pt x="8084" y="19969"/>
                  <a:pt x="8116" y="19969"/>
                </a:cubicBezTo>
                <a:cubicBezTo>
                  <a:pt x="8147" y="19969"/>
                  <a:pt x="8175" y="19963"/>
                  <a:pt x="8175" y="19955"/>
                </a:cubicBezTo>
                <a:cubicBezTo>
                  <a:pt x="8175" y="19947"/>
                  <a:pt x="8158" y="19939"/>
                  <a:pt x="8145" y="19939"/>
                </a:cubicBezTo>
                <a:close/>
                <a:moveTo>
                  <a:pt x="2260" y="20504"/>
                </a:moveTo>
                <a:cubicBezTo>
                  <a:pt x="2228" y="20504"/>
                  <a:pt x="2219" y="20512"/>
                  <a:pt x="2238" y="20521"/>
                </a:cubicBezTo>
                <a:cubicBezTo>
                  <a:pt x="2256" y="20529"/>
                  <a:pt x="2283" y="20535"/>
                  <a:pt x="2297" y="20535"/>
                </a:cubicBezTo>
                <a:cubicBezTo>
                  <a:pt x="2310" y="20535"/>
                  <a:pt x="2319" y="20529"/>
                  <a:pt x="2319" y="20521"/>
                </a:cubicBezTo>
                <a:cubicBezTo>
                  <a:pt x="2319" y="20512"/>
                  <a:pt x="2291" y="20504"/>
                  <a:pt x="2260" y="20504"/>
                </a:cubicBezTo>
                <a:close/>
                <a:moveTo>
                  <a:pt x="8337" y="20967"/>
                </a:moveTo>
                <a:cubicBezTo>
                  <a:pt x="8307" y="20967"/>
                  <a:pt x="8278" y="20976"/>
                  <a:pt x="8278" y="20989"/>
                </a:cubicBezTo>
                <a:cubicBezTo>
                  <a:pt x="8278" y="21002"/>
                  <a:pt x="8307" y="21008"/>
                  <a:pt x="8337" y="21003"/>
                </a:cubicBezTo>
                <a:cubicBezTo>
                  <a:pt x="8367" y="20998"/>
                  <a:pt x="8389" y="20989"/>
                  <a:pt x="8389" y="20981"/>
                </a:cubicBezTo>
                <a:cubicBezTo>
                  <a:pt x="8389" y="20973"/>
                  <a:pt x="8367" y="20967"/>
                  <a:pt x="8337" y="20967"/>
                </a:cubicBezTo>
                <a:close/>
                <a:moveTo>
                  <a:pt x="2164" y="21088"/>
                </a:moveTo>
                <a:cubicBezTo>
                  <a:pt x="2132" y="21085"/>
                  <a:pt x="2105" y="21093"/>
                  <a:pt x="2105" y="21107"/>
                </a:cubicBezTo>
                <a:cubicBezTo>
                  <a:pt x="2105" y="21120"/>
                  <a:pt x="2132" y="21130"/>
                  <a:pt x="2164" y="21127"/>
                </a:cubicBezTo>
                <a:cubicBezTo>
                  <a:pt x="2196" y="21124"/>
                  <a:pt x="2223" y="21114"/>
                  <a:pt x="2223" y="21107"/>
                </a:cubicBezTo>
                <a:cubicBezTo>
                  <a:pt x="2223" y="21099"/>
                  <a:pt x="2196" y="21091"/>
                  <a:pt x="2164" y="21088"/>
                </a:cubicBezTo>
                <a:close/>
                <a:moveTo>
                  <a:pt x="1536" y="21099"/>
                </a:moveTo>
                <a:cubicBezTo>
                  <a:pt x="1520" y="21106"/>
                  <a:pt x="1535" y="21117"/>
                  <a:pt x="1573" y="21121"/>
                </a:cubicBezTo>
                <a:cubicBezTo>
                  <a:pt x="1680" y="21133"/>
                  <a:pt x="1721" y="21131"/>
                  <a:pt x="1721" y="21117"/>
                </a:cubicBezTo>
                <a:cubicBezTo>
                  <a:pt x="1721" y="21098"/>
                  <a:pt x="1571" y="21083"/>
                  <a:pt x="1536" y="21099"/>
                </a:cubicBezTo>
                <a:close/>
                <a:moveTo>
                  <a:pt x="318" y="21119"/>
                </a:moveTo>
                <a:cubicBezTo>
                  <a:pt x="244" y="21084"/>
                  <a:pt x="244" y="21108"/>
                  <a:pt x="318" y="21145"/>
                </a:cubicBezTo>
                <a:cubicBezTo>
                  <a:pt x="373" y="21174"/>
                  <a:pt x="480" y="21173"/>
                  <a:pt x="480" y="21143"/>
                </a:cubicBezTo>
                <a:cubicBezTo>
                  <a:pt x="480" y="21135"/>
                  <a:pt x="456" y="21132"/>
                  <a:pt x="428" y="21137"/>
                </a:cubicBezTo>
                <a:cubicBezTo>
                  <a:pt x="400" y="21142"/>
                  <a:pt x="348" y="21133"/>
                  <a:pt x="318" y="21119"/>
                </a:cubicBezTo>
                <a:close/>
                <a:moveTo>
                  <a:pt x="17982" y="21399"/>
                </a:moveTo>
                <a:cubicBezTo>
                  <a:pt x="17950" y="21399"/>
                  <a:pt x="17922" y="21405"/>
                  <a:pt x="17922" y="21413"/>
                </a:cubicBezTo>
                <a:cubicBezTo>
                  <a:pt x="17922" y="21421"/>
                  <a:pt x="17939" y="21427"/>
                  <a:pt x="17952" y="21427"/>
                </a:cubicBezTo>
                <a:cubicBezTo>
                  <a:pt x="17965" y="21427"/>
                  <a:pt x="17985" y="21421"/>
                  <a:pt x="18004" y="21413"/>
                </a:cubicBezTo>
                <a:cubicBezTo>
                  <a:pt x="18022" y="21405"/>
                  <a:pt x="18013" y="21399"/>
                  <a:pt x="17982" y="21399"/>
                </a:cubicBezTo>
                <a:close/>
                <a:moveTo>
                  <a:pt x="21519" y="21451"/>
                </a:moveTo>
                <a:cubicBezTo>
                  <a:pt x="21539" y="21461"/>
                  <a:pt x="21508" y="21480"/>
                  <a:pt x="21452" y="21494"/>
                </a:cubicBezTo>
                <a:cubicBezTo>
                  <a:pt x="21396" y="21508"/>
                  <a:pt x="21337" y="21512"/>
                  <a:pt x="21319" y="21504"/>
                </a:cubicBezTo>
                <a:cubicBezTo>
                  <a:pt x="21270" y="21482"/>
                  <a:pt x="21017" y="21502"/>
                  <a:pt x="20958" y="21533"/>
                </a:cubicBezTo>
                <a:cubicBezTo>
                  <a:pt x="20892" y="21566"/>
                  <a:pt x="20699" y="21571"/>
                  <a:pt x="20655" y="21539"/>
                </a:cubicBezTo>
                <a:cubicBezTo>
                  <a:pt x="20626" y="21518"/>
                  <a:pt x="20612" y="21518"/>
                  <a:pt x="20529" y="21539"/>
                </a:cubicBezTo>
                <a:cubicBezTo>
                  <a:pt x="20479" y="21551"/>
                  <a:pt x="20371" y="21563"/>
                  <a:pt x="20293" y="21565"/>
                </a:cubicBezTo>
                <a:cubicBezTo>
                  <a:pt x="20215" y="21567"/>
                  <a:pt x="20162" y="21575"/>
                  <a:pt x="20167" y="21583"/>
                </a:cubicBezTo>
                <a:cubicBezTo>
                  <a:pt x="20172" y="21591"/>
                  <a:pt x="20138" y="21596"/>
                  <a:pt x="20101" y="21597"/>
                </a:cubicBezTo>
                <a:lnTo>
                  <a:pt x="21600" y="21597"/>
                </a:lnTo>
                <a:lnTo>
                  <a:pt x="21600" y="21455"/>
                </a:lnTo>
                <a:cubicBezTo>
                  <a:pt x="21591" y="21454"/>
                  <a:pt x="21580" y="21458"/>
                  <a:pt x="21570" y="21455"/>
                </a:cubicBezTo>
                <a:cubicBezTo>
                  <a:pt x="21522" y="21445"/>
                  <a:pt x="21499" y="21442"/>
                  <a:pt x="21519" y="21451"/>
                </a:cubicBezTo>
                <a:close/>
                <a:moveTo>
                  <a:pt x="4652" y="21512"/>
                </a:moveTo>
                <a:cubicBezTo>
                  <a:pt x="4619" y="21511"/>
                  <a:pt x="4573" y="21516"/>
                  <a:pt x="4519" y="21526"/>
                </a:cubicBezTo>
                <a:cubicBezTo>
                  <a:pt x="4420" y="21546"/>
                  <a:pt x="4417" y="21547"/>
                  <a:pt x="4556" y="21547"/>
                </a:cubicBezTo>
                <a:cubicBezTo>
                  <a:pt x="4637" y="21547"/>
                  <a:pt x="4704" y="21540"/>
                  <a:pt x="4704" y="21533"/>
                </a:cubicBezTo>
                <a:cubicBezTo>
                  <a:pt x="4704" y="21520"/>
                  <a:pt x="4686" y="21514"/>
                  <a:pt x="4652" y="21512"/>
                </a:cubicBezTo>
                <a:close/>
                <a:moveTo>
                  <a:pt x="6713" y="21545"/>
                </a:moveTo>
                <a:cubicBezTo>
                  <a:pt x="6713" y="21523"/>
                  <a:pt x="6613" y="21529"/>
                  <a:pt x="6580" y="21553"/>
                </a:cubicBezTo>
                <a:cubicBezTo>
                  <a:pt x="6560" y="21567"/>
                  <a:pt x="6579" y="21573"/>
                  <a:pt x="6631" y="21567"/>
                </a:cubicBezTo>
                <a:cubicBezTo>
                  <a:pt x="6675" y="21562"/>
                  <a:pt x="6713" y="21552"/>
                  <a:pt x="6713" y="21545"/>
                </a:cubicBezTo>
                <a:close/>
                <a:moveTo>
                  <a:pt x="5029" y="21557"/>
                </a:moveTo>
                <a:cubicBezTo>
                  <a:pt x="4969" y="21553"/>
                  <a:pt x="4931" y="21556"/>
                  <a:pt x="4948" y="21563"/>
                </a:cubicBezTo>
                <a:cubicBezTo>
                  <a:pt x="4964" y="21570"/>
                  <a:pt x="5016" y="21577"/>
                  <a:pt x="5058" y="21577"/>
                </a:cubicBezTo>
                <a:cubicBezTo>
                  <a:pt x="5171" y="21577"/>
                  <a:pt x="5155" y="21566"/>
                  <a:pt x="5029" y="21557"/>
                </a:cubicBezTo>
                <a:close/>
                <a:moveTo>
                  <a:pt x="18668" y="21571"/>
                </a:moveTo>
                <a:cubicBezTo>
                  <a:pt x="18715" y="21558"/>
                  <a:pt x="18351" y="21567"/>
                  <a:pt x="18270" y="21581"/>
                </a:cubicBezTo>
                <a:cubicBezTo>
                  <a:pt x="18236" y="21587"/>
                  <a:pt x="18147" y="21586"/>
                  <a:pt x="18078" y="21579"/>
                </a:cubicBezTo>
                <a:cubicBezTo>
                  <a:pt x="17990" y="21570"/>
                  <a:pt x="17916" y="21572"/>
                  <a:pt x="17834" y="21587"/>
                </a:cubicBezTo>
                <a:cubicBezTo>
                  <a:pt x="17786" y="21596"/>
                  <a:pt x="17736" y="21597"/>
                  <a:pt x="17694" y="21597"/>
                </a:cubicBezTo>
                <a:lnTo>
                  <a:pt x="18727" y="21597"/>
                </a:lnTo>
                <a:cubicBezTo>
                  <a:pt x="18701" y="21584"/>
                  <a:pt x="18644" y="21578"/>
                  <a:pt x="18668" y="21571"/>
                </a:cubicBezTo>
                <a:close/>
                <a:moveTo>
                  <a:pt x="19230" y="21577"/>
                </a:moveTo>
                <a:cubicBezTo>
                  <a:pt x="19210" y="21578"/>
                  <a:pt x="19171" y="21589"/>
                  <a:pt x="19134" y="21597"/>
                </a:cubicBezTo>
                <a:lnTo>
                  <a:pt x="19281" y="21597"/>
                </a:lnTo>
                <a:cubicBezTo>
                  <a:pt x="19270" y="21586"/>
                  <a:pt x="19255" y="21576"/>
                  <a:pt x="19230" y="21577"/>
                </a:cubicBezTo>
                <a:close/>
                <a:moveTo>
                  <a:pt x="19710" y="21577"/>
                </a:moveTo>
                <a:cubicBezTo>
                  <a:pt x="19689" y="21578"/>
                  <a:pt x="19679" y="21589"/>
                  <a:pt x="19665" y="21597"/>
                </a:cubicBezTo>
                <a:lnTo>
                  <a:pt x="19813" y="21597"/>
                </a:lnTo>
                <a:cubicBezTo>
                  <a:pt x="19772" y="21585"/>
                  <a:pt x="19736" y="21576"/>
                  <a:pt x="19710" y="21577"/>
                </a:cubicBezTo>
                <a:close/>
                <a:moveTo>
                  <a:pt x="30" y="21585"/>
                </a:moveTo>
                <a:cubicBezTo>
                  <a:pt x="20" y="21586"/>
                  <a:pt x="10" y="21593"/>
                  <a:pt x="0" y="21597"/>
                </a:cubicBezTo>
                <a:lnTo>
                  <a:pt x="96" y="21597"/>
                </a:lnTo>
                <a:cubicBezTo>
                  <a:pt x="66" y="21587"/>
                  <a:pt x="48" y="21584"/>
                  <a:pt x="30" y="21585"/>
                </a:cubicBezTo>
                <a:close/>
                <a:moveTo>
                  <a:pt x="18853" y="21587"/>
                </a:moveTo>
                <a:cubicBezTo>
                  <a:pt x="18852" y="21592"/>
                  <a:pt x="18841" y="21593"/>
                  <a:pt x="18838" y="21597"/>
                </a:cubicBezTo>
                <a:lnTo>
                  <a:pt x="18875" y="21597"/>
                </a:lnTo>
                <a:cubicBezTo>
                  <a:pt x="18872" y="21600"/>
                  <a:pt x="18854" y="21578"/>
                  <a:pt x="18853" y="2158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04" name="Line"/>
          <p:cNvSpPr/>
          <p:nvPr/>
        </p:nvSpPr>
        <p:spPr>
          <a:xfrm>
            <a:off x="4127500" y="5499100"/>
            <a:ext cx="1270000" cy="406401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05" name="Line"/>
          <p:cNvSpPr/>
          <p:nvPr/>
        </p:nvSpPr>
        <p:spPr>
          <a:xfrm flipV="1">
            <a:off x="4140200" y="5930900"/>
            <a:ext cx="1244600" cy="355600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06" name="Hip and Shoulder"/>
          <p:cNvSpPr txBox="1"/>
          <p:nvPr/>
        </p:nvSpPr>
        <p:spPr>
          <a:xfrm>
            <a:off x="5360001" y="5638266"/>
            <a:ext cx="1537743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Hip and</a:t>
            </a:r>
            <a:br/>
            <a:r>
              <a:t>Shoulder</a:t>
            </a:r>
          </a:p>
        </p:txBody>
      </p:sp>
      <p:sp>
        <p:nvSpPr>
          <p:cNvPr id="307" name="Line"/>
          <p:cNvSpPr/>
          <p:nvPr/>
        </p:nvSpPr>
        <p:spPr>
          <a:xfrm>
            <a:off x="9025466" y="4923366"/>
            <a:ext cx="1299635" cy="681568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08" name="Line"/>
          <p:cNvSpPr/>
          <p:nvPr/>
        </p:nvSpPr>
        <p:spPr>
          <a:xfrm flipV="1">
            <a:off x="9194800" y="5638800"/>
            <a:ext cx="1181100" cy="292101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09" name="Hip and  Shoulder"/>
          <p:cNvSpPr txBox="1"/>
          <p:nvPr/>
        </p:nvSpPr>
        <p:spPr>
          <a:xfrm>
            <a:off x="10294481" y="5352516"/>
            <a:ext cx="1626469" cy="90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Hip and </a:t>
            </a:r>
            <a:br/>
            <a:r>
              <a:t>Shoulder</a:t>
            </a:r>
          </a:p>
        </p:txBody>
      </p:sp>
      <p:sp>
        <p:nvSpPr>
          <p:cNvPr id="310" name="Abduction…"/>
          <p:cNvSpPr txBox="1"/>
          <p:nvPr/>
        </p:nvSpPr>
        <p:spPr>
          <a:xfrm>
            <a:off x="267822" y="2412466"/>
            <a:ext cx="7023101" cy="151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Abduction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Move the limb away </a:t>
            </a:r>
            <a:br/>
            <a:r>
              <a:t>from the central axis</a:t>
            </a:r>
          </a:p>
        </p:txBody>
      </p:sp>
      <p:sp>
        <p:nvSpPr>
          <p:cNvPr id="311" name="Adduction…"/>
          <p:cNvSpPr txBox="1"/>
          <p:nvPr/>
        </p:nvSpPr>
        <p:spPr>
          <a:xfrm>
            <a:off x="6059090" y="2374366"/>
            <a:ext cx="6045201" cy="151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Adduction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Move the limb towards </a:t>
            </a:r>
            <a:br/>
            <a:r>
              <a:t>the central axis</a:t>
            </a:r>
          </a:p>
        </p:txBody>
      </p:sp>
      <p:sp>
        <p:nvSpPr>
          <p:cNvPr id="312" name="Range of movement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Range of movement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 animBg="1" advAuto="0"/>
      <p:bldP spid="305" grpId="0" animBg="1" advAuto="0"/>
      <p:bldP spid="306" grpId="0" animBg="1" advAuto="0"/>
      <p:bldP spid="307" grpId="0" animBg="1" advAuto="0"/>
      <p:bldP spid="308" grpId="0" animBg="1" advAuto="0"/>
      <p:bldP spid="309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Neck rotation.jpg" descr="Neck rotation.jpg"/>
          <p:cNvPicPr>
            <a:picLocks noChangeAspect="1"/>
          </p:cNvPicPr>
          <p:nvPr/>
        </p:nvPicPr>
        <p:blipFill>
          <a:blip r:embed="rId2"/>
          <a:srcRect l="33636" t="2483" r="36108" b="71396"/>
          <a:stretch>
            <a:fillRect/>
          </a:stretch>
        </p:blipFill>
        <p:spPr>
          <a:xfrm>
            <a:off x="2475700" y="4058058"/>
            <a:ext cx="2409099" cy="2780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4" h="21593" extrusionOk="0">
                <a:moveTo>
                  <a:pt x="9356" y="0"/>
                </a:moveTo>
                <a:cubicBezTo>
                  <a:pt x="9352" y="3"/>
                  <a:pt x="9373" y="26"/>
                  <a:pt x="9416" y="74"/>
                </a:cubicBezTo>
                <a:cubicBezTo>
                  <a:pt x="9507" y="175"/>
                  <a:pt x="9565" y="207"/>
                  <a:pt x="9565" y="157"/>
                </a:cubicBezTo>
                <a:cubicBezTo>
                  <a:pt x="9565" y="145"/>
                  <a:pt x="9512" y="98"/>
                  <a:pt x="9445" y="53"/>
                </a:cubicBezTo>
                <a:cubicBezTo>
                  <a:pt x="9390" y="15"/>
                  <a:pt x="9360" y="-3"/>
                  <a:pt x="9356" y="0"/>
                </a:cubicBezTo>
                <a:close/>
                <a:moveTo>
                  <a:pt x="9523" y="438"/>
                </a:moveTo>
                <a:cubicBezTo>
                  <a:pt x="9500" y="458"/>
                  <a:pt x="9507" y="510"/>
                  <a:pt x="9537" y="552"/>
                </a:cubicBezTo>
                <a:cubicBezTo>
                  <a:pt x="9581" y="613"/>
                  <a:pt x="9595" y="613"/>
                  <a:pt x="9619" y="552"/>
                </a:cubicBezTo>
                <a:cubicBezTo>
                  <a:pt x="9652" y="464"/>
                  <a:pt x="9585" y="384"/>
                  <a:pt x="9523" y="438"/>
                </a:cubicBezTo>
                <a:close/>
                <a:moveTo>
                  <a:pt x="10470" y="499"/>
                </a:moveTo>
                <a:cubicBezTo>
                  <a:pt x="10364" y="496"/>
                  <a:pt x="10259" y="519"/>
                  <a:pt x="10190" y="573"/>
                </a:cubicBezTo>
                <a:cubicBezTo>
                  <a:pt x="10130" y="621"/>
                  <a:pt x="9974" y="665"/>
                  <a:pt x="9842" y="672"/>
                </a:cubicBezTo>
                <a:cubicBezTo>
                  <a:pt x="9710" y="679"/>
                  <a:pt x="9534" y="738"/>
                  <a:pt x="9452" y="801"/>
                </a:cubicBezTo>
                <a:cubicBezTo>
                  <a:pt x="9281" y="933"/>
                  <a:pt x="8894" y="929"/>
                  <a:pt x="8927" y="795"/>
                </a:cubicBezTo>
                <a:cubicBezTo>
                  <a:pt x="8958" y="666"/>
                  <a:pt x="8799" y="533"/>
                  <a:pt x="8699" y="604"/>
                </a:cubicBezTo>
                <a:cubicBezTo>
                  <a:pt x="8653" y="638"/>
                  <a:pt x="8587" y="644"/>
                  <a:pt x="8554" y="620"/>
                </a:cubicBezTo>
                <a:cubicBezTo>
                  <a:pt x="8520" y="595"/>
                  <a:pt x="8535" y="621"/>
                  <a:pt x="8586" y="678"/>
                </a:cubicBezTo>
                <a:cubicBezTo>
                  <a:pt x="8667" y="770"/>
                  <a:pt x="8653" y="791"/>
                  <a:pt x="8490" y="845"/>
                </a:cubicBezTo>
                <a:cubicBezTo>
                  <a:pt x="8388" y="878"/>
                  <a:pt x="8214" y="906"/>
                  <a:pt x="8103" y="906"/>
                </a:cubicBezTo>
                <a:cubicBezTo>
                  <a:pt x="7971" y="906"/>
                  <a:pt x="7877" y="948"/>
                  <a:pt x="7826" y="1029"/>
                </a:cubicBezTo>
                <a:cubicBezTo>
                  <a:pt x="7746" y="1160"/>
                  <a:pt x="7568" y="1157"/>
                  <a:pt x="7603" y="1026"/>
                </a:cubicBezTo>
                <a:cubicBezTo>
                  <a:pt x="7614" y="983"/>
                  <a:pt x="7581" y="964"/>
                  <a:pt x="7525" y="983"/>
                </a:cubicBezTo>
                <a:cubicBezTo>
                  <a:pt x="7470" y="1001"/>
                  <a:pt x="7389" y="985"/>
                  <a:pt x="7344" y="946"/>
                </a:cubicBezTo>
                <a:cubicBezTo>
                  <a:pt x="7281" y="892"/>
                  <a:pt x="7245" y="903"/>
                  <a:pt x="7191" y="986"/>
                </a:cubicBezTo>
                <a:cubicBezTo>
                  <a:pt x="7136" y="1072"/>
                  <a:pt x="7072" y="1086"/>
                  <a:pt x="6900" y="1054"/>
                </a:cubicBezTo>
                <a:cubicBezTo>
                  <a:pt x="6779" y="1032"/>
                  <a:pt x="6629" y="975"/>
                  <a:pt x="6566" y="928"/>
                </a:cubicBezTo>
                <a:cubicBezTo>
                  <a:pt x="6468" y="852"/>
                  <a:pt x="6449" y="853"/>
                  <a:pt x="6410" y="940"/>
                </a:cubicBezTo>
                <a:cubicBezTo>
                  <a:pt x="6374" y="1021"/>
                  <a:pt x="6345" y="1025"/>
                  <a:pt x="6261" y="965"/>
                </a:cubicBezTo>
                <a:cubicBezTo>
                  <a:pt x="6174" y="902"/>
                  <a:pt x="6158" y="914"/>
                  <a:pt x="6158" y="1042"/>
                </a:cubicBezTo>
                <a:cubicBezTo>
                  <a:pt x="6158" y="1125"/>
                  <a:pt x="6207" y="1213"/>
                  <a:pt x="6268" y="1233"/>
                </a:cubicBezTo>
                <a:cubicBezTo>
                  <a:pt x="6364" y="1265"/>
                  <a:pt x="6359" y="1291"/>
                  <a:pt x="6219" y="1418"/>
                </a:cubicBezTo>
                <a:cubicBezTo>
                  <a:pt x="6129" y="1499"/>
                  <a:pt x="6027" y="1541"/>
                  <a:pt x="5995" y="1513"/>
                </a:cubicBezTo>
                <a:cubicBezTo>
                  <a:pt x="5963" y="1486"/>
                  <a:pt x="5813" y="1583"/>
                  <a:pt x="5658" y="1729"/>
                </a:cubicBezTo>
                <a:cubicBezTo>
                  <a:pt x="5438" y="1936"/>
                  <a:pt x="5355" y="1979"/>
                  <a:pt x="5282" y="1926"/>
                </a:cubicBezTo>
                <a:cubicBezTo>
                  <a:pt x="5167" y="1844"/>
                  <a:pt x="4969" y="1899"/>
                  <a:pt x="4994" y="2006"/>
                </a:cubicBezTo>
                <a:cubicBezTo>
                  <a:pt x="5015" y="2097"/>
                  <a:pt x="4442" y="2134"/>
                  <a:pt x="4380" y="2047"/>
                </a:cubicBezTo>
                <a:cubicBezTo>
                  <a:pt x="4304" y="1939"/>
                  <a:pt x="4210" y="1995"/>
                  <a:pt x="4210" y="2148"/>
                </a:cubicBezTo>
                <a:cubicBezTo>
                  <a:pt x="4210" y="2254"/>
                  <a:pt x="4165" y="2315"/>
                  <a:pt x="4071" y="2336"/>
                </a:cubicBezTo>
                <a:cubicBezTo>
                  <a:pt x="3995" y="2354"/>
                  <a:pt x="3933" y="2410"/>
                  <a:pt x="3933" y="2460"/>
                </a:cubicBezTo>
                <a:cubicBezTo>
                  <a:pt x="3933" y="2514"/>
                  <a:pt x="3974" y="2536"/>
                  <a:pt x="4036" y="2515"/>
                </a:cubicBezTo>
                <a:cubicBezTo>
                  <a:pt x="4092" y="2496"/>
                  <a:pt x="4158" y="2510"/>
                  <a:pt x="4181" y="2543"/>
                </a:cubicBezTo>
                <a:cubicBezTo>
                  <a:pt x="4262" y="2656"/>
                  <a:pt x="4065" y="2767"/>
                  <a:pt x="3720" y="2808"/>
                </a:cubicBezTo>
                <a:cubicBezTo>
                  <a:pt x="3531" y="2830"/>
                  <a:pt x="3358" y="2873"/>
                  <a:pt x="3337" y="2903"/>
                </a:cubicBezTo>
                <a:cubicBezTo>
                  <a:pt x="3315" y="2933"/>
                  <a:pt x="3224" y="2959"/>
                  <a:pt x="3131" y="2959"/>
                </a:cubicBezTo>
                <a:cubicBezTo>
                  <a:pt x="3019" y="2959"/>
                  <a:pt x="2957" y="2994"/>
                  <a:pt x="2950" y="3064"/>
                </a:cubicBezTo>
                <a:cubicBezTo>
                  <a:pt x="2935" y="3208"/>
                  <a:pt x="2918" y="3275"/>
                  <a:pt x="2872" y="3381"/>
                </a:cubicBezTo>
                <a:cubicBezTo>
                  <a:pt x="2776" y="3599"/>
                  <a:pt x="2776" y="3659"/>
                  <a:pt x="2868" y="3751"/>
                </a:cubicBezTo>
                <a:cubicBezTo>
                  <a:pt x="2953" y="3836"/>
                  <a:pt x="2940" y="3862"/>
                  <a:pt x="2783" y="3951"/>
                </a:cubicBezTo>
                <a:cubicBezTo>
                  <a:pt x="2684" y="4007"/>
                  <a:pt x="2547" y="4038"/>
                  <a:pt x="2478" y="4019"/>
                </a:cubicBezTo>
                <a:cubicBezTo>
                  <a:pt x="2406" y="3999"/>
                  <a:pt x="2314" y="4023"/>
                  <a:pt x="2265" y="4074"/>
                </a:cubicBezTo>
                <a:cubicBezTo>
                  <a:pt x="2216" y="4125"/>
                  <a:pt x="2139" y="4167"/>
                  <a:pt x="2091" y="4167"/>
                </a:cubicBezTo>
                <a:cubicBezTo>
                  <a:pt x="2043" y="4167"/>
                  <a:pt x="1964" y="4207"/>
                  <a:pt x="1917" y="4256"/>
                </a:cubicBezTo>
                <a:cubicBezTo>
                  <a:pt x="1848" y="4329"/>
                  <a:pt x="1848" y="4366"/>
                  <a:pt x="1917" y="4438"/>
                </a:cubicBezTo>
                <a:cubicBezTo>
                  <a:pt x="1986" y="4510"/>
                  <a:pt x="1985" y="4549"/>
                  <a:pt x="1917" y="4620"/>
                </a:cubicBezTo>
                <a:cubicBezTo>
                  <a:pt x="1870" y="4669"/>
                  <a:pt x="1802" y="4694"/>
                  <a:pt x="1768" y="4675"/>
                </a:cubicBezTo>
                <a:cubicBezTo>
                  <a:pt x="1734" y="4657"/>
                  <a:pt x="1707" y="4724"/>
                  <a:pt x="1707" y="4823"/>
                </a:cubicBezTo>
                <a:cubicBezTo>
                  <a:pt x="1707" y="4923"/>
                  <a:pt x="1740" y="5022"/>
                  <a:pt x="1778" y="5042"/>
                </a:cubicBezTo>
                <a:cubicBezTo>
                  <a:pt x="1817" y="5063"/>
                  <a:pt x="1846" y="5026"/>
                  <a:pt x="1846" y="4962"/>
                </a:cubicBezTo>
                <a:cubicBezTo>
                  <a:pt x="1846" y="4817"/>
                  <a:pt x="2021" y="4675"/>
                  <a:pt x="2087" y="4768"/>
                </a:cubicBezTo>
                <a:cubicBezTo>
                  <a:pt x="2112" y="4803"/>
                  <a:pt x="2112" y="4888"/>
                  <a:pt x="2087" y="4956"/>
                </a:cubicBezTo>
                <a:cubicBezTo>
                  <a:pt x="2061" y="5028"/>
                  <a:pt x="2092" y="5139"/>
                  <a:pt x="2158" y="5227"/>
                </a:cubicBezTo>
                <a:cubicBezTo>
                  <a:pt x="2285" y="5396"/>
                  <a:pt x="2248" y="5495"/>
                  <a:pt x="2059" y="5495"/>
                </a:cubicBezTo>
                <a:cubicBezTo>
                  <a:pt x="1989" y="5495"/>
                  <a:pt x="1911" y="5539"/>
                  <a:pt x="1888" y="5591"/>
                </a:cubicBezTo>
                <a:cubicBezTo>
                  <a:pt x="1866" y="5643"/>
                  <a:pt x="1817" y="5667"/>
                  <a:pt x="1778" y="5646"/>
                </a:cubicBezTo>
                <a:cubicBezTo>
                  <a:pt x="1739" y="5625"/>
                  <a:pt x="1707" y="5674"/>
                  <a:pt x="1707" y="5760"/>
                </a:cubicBezTo>
                <a:cubicBezTo>
                  <a:pt x="1707" y="5843"/>
                  <a:pt x="1742" y="5927"/>
                  <a:pt x="1782" y="5948"/>
                </a:cubicBezTo>
                <a:cubicBezTo>
                  <a:pt x="1832" y="5975"/>
                  <a:pt x="1828" y="6015"/>
                  <a:pt x="1771" y="6075"/>
                </a:cubicBezTo>
                <a:cubicBezTo>
                  <a:pt x="1705" y="6144"/>
                  <a:pt x="1714" y="6178"/>
                  <a:pt x="1814" y="6241"/>
                </a:cubicBezTo>
                <a:cubicBezTo>
                  <a:pt x="1932" y="6316"/>
                  <a:pt x="1902" y="6497"/>
                  <a:pt x="1782" y="6432"/>
                </a:cubicBezTo>
                <a:cubicBezTo>
                  <a:pt x="1712" y="6395"/>
                  <a:pt x="1624" y="6753"/>
                  <a:pt x="1683" y="6836"/>
                </a:cubicBezTo>
                <a:cubicBezTo>
                  <a:pt x="1706" y="6869"/>
                  <a:pt x="1721" y="7261"/>
                  <a:pt x="1718" y="7705"/>
                </a:cubicBezTo>
                <a:cubicBezTo>
                  <a:pt x="1715" y="8182"/>
                  <a:pt x="1744" y="8527"/>
                  <a:pt x="1786" y="8550"/>
                </a:cubicBezTo>
                <a:cubicBezTo>
                  <a:pt x="1831" y="8574"/>
                  <a:pt x="1828" y="8614"/>
                  <a:pt x="1778" y="8667"/>
                </a:cubicBezTo>
                <a:cubicBezTo>
                  <a:pt x="1727" y="8721"/>
                  <a:pt x="1723" y="8758"/>
                  <a:pt x="1771" y="8784"/>
                </a:cubicBezTo>
                <a:cubicBezTo>
                  <a:pt x="1820" y="8810"/>
                  <a:pt x="1818" y="8858"/>
                  <a:pt x="1764" y="8932"/>
                </a:cubicBezTo>
                <a:cubicBezTo>
                  <a:pt x="1717" y="8997"/>
                  <a:pt x="1709" y="9089"/>
                  <a:pt x="1743" y="9157"/>
                </a:cubicBezTo>
                <a:cubicBezTo>
                  <a:pt x="1838" y="9348"/>
                  <a:pt x="1859" y="9590"/>
                  <a:pt x="1782" y="9631"/>
                </a:cubicBezTo>
                <a:cubicBezTo>
                  <a:pt x="1660" y="9697"/>
                  <a:pt x="1700" y="9954"/>
                  <a:pt x="1842" y="10020"/>
                </a:cubicBezTo>
                <a:cubicBezTo>
                  <a:pt x="2000" y="10093"/>
                  <a:pt x="1984" y="10300"/>
                  <a:pt x="1821" y="10288"/>
                </a:cubicBezTo>
                <a:cubicBezTo>
                  <a:pt x="1705" y="10279"/>
                  <a:pt x="1664" y="10447"/>
                  <a:pt x="1761" y="10531"/>
                </a:cubicBezTo>
                <a:cubicBezTo>
                  <a:pt x="1789" y="10556"/>
                  <a:pt x="1820" y="10678"/>
                  <a:pt x="1828" y="10799"/>
                </a:cubicBezTo>
                <a:cubicBezTo>
                  <a:pt x="1847" y="11079"/>
                  <a:pt x="1872" y="11182"/>
                  <a:pt x="1945" y="11283"/>
                </a:cubicBezTo>
                <a:cubicBezTo>
                  <a:pt x="1979" y="11330"/>
                  <a:pt x="1969" y="11392"/>
                  <a:pt x="1924" y="11431"/>
                </a:cubicBezTo>
                <a:cubicBezTo>
                  <a:pt x="1881" y="11468"/>
                  <a:pt x="1846" y="11474"/>
                  <a:pt x="1846" y="11447"/>
                </a:cubicBezTo>
                <a:cubicBezTo>
                  <a:pt x="1846" y="11419"/>
                  <a:pt x="1800" y="11430"/>
                  <a:pt x="1743" y="11471"/>
                </a:cubicBezTo>
                <a:cubicBezTo>
                  <a:pt x="1677" y="11519"/>
                  <a:pt x="1662" y="11584"/>
                  <a:pt x="1697" y="11647"/>
                </a:cubicBezTo>
                <a:cubicBezTo>
                  <a:pt x="1811" y="11852"/>
                  <a:pt x="1702" y="12017"/>
                  <a:pt x="1455" y="12017"/>
                </a:cubicBezTo>
                <a:cubicBezTo>
                  <a:pt x="1360" y="12017"/>
                  <a:pt x="1301" y="12043"/>
                  <a:pt x="1324" y="12075"/>
                </a:cubicBezTo>
                <a:cubicBezTo>
                  <a:pt x="1391" y="12169"/>
                  <a:pt x="1222" y="12403"/>
                  <a:pt x="1140" y="12331"/>
                </a:cubicBezTo>
                <a:cubicBezTo>
                  <a:pt x="1093" y="12290"/>
                  <a:pt x="1023" y="12309"/>
                  <a:pt x="930" y="12390"/>
                </a:cubicBezTo>
                <a:cubicBezTo>
                  <a:pt x="854" y="12456"/>
                  <a:pt x="809" y="12525"/>
                  <a:pt x="831" y="12544"/>
                </a:cubicBezTo>
                <a:cubicBezTo>
                  <a:pt x="884" y="12590"/>
                  <a:pt x="732" y="12748"/>
                  <a:pt x="668" y="12713"/>
                </a:cubicBezTo>
                <a:cubicBezTo>
                  <a:pt x="639" y="12698"/>
                  <a:pt x="611" y="12839"/>
                  <a:pt x="604" y="13028"/>
                </a:cubicBezTo>
                <a:cubicBezTo>
                  <a:pt x="594" y="13288"/>
                  <a:pt x="552" y="13405"/>
                  <a:pt x="437" y="13511"/>
                </a:cubicBezTo>
                <a:cubicBezTo>
                  <a:pt x="303" y="13636"/>
                  <a:pt x="276" y="13643"/>
                  <a:pt x="206" y="13561"/>
                </a:cubicBezTo>
                <a:cubicBezTo>
                  <a:pt x="73" y="13403"/>
                  <a:pt x="-35" y="13443"/>
                  <a:pt x="43" y="13622"/>
                </a:cubicBezTo>
                <a:cubicBezTo>
                  <a:pt x="114" y="13786"/>
                  <a:pt x="97" y="14122"/>
                  <a:pt x="11" y="14242"/>
                </a:cubicBezTo>
                <a:cubicBezTo>
                  <a:pt x="-56" y="14336"/>
                  <a:pt x="193" y="14333"/>
                  <a:pt x="302" y="14239"/>
                </a:cubicBezTo>
                <a:cubicBezTo>
                  <a:pt x="367" y="14182"/>
                  <a:pt x="404" y="14182"/>
                  <a:pt x="469" y="14239"/>
                </a:cubicBezTo>
                <a:cubicBezTo>
                  <a:pt x="574" y="14330"/>
                  <a:pt x="959" y="14334"/>
                  <a:pt x="1062" y="14245"/>
                </a:cubicBezTo>
                <a:cubicBezTo>
                  <a:pt x="1149" y="14169"/>
                  <a:pt x="1314" y="14230"/>
                  <a:pt x="1253" y="14316"/>
                </a:cubicBezTo>
                <a:cubicBezTo>
                  <a:pt x="1231" y="14346"/>
                  <a:pt x="1320" y="14453"/>
                  <a:pt x="1452" y="14553"/>
                </a:cubicBezTo>
                <a:cubicBezTo>
                  <a:pt x="1597" y="14664"/>
                  <a:pt x="1703" y="14808"/>
                  <a:pt x="1722" y="14920"/>
                </a:cubicBezTo>
                <a:cubicBezTo>
                  <a:pt x="1748" y="15076"/>
                  <a:pt x="1713" y="15136"/>
                  <a:pt x="1477" y="15311"/>
                </a:cubicBezTo>
                <a:cubicBezTo>
                  <a:pt x="1263" y="15470"/>
                  <a:pt x="1175" y="15501"/>
                  <a:pt x="1104" y="15450"/>
                </a:cubicBezTo>
                <a:cubicBezTo>
                  <a:pt x="1045" y="15408"/>
                  <a:pt x="1012" y="15405"/>
                  <a:pt x="1012" y="15444"/>
                </a:cubicBezTo>
                <a:cubicBezTo>
                  <a:pt x="1012" y="15478"/>
                  <a:pt x="1059" y="15521"/>
                  <a:pt x="1115" y="15539"/>
                </a:cubicBezTo>
                <a:cubicBezTo>
                  <a:pt x="1200" y="15568"/>
                  <a:pt x="1199" y="15612"/>
                  <a:pt x="1125" y="15832"/>
                </a:cubicBezTo>
                <a:cubicBezTo>
                  <a:pt x="1049" y="16060"/>
                  <a:pt x="1016" y="16091"/>
                  <a:pt x="841" y="16091"/>
                </a:cubicBezTo>
                <a:cubicBezTo>
                  <a:pt x="629" y="16091"/>
                  <a:pt x="539" y="16201"/>
                  <a:pt x="650" y="16322"/>
                </a:cubicBezTo>
                <a:cubicBezTo>
                  <a:pt x="749" y="16431"/>
                  <a:pt x="820" y="16952"/>
                  <a:pt x="742" y="16994"/>
                </a:cubicBezTo>
                <a:cubicBezTo>
                  <a:pt x="656" y="17040"/>
                  <a:pt x="682" y="17171"/>
                  <a:pt x="799" y="17293"/>
                </a:cubicBezTo>
                <a:cubicBezTo>
                  <a:pt x="850" y="17346"/>
                  <a:pt x="872" y="17445"/>
                  <a:pt x="852" y="17512"/>
                </a:cubicBezTo>
                <a:cubicBezTo>
                  <a:pt x="825" y="17602"/>
                  <a:pt x="845" y="17632"/>
                  <a:pt x="930" y="17620"/>
                </a:cubicBezTo>
                <a:cubicBezTo>
                  <a:pt x="1026" y="17606"/>
                  <a:pt x="1047" y="17658"/>
                  <a:pt x="1047" y="17934"/>
                </a:cubicBezTo>
                <a:cubicBezTo>
                  <a:pt x="1047" y="18117"/>
                  <a:pt x="1015" y="18316"/>
                  <a:pt x="976" y="18375"/>
                </a:cubicBezTo>
                <a:cubicBezTo>
                  <a:pt x="925" y="18454"/>
                  <a:pt x="936" y="18497"/>
                  <a:pt x="1012" y="18538"/>
                </a:cubicBezTo>
                <a:cubicBezTo>
                  <a:pt x="1128" y="18601"/>
                  <a:pt x="1148" y="18749"/>
                  <a:pt x="1164" y="19564"/>
                </a:cubicBezTo>
                <a:cubicBezTo>
                  <a:pt x="1175" y="20101"/>
                  <a:pt x="1168" y="20144"/>
                  <a:pt x="1026" y="20199"/>
                </a:cubicBezTo>
                <a:cubicBezTo>
                  <a:pt x="852" y="20267"/>
                  <a:pt x="823" y="20441"/>
                  <a:pt x="976" y="20492"/>
                </a:cubicBezTo>
                <a:cubicBezTo>
                  <a:pt x="1050" y="20517"/>
                  <a:pt x="1067" y="20577"/>
                  <a:pt x="1037" y="20708"/>
                </a:cubicBezTo>
                <a:cubicBezTo>
                  <a:pt x="1010" y="20822"/>
                  <a:pt x="1033" y="20943"/>
                  <a:pt x="1097" y="21028"/>
                </a:cubicBezTo>
                <a:cubicBezTo>
                  <a:pt x="1162" y="21115"/>
                  <a:pt x="1186" y="21251"/>
                  <a:pt x="1164" y="21404"/>
                </a:cubicBezTo>
                <a:cubicBezTo>
                  <a:pt x="1150" y="21506"/>
                  <a:pt x="1148" y="21562"/>
                  <a:pt x="1157" y="21586"/>
                </a:cubicBezTo>
                <a:lnTo>
                  <a:pt x="1172" y="21586"/>
                </a:lnTo>
                <a:cubicBezTo>
                  <a:pt x="1184" y="21596"/>
                  <a:pt x="1199" y="21597"/>
                  <a:pt x="1235" y="21571"/>
                </a:cubicBezTo>
                <a:cubicBezTo>
                  <a:pt x="1315" y="21514"/>
                  <a:pt x="1361" y="21532"/>
                  <a:pt x="1392" y="21586"/>
                </a:cubicBezTo>
                <a:lnTo>
                  <a:pt x="21544" y="21586"/>
                </a:lnTo>
                <a:cubicBezTo>
                  <a:pt x="21500" y="21360"/>
                  <a:pt x="21412" y="21133"/>
                  <a:pt x="21320" y="21133"/>
                </a:cubicBezTo>
                <a:cubicBezTo>
                  <a:pt x="21288" y="21133"/>
                  <a:pt x="21269" y="21223"/>
                  <a:pt x="21274" y="21330"/>
                </a:cubicBezTo>
                <a:cubicBezTo>
                  <a:pt x="21283" y="21489"/>
                  <a:pt x="21256" y="21528"/>
                  <a:pt x="21143" y="21528"/>
                </a:cubicBezTo>
                <a:cubicBezTo>
                  <a:pt x="21035" y="21528"/>
                  <a:pt x="21003" y="21486"/>
                  <a:pt x="21001" y="21346"/>
                </a:cubicBezTo>
                <a:cubicBezTo>
                  <a:pt x="20999" y="21207"/>
                  <a:pt x="20967" y="21164"/>
                  <a:pt x="20863" y="21164"/>
                </a:cubicBezTo>
                <a:cubicBezTo>
                  <a:pt x="20674" y="21164"/>
                  <a:pt x="20562" y="21091"/>
                  <a:pt x="20561" y="20967"/>
                </a:cubicBezTo>
                <a:cubicBezTo>
                  <a:pt x="20558" y="20715"/>
                  <a:pt x="20506" y="20491"/>
                  <a:pt x="20422" y="20360"/>
                </a:cubicBezTo>
                <a:cubicBezTo>
                  <a:pt x="20373" y="20282"/>
                  <a:pt x="20350" y="20152"/>
                  <a:pt x="20373" y="20073"/>
                </a:cubicBezTo>
                <a:cubicBezTo>
                  <a:pt x="20411" y="19940"/>
                  <a:pt x="20400" y="19934"/>
                  <a:pt x="20202" y="19968"/>
                </a:cubicBezTo>
                <a:cubicBezTo>
                  <a:pt x="20022" y="19999"/>
                  <a:pt x="19981" y="19985"/>
                  <a:pt x="19947" y="19873"/>
                </a:cubicBezTo>
                <a:cubicBezTo>
                  <a:pt x="19916" y="19770"/>
                  <a:pt x="19863" y="19742"/>
                  <a:pt x="19716" y="19756"/>
                </a:cubicBezTo>
                <a:cubicBezTo>
                  <a:pt x="19469" y="19778"/>
                  <a:pt x="19269" y="19642"/>
                  <a:pt x="19379" y="19528"/>
                </a:cubicBezTo>
                <a:cubicBezTo>
                  <a:pt x="19422" y="19482"/>
                  <a:pt x="19492" y="19462"/>
                  <a:pt x="19535" y="19484"/>
                </a:cubicBezTo>
                <a:cubicBezTo>
                  <a:pt x="19579" y="19506"/>
                  <a:pt x="19560" y="19471"/>
                  <a:pt x="19493" y="19404"/>
                </a:cubicBezTo>
                <a:cubicBezTo>
                  <a:pt x="19426" y="19338"/>
                  <a:pt x="19387" y="19268"/>
                  <a:pt x="19407" y="19250"/>
                </a:cubicBezTo>
                <a:cubicBezTo>
                  <a:pt x="19428" y="19233"/>
                  <a:pt x="19395" y="19185"/>
                  <a:pt x="19336" y="19142"/>
                </a:cubicBezTo>
                <a:cubicBezTo>
                  <a:pt x="19248" y="19078"/>
                  <a:pt x="19204" y="19085"/>
                  <a:pt x="19091" y="19173"/>
                </a:cubicBezTo>
                <a:cubicBezTo>
                  <a:pt x="18960" y="19277"/>
                  <a:pt x="18954" y="19275"/>
                  <a:pt x="18893" y="19136"/>
                </a:cubicBezTo>
                <a:cubicBezTo>
                  <a:pt x="18847" y="19031"/>
                  <a:pt x="18860" y="18964"/>
                  <a:pt x="18939" y="18886"/>
                </a:cubicBezTo>
                <a:cubicBezTo>
                  <a:pt x="18998" y="18828"/>
                  <a:pt x="19082" y="18717"/>
                  <a:pt x="19127" y="18643"/>
                </a:cubicBezTo>
                <a:cubicBezTo>
                  <a:pt x="19172" y="18568"/>
                  <a:pt x="19246" y="18514"/>
                  <a:pt x="19290" y="18523"/>
                </a:cubicBezTo>
                <a:cubicBezTo>
                  <a:pt x="19335" y="18531"/>
                  <a:pt x="19372" y="18484"/>
                  <a:pt x="19372" y="18418"/>
                </a:cubicBezTo>
                <a:cubicBezTo>
                  <a:pt x="19372" y="18349"/>
                  <a:pt x="19324" y="18298"/>
                  <a:pt x="19262" y="18298"/>
                </a:cubicBezTo>
                <a:cubicBezTo>
                  <a:pt x="19202" y="18298"/>
                  <a:pt x="19173" y="18325"/>
                  <a:pt x="19198" y="18359"/>
                </a:cubicBezTo>
                <a:cubicBezTo>
                  <a:pt x="19253" y="18437"/>
                  <a:pt x="19098" y="18608"/>
                  <a:pt x="19013" y="18563"/>
                </a:cubicBezTo>
                <a:cubicBezTo>
                  <a:pt x="18979" y="18545"/>
                  <a:pt x="18953" y="18474"/>
                  <a:pt x="18953" y="18406"/>
                </a:cubicBezTo>
                <a:cubicBezTo>
                  <a:pt x="18953" y="18305"/>
                  <a:pt x="18933" y="18296"/>
                  <a:pt x="18854" y="18353"/>
                </a:cubicBezTo>
                <a:cubicBezTo>
                  <a:pt x="18787" y="18402"/>
                  <a:pt x="18743" y="18403"/>
                  <a:pt x="18712" y="18359"/>
                </a:cubicBezTo>
                <a:cubicBezTo>
                  <a:pt x="18687" y="18325"/>
                  <a:pt x="18611" y="18298"/>
                  <a:pt x="18541" y="18298"/>
                </a:cubicBezTo>
                <a:cubicBezTo>
                  <a:pt x="18472" y="18298"/>
                  <a:pt x="18381" y="18262"/>
                  <a:pt x="18339" y="18218"/>
                </a:cubicBezTo>
                <a:cubicBezTo>
                  <a:pt x="18253" y="18127"/>
                  <a:pt x="18215" y="17606"/>
                  <a:pt x="18282" y="17423"/>
                </a:cubicBezTo>
                <a:cubicBezTo>
                  <a:pt x="18318" y="17324"/>
                  <a:pt x="18293" y="17297"/>
                  <a:pt x="18147" y="17290"/>
                </a:cubicBezTo>
                <a:cubicBezTo>
                  <a:pt x="18049" y="17285"/>
                  <a:pt x="17875" y="17207"/>
                  <a:pt x="17764" y="17114"/>
                </a:cubicBezTo>
                <a:cubicBezTo>
                  <a:pt x="17578" y="16959"/>
                  <a:pt x="17574" y="16938"/>
                  <a:pt x="17675" y="16840"/>
                </a:cubicBezTo>
                <a:cubicBezTo>
                  <a:pt x="17777" y="16743"/>
                  <a:pt x="17771" y="16725"/>
                  <a:pt x="17640" y="16627"/>
                </a:cubicBezTo>
                <a:cubicBezTo>
                  <a:pt x="17533" y="16548"/>
                  <a:pt x="17516" y="16502"/>
                  <a:pt x="17572" y="16442"/>
                </a:cubicBezTo>
                <a:cubicBezTo>
                  <a:pt x="17625" y="16387"/>
                  <a:pt x="17627" y="16365"/>
                  <a:pt x="17576" y="16365"/>
                </a:cubicBezTo>
                <a:cubicBezTo>
                  <a:pt x="17535" y="16365"/>
                  <a:pt x="17480" y="16393"/>
                  <a:pt x="17455" y="16427"/>
                </a:cubicBezTo>
                <a:cubicBezTo>
                  <a:pt x="17429" y="16464"/>
                  <a:pt x="17322" y="16413"/>
                  <a:pt x="17193" y="16304"/>
                </a:cubicBezTo>
                <a:cubicBezTo>
                  <a:pt x="17004" y="16144"/>
                  <a:pt x="16988" y="16103"/>
                  <a:pt x="17061" y="16002"/>
                </a:cubicBezTo>
                <a:cubicBezTo>
                  <a:pt x="17131" y="15905"/>
                  <a:pt x="17119" y="15845"/>
                  <a:pt x="17005" y="15669"/>
                </a:cubicBezTo>
                <a:cubicBezTo>
                  <a:pt x="16913" y="15527"/>
                  <a:pt x="16866" y="15341"/>
                  <a:pt x="16866" y="15123"/>
                </a:cubicBezTo>
                <a:cubicBezTo>
                  <a:pt x="16866" y="14942"/>
                  <a:pt x="16837" y="14794"/>
                  <a:pt x="16799" y="14794"/>
                </a:cubicBezTo>
                <a:cubicBezTo>
                  <a:pt x="16760" y="14794"/>
                  <a:pt x="16728" y="14832"/>
                  <a:pt x="16728" y="14880"/>
                </a:cubicBezTo>
                <a:cubicBezTo>
                  <a:pt x="16728" y="14928"/>
                  <a:pt x="16698" y="14985"/>
                  <a:pt x="16664" y="15003"/>
                </a:cubicBezTo>
                <a:cubicBezTo>
                  <a:pt x="16579" y="15048"/>
                  <a:pt x="15992" y="14616"/>
                  <a:pt x="16014" y="14525"/>
                </a:cubicBezTo>
                <a:cubicBezTo>
                  <a:pt x="16037" y="14433"/>
                  <a:pt x="15757" y="14208"/>
                  <a:pt x="15585" y="14180"/>
                </a:cubicBezTo>
                <a:cubicBezTo>
                  <a:pt x="15429" y="14156"/>
                  <a:pt x="15379" y="13895"/>
                  <a:pt x="15521" y="13847"/>
                </a:cubicBezTo>
                <a:cubicBezTo>
                  <a:pt x="15680" y="13794"/>
                  <a:pt x="15624" y="13709"/>
                  <a:pt x="15429" y="13709"/>
                </a:cubicBezTo>
                <a:cubicBezTo>
                  <a:pt x="15327" y="13709"/>
                  <a:pt x="15187" y="13751"/>
                  <a:pt x="15120" y="13804"/>
                </a:cubicBezTo>
                <a:cubicBezTo>
                  <a:pt x="14969" y="13923"/>
                  <a:pt x="14851" y="13872"/>
                  <a:pt x="14900" y="13709"/>
                </a:cubicBezTo>
                <a:cubicBezTo>
                  <a:pt x="14931" y="13604"/>
                  <a:pt x="14902" y="13585"/>
                  <a:pt x="14683" y="13585"/>
                </a:cubicBezTo>
                <a:cubicBezTo>
                  <a:pt x="14545" y="13585"/>
                  <a:pt x="14369" y="13553"/>
                  <a:pt x="14293" y="13511"/>
                </a:cubicBezTo>
                <a:cubicBezTo>
                  <a:pt x="14184" y="13453"/>
                  <a:pt x="14126" y="13454"/>
                  <a:pt x="14020" y="13511"/>
                </a:cubicBezTo>
                <a:cubicBezTo>
                  <a:pt x="13901" y="13576"/>
                  <a:pt x="13874" y="13560"/>
                  <a:pt x="13778" y="13394"/>
                </a:cubicBezTo>
                <a:cubicBezTo>
                  <a:pt x="13642" y="13157"/>
                  <a:pt x="13638" y="13175"/>
                  <a:pt x="13821" y="12824"/>
                </a:cubicBezTo>
                <a:cubicBezTo>
                  <a:pt x="13905" y="12662"/>
                  <a:pt x="13975" y="12503"/>
                  <a:pt x="13977" y="12470"/>
                </a:cubicBezTo>
                <a:cubicBezTo>
                  <a:pt x="13979" y="12437"/>
                  <a:pt x="14043" y="12408"/>
                  <a:pt x="14119" y="12408"/>
                </a:cubicBezTo>
                <a:cubicBezTo>
                  <a:pt x="14196" y="12408"/>
                  <a:pt x="14285" y="12372"/>
                  <a:pt x="14318" y="12328"/>
                </a:cubicBezTo>
                <a:cubicBezTo>
                  <a:pt x="14354" y="12279"/>
                  <a:pt x="14442" y="12263"/>
                  <a:pt x="14541" y="12285"/>
                </a:cubicBezTo>
                <a:cubicBezTo>
                  <a:pt x="14721" y="12324"/>
                  <a:pt x="14819" y="12239"/>
                  <a:pt x="14733" y="12122"/>
                </a:cubicBezTo>
                <a:cubicBezTo>
                  <a:pt x="14644" y="12000"/>
                  <a:pt x="14658" y="11935"/>
                  <a:pt x="14804" y="11792"/>
                </a:cubicBezTo>
                <a:cubicBezTo>
                  <a:pt x="14936" y="11662"/>
                  <a:pt x="14938" y="11651"/>
                  <a:pt x="14818" y="11536"/>
                </a:cubicBezTo>
                <a:cubicBezTo>
                  <a:pt x="14746" y="11466"/>
                  <a:pt x="14714" y="11376"/>
                  <a:pt x="14740" y="11317"/>
                </a:cubicBezTo>
                <a:cubicBezTo>
                  <a:pt x="14782" y="11223"/>
                  <a:pt x="14794" y="11223"/>
                  <a:pt x="14914" y="11317"/>
                </a:cubicBezTo>
                <a:cubicBezTo>
                  <a:pt x="15035" y="11412"/>
                  <a:pt x="15043" y="11411"/>
                  <a:pt x="15074" y="11308"/>
                </a:cubicBezTo>
                <a:cubicBezTo>
                  <a:pt x="15099" y="11225"/>
                  <a:pt x="15181" y="11196"/>
                  <a:pt x="15407" y="11188"/>
                </a:cubicBezTo>
                <a:cubicBezTo>
                  <a:pt x="15713" y="11177"/>
                  <a:pt x="16024" y="10993"/>
                  <a:pt x="16057" y="10802"/>
                </a:cubicBezTo>
                <a:cubicBezTo>
                  <a:pt x="16065" y="10756"/>
                  <a:pt x="16094" y="10684"/>
                  <a:pt x="16124" y="10642"/>
                </a:cubicBezTo>
                <a:cubicBezTo>
                  <a:pt x="16158" y="10595"/>
                  <a:pt x="16144" y="10568"/>
                  <a:pt x="16082" y="10568"/>
                </a:cubicBezTo>
                <a:cubicBezTo>
                  <a:pt x="16027" y="10568"/>
                  <a:pt x="15941" y="10528"/>
                  <a:pt x="15894" y="10479"/>
                </a:cubicBezTo>
                <a:cubicBezTo>
                  <a:pt x="15824" y="10406"/>
                  <a:pt x="15830" y="10381"/>
                  <a:pt x="15915" y="10352"/>
                </a:cubicBezTo>
                <a:cubicBezTo>
                  <a:pt x="16024" y="10316"/>
                  <a:pt x="16033" y="10228"/>
                  <a:pt x="15943" y="10103"/>
                </a:cubicBezTo>
                <a:cubicBezTo>
                  <a:pt x="15913" y="10061"/>
                  <a:pt x="15942" y="10007"/>
                  <a:pt x="16011" y="9973"/>
                </a:cubicBezTo>
                <a:cubicBezTo>
                  <a:pt x="16112" y="9924"/>
                  <a:pt x="16116" y="9900"/>
                  <a:pt x="16039" y="9819"/>
                </a:cubicBezTo>
                <a:cubicBezTo>
                  <a:pt x="15963" y="9739"/>
                  <a:pt x="15965" y="9719"/>
                  <a:pt x="16053" y="9690"/>
                </a:cubicBezTo>
                <a:cubicBezTo>
                  <a:pt x="16111" y="9671"/>
                  <a:pt x="16172" y="9600"/>
                  <a:pt x="16192" y="9536"/>
                </a:cubicBezTo>
                <a:cubicBezTo>
                  <a:pt x="16237" y="9386"/>
                  <a:pt x="16343" y="9390"/>
                  <a:pt x="16518" y="9542"/>
                </a:cubicBezTo>
                <a:cubicBezTo>
                  <a:pt x="16657" y="9663"/>
                  <a:pt x="16657" y="9662"/>
                  <a:pt x="16806" y="9533"/>
                </a:cubicBezTo>
                <a:cubicBezTo>
                  <a:pt x="16939" y="9417"/>
                  <a:pt x="16943" y="9397"/>
                  <a:pt x="16841" y="9348"/>
                </a:cubicBezTo>
                <a:cubicBezTo>
                  <a:pt x="16670" y="9264"/>
                  <a:pt x="16705" y="9181"/>
                  <a:pt x="16937" y="9110"/>
                </a:cubicBezTo>
                <a:cubicBezTo>
                  <a:pt x="17089" y="9064"/>
                  <a:pt x="17147" y="9007"/>
                  <a:pt x="17147" y="8904"/>
                </a:cubicBezTo>
                <a:cubicBezTo>
                  <a:pt x="17147" y="8826"/>
                  <a:pt x="17112" y="8747"/>
                  <a:pt x="17072" y="8725"/>
                </a:cubicBezTo>
                <a:cubicBezTo>
                  <a:pt x="16949" y="8659"/>
                  <a:pt x="17042" y="8548"/>
                  <a:pt x="17221" y="8546"/>
                </a:cubicBezTo>
                <a:cubicBezTo>
                  <a:pt x="17357" y="8545"/>
                  <a:pt x="17394" y="8510"/>
                  <a:pt x="17413" y="8365"/>
                </a:cubicBezTo>
                <a:cubicBezTo>
                  <a:pt x="17425" y="8265"/>
                  <a:pt x="17461" y="8157"/>
                  <a:pt x="17494" y="8127"/>
                </a:cubicBezTo>
                <a:cubicBezTo>
                  <a:pt x="17529" y="8096"/>
                  <a:pt x="17527" y="8026"/>
                  <a:pt x="17487" y="7961"/>
                </a:cubicBezTo>
                <a:cubicBezTo>
                  <a:pt x="17449" y="7899"/>
                  <a:pt x="17432" y="7826"/>
                  <a:pt x="17452" y="7798"/>
                </a:cubicBezTo>
                <a:cubicBezTo>
                  <a:pt x="17472" y="7769"/>
                  <a:pt x="17429" y="7697"/>
                  <a:pt x="17352" y="7637"/>
                </a:cubicBezTo>
                <a:cubicBezTo>
                  <a:pt x="17271" y="7573"/>
                  <a:pt x="17230" y="7484"/>
                  <a:pt x="17253" y="7422"/>
                </a:cubicBezTo>
                <a:cubicBezTo>
                  <a:pt x="17274" y="7363"/>
                  <a:pt x="17257" y="7298"/>
                  <a:pt x="17218" y="7277"/>
                </a:cubicBezTo>
                <a:cubicBezTo>
                  <a:pt x="17100" y="7214"/>
                  <a:pt x="17133" y="6896"/>
                  <a:pt x="17264" y="6833"/>
                </a:cubicBezTo>
                <a:cubicBezTo>
                  <a:pt x="17367" y="6783"/>
                  <a:pt x="17370" y="6762"/>
                  <a:pt x="17285" y="6673"/>
                </a:cubicBezTo>
                <a:cubicBezTo>
                  <a:pt x="17139" y="6520"/>
                  <a:pt x="17139" y="6391"/>
                  <a:pt x="17285" y="6358"/>
                </a:cubicBezTo>
                <a:cubicBezTo>
                  <a:pt x="17356" y="6342"/>
                  <a:pt x="17430" y="6295"/>
                  <a:pt x="17448" y="6253"/>
                </a:cubicBezTo>
                <a:cubicBezTo>
                  <a:pt x="17488" y="6164"/>
                  <a:pt x="17397" y="6024"/>
                  <a:pt x="17310" y="6038"/>
                </a:cubicBezTo>
                <a:cubicBezTo>
                  <a:pt x="17276" y="6043"/>
                  <a:pt x="17221" y="5957"/>
                  <a:pt x="17186" y="5847"/>
                </a:cubicBezTo>
                <a:cubicBezTo>
                  <a:pt x="17150" y="5736"/>
                  <a:pt x="17077" y="5624"/>
                  <a:pt x="17026" y="5597"/>
                </a:cubicBezTo>
                <a:cubicBezTo>
                  <a:pt x="16975" y="5570"/>
                  <a:pt x="16953" y="5522"/>
                  <a:pt x="16976" y="5489"/>
                </a:cubicBezTo>
                <a:cubicBezTo>
                  <a:pt x="16999" y="5456"/>
                  <a:pt x="16981" y="5388"/>
                  <a:pt x="16934" y="5338"/>
                </a:cubicBezTo>
                <a:cubicBezTo>
                  <a:pt x="16868" y="5270"/>
                  <a:pt x="16866" y="5231"/>
                  <a:pt x="16926" y="5178"/>
                </a:cubicBezTo>
                <a:cubicBezTo>
                  <a:pt x="17042" y="5078"/>
                  <a:pt x="17025" y="5032"/>
                  <a:pt x="16866" y="4996"/>
                </a:cubicBezTo>
                <a:cubicBezTo>
                  <a:pt x="16692" y="4957"/>
                  <a:pt x="16686" y="4828"/>
                  <a:pt x="16855" y="4790"/>
                </a:cubicBezTo>
                <a:cubicBezTo>
                  <a:pt x="16954" y="4767"/>
                  <a:pt x="16985" y="4694"/>
                  <a:pt x="16997" y="4460"/>
                </a:cubicBezTo>
                <a:cubicBezTo>
                  <a:pt x="17017" y="4088"/>
                  <a:pt x="16888" y="3807"/>
                  <a:pt x="16696" y="3806"/>
                </a:cubicBezTo>
                <a:cubicBezTo>
                  <a:pt x="16030" y="3803"/>
                  <a:pt x="16032" y="3807"/>
                  <a:pt x="16018" y="3474"/>
                </a:cubicBezTo>
                <a:cubicBezTo>
                  <a:pt x="16013" y="3354"/>
                  <a:pt x="15981" y="3242"/>
                  <a:pt x="15947" y="3224"/>
                </a:cubicBezTo>
                <a:cubicBezTo>
                  <a:pt x="15913" y="3206"/>
                  <a:pt x="15924" y="3153"/>
                  <a:pt x="15968" y="3107"/>
                </a:cubicBezTo>
                <a:cubicBezTo>
                  <a:pt x="16070" y="3000"/>
                  <a:pt x="15994" y="2814"/>
                  <a:pt x="15865" y="2857"/>
                </a:cubicBezTo>
                <a:cubicBezTo>
                  <a:pt x="15812" y="2875"/>
                  <a:pt x="15750" y="2874"/>
                  <a:pt x="15727" y="2854"/>
                </a:cubicBezTo>
                <a:cubicBezTo>
                  <a:pt x="15704" y="2834"/>
                  <a:pt x="15560" y="2813"/>
                  <a:pt x="15407" y="2808"/>
                </a:cubicBezTo>
                <a:cubicBezTo>
                  <a:pt x="15072" y="2795"/>
                  <a:pt x="14825" y="2631"/>
                  <a:pt x="14918" y="2481"/>
                </a:cubicBezTo>
                <a:cubicBezTo>
                  <a:pt x="14952" y="2425"/>
                  <a:pt x="14961" y="2262"/>
                  <a:pt x="14939" y="2121"/>
                </a:cubicBezTo>
                <a:lnTo>
                  <a:pt x="14900" y="1865"/>
                </a:lnTo>
                <a:lnTo>
                  <a:pt x="14407" y="1883"/>
                </a:lnTo>
                <a:cubicBezTo>
                  <a:pt x="14118" y="1894"/>
                  <a:pt x="13904" y="1878"/>
                  <a:pt x="13892" y="1843"/>
                </a:cubicBezTo>
                <a:cubicBezTo>
                  <a:pt x="13880" y="1810"/>
                  <a:pt x="13806" y="1760"/>
                  <a:pt x="13729" y="1735"/>
                </a:cubicBezTo>
                <a:cubicBezTo>
                  <a:pt x="13586" y="1689"/>
                  <a:pt x="13585" y="1529"/>
                  <a:pt x="13729" y="1557"/>
                </a:cubicBezTo>
                <a:cubicBezTo>
                  <a:pt x="13829" y="1576"/>
                  <a:pt x="13832" y="1410"/>
                  <a:pt x="13732" y="1356"/>
                </a:cubicBezTo>
                <a:cubicBezTo>
                  <a:pt x="13678" y="1327"/>
                  <a:pt x="13678" y="1296"/>
                  <a:pt x="13732" y="1248"/>
                </a:cubicBezTo>
                <a:cubicBezTo>
                  <a:pt x="13830" y="1164"/>
                  <a:pt x="13829" y="1067"/>
                  <a:pt x="13732" y="1119"/>
                </a:cubicBezTo>
                <a:cubicBezTo>
                  <a:pt x="13691" y="1141"/>
                  <a:pt x="13643" y="1102"/>
                  <a:pt x="13622" y="1033"/>
                </a:cubicBezTo>
                <a:cubicBezTo>
                  <a:pt x="13601" y="963"/>
                  <a:pt x="13552" y="906"/>
                  <a:pt x="13516" y="906"/>
                </a:cubicBezTo>
                <a:cubicBezTo>
                  <a:pt x="13480" y="906"/>
                  <a:pt x="13469" y="931"/>
                  <a:pt x="13491" y="962"/>
                </a:cubicBezTo>
                <a:cubicBezTo>
                  <a:pt x="13513" y="993"/>
                  <a:pt x="13460" y="1060"/>
                  <a:pt x="13374" y="1113"/>
                </a:cubicBezTo>
                <a:cubicBezTo>
                  <a:pt x="13233" y="1198"/>
                  <a:pt x="13208" y="1201"/>
                  <a:pt x="13139" y="1119"/>
                </a:cubicBezTo>
                <a:cubicBezTo>
                  <a:pt x="13097" y="1068"/>
                  <a:pt x="12995" y="1026"/>
                  <a:pt x="12916" y="1026"/>
                </a:cubicBezTo>
                <a:cubicBezTo>
                  <a:pt x="12836" y="1026"/>
                  <a:pt x="12753" y="997"/>
                  <a:pt x="12728" y="962"/>
                </a:cubicBezTo>
                <a:cubicBezTo>
                  <a:pt x="12702" y="926"/>
                  <a:pt x="12559" y="906"/>
                  <a:pt x="12412" y="915"/>
                </a:cubicBezTo>
                <a:cubicBezTo>
                  <a:pt x="12264" y="925"/>
                  <a:pt x="12123" y="911"/>
                  <a:pt x="12096" y="888"/>
                </a:cubicBezTo>
                <a:cubicBezTo>
                  <a:pt x="12069" y="864"/>
                  <a:pt x="11922" y="845"/>
                  <a:pt x="11773" y="845"/>
                </a:cubicBezTo>
                <a:cubicBezTo>
                  <a:pt x="11591" y="845"/>
                  <a:pt x="11428" y="797"/>
                  <a:pt x="11276" y="697"/>
                </a:cubicBezTo>
                <a:cubicBezTo>
                  <a:pt x="11105" y="583"/>
                  <a:pt x="11032" y="564"/>
                  <a:pt x="10971" y="617"/>
                </a:cubicBezTo>
                <a:cubicBezTo>
                  <a:pt x="10910" y="669"/>
                  <a:pt x="10862" y="664"/>
                  <a:pt x="10769" y="595"/>
                </a:cubicBezTo>
                <a:cubicBezTo>
                  <a:pt x="10688" y="536"/>
                  <a:pt x="10577" y="503"/>
                  <a:pt x="10470" y="499"/>
                </a:cubicBezTo>
                <a:close/>
                <a:moveTo>
                  <a:pt x="17746" y="7160"/>
                </a:moveTo>
                <a:cubicBezTo>
                  <a:pt x="17711" y="7156"/>
                  <a:pt x="17671" y="7167"/>
                  <a:pt x="17615" y="7193"/>
                </a:cubicBezTo>
                <a:cubicBezTo>
                  <a:pt x="17473" y="7259"/>
                  <a:pt x="17470" y="7263"/>
                  <a:pt x="17636" y="7341"/>
                </a:cubicBezTo>
                <a:cubicBezTo>
                  <a:pt x="17837" y="7436"/>
                  <a:pt x="17975" y="7357"/>
                  <a:pt x="17846" y="7221"/>
                </a:cubicBezTo>
                <a:cubicBezTo>
                  <a:pt x="17811" y="7185"/>
                  <a:pt x="17782" y="7163"/>
                  <a:pt x="17746" y="7160"/>
                </a:cubicBezTo>
                <a:close/>
                <a:moveTo>
                  <a:pt x="17807" y="7687"/>
                </a:moveTo>
                <a:cubicBezTo>
                  <a:pt x="17774" y="7672"/>
                  <a:pt x="17721" y="7675"/>
                  <a:pt x="17654" y="7699"/>
                </a:cubicBezTo>
                <a:cubicBezTo>
                  <a:pt x="17538" y="7740"/>
                  <a:pt x="17539" y="7746"/>
                  <a:pt x="17668" y="7788"/>
                </a:cubicBezTo>
                <a:cubicBezTo>
                  <a:pt x="17745" y="7813"/>
                  <a:pt x="17818" y="7810"/>
                  <a:pt x="17832" y="7779"/>
                </a:cubicBezTo>
                <a:cubicBezTo>
                  <a:pt x="17851" y="7734"/>
                  <a:pt x="17839" y="7701"/>
                  <a:pt x="17807" y="7687"/>
                </a:cubicBezTo>
                <a:close/>
                <a:moveTo>
                  <a:pt x="17732" y="8374"/>
                </a:moveTo>
                <a:cubicBezTo>
                  <a:pt x="17678" y="8392"/>
                  <a:pt x="17651" y="8430"/>
                  <a:pt x="17672" y="8460"/>
                </a:cubicBezTo>
                <a:cubicBezTo>
                  <a:pt x="17736" y="8551"/>
                  <a:pt x="17909" y="8520"/>
                  <a:pt x="17867" y="8426"/>
                </a:cubicBezTo>
                <a:cubicBezTo>
                  <a:pt x="17846" y="8379"/>
                  <a:pt x="17786" y="8356"/>
                  <a:pt x="17732" y="8374"/>
                </a:cubicBezTo>
                <a:close/>
                <a:moveTo>
                  <a:pt x="16419" y="10568"/>
                </a:moveTo>
                <a:cubicBezTo>
                  <a:pt x="16359" y="10568"/>
                  <a:pt x="16312" y="10594"/>
                  <a:pt x="16312" y="10627"/>
                </a:cubicBezTo>
                <a:cubicBezTo>
                  <a:pt x="16312" y="10660"/>
                  <a:pt x="16340" y="10688"/>
                  <a:pt x="16376" y="10688"/>
                </a:cubicBezTo>
                <a:cubicBezTo>
                  <a:pt x="16412" y="10688"/>
                  <a:pt x="16463" y="10660"/>
                  <a:pt x="16486" y="10627"/>
                </a:cubicBezTo>
                <a:cubicBezTo>
                  <a:pt x="16510" y="10594"/>
                  <a:pt x="16479" y="10568"/>
                  <a:pt x="16419" y="10568"/>
                </a:cubicBezTo>
                <a:close/>
                <a:moveTo>
                  <a:pt x="16799" y="14433"/>
                </a:moveTo>
                <a:cubicBezTo>
                  <a:pt x="16760" y="14433"/>
                  <a:pt x="16728" y="14458"/>
                  <a:pt x="16728" y="14492"/>
                </a:cubicBezTo>
                <a:cubicBezTo>
                  <a:pt x="16728" y="14525"/>
                  <a:pt x="16760" y="14553"/>
                  <a:pt x="16799" y="14553"/>
                </a:cubicBezTo>
                <a:cubicBezTo>
                  <a:pt x="16837" y="14553"/>
                  <a:pt x="16866" y="14525"/>
                  <a:pt x="16866" y="14492"/>
                </a:cubicBezTo>
                <a:cubicBezTo>
                  <a:pt x="16866" y="14458"/>
                  <a:pt x="16837" y="14433"/>
                  <a:pt x="16799" y="14433"/>
                </a:cubicBezTo>
                <a:close/>
                <a:moveTo>
                  <a:pt x="767" y="15413"/>
                </a:moveTo>
                <a:cubicBezTo>
                  <a:pt x="741" y="15430"/>
                  <a:pt x="734" y="15468"/>
                  <a:pt x="767" y="15515"/>
                </a:cubicBezTo>
                <a:cubicBezTo>
                  <a:pt x="793" y="15551"/>
                  <a:pt x="845" y="15563"/>
                  <a:pt x="884" y="15543"/>
                </a:cubicBezTo>
                <a:cubicBezTo>
                  <a:pt x="932" y="15517"/>
                  <a:pt x="930" y="15484"/>
                  <a:pt x="880" y="15441"/>
                </a:cubicBezTo>
                <a:cubicBezTo>
                  <a:pt x="836" y="15402"/>
                  <a:pt x="792" y="15396"/>
                  <a:pt x="767" y="1541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15" name="Line"/>
          <p:cNvSpPr/>
          <p:nvPr/>
        </p:nvSpPr>
        <p:spPr>
          <a:xfrm flipH="1">
            <a:off x="2558880" y="5783766"/>
            <a:ext cx="735244" cy="1633086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16" name="Rotation…"/>
          <p:cNvSpPr txBox="1"/>
          <p:nvPr/>
        </p:nvSpPr>
        <p:spPr>
          <a:xfrm>
            <a:off x="290626" y="2418816"/>
            <a:ext cx="6654801" cy="151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Rotation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Twisting movement around an </a:t>
            </a:r>
            <a:br/>
            <a:r>
              <a:t>axis/rotational movement</a:t>
            </a:r>
          </a:p>
        </p:txBody>
      </p:sp>
      <p:sp>
        <p:nvSpPr>
          <p:cNvPr id="317" name="Shoulder"/>
          <p:cNvSpPr txBox="1"/>
          <p:nvPr/>
        </p:nvSpPr>
        <p:spPr>
          <a:xfrm>
            <a:off x="9031388" y="7460716"/>
            <a:ext cx="1537743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Shoulder</a:t>
            </a:r>
          </a:p>
        </p:txBody>
      </p:sp>
      <p:sp>
        <p:nvSpPr>
          <p:cNvPr id="318" name="Neck"/>
          <p:cNvSpPr txBox="1"/>
          <p:nvPr/>
        </p:nvSpPr>
        <p:spPr>
          <a:xfrm>
            <a:off x="2351254" y="7377083"/>
            <a:ext cx="924472" cy="496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Neck</a:t>
            </a:r>
          </a:p>
        </p:txBody>
      </p:sp>
      <p:pic>
        <p:nvPicPr>
          <p:cNvPr id="319" name="Butterfly - shoulder rotation edit 1.png" descr="Butterfly - shoulder rotation edit 1.png"/>
          <p:cNvPicPr>
            <a:picLocks noChangeAspect="1"/>
          </p:cNvPicPr>
          <p:nvPr/>
        </p:nvPicPr>
        <p:blipFill>
          <a:blip r:embed="rId3"/>
          <a:srcRect l="8517" t="10633" r="26522" b="26706"/>
          <a:stretch>
            <a:fillRect/>
          </a:stretch>
        </p:blipFill>
        <p:spPr>
          <a:xfrm>
            <a:off x="7112642" y="3987800"/>
            <a:ext cx="4673601" cy="3416300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Line"/>
          <p:cNvSpPr/>
          <p:nvPr/>
        </p:nvSpPr>
        <p:spPr>
          <a:xfrm flipH="1">
            <a:off x="9534974" y="5778500"/>
            <a:ext cx="841569" cy="1805389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21" name="Range of movement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Range of movement</a:t>
            </a:r>
          </a:p>
        </p:txBody>
      </p:sp>
      <p:sp>
        <p:nvSpPr>
          <p:cNvPr id="322" name="Circumduction…"/>
          <p:cNvSpPr txBox="1"/>
          <p:nvPr/>
        </p:nvSpPr>
        <p:spPr>
          <a:xfrm>
            <a:off x="6122042" y="2418816"/>
            <a:ext cx="6654801" cy="151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Circumduction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combination of flexion, abduction, adduction and extension.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" grpId="0" animBg="1" advAuto="0"/>
      <p:bldP spid="317" grpId="0" animBg="1" advAuto="0"/>
      <p:bldP spid="318" grpId="0" animBg="1" advAuto="0"/>
      <p:bldP spid="320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Dance - Support.jpg" descr="Dance - Suppo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780" y="2777095"/>
            <a:ext cx="5828790" cy="5368293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Dorsiflexion…"/>
          <p:cNvSpPr txBox="1"/>
          <p:nvPr/>
        </p:nvSpPr>
        <p:spPr>
          <a:xfrm>
            <a:off x="-533253" y="7693994"/>
            <a:ext cx="6654801" cy="151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Dorsiflexion 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Movement at the ankle joint </a:t>
            </a:r>
            <a:br/>
            <a:r>
              <a:t>that flexes the foot upwards</a:t>
            </a:r>
          </a:p>
        </p:txBody>
      </p:sp>
      <p:sp>
        <p:nvSpPr>
          <p:cNvPr id="326" name="Plantar flexion…"/>
          <p:cNvSpPr txBox="1"/>
          <p:nvPr/>
        </p:nvSpPr>
        <p:spPr>
          <a:xfrm>
            <a:off x="7130817" y="1844912"/>
            <a:ext cx="6654801" cy="151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2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Plantar flexion </a:t>
            </a:r>
          </a:p>
          <a:p>
            <a:pPr>
              <a:defRPr sz="28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Movement at the ankle joint </a:t>
            </a:r>
            <a:br/>
            <a:r>
              <a:t>that points the toes</a:t>
            </a:r>
          </a:p>
        </p:txBody>
      </p:sp>
      <p:sp>
        <p:nvSpPr>
          <p:cNvPr id="327" name="Line"/>
          <p:cNvSpPr/>
          <p:nvPr/>
        </p:nvSpPr>
        <p:spPr>
          <a:xfrm flipH="1">
            <a:off x="4571198" y="7699061"/>
            <a:ext cx="222599" cy="528924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28" name="Line"/>
          <p:cNvSpPr/>
          <p:nvPr/>
        </p:nvSpPr>
        <p:spPr>
          <a:xfrm flipV="1">
            <a:off x="7581242" y="2970601"/>
            <a:ext cx="798889" cy="798889"/>
          </a:xfrm>
          <a:prstGeom prst="line">
            <a:avLst/>
          </a:prstGeom>
          <a:ln w="25400">
            <a:solidFill>
              <a:srgbClr val="FF26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29" name="Range of movement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Range of movement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 animBg="1" advAuto="0"/>
      <p:bldP spid="328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Ligamen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FF2600"/>
                </a:solidFill>
              </a:rPr>
              <a:t>Ligaments </a:t>
            </a:r>
          </a:p>
          <a:p>
            <a:r>
              <a:t>Connect </a:t>
            </a:r>
            <a:r>
              <a:rPr b="1">
                <a:solidFill>
                  <a:srgbClr val="FF2600"/>
                </a:solidFill>
              </a:rPr>
              <a:t>bone</a:t>
            </a:r>
            <a:r>
              <a:t> to </a:t>
            </a:r>
            <a:r>
              <a:rPr b="1">
                <a:solidFill>
                  <a:srgbClr val="FF2600"/>
                </a:solidFill>
              </a:rPr>
              <a:t>bone</a:t>
            </a:r>
            <a:r>
              <a:t>.</a:t>
            </a:r>
          </a:p>
          <a:p>
            <a:r>
              <a:t>Slightly </a:t>
            </a:r>
            <a:r>
              <a:rPr b="1">
                <a:solidFill>
                  <a:srgbClr val="FF2600"/>
                </a:solidFill>
              </a:rPr>
              <a:t>elastic</a:t>
            </a:r>
            <a:r>
              <a:t> and </a:t>
            </a:r>
            <a:r>
              <a:rPr b="1">
                <a:solidFill>
                  <a:srgbClr val="FF2600"/>
                </a:solidFill>
              </a:rPr>
              <a:t>tough</a:t>
            </a:r>
            <a:r>
              <a:t>.</a:t>
            </a:r>
          </a:p>
          <a:p>
            <a:r>
              <a:t>Restricts movement in the wrong direction preventing </a:t>
            </a:r>
            <a:r>
              <a:rPr b="1">
                <a:solidFill>
                  <a:srgbClr val="FF2600"/>
                </a:solidFill>
              </a:rPr>
              <a:t>dislocation</a:t>
            </a:r>
            <a:r>
              <a:t>.</a:t>
            </a:r>
          </a:p>
          <a:p>
            <a:pPr marL="0" indent="0">
              <a:buClrTx/>
              <a:buSzTx/>
              <a:buNone/>
            </a:pPr>
            <a:r>
              <a:rPr b="1">
                <a:solidFill>
                  <a:srgbClr val="FF2600"/>
                </a:solidFill>
              </a:rPr>
              <a:t>Tendons</a:t>
            </a:r>
          </a:p>
          <a:p>
            <a:r>
              <a:t>Connects </a:t>
            </a:r>
            <a:r>
              <a:rPr b="1">
                <a:solidFill>
                  <a:srgbClr val="FF2600"/>
                </a:solidFill>
              </a:rPr>
              <a:t>muscle</a:t>
            </a:r>
            <a:r>
              <a:t> to </a:t>
            </a:r>
            <a:r>
              <a:rPr b="1">
                <a:solidFill>
                  <a:srgbClr val="FF2600"/>
                </a:solidFill>
              </a:rPr>
              <a:t>bone</a:t>
            </a:r>
            <a:r>
              <a:t>.</a:t>
            </a:r>
          </a:p>
          <a:p>
            <a:r>
              <a:t>Transmits the mechanical force of the muscle to the bones, creating </a:t>
            </a:r>
            <a:r>
              <a:rPr b="1">
                <a:solidFill>
                  <a:srgbClr val="FF2600"/>
                </a:solidFill>
              </a:rPr>
              <a:t>movement</a:t>
            </a:r>
          </a:p>
        </p:txBody>
      </p:sp>
      <p:sp>
        <p:nvSpPr>
          <p:cNvPr id="332" name="Ligaments and Tendon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Ligaments and </a:t>
            </a:r>
            <a:r>
              <a:rPr lang="en-AU" dirty="0"/>
              <a:t>t</a:t>
            </a:r>
            <a:r>
              <a:rPr dirty="0" err="1"/>
              <a:t>endons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Involuntary muscle - Smooth Muscle that works without consciousnes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42950" lvl="1" indent="-742950">
              <a:buSzPct val="100000"/>
              <a:buFont typeface="+mj-lt"/>
              <a:buAutoNum type="arabicPeriod"/>
            </a:pPr>
            <a:r>
              <a:rPr lang="en-AU" sz="3680" b="1" dirty="0">
                <a:solidFill>
                  <a:srgbClr val="FF2600"/>
                </a:solidFill>
              </a:rPr>
              <a:t>I</a:t>
            </a:r>
            <a:r>
              <a:rPr sz="3680" b="1" dirty="0" err="1">
                <a:solidFill>
                  <a:srgbClr val="FF2600"/>
                </a:solidFill>
              </a:rPr>
              <a:t>nvoluntary</a:t>
            </a:r>
            <a:r>
              <a:rPr sz="3680" b="1" dirty="0">
                <a:solidFill>
                  <a:srgbClr val="FF2600"/>
                </a:solidFill>
              </a:rPr>
              <a:t> </a:t>
            </a:r>
            <a:r>
              <a:rPr b="1" dirty="0">
                <a:solidFill>
                  <a:srgbClr val="FF2600"/>
                </a:solidFill>
              </a:rPr>
              <a:t>muscle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dirty="0"/>
              <a:t>-</a:t>
            </a:r>
            <a:r>
              <a:rPr dirty="0">
                <a:solidFill>
                  <a:srgbClr val="4433FF"/>
                </a:solidFill>
              </a:rPr>
              <a:t> </a:t>
            </a:r>
            <a:r>
              <a:rPr dirty="0"/>
              <a:t>Smooth Muscle that works </a:t>
            </a:r>
            <a:r>
              <a:rPr b="1" dirty="0">
                <a:solidFill>
                  <a:srgbClr val="FF2600"/>
                </a:solidFill>
              </a:rPr>
              <a:t>without consciousness</a:t>
            </a:r>
            <a:r>
              <a:rPr dirty="0"/>
              <a:t>.</a:t>
            </a:r>
          </a:p>
          <a:p>
            <a:pPr marL="1346200" lvl="2" indent="-457200">
              <a:buChar char="‣"/>
              <a:defRPr i="1"/>
            </a:pPr>
            <a:r>
              <a:rPr b="1" dirty="0">
                <a:solidFill>
                  <a:srgbClr val="FF2600"/>
                </a:solidFill>
              </a:rPr>
              <a:t>Arteries</a:t>
            </a:r>
            <a:r>
              <a:rPr dirty="0"/>
              <a:t> - </a:t>
            </a:r>
            <a:r>
              <a:rPr i="0" dirty="0"/>
              <a:t>The walls of the </a:t>
            </a:r>
            <a:br>
              <a:rPr i="0" dirty="0"/>
            </a:br>
            <a:r>
              <a:rPr i="0" dirty="0"/>
              <a:t>arteries contract and push </a:t>
            </a:r>
            <a:br>
              <a:rPr i="0" dirty="0"/>
            </a:br>
            <a:r>
              <a:rPr i="0" dirty="0"/>
              <a:t>the blood along.</a:t>
            </a:r>
          </a:p>
          <a:p>
            <a:pPr marL="1346200" lvl="2" indent="-457200">
              <a:buChar char="‣"/>
              <a:defRPr i="1"/>
            </a:pPr>
            <a:r>
              <a:rPr b="1" dirty="0">
                <a:solidFill>
                  <a:srgbClr val="FF2600"/>
                </a:solidFill>
              </a:rPr>
              <a:t>Stomach</a:t>
            </a:r>
            <a:r>
              <a:rPr dirty="0"/>
              <a:t> - </a:t>
            </a:r>
            <a:r>
              <a:rPr i="0" dirty="0"/>
              <a:t>When the walls </a:t>
            </a:r>
            <a:br>
              <a:rPr i="0" dirty="0"/>
            </a:br>
            <a:r>
              <a:rPr i="0" dirty="0"/>
              <a:t>contract, food is squeezed </a:t>
            </a:r>
            <a:br>
              <a:rPr i="0" dirty="0"/>
            </a:br>
            <a:r>
              <a:rPr i="0" dirty="0"/>
              <a:t>through the gut.</a:t>
            </a:r>
          </a:p>
        </p:txBody>
      </p:sp>
      <p:grpSp>
        <p:nvGrpSpPr>
          <p:cNvPr id="338" name="Group"/>
          <p:cNvGrpSpPr/>
          <p:nvPr/>
        </p:nvGrpSpPr>
        <p:grpSpPr>
          <a:xfrm>
            <a:off x="9302506" y="4152900"/>
            <a:ext cx="3395821" cy="4140200"/>
            <a:chOff x="0" y="0"/>
            <a:chExt cx="3395819" cy="4140200"/>
          </a:xfrm>
        </p:grpSpPr>
        <p:pic>
          <p:nvPicPr>
            <p:cNvPr id="335" name="artery and veins - blood vessesls.jpg" descr="artery and veins - blood vessesls.jpg"/>
            <p:cNvPicPr>
              <a:picLocks noChangeAspect="1"/>
            </p:cNvPicPr>
            <p:nvPr/>
          </p:nvPicPr>
          <p:blipFill>
            <a:blip r:embed="rId2"/>
            <a:srcRect l="5670" t="10758" r="50186" b="15472"/>
            <a:stretch>
              <a:fillRect/>
            </a:stretch>
          </p:blipFill>
          <p:spPr>
            <a:xfrm>
              <a:off x="597054" y="0"/>
              <a:ext cx="2282896" cy="3394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1600" extrusionOk="0">
                  <a:moveTo>
                    <a:pt x="19973" y="0"/>
                  </a:moveTo>
                  <a:cubicBezTo>
                    <a:pt x="19504" y="77"/>
                    <a:pt x="19007" y="216"/>
                    <a:pt x="18164" y="500"/>
                  </a:cubicBezTo>
                  <a:cubicBezTo>
                    <a:pt x="17064" y="871"/>
                    <a:pt x="16750" y="908"/>
                    <a:pt x="14963" y="902"/>
                  </a:cubicBezTo>
                  <a:cubicBezTo>
                    <a:pt x="9880" y="884"/>
                    <a:pt x="6780" y="1327"/>
                    <a:pt x="6251" y="2147"/>
                  </a:cubicBezTo>
                  <a:cubicBezTo>
                    <a:pt x="6014" y="2514"/>
                    <a:pt x="6282" y="3049"/>
                    <a:pt x="6871" y="3382"/>
                  </a:cubicBezTo>
                  <a:cubicBezTo>
                    <a:pt x="7255" y="3600"/>
                    <a:pt x="7930" y="3793"/>
                    <a:pt x="8629" y="3885"/>
                  </a:cubicBezTo>
                  <a:cubicBezTo>
                    <a:pt x="9056" y="3941"/>
                    <a:pt x="9582" y="3982"/>
                    <a:pt x="10554" y="4034"/>
                  </a:cubicBezTo>
                  <a:cubicBezTo>
                    <a:pt x="11914" y="4106"/>
                    <a:pt x="12400" y="4185"/>
                    <a:pt x="12644" y="4372"/>
                  </a:cubicBezTo>
                  <a:cubicBezTo>
                    <a:pt x="12720" y="4431"/>
                    <a:pt x="12735" y="4486"/>
                    <a:pt x="12735" y="4703"/>
                  </a:cubicBezTo>
                  <a:cubicBezTo>
                    <a:pt x="12734" y="4940"/>
                    <a:pt x="12718" y="4989"/>
                    <a:pt x="12560" y="5213"/>
                  </a:cubicBezTo>
                  <a:cubicBezTo>
                    <a:pt x="12171" y="5766"/>
                    <a:pt x="11306" y="6396"/>
                    <a:pt x="9952" y="7143"/>
                  </a:cubicBezTo>
                  <a:cubicBezTo>
                    <a:pt x="9937" y="7163"/>
                    <a:pt x="9916" y="7176"/>
                    <a:pt x="9887" y="7181"/>
                  </a:cubicBezTo>
                  <a:cubicBezTo>
                    <a:pt x="9737" y="7263"/>
                    <a:pt x="9608" y="7340"/>
                    <a:pt x="9446" y="7426"/>
                  </a:cubicBezTo>
                  <a:cubicBezTo>
                    <a:pt x="9111" y="7601"/>
                    <a:pt x="8275" y="8043"/>
                    <a:pt x="7586" y="8406"/>
                  </a:cubicBezTo>
                  <a:cubicBezTo>
                    <a:pt x="7469" y="8467"/>
                    <a:pt x="7251" y="8579"/>
                    <a:pt x="7104" y="8656"/>
                  </a:cubicBezTo>
                  <a:cubicBezTo>
                    <a:pt x="7098" y="8666"/>
                    <a:pt x="7085" y="8674"/>
                    <a:pt x="7068" y="8676"/>
                  </a:cubicBezTo>
                  <a:cubicBezTo>
                    <a:pt x="6357" y="9049"/>
                    <a:pt x="5462" y="9517"/>
                    <a:pt x="4752" y="9888"/>
                  </a:cubicBezTo>
                  <a:cubicBezTo>
                    <a:pt x="2986" y="10812"/>
                    <a:pt x="2569" y="11059"/>
                    <a:pt x="2054" y="11484"/>
                  </a:cubicBezTo>
                  <a:cubicBezTo>
                    <a:pt x="-163" y="13314"/>
                    <a:pt x="-624" y="15823"/>
                    <a:pt x="862" y="17965"/>
                  </a:cubicBezTo>
                  <a:cubicBezTo>
                    <a:pt x="1360" y="18684"/>
                    <a:pt x="2168" y="19415"/>
                    <a:pt x="2995" y="19893"/>
                  </a:cubicBezTo>
                  <a:cubicBezTo>
                    <a:pt x="3222" y="20024"/>
                    <a:pt x="3436" y="20148"/>
                    <a:pt x="3469" y="20168"/>
                  </a:cubicBezTo>
                  <a:cubicBezTo>
                    <a:pt x="3516" y="20197"/>
                    <a:pt x="3416" y="20388"/>
                    <a:pt x="2987" y="21102"/>
                  </a:cubicBezTo>
                  <a:cubicBezTo>
                    <a:pt x="2890" y="21266"/>
                    <a:pt x="2799" y="21416"/>
                    <a:pt x="2688" y="21600"/>
                  </a:cubicBezTo>
                  <a:lnTo>
                    <a:pt x="2783" y="21600"/>
                  </a:lnTo>
                  <a:cubicBezTo>
                    <a:pt x="3136" y="21010"/>
                    <a:pt x="3465" y="20461"/>
                    <a:pt x="3549" y="20319"/>
                  </a:cubicBezTo>
                  <a:lnTo>
                    <a:pt x="3611" y="20216"/>
                  </a:lnTo>
                  <a:lnTo>
                    <a:pt x="3859" y="20345"/>
                  </a:lnTo>
                  <a:cubicBezTo>
                    <a:pt x="4213" y="20531"/>
                    <a:pt x="5318" y="20905"/>
                    <a:pt x="5905" y="21037"/>
                  </a:cubicBezTo>
                  <a:cubicBezTo>
                    <a:pt x="6599" y="21192"/>
                    <a:pt x="7434" y="21301"/>
                    <a:pt x="8100" y="21327"/>
                  </a:cubicBezTo>
                  <a:lnTo>
                    <a:pt x="8658" y="21350"/>
                  </a:lnTo>
                  <a:lnTo>
                    <a:pt x="9300" y="20471"/>
                  </a:lnTo>
                  <a:cubicBezTo>
                    <a:pt x="10526" y="18785"/>
                    <a:pt x="11194" y="17886"/>
                    <a:pt x="11251" y="17844"/>
                  </a:cubicBezTo>
                  <a:cubicBezTo>
                    <a:pt x="11261" y="17836"/>
                    <a:pt x="11302" y="17842"/>
                    <a:pt x="11367" y="17857"/>
                  </a:cubicBezTo>
                  <a:cubicBezTo>
                    <a:pt x="9561" y="17230"/>
                    <a:pt x="7791" y="16608"/>
                    <a:pt x="7772" y="16586"/>
                  </a:cubicBezTo>
                  <a:cubicBezTo>
                    <a:pt x="7755" y="16568"/>
                    <a:pt x="7753" y="16538"/>
                    <a:pt x="7768" y="16521"/>
                  </a:cubicBezTo>
                  <a:cubicBezTo>
                    <a:pt x="7786" y="16500"/>
                    <a:pt x="9534" y="17092"/>
                    <a:pt x="11327" y="17713"/>
                  </a:cubicBezTo>
                  <a:cubicBezTo>
                    <a:pt x="11345" y="17642"/>
                    <a:pt x="12693" y="15836"/>
                    <a:pt x="12735" y="15829"/>
                  </a:cubicBezTo>
                  <a:cubicBezTo>
                    <a:pt x="12760" y="15824"/>
                    <a:pt x="13021" y="15804"/>
                    <a:pt x="13315" y="15783"/>
                  </a:cubicBezTo>
                  <a:cubicBezTo>
                    <a:pt x="16219" y="15580"/>
                    <a:pt x="18507" y="14109"/>
                    <a:pt x="19058" y="12086"/>
                  </a:cubicBezTo>
                  <a:cubicBezTo>
                    <a:pt x="19189" y="11604"/>
                    <a:pt x="19172" y="10044"/>
                    <a:pt x="19029" y="9305"/>
                  </a:cubicBezTo>
                  <a:cubicBezTo>
                    <a:pt x="18748" y="7851"/>
                    <a:pt x="18194" y="6347"/>
                    <a:pt x="17483" y="5104"/>
                  </a:cubicBezTo>
                  <a:cubicBezTo>
                    <a:pt x="17122" y="4475"/>
                    <a:pt x="16867" y="4148"/>
                    <a:pt x="16538" y="3895"/>
                  </a:cubicBezTo>
                  <a:cubicBezTo>
                    <a:pt x="15832" y="3351"/>
                    <a:pt x="14613" y="3022"/>
                    <a:pt x="12990" y="2940"/>
                  </a:cubicBezTo>
                  <a:cubicBezTo>
                    <a:pt x="12773" y="2929"/>
                    <a:pt x="11823" y="2910"/>
                    <a:pt x="10879" y="2894"/>
                  </a:cubicBezTo>
                  <a:cubicBezTo>
                    <a:pt x="9365" y="2870"/>
                    <a:pt x="9120" y="2858"/>
                    <a:pt x="8796" y="2799"/>
                  </a:cubicBezTo>
                  <a:cubicBezTo>
                    <a:pt x="8385" y="2723"/>
                    <a:pt x="8053" y="2604"/>
                    <a:pt x="7972" y="2500"/>
                  </a:cubicBezTo>
                  <a:cubicBezTo>
                    <a:pt x="7926" y="2440"/>
                    <a:pt x="7938" y="2419"/>
                    <a:pt x="8060" y="2344"/>
                  </a:cubicBezTo>
                  <a:cubicBezTo>
                    <a:pt x="8280" y="2208"/>
                    <a:pt x="8706" y="2104"/>
                    <a:pt x="9420" y="2016"/>
                  </a:cubicBezTo>
                  <a:cubicBezTo>
                    <a:pt x="9441" y="2013"/>
                    <a:pt x="9443" y="2010"/>
                    <a:pt x="9467" y="2008"/>
                  </a:cubicBezTo>
                  <a:cubicBezTo>
                    <a:pt x="9580" y="1997"/>
                    <a:pt x="9746" y="1981"/>
                    <a:pt x="9836" y="1973"/>
                  </a:cubicBezTo>
                  <a:cubicBezTo>
                    <a:pt x="9843" y="1972"/>
                    <a:pt x="9861" y="1971"/>
                    <a:pt x="9869" y="1970"/>
                  </a:cubicBezTo>
                  <a:cubicBezTo>
                    <a:pt x="10160" y="1941"/>
                    <a:pt x="10474" y="1913"/>
                    <a:pt x="10849" y="1887"/>
                  </a:cubicBezTo>
                  <a:cubicBezTo>
                    <a:pt x="10850" y="1887"/>
                    <a:pt x="10852" y="1887"/>
                    <a:pt x="10853" y="1887"/>
                  </a:cubicBezTo>
                  <a:cubicBezTo>
                    <a:pt x="10889" y="1881"/>
                    <a:pt x="10914" y="1879"/>
                    <a:pt x="10937" y="1882"/>
                  </a:cubicBezTo>
                  <a:cubicBezTo>
                    <a:pt x="11343" y="1854"/>
                    <a:pt x="11758" y="1824"/>
                    <a:pt x="12272" y="1798"/>
                  </a:cubicBezTo>
                  <a:cubicBezTo>
                    <a:pt x="13104" y="1756"/>
                    <a:pt x="13734" y="1730"/>
                    <a:pt x="14266" y="1720"/>
                  </a:cubicBezTo>
                  <a:lnTo>
                    <a:pt x="14350" y="1720"/>
                  </a:lnTo>
                  <a:cubicBezTo>
                    <a:pt x="15443" y="1704"/>
                    <a:pt x="16072" y="1769"/>
                    <a:pt x="16917" y="1973"/>
                  </a:cubicBezTo>
                  <a:cubicBezTo>
                    <a:pt x="16919" y="1973"/>
                    <a:pt x="16923" y="1975"/>
                    <a:pt x="16925" y="1975"/>
                  </a:cubicBezTo>
                  <a:cubicBezTo>
                    <a:pt x="16967" y="1979"/>
                    <a:pt x="16999" y="1986"/>
                    <a:pt x="17030" y="2000"/>
                  </a:cubicBezTo>
                  <a:cubicBezTo>
                    <a:pt x="17031" y="2001"/>
                    <a:pt x="17034" y="2000"/>
                    <a:pt x="17034" y="2000"/>
                  </a:cubicBezTo>
                  <a:cubicBezTo>
                    <a:pt x="17300" y="2067"/>
                    <a:pt x="17581" y="2141"/>
                    <a:pt x="17917" y="2235"/>
                  </a:cubicBezTo>
                  <a:cubicBezTo>
                    <a:pt x="19255" y="2612"/>
                    <a:pt x="19588" y="2670"/>
                    <a:pt x="20553" y="2690"/>
                  </a:cubicBezTo>
                  <a:cubicBezTo>
                    <a:pt x="20696" y="2693"/>
                    <a:pt x="20835" y="2684"/>
                    <a:pt x="20976" y="2682"/>
                  </a:cubicBezTo>
                  <a:lnTo>
                    <a:pt x="20976" y="0"/>
                  </a:lnTo>
                  <a:lnTo>
                    <a:pt x="19973" y="0"/>
                  </a:lnTo>
                  <a:close/>
                  <a:moveTo>
                    <a:pt x="3753" y="424"/>
                  </a:moveTo>
                  <a:cubicBezTo>
                    <a:pt x="3721" y="439"/>
                    <a:pt x="3689" y="452"/>
                    <a:pt x="3651" y="457"/>
                  </a:cubicBezTo>
                  <a:cubicBezTo>
                    <a:pt x="3670" y="474"/>
                    <a:pt x="3678" y="490"/>
                    <a:pt x="3680" y="508"/>
                  </a:cubicBezTo>
                  <a:cubicBezTo>
                    <a:pt x="3697" y="483"/>
                    <a:pt x="3720" y="456"/>
                    <a:pt x="3753" y="424"/>
                  </a:cubicBezTo>
                  <a:close/>
                  <a:moveTo>
                    <a:pt x="3068" y="450"/>
                  </a:moveTo>
                  <a:cubicBezTo>
                    <a:pt x="3067" y="450"/>
                    <a:pt x="3068" y="452"/>
                    <a:pt x="3068" y="452"/>
                  </a:cubicBezTo>
                  <a:lnTo>
                    <a:pt x="3068" y="450"/>
                  </a:lnTo>
                  <a:close/>
                  <a:moveTo>
                    <a:pt x="2426" y="482"/>
                  </a:moveTo>
                  <a:cubicBezTo>
                    <a:pt x="2399" y="462"/>
                    <a:pt x="2317" y="550"/>
                    <a:pt x="2317" y="601"/>
                  </a:cubicBezTo>
                  <a:cubicBezTo>
                    <a:pt x="2316" y="623"/>
                    <a:pt x="2359" y="642"/>
                    <a:pt x="2411" y="642"/>
                  </a:cubicBezTo>
                  <a:cubicBezTo>
                    <a:pt x="2489" y="642"/>
                    <a:pt x="2503" y="630"/>
                    <a:pt x="2477" y="571"/>
                  </a:cubicBezTo>
                  <a:cubicBezTo>
                    <a:pt x="2459" y="531"/>
                    <a:pt x="2437" y="491"/>
                    <a:pt x="2426" y="482"/>
                  </a:cubicBezTo>
                  <a:close/>
                  <a:moveTo>
                    <a:pt x="4672" y="588"/>
                  </a:moveTo>
                  <a:cubicBezTo>
                    <a:pt x="4640" y="597"/>
                    <a:pt x="4667" y="606"/>
                    <a:pt x="4731" y="606"/>
                  </a:cubicBezTo>
                  <a:cubicBezTo>
                    <a:pt x="4794" y="606"/>
                    <a:pt x="4821" y="597"/>
                    <a:pt x="4789" y="588"/>
                  </a:cubicBezTo>
                  <a:cubicBezTo>
                    <a:pt x="4757" y="580"/>
                    <a:pt x="4704" y="580"/>
                    <a:pt x="4672" y="588"/>
                  </a:cubicBezTo>
                  <a:close/>
                  <a:moveTo>
                    <a:pt x="6656" y="594"/>
                  </a:moveTo>
                  <a:cubicBezTo>
                    <a:pt x="6561" y="594"/>
                    <a:pt x="6512" y="676"/>
                    <a:pt x="6557" y="758"/>
                  </a:cubicBezTo>
                  <a:cubicBezTo>
                    <a:pt x="6572" y="783"/>
                    <a:pt x="6628" y="803"/>
                    <a:pt x="6681" y="803"/>
                  </a:cubicBezTo>
                  <a:cubicBezTo>
                    <a:pt x="6763" y="803"/>
                    <a:pt x="6774" y="787"/>
                    <a:pt x="6762" y="700"/>
                  </a:cubicBezTo>
                  <a:cubicBezTo>
                    <a:pt x="6751" y="620"/>
                    <a:pt x="6726" y="594"/>
                    <a:pt x="6656" y="594"/>
                  </a:cubicBezTo>
                  <a:close/>
                  <a:moveTo>
                    <a:pt x="19328" y="611"/>
                  </a:moveTo>
                  <a:cubicBezTo>
                    <a:pt x="19477" y="599"/>
                    <a:pt x="19589" y="625"/>
                    <a:pt x="19689" y="690"/>
                  </a:cubicBezTo>
                  <a:cubicBezTo>
                    <a:pt x="19928" y="843"/>
                    <a:pt x="19798" y="1007"/>
                    <a:pt x="19372" y="1089"/>
                  </a:cubicBezTo>
                  <a:cubicBezTo>
                    <a:pt x="19146" y="1132"/>
                    <a:pt x="18069" y="1132"/>
                    <a:pt x="17913" y="1089"/>
                  </a:cubicBezTo>
                  <a:cubicBezTo>
                    <a:pt x="17775" y="1050"/>
                    <a:pt x="17822" y="1019"/>
                    <a:pt x="18095" y="965"/>
                  </a:cubicBezTo>
                  <a:cubicBezTo>
                    <a:pt x="18210" y="942"/>
                    <a:pt x="18500" y="854"/>
                    <a:pt x="18737" y="768"/>
                  </a:cubicBezTo>
                  <a:cubicBezTo>
                    <a:pt x="18994" y="674"/>
                    <a:pt x="19178" y="623"/>
                    <a:pt x="19328" y="611"/>
                  </a:cubicBezTo>
                  <a:close/>
                  <a:moveTo>
                    <a:pt x="7188" y="929"/>
                  </a:moveTo>
                  <a:cubicBezTo>
                    <a:pt x="7189" y="930"/>
                    <a:pt x="7188" y="931"/>
                    <a:pt x="7188" y="932"/>
                  </a:cubicBezTo>
                  <a:lnTo>
                    <a:pt x="7188" y="929"/>
                  </a:lnTo>
                  <a:close/>
                  <a:moveTo>
                    <a:pt x="18077" y="1647"/>
                  </a:moveTo>
                  <a:cubicBezTo>
                    <a:pt x="18179" y="1647"/>
                    <a:pt x="18325" y="1657"/>
                    <a:pt x="18518" y="1670"/>
                  </a:cubicBezTo>
                  <a:cubicBezTo>
                    <a:pt x="19378" y="1725"/>
                    <a:pt x="19573" y="1758"/>
                    <a:pt x="19751" y="1882"/>
                  </a:cubicBezTo>
                  <a:cubicBezTo>
                    <a:pt x="19909" y="1992"/>
                    <a:pt x="19944" y="2081"/>
                    <a:pt x="19849" y="2147"/>
                  </a:cubicBezTo>
                  <a:cubicBezTo>
                    <a:pt x="19704" y="2248"/>
                    <a:pt x="19107" y="2137"/>
                    <a:pt x="18332" y="1867"/>
                  </a:cubicBezTo>
                  <a:cubicBezTo>
                    <a:pt x="17869" y="1705"/>
                    <a:pt x="17771" y="1645"/>
                    <a:pt x="18077" y="1647"/>
                  </a:cubicBezTo>
                  <a:close/>
                  <a:moveTo>
                    <a:pt x="9172" y="2874"/>
                  </a:moveTo>
                  <a:cubicBezTo>
                    <a:pt x="9185" y="2876"/>
                    <a:pt x="9197" y="2881"/>
                    <a:pt x="9205" y="2889"/>
                  </a:cubicBezTo>
                  <a:cubicBezTo>
                    <a:pt x="9220" y="2906"/>
                    <a:pt x="9214" y="2927"/>
                    <a:pt x="9190" y="2937"/>
                  </a:cubicBezTo>
                  <a:cubicBezTo>
                    <a:pt x="9166" y="2948"/>
                    <a:pt x="9132" y="2944"/>
                    <a:pt x="9117" y="2927"/>
                  </a:cubicBezTo>
                  <a:cubicBezTo>
                    <a:pt x="9102" y="2911"/>
                    <a:pt x="9111" y="2890"/>
                    <a:pt x="9136" y="2879"/>
                  </a:cubicBezTo>
                  <a:cubicBezTo>
                    <a:pt x="9148" y="2874"/>
                    <a:pt x="9159" y="2872"/>
                    <a:pt x="9172" y="2874"/>
                  </a:cubicBezTo>
                  <a:close/>
                  <a:moveTo>
                    <a:pt x="1131" y="9307"/>
                  </a:moveTo>
                  <a:lnTo>
                    <a:pt x="1120" y="9317"/>
                  </a:lnTo>
                  <a:cubicBezTo>
                    <a:pt x="1124" y="9316"/>
                    <a:pt x="1128" y="9313"/>
                    <a:pt x="1131" y="9312"/>
                  </a:cubicBezTo>
                  <a:lnTo>
                    <a:pt x="1131" y="9307"/>
                  </a:lnTo>
                  <a:close/>
                  <a:moveTo>
                    <a:pt x="3235" y="9482"/>
                  </a:moveTo>
                  <a:lnTo>
                    <a:pt x="3239" y="9484"/>
                  </a:lnTo>
                  <a:cubicBezTo>
                    <a:pt x="3238" y="9483"/>
                    <a:pt x="3236" y="9482"/>
                    <a:pt x="3235" y="9482"/>
                  </a:cubicBezTo>
                  <a:close/>
                  <a:moveTo>
                    <a:pt x="1868" y="9595"/>
                  </a:moveTo>
                  <a:cubicBezTo>
                    <a:pt x="1851" y="9598"/>
                    <a:pt x="1835" y="9602"/>
                    <a:pt x="1828" y="9610"/>
                  </a:cubicBezTo>
                  <a:cubicBezTo>
                    <a:pt x="1813" y="9627"/>
                    <a:pt x="1845" y="9643"/>
                    <a:pt x="1897" y="9643"/>
                  </a:cubicBezTo>
                  <a:cubicBezTo>
                    <a:pt x="2009" y="9643"/>
                    <a:pt x="2019" y="9623"/>
                    <a:pt x="1923" y="9598"/>
                  </a:cubicBezTo>
                  <a:cubicBezTo>
                    <a:pt x="1904" y="9593"/>
                    <a:pt x="1885" y="9593"/>
                    <a:pt x="1868" y="9595"/>
                  </a:cubicBezTo>
                  <a:close/>
                  <a:moveTo>
                    <a:pt x="205" y="9790"/>
                  </a:moveTo>
                  <a:cubicBezTo>
                    <a:pt x="194" y="9858"/>
                    <a:pt x="181" y="9911"/>
                    <a:pt x="165" y="9908"/>
                  </a:cubicBezTo>
                  <a:cubicBezTo>
                    <a:pt x="161" y="9908"/>
                    <a:pt x="141" y="9883"/>
                    <a:pt x="132" y="9873"/>
                  </a:cubicBezTo>
                  <a:cubicBezTo>
                    <a:pt x="145" y="9906"/>
                    <a:pt x="165" y="9949"/>
                    <a:pt x="161" y="9956"/>
                  </a:cubicBezTo>
                  <a:cubicBezTo>
                    <a:pt x="160" y="9959"/>
                    <a:pt x="150" y="9959"/>
                    <a:pt x="147" y="9961"/>
                  </a:cubicBezTo>
                  <a:cubicBezTo>
                    <a:pt x="156" y="9961"/>
                    <a:pt x="155" y="9964"/>
                    <a:pt x="165" y="9964"/>
                  </a:cubicBezTo>
                  <a:lnTo>
                    <a:pt x="205" y="9964"/>
                  </a:lnTo>
                  <a:lnTo>
                    <a:pt x="205" y="9790"/>
                  </a:lnTo>
                  <a:close/>
                  <a:moveTo>
                    <a:pt x="15203" y="19092"/>
                  </a:moveTo>
                  <a:cubicBezTo>
                    <a:pt x="15216" y="19097"/>
                    <a:pt x="15253" y="19112"/>
                    <a:pt x="15258" y="19115"/>
                  </a:cubicBezTo>
                  <a:cubicBezTo>
                    <a:pt x="15257" y="19114"/>
                    <a:pt x="15259" y="19113"/>
                    <a:pt x="15258" y="19112"/>
                  </a:cubicBezTo>
                  <a:cubicBezTo>
                    <a:pt x="15258" y="19112"/>
                    <a:pt x="15205" y="19093"/>
                    <a:pt x="15203" y="19092"/>
                  </a:cubicBezTo>
                  <a:close/>
                  <a:moveTo>
                    <a:pt x="17814" y="19130"/>
                  </a:moveTo>
                  <a:cubicBezTo>
                    <a:pt x="17791" y="19128"/>
                    <a:pt x="17760" y="19130"/>
                    <a:pt x="17727" y="19137"/>
                  </a:cubicBezTo>
                  <a:cubicBezTo>
                    <a:pt x="17620" y="19161"/>
                    <a:pt x="17574" y="19275"/>
                    <a:pt x="17636" y="19355"/>
                  </a:cubicBezTo>
                  <a:cubicBezTo>
                    <a:pt x="17661" y="19387"/>
                    <a:pt x="17733" y="19413"/>
                    <a:pt x="17796" y="19413"/>
                  </a:cubicBezTo>
                  <a:cubicBezTo>
                    <a:pt x="17898" y="19413"/>
                    <a:pt x="17909" y="19400"/>
                    <a:pt x="17909" y="19286"/>
                  </a:cubicBezTo>
                  <a:cubicBezTo>
                    <a:pt x="17909" y="19183"/>
                    <a:pt x="17884" y="19135"/>
                    <a:pt x="17814" y="19130"/>
                  </a:cubicBezTo>
                  <a:close/>
                  <a:moveTo>
                    <a:pt x="20779" y="19130"/>
                  </a:moveTo>
                  <a:cubicBezTo>
                    <a:pt x="20754" y="19129"/>
                    <a:pt x="20723" y="19134"/>
                    <a:pt x="20684" y="19148"/>
                  </a:cubicBezTo>
                  <a:cubicBezTo>
                    <a:pt x="20585" y="19181"/>
                    <a:pt x="20585" y="19183"/>
                    <a:pt x="20735" y="19185"/>
                  </a:cubicBezTo>
                  <a:cubicBezTo>
                    <a:pt x="20857" y="19187"/>
                    <a:pt x="20882" y="19179"/>
                    <a:pt x="20841" y="19150"/>
                  </a:cubicBezTo>
                  <a:cubicBezTo>
                    <a:pt x="20821" y="19136"/>
                    <a:pt x="20804" y="19130"/>
                    <a:pt x="20779" y="19130"/>
                  </a:cubicBezTo>
                  <a:close/>
                  <a:moveTo>
                    <a:pt x="18624" y="19158"/>
                  </a:moveTo>
                  <a:cubicBezTo>
                    <a:pt x="18548" y="19151"/>
                    <a:pt x="18468" y="19167"/>
                    <a:pt x="18445" y="19216"/>
                  </a:cubicBezTo>
                  <a:cubicBezTo>
                    <a:pt x="18429" y="19251"/>
                    <a:pt x="18436" y="19311"/>
                    <a:pt x="18464" y="19347"/>
                  </a:cubicBezTo>
                  <a:cubicBezTo>
                    <a:pt x="18563" y="19476"/>
                    <a:pt x="18812" y="19397"/>
                    <a:pt x="18781" y="19246"/>
                  </a:cubicBezTo>
                  <a:cubicBezTo>
                    <a:pt x="18770" y="19195"/>
                    <a:pt x="18700" y="19164"/>
                    <a:pt x="18624" y="1915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336" name="Smooth Muscle"/>
            <p:cNvSpPr txBox="1"/>
            <p:nvPr/>
          </p:nvSpPr>
          <p:spPr>
            <a:xfrm>
              <a:off x="0" y="3590343"/>
              <a:ext cx="2302044" cy="549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Smooth Muscle</a:t>
              </a:r>
            </a:p>
          </p:txBody>
        </p:sp>
        <p:sp>
          <p:nvSpPr>
            <p:cNvPr id="337" name="Lumen"/>
            <p:cNvSpPr txBox="1"/>
            <p:nvPr/>
          </p:nvSpPr>
          <p:spPr>
            <a:xfrm>
              <a:off x="2289959" y="2704563"/>
              <a:ext cx="1105861" cy="54985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Lumen</a:t>
              </a:r>
            </a:p>
          </p:txBody>
        </p:sp>
      </p:grpSp>
      <p:sp>
        <p:nvSpPr>
          <p:cNvPr id="339" name="Line"/>
          <p:cNvSpPr/>
          <p:nvPr/>
        </p:nvSpPr>
        <p:spPr>
          <a:xfrm flipV="1">
            <a:off x="10078719" y="7122159"/>
            <a:ext cx="304801" cy="77216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40" name="Line"/>
          <p:cNvSpPr/>
          <p:nvPr/>
        </p:nvSpPr>
        <p:spPr>
          <a:xfrm>
            <a:off x="10759440" y="6766559"/>
            <a:ext cx="986332" cy="3759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020" y="2160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41" name="Types of Muscle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b="0" dirty="0">
                <a:solidFill>
                  <a:srgbClr val="000000"/>
                </a:solidFill>
              </a:rPr>
              <a:t>Types</a:t>
            </a:r>
            <a:r>
              <a:rPr dirty="0"/>
              <a:t> </a:t>
            </a:r>
            <a:r>
              <a:rPr b="0" dirty="0">
                <a:solidFill>
                  <a:srgbClr val="000000"/>
                </a:solidFill>
              </a:rPr>
              <a:t>of </a:t>
            </a:r>
            <a:r>
              <a:rPr lang="en-AU" b="0" dirty="0">
                <a:solidFill>
                  <a:srgbClr val="000000"/>
                </a:solidFill>
              </a:rPr>
              <a:t>m</a:t>
            </a:r>
            <a:r>
              <a:rPr b="0" dirty="0" err="1">
                <a:solidFill>
                  <a:srgbClr val="000000"/>
                </a:solidFill>
              </a:rPr>
              <a:t>uscle</a:t>
            </a:r>
            <a:endParaRPr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ardiac Muscle - Smooth muscle that contracts without consciousness and works non-stop without tirin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42950" indent="-742950">
              <a:buSzPct val="100000"/>
              <a:buFont typeface="+mj-lt"/>
              <a:buAutoNum type="arabicPeriod" startAt="2"/>
            </a:pPr>
            <a:r>
              <a:rPr b="1" dirty="0">
                <a:solidFill>
                  <a:srgbClr val="FF2600"/>
                </a:solidFill>
              </a:rPr>
              <a:t>Cardiac Muscle</a:t>
            </a:r>
            <a:r>
              <a:rPr dirty="0"/>
              <a:t> - Smooth muscle that contracts </a:t>
            </a:r>
            <a:r>
              <a:rPr b="1" dirty="0">
                <a:solidFill>
                  <a:srgbClr val="FF2600"/>
                </a:solidFill>
              </a:rPr>
              <a:t>without consciousness</a:t>
            </a:r>
            <a:r>
              <a:rPr b="1" dirty="0"/>
              <a:t> </a:t>
            </a:r>
            <a:r>
              <a:rPr dirty="0"/>
              <a:t>and</a:t>
            </a:r>
            <a:r>
              <a:rPr b="1" dirty="0"/>
              <a:t> </a:t>
            </a:r>
            <a:r>
              <a:rPr b="1" dirty="0">
                <a:solidFill>
                  <a:srgbClr val="FF2600"/>
                </a:solidFill>
              </a:rPr>
              <a:t>works non-stop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dirty="0"/>
              <a:t>without tiring. </a:t>
            </a:r>
          </a:p>
          <a:p>
            <a:pPr marL="1346200" lvl="2" indent="-457200">
              <a:buSzPct val="100000"/>
              <a:buChar char="‣"/>
            </a:pPr>
            <a:r>
              <a:rPr dirty="0"/>
              <a:t>Found in the</a:t>
            </a:r>
            <a:r>
              <a:rPr b="1" dirty="0">
                <a:solidFill>
                  <a:srgbClr val="FF2600"/>
                </a:solidFill>
              </a:rPr>
              <a:t> walls </a:t>
            </a:r>
            <a:br>
              <a:rPr b="1" dirty="0">
                <a:solidFill>
                  <a:srgbClr val="FF2600"/>
                </a:solidFill>
              </a:rPr>
            </a:br>
            <a:r>
              <a:rPr b="1" dirty="0">
                <a:solidFill>
                  <a:srgbClr val="FF2600"/>
                </a:solidFill>
              </a:rPr>
              <a:t>of the heart</a:t>
            </a:r>
            <a:r>
              <a:rPr b="1" dirty="0"/>
              <a:t>.</a:t>
            </a:r>
          </a:p>
          <a:p>
            <a:pPr marL="1346200" lvl="2" indent="-457200">
              <a:buSzPct val="100000"/>
              <a:buChar char="‣"/>
            </a:pPr>
            <a:r>
              <a:rPr dirty="0"/>
              <a:t>When it contracts, this is </a:t>
            </a:r>
            <a:br>
              <a:rPr dirty="0"/>
            </a:br>
            <a:r>
              <a:rPr dirty="0"/>
              <a:t>your </a:t>
            </a:r>
            <a:r>
              <a:rPr b="1" dirty="0">
                <a:solidFill>
                  <a:srgbClr val="FF2600"/>
                </a:solidFill>
              </a:rPr>
              <a:t>heart beat.</a:t>
            </a:r>
            <a:r>
              <a:rPr dirty="0"/>
              <a:t> </a:t>
            </a:r>
          </a:p>
          <a:p>
            <a:pPr marL="1346200" lvl="2" indent="-457200">
              <a:buSzPct val="100000"/>
              <a:buChar char="‣"/>
            </a:pPr>
            <a:r>
              <a:rPr dirty="0"/>
              <a:t>The walls squeeze </a:t>
            </a:r>
            <a:br>
              <a:rPr dirty="0"/>
            </a:br>
            <a:r>
              <a:rPr dirty="0"/>
              <a:t>the blood along the </a:t>
            </a:r>
            <a:br>
              <a:rPr dirty="0"/>
            </a:br>
            <a:r>
              <a:rPr dirty="0"/>
              <a:t>circulatory system.</a:t>
            </a:r>
          </a:p>
        </p:txBody>
      </p:sp>
      <p:pic>
        <p:nvPicPr>
          <p:cNvPr id="344" name="Heart.jpg" descr="Heart.jpg"/>
          <p:cNvPicPr>
            <a:picLocks noChangeAspect="1"/>
          </p:cNvPicPr>
          <p:nvPr/>
        </p:nvPicPr>
        <p:blipFill>
          <a:blip r:embed="rId2"/>
          <a:srcRect l="968" t="8912" r="1702" b="5397"/>
          <a:stretch>
            <a:fillRect/>
          </a:stretch>
        </p:blipFill>
        <p:spPr>
          <a:xfrm>
            <a:off x="8343594" y="4741988"/>
            <a:ext cx="3886201" cy="3421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Types of Muscle">
            <a:extLst>
              <a:ext uri="{FF2B5EF4-FFF2-40B4-BE49-F238E27FC236}">
                <a16:creationId xmlns:a16="http://schemas.microsoft.com/office/drawing/2014/main" id="{3F67C120-217E-E058-F591-639AF4A88848}"/>
              </a:ext>
            </a:extLst>
          </p:cNvPr>
          <p:cNvSpPr txBox="1">
            <a:spLocks/>
          </p:cNvSpPr>
          <p:nvPr/>
        </p:nvSpPr>
        <p:spPr>
          <a:xfrm>
            <a:off x="2413000" y="1028700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49148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24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/>
            <a:r>
              <a:rPr lang="en-AU" b="0">
                <a:solidFill>
                  <a:srgbClr val="000000"/>
                </a:solidFill>
              </a:rPr>
              <a:t>Types</a:t>
            </a:r>
            <a:r>
              <a:rPr lang="en-AU"/>
              <a:t> </a:t>
            </a:r>
            <a:r>
              <a:rPr lang="en-AU" b="0">
                <a:solidFill>
                  <a:srgbClr val="000000"/>
                </a:solidFill>
              </a:rPr>
              <a:t>of muscle</a:t>
            </a:r>
            <a:endParaRPr lang="en-AU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Voluntary Muscle - Works under  conscious  control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42950" indent="-742950">
              <a:buSzPct val="100000"/>
              <a:buFont typeface="+mj-lt"/>
              <a:buAutoNum type="arabicPeriod" startAt="3"/>
            </a:pPr>
            <a:r>
              <a:rPr b="1" dirty="0">
                <a:solidFill>
                  <a:srgbClr val="FF2600"/>
                </a:solidFill>
              </a:rPr>
              <a:t>Voluntary Muscle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dirty="0"/>
              <a:t>- Works under </a:t>
            </a:r>
            <a:br>
              <a:rPr dirty="0"/>
            </a:br>
            <a:r>
              <a:rPr b="1" dirty="0">
                <a:solidFill>
                  <a:srgbClr val="FF2600"/>
                </a:solidFill>
              </a:rPr>
              <a:t>conscious</a:t>
            </a:r>
            <a:r>
              <a:rPr dirty="0"/>
              <a:t>  control.</a:t>
            </a:r>
          </a:p>
          <a:p>
            <a:pPr marL="1346200" lvl="2" indent="-457200">
              <a:buSzPct val="100000"/>
              <a:buChar char="‣"/>
            </a:pPr>
            <a:r>
              <a:rPr b="1" dirty="0">
                <a:solidFill>
                  <a:srgbClr val="FF2600"/>
                </a:solidFill>
              </a:rPr>
              <a:t>Skeletal muscle</a:t>
            </a:r>
            <a:r>
              <a:rPr dirty="0"/>
              <a:t> attaches to </a:t>
            </a:r>
            <a:br>
              <a:rPr dirty="0"/>
            </a:br>
            <a:r>
              <a:rPr dirty="0"/>
              <a:t>bones by tendons called the </a:t>
            </a:r>
            <a:br>
              <a:rPr dirty="0"/>
            </a:br>
            <a:r>
              <a:rPr dirty="0"/>
              <a:t>origin and insertion.</a:t>
            </a:r>
          </a:p>
          <a:p>
            <a:pPr marL="1346200" lvl="2" indent="-457200">
              <a:buSzPct val="100000"/>
              <a:buChar char="‣"/>
            </a:pPr>
            <a:r>
              <a:rPr dirty="0"/>
              <a:t>They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FF2600"/>
                </a:solidFill>
              </a:rPr>
              <a:t>create movement</a:t>
            </a:r>
            <a:r>
              <a:rPr dirty="0"/>
              <a:t> but </a:t>
            </a:r>
            <a:br>
              <a:rPr dirty="0"/>
            </a:br>
            <a:r>
              <a:rPr dirty="0"/>
              <a:t>they can only pull bones so </a:t>
            </a:r>
            <a:br>
              <a:rPr dirty="0"/>
            </a:br>
            <a:r>
              <a:rPr dirty="0"/>
              <a:t>they need to work in pairs.</a:t>
            </a:r>
          </a:p>
          <a:p>
            <a:pPr marL="1346200" lvl="2" indent="-457200">
              <a:buSzPct val="100000"/>
              <a:buChar char="‣"/>
            </a:pPr>
            <a:r>
              <a:rPr dirty="0"/>
              <a:t>Voluntary muscles </a:t>
            </a:r>
            <a:r>
              <a:rPr b="1" dirty="0">
                <a:solidFill>
                  <a:srgbClr val="FF2600"/>
                </a:solidFill>
              </a:rPr>
              <a:t>tire</a:t>
            </a:r>
            <a:r>
              <a:rPr dirty="0"/>
              <a:t> so they can only </a:t>
            </a:r>
            <a:br>
              <a:rPr dirty="0"/>
            </a:br>
            <a:r>
              <a:rPr dirty="0"/>
              <a:t>work for a limited amount of time.</a:t>
            </a:r>
          </a:p>
        </p:txBody>
      </p:sp>
      <p:pic>
        <p:nvPicPr>
          <p:cNvPr id="348" name="Muscle man - Running.jpg" descr="Muscle man - Running.jpg"/>
          <p:cNvPicPr>
            <a:picLocks noChangeAspect="1"/>
          </p:cNvPicPr>
          <p:nvPr/>
        </p:nvPicPr>
        <p:blipFill>
          <a:blip r:embed="rId2"/>
          <a:srcRect l="12874" t="2780" r="23941" b="2339"/>
          <a:stretch>
            <a:fillRect/>
          </a:stretch>
        </p:blipFill>
        <p:spPr>
          <a:xfrm>
            <a:off x="9598303" y="2327691"/>
            <a:ext cx="3129520" cy="4699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564" extrusionOk="0">
                <a:moveTo>
                  <a:pt x="17189" y="0"/>
                </a:moveTo>
                <a:cubicBezTo>
                  <a:pt x="16842" y="1"/>
                  <a:pt x="16557" y="58"/>
                  <a:pt x="16267" y="173"/>
                </a:cubicBezTo>
                <a:cubicBezTo>
                  <a:pt x="15767" y="373"/>
                  <a:pt x="15483" y="648"/>
                  <a:pt x="15381" y="1031"/>
                </a:cubicBezTo>
                <a:cubicBezTo>
                  <a:pt x="15302" y="1330"/>
                  <a:pt x="15345" y="1543"/>
                  <a:pt x="15570" y="1975"/>
                </a:cubicBezTo>
                <a:cubicBezTo>
                  <a:pt x="15608" y="2047"/>
                  <a:pt x="15641" y="2146"/>
                  <a:pt x="15644" y="2195"/>
                </a:cubicBezTo>
                <a:cubicBezTo>
                  <a:pt x="15648" y="2272"/>
                  <a:pt x="15632" y="2295"/>
                  <a:pt x="15521" y="2359"/>
                </a:cubicBezTo>
                <a:cubicBezTo>
                  <a:pt x="15450" y="2399"/>
                  <a:pt x="15340" y="2442"/>
                  <a:pt x="15275" y="2455"/>
                </a:cubicBezTo>
                <a:cubicBezTo>
                  <a:pt x="15120" y="2486"/>
                  <a:pt x="14604" y="2507"/>
                  <a:pt x="14490" y="2488"/>
                </a:cubicBezTo>
                <a:cubicBezTo>
                  <a:pt x="14404" y="2474"/>
                  <a:pt x="14104" y="2310"/>
                  <a:pt x="14104" y="2277"/>
                </a:cubicBezTo>
                <a:cubicBezTo>
                  <a:pt x="14104" y="2246"/>
                  <a:pt x="13771" y="1875"/>
                  <a:pt x="13636" y="1756"/>
                </a:cubicBezTo>
                <a:cubicBezTo>
                  <a:pt x="13351" y="1504"/>
                  <a:pt x="12904" y="1318"/>
                  <a:pt x="12466" y="1268"/>
                </a:cubicBezTo>
                <a:cubicBezTo>
                  <a:pt x="12209" y="1239"/>
                  <a:pt x="12066" y="1239"/>
                  <a:pt x="11539" y="1266"/>
                </a:cubicBezTo>
                <a:cubicBezTo>
                  <a:pt x="11272" y="1280"/>
                  <a:pt x="11174" y="1276"/>
                  <a:pt x="10921" y="1235"/>
                </a:cubicBezTo>
                <a:cubicBezTo>
                  <a:pt x="10453" y="1160"/>
                  <a:pt x="10044" y="1125"/>
                  <a:pt x="9838" y="1144"/>
                </a:cubicBezTo>
                <a:cubicBezTo>
                  <a:pt x="9737" y="1153"/>
                  <a:pt x="9504" y="1178"/>
                  <a:pt x="9321" y="1197"/>
                </a:cubicBezTo>
                <a:cubicBezTo>
                  <a:pt x="9138" y="1216"/>
                  <a:pt x="8582" y="1242"/>
                  <a:pt x="8087" y="1255"/>
                </a:cubicBezTo>
                <a:cubicBezTo>
                  <a:pt x="7044" y="1283"/>
                  <a:pt x="6973" y="1287"/>
                  <a:pt x="6769" y="1355"/>
                </a:cubicBezTo>
                <a:cubicBezTo>
                  <a:pt x="6557" y="1427"/>
                  <a:pt x="6372" y="1529"/>
                  <a:pt x="5722" y="1935"/>
                </a:cubicBezTo>
                <a:cubicBezTo>
                  <a:pt x="5108" y="2317"/>
                  <a:pt x="5003" y="2390"/>
                  <a:pt x="4456" y="2809"/>
                </a:cubicBezTo>
                <a:cubicBezTo>
                  <a:pt x="4256" y="2961"/>
                  <a:pt x="3986" y="3161"/>
                  <a:pt x="3857" y="3251"/>
                </a:cubicBezTo>
                <a:cubicBezTo>
                  <a:pt x="3657" y="3391"/>
                  <a:pt x="3526" y="3475"/>
                  <a:pt x="3102" y="3732"/>
                </a:cubicBezTo>
                <a:cubicBezTo>
                  <a:pt x="3069" y="3752"/>
                  <a:pt x="2926" y="3774"/>
                  <a:pt x="2744" y="3787"/>
                </a:cubicBezTo>
                <a:cubicBezTo>
                  <a:pt x="2576" y="3798"/>
                  <a:pt x="2351" y="3828"/>
                  <a:pt x="2246" y="3854"/>
                </a:cubicBezTo>
                <a:cubicBezTo>
                  <a:pt x="2141" y="3880"/>
                  <a:pt x="1972" y="3922"/>
                  <a:pt x="1871" y="3945"/>
                </a:cubicBezTo>
                <a:cubicBezTo>
                  <a:pt x="1584" y="4012"/>
                  <a:pt x="1446" y="4081"/>
                  <a:pt x="1420" y="4175"/>
                </a:cubicBezTo>
                <a:cubicBezTo>
                  <a:pt x="1367" y="4361"/>
                  <a:pt x="1474" y="4788"/>
                  <a:pt x="1590" y="4852"/>
                </a:cubicBezTo>
                <a:cubicBezTo>
                  <a:pt x="1626" y="4872"/>
                  <a:pt x="1631" y="4886"/>
                  <a:pt x="1603" y="4908"/>
                </a:cubicBezTo>
                <a:cubicBezTo>
                  <a:pt x="1583" y="4925"/>
                  <a:pt x="1574" y="4972"/>
                  <a:pt x="1584" y="5012"/>
                </a:cubicBezTo>
                <a:cubicBezTo>
                  <a:pt x="1643" y="5241"/>
                  <a:pt x="1669" y="5299"/>
                  <a:pt x="1724" y="5325"/>
                </a:cubicBezTo>
                <a:cubicBezTo>
                  <a:pt x="1759" y="5343"/>
                  <a:pt x="1918" y="5360"/>
                  <a:pt x="2098" y="5367"/>
                </a:cubicBezTo>
                <a:lnTo>
                  <a:pt x="2413" y="5380"/>
                </a:lnTo>
                <a:lnTo>
                  <a:pt x="2776" y="5256"/>
                </a:lnTo>
                <a:cubicBezTo>
                  <a:pt x="3114" y="5142"/>
                  <a:pt x="3164" y="5118"/>
                  <a:pt x="3408" y="4934"/>
                </a:cubicBezTo>
                <a:cubicBezTo>
                  <a:pt x="3554" y="4824"/>
                  <a:pt x="3671" y="4724"/>
                  <a:pt x="3671" y="4710"/>
                </a:cubicBezTo>
                <a:cubicBezTo>
                  <a:pt x="3671" y="4660"/>
                  <a:pt x="3862" y="4495"/>
                  <a:pt x="3993" y="4431"/>
                </a:cubicBezTo>
                <a:cubicBezTo>
                  <a:pt x="4068" y="4395"/>
                  <a:pt x="4165" y="4343"/>
                  <a:pt x="4210" y="4315"/>
                </a:cubicBezTo>
                <a:cubicBezTo>
                  <a:pt x="4386" y="4201"/>
                  <a:pt x="5109" y="3776"/>
                  <a:pt x="5183" y="3743"/>
                </a:cubicBezTo>
                <a:cubicBezTo>
                  <a:pt x="5227" y="3723"/>
                  <a:pt x="5419" y="3639"/>
                  <a:pt x="5610" y="3555"/>
                </a:cubicBezTo>
                <a:cubicBezTo>
                  <a:pt x="6213" y="3289"/>
                  <a:pt x="6837" y="2960"/>
                  <a:pt x="7226" y="2707"/>
                </a:cubicBezTo>
                <a:cubicBezTo>
                  <a:pt x="7469" y="2549"/>
                  <a:pt x="7617" y="2467"/>
                  <a:pt x="7644" y="2477"/>
                </a:cubicBezTo>
                <a:cubicBezTo>
                  <a:pt x="7820" y="2542"/>
                  <a:pt x="8402" y="2651"/>
                  <a:pt x="8689" y="2672"/>
                </a:cubicBezTo>
                <a:cubicBezTo>
                  <a:pt x="9298" y="2718"/>
                  <a:pt x="10137" y="2765"/>
                  <a:pt x="10357" y="2765"/>
                </a:cubicBezTo>
                <a:cubicBezTo>
                  <a:pt x="10511" y="2765"/>
                  <a:pt x="10577" y="2772"/>
                  <a:pt x="10590" y="2794"/>
                </a:cubicBezTo>
                <a:cubicBezTo>
                  <a:pt x="10607" y="2824"/>
                  <a:pt x="10379" y="3075"/>
                  <a:pt x="10018" y="3419"/>
                </a:cubicBezTo>
                <a:cubicBezTo>
                  <a:pt x="9916" y="3516"/>
                  <a:pt x="9737" y="3721"/>
                  <a:pt x="9622" y="3874"/>
                </a:cubicBezTo>
                <a:cubicBezTo>
                  <a:pt x="9506" y="4027"/>
                  <a:pt x="9339" y="4246"/>
                  <a:pt x="9250" y="4362"/>
                </a:cubicBezTo>
                <a:cubicBezTo>
                  <a:pt x="9160" y="4478"/>
                  <a:pt x="9042" y="4652"/>
                  <a:pt x="8990" y="4748"/>
                </a:cubicBezTo>
                <a:cubicBezTo>
                  <a:pt x="8912" y="4890"/>
                  <a:pt x="8625" y="5600"/>
                  <a:pt x="8552" y="5828"/>
                </a:cubicBezTo>
                <a:cubicBezTo>
                  <a:pt x="8543" y="5859"/>
                  <a:pt x="8523" y="5918"/>
                  <a:pt x="8506" y="5961"/>
                </a:cubicBezTo>
                <a:cubicBezTo>
                  <a:pt x="8489" y="6004"/>
                  <a:pt x="8450" y="6197"/>
                  <a:pt x="8421" y="6393"/>
                </a:cubicBezTo>
                <a:cubicBezTo>
                  <a:pt x="8314" y="7120"/>
                  <a:pt x="8273" y="7272"/>
                  <a:pt x="8093" y="7615"/>
                </a:cubicBezTo>
                <a:cubicBezTo>
                  <a:pt x="8033" y="7728"/>
                  <a:pt x="7964" y="7788"/>
                  <a:pt x="7612" y="8035"/>
                </a:cubicBezTo>
                <a:cubicBezTo>
                  <a:pt x="6792" y="8610"/>
                  <a:pt x="6506" y="8935"/>
                  <a:pt x="6337" y="9489"/>
                </a:cubicBezTo>
                <a:cubicBezTo>
                  <a:pt x="6252" y="9766"/>
                  <a:pt x="6253" y="9944"/>
                  <a:pt x="6340" y="10283"/>
                </a:cubicBezTo>
                <a:cubicBezTo>
                  <a:pt x="6430" y="10635"/>
                  <a:pt x="6411" y="10701"/>
                  <a:pt x="6077" y="11135"/>
                </a:cubicBezTo>
                <a:cubicBezTo>
                  <a:pt x="5937" y="11318"/>
                  <a:pt x="5736" y="11579"/>
                  <a:pt x="5632" y="11716"/>
                </a:cubicBezTo>
                <a:cubicBezTo>
                  <a:pt x="5527" y="11853"/>
                  <a:pt x="5392" y="12044"/>
                  <a:pt x="5334" y="12142"/>
                </a:cubicBezTo>
                <a:cubicBezTo>
                  <a:pt x="5275" y="12240"/>
                  <a:pt x="5209" y="12349"/>
                  <a:pt x="5186" y="12386"/>
                </a:cubicBezTo>
                <a:cubicBezTo>
                  <a:pt x="5163" y="12423"/>
                  <a:pt x="5119" y="12513"/>
                  <a:pt x="5087" y="12586"/>
                </a:cubicBezTo>
                <a:cubicBezTo>
                  <a:pt x="5056" y="12660"/>
                  <a:pt x="5004" y="12774"/>
                  <a:pt x="4973" y="12841"/>
                </a:cubicBezTo>
                <a:cubicBezTo>
                  <a:pt x="4941" y="12908"/>
                  <a:pt x="4881" y="13037"/>
                  <a:pt x="4839" y="13129"/>
                </a:cubicBezTo>
                <a:cubicBezTo>
                  <a:pt x="4740" y="13344"/>
                  <a:pt x="4310" y="13935"/>
                  <a:pt x="4166" y="14054"/>
                </a:cubicBezTo>
                <a:cubicBezTo>
                  <a:pt x="4105" y="14105"/>
                  <a:pt x="3831" y="14320"/>
                  <a:pt x="3556" y="14531"/>
                </a:cubicBezTo>
                <a:cubicBezTo>
                  <a:pt x="2482" y="15357"/>
                  <a:pt x="2203" y="15683"/>
                  <a:pt x="2142" y="16178"/>
                </a:cubicBezTo>
                <a:cubicBezTo>
                  <a:pt x="2125" y="16314"/>
                  <a:pt x="2092" y="16456"/>
                  <a:pt x="2071" y="16493"/>
                </a:cubicBezTo>
                <a:cubicBezTo>
                  <a:pt x="2050" y="16529"/>
                  <a:pt x="2020" y="16599"/>
                  <a:pt x="2005" y="16647"/>
                </a:cubicBezTo>
                <a:cubicBezTo>
                  <a:pt x="1990" y="16696"/>
                  <a:pt x="1944" y="16816"/>
                  <a:pt x="1904" y="16913"/>
                </a:cubicBezTo>
                <a:cubicBezTo>
                  <a:pt x="1864" y="17011"/>
                  <a:pt x="1799" y="17180"/>
                  <a:pt x="1756" y="17290"/>
                </a:cubicBezTo>
                <a:cubicBezTo>
                  <a:pt x="1497" y="17961"/>
                  <a:pt x="1232" y="18424"/>
                  <a:pt x="1064" y="18503"/>
                </a:cubicBezTo>
                <a:cubicBezTo>
                  <a:pt x="980" y="18543"/>
                  <a:pt x="690" y="18612"/>
                  <a:pt x="608" y="18612"/>
                </a:cubicBezTo>
                <a:cubicBezTo>
                  <a:pt x="517" y="18613"/>
                  <a:pt x="158" y="18736"/>
                  <a:pt x="74" y="18796"/>
                </a:cubicBezTo>
                <a:cubicBezTo>
                  <a:pt x="-14" y="18860"/>
                  <a:pt x="-22" y="18940"/>
                  <a:pt x="42" y="19073"/>
                </a:cubicBezTo>
                <a:cubicBezTo>
                  <a:pt x="94" y="19182"/>
                  <a:pt x="259" y="19378"/>
                  <a:pt x="392" y="19488"/>
                </a:cubicBezTo>
                <a:cubicBezTo>
                  <a:pt x="554" y="19624"/>
                  <a:pt x="595" y="19695"/>
                  <a:pt x="621" y="19876"/>
                </a:cubicBezTo>
                <a:cubicBezTo>
                  <a:pt x="635" y="19968"/>
                  <a:pt x="660" y="20094"/>
                  <a:pt x="679" y="20155"/>
                </a:cubicBezTo>
                <a:cubicBezTo>
                  <a:pt x="697" y="20216"/>
                  <a:pt x="715" y="20395"/>
                  <a:pt x="720" y="20554"/>
                </a:cubicBezTo>
                <a:cubicBezTo>
                  <a:pt x="730" y="20906"/>
                  <a:pt x="800" y="21045"/>
                  <a:pt x="1010" y="21133"/>
                </a:cubicBezTo>
                <a:cubicBezTo>
                  <a:pt x="1080" y="21163"/>
                  <a:pt x="1138" y="21203"/>
                  <a:pt x="1138" y="21222"/>
                </a:cubicBezTo>
                <a:cubicBezTo>
                  <a:pt x="1138" y="21279"/>
                  <a:pt x="1332" y="21448"/>
                  <a:pt x="1464" y="21508"/>
                </a:cubicBezTo>
                <a:cubicBezTo>
                  <a:pt x="1667" y="21600"/>
                  <a:pt x="1910" y="21576"/>
                  <a:pt x="1953" y="21461"/>
                </a:cubicBezTo>
                <a:cubicBezTo>
                  <a:pt x="1970" y="21415"/>
                  <a:pt x="1953" y="21379"/>
                  <a:pt x="1879" y="21310"/>
                </a:cubicBezTo>
                <a:cubicBezTo>
                  <a:pt x="1801" y="21236"/>
                  <a:pt x="1786" y="21202"/>
                  <a:pt x="1797" y="21127"/>
                </a:cubicBezTo>
                <a:cubicBezTo>
                  <a:pt x="1806" y="21069"/>
                  <a:pt x="1791" y="21012"/>
                  <a:pt x="1756" y="20967"/>
                </a:cubicBezTo>
                <a:cubicBezTo>
                  <a:pt x="1697" y="20891"/>
                  <a:pt x="1681" y="20748"/>
                  <a:pt x="1718" y="20647"/>
                </a:cubicBezTo>
                <a:cubicBezTo>
                  <a:pt x="1807" y="20405"/>
                  <a:pt x="1856" y="20313"/>
                  <a:pt x="1992" y="20126"/>
                </a:cubicBezTo>
                <a:cubicBezTo>
                  <a:pt x="2126" y="19940"/>
                  <a:pt x="2177" y="19831"/>
                  <a:pt x="2260" y="19556"/>
                </a:cubicBezTo>
                <a:cubicBezTo>
                  <a:pt x="2302" y="19416"/>
                  <a:pt x="2716" y="18669"/>
                  <a:pt x="2776" y="18623"/>
                </a:cubicBezTo>
                <a:cubicBezTo>
                  <a:pt x="2792" y="18612"/>
                  <a:pt x="2807" y="18590"/>
                  <a:pt x="2807" y="18574"/>
                </a:cubicBezTo>
                <a:cubicBezTo>
                  <a:pt x="2807" y="18559"/>
                  <a:pt x="2842" y="18493"/>
                  <a:pt x="2886" y="18429"/>
                </a:cubicBezTo>
                <a:cubicBezTo>
                  <a:pt x="2961" y="18318"/>
                  <a:pt x="3094" y="18104"/>
                  <a:pt x="3181" y="17957"/>
                </a:cubicBezTo>
                <a:cubicBezTo>
                  <a:pt x="3203" y="17920"/>
                  <a:pt x="3437" y="17606"/>
                  <a:pt x="3698" y="17258"/>
                </a:cubicBezTo>
                <a:cubicBezTo>
                  <a:pt x="4136" y="16674"/>
                  <a:pt x="4351" y="16395"/>
                  <a:pt x="4636" y="16048"/>
                </a:cubicBezTo>
                <a:cubicBezTo>
                  <a:pt x="4697" y="15975"/>
                  <a:pt x="4799" y="15851"/>
                  <a:pt x="4863" y="15772"/>
                </a:cubicBezTo>
                <a:cubicBezTo>
                  <a:pt x="5213" y="15340"/>
                  <a:pt x="5295" y="15276"/>
                  <a:pt x="5727" y="15103"/>
                </a:cubicBezTo>
                <a:cubicBezTo>
                  <a:pt x="6119" y="14946"/>
                  <a:pt x="6673" y="14567"/>
                  <a:pt x="6835" y="14344"/>
                </a:cubicBezTo>
                <a:cubicBezTo>
                  <a:pt x="6875" y="14288"/>
                  <a:pt x="6956" y="14219"/>
                  <a:pt x="7015" y="14189"/>
                </a:cubicBezTo>
                <a:cubicBezTo>
                  <a:pt x="7271" y="14059"/>
                  <a:pt x="7577" y="13828"/>
                  <a:pt x="7861" y="13548"/>
                </a:cubicBezTo>
                <a:cubicBezTo>
                  <a:pt x="8028" y="13383"/>
                  <a:pt x="8263" y="13166"/>
                  <a:pt x="8383" y="13067"/>
                </a:cubicBezTo>
                <a:cubicBezTo>
                  <a:pt x="8597" y="12891"/>
                  <a:pt x="9004" y="12501"/>
                  <a:pt x="9004" y="12473"/>
                </a:cubicBezTo>
                <a:cubicBezTo>
                  <a:pt x="9004" y="12466"/>
                  <a:pt x="9034" y="12432"/>
                  <a:pt x="9069" y="12399"/>
                </a:cubicBezTo>
                <a:cubicBezTo>
                  <a:pt x="9134" y="12338"/>
                  <a:pt x="9321" y="12097"/>
                  <a:pt x="9414" y="11953"/>
                </a:cubicBezTo>
                <a:cubicBezTo>
                  <a:pt x="9544" y="11751"/>
                  <a:pt x="9578" y="11709"/>
                  <a:pt x="9603" y="11709"/>
                </a:cubicBezTo>
                <a:cubicBezTo>
                  <a:pt x="9656" y="11709"/>
                  <a:pt x="10034" y="11885"/>
                  <a:pt x="10521" y="12138"/>
                </a:cubicBezTo>
                <a:cubicBezTo>
                  <a:pt x="10796" y="12281"/>
                  <a:pt x="11126" y="12446"/>
                  <a:pt x="11254" y="12503"/>
                </a:cubicBezTo>
                <a:cubicBezTo>
                  <a:pt x="11579" y="12646"/>
                  <a:pt x="12229" y="12869"/>
                  <a:pt x="12605" y="12965"/>
                </a:cubicBezTo>
                <a:cubicBezTo>
                  <a:pt x="12780" y="13010"/>
                  <a:pt x="12933" y="13051"/>
                  <a:pt x="12950" y="13058"/>
                </a:cubicBezTo>
                <a:cubicBezTo>
                  <a:pt x="12995" y="13076"/>
                  <a:pt x="12869" y="13129"/>
                  <a:pt x="12780" y="13129"/>
                </a:cubicBezTo>
                <a:cubicBezTo>
                  <a:pt x="12672" y="13129"/>
                  <a:pt x="12168" y="13244"/>
                  <a:pt x="11889" y="13331"/>
                </a:cubicBezTo>
                <a:cubicBezTo>
                  <a:pt x="11664" y="13402"/>
                  <a:pt x="11205" y="13625"/>
                  <a:pt x="11205" y="13664"/>
                </a:cubicBezTo>
                <a:cubicBezTo>
                  <a:pt x="11205" y="13697"/>
                  <a:pt x="10872" y="13906"/>
                  <a:pt x="10453" y="14138"/>
                </a:cubicBezTo>
                <a:cubicBezTo>
                  <a:pt x="10234" y="14260"/>
                  <a:pt x="10047" y="14367"/>
                  <a:pt x="10037" y="14375"/>
                </a:cubicBezTo>
                <a:cubicBezTo>
                  <a:pt x="10012" y="14396"/>
                  <a:pt x="9418" y="14724"/>
                  <a:pt x="9170" y="14852"/>
                </a:cubicBezTo>
                <a:cubicBezTo>
                  <a:pt x="8938" y="14972"/>
                  <a:pt x="8732" y="15060"/>
                  <a:pt x="8432" y="15167"/>
                </a:cubicBezTo>
                <a:cubicBezTo>
                  <a:pt x="8329" y="15204"/>
                  <a:pt x="8210" y="15248"/>
                  <a:pt x="8167" y="15267"/>
                </a:cubicBezTo>
                <a:cubicBezTo>
                  <a:pt x="8124" y="15286"/>
                  <a:pt x="7976" y="15322"/>
                  <a:pt x="7839" y="15347"/>
                </a:cubicBezTo>
                <a:cubicBezTo>
                  <a:pt x="7437" y="15420"/>
                  <a:pt x="7398" y="15429"/>
                  <a:pt x="7221" y="15491"/>
                </a:cubicBezTo>
                <a:cubicBezTo>
                  <a:pt x="6744" y="15657"/>
                  <a:pt x="6677" y="15999"/>
                  <a:pt x="7021" y="16520"/>
                </a:cubicBezTo>
                <a:cubicBezTo>
                  <a:pt x="7127" y="16680"/>
                  <a:pt x="7194" y="16891"/>
                  <a:pt x="7308" y="17401"/>
                </a:cubicBezTo>
                <a:cubicBezTo>
                  <a:pt x="7374" y="17695"/>
                  <a:pt x="7557" y="17956"/>
                  <a:pt x="7729" y="18004"/>
                </a:cubicBezTo>
                <a:cubicBezTo>
                  <a:pt x="7789" y="18021"/>
                  <a:pt x="7872" y="18073"/>
                  <a:pt x="7915" y="18119"/>
                </a:cubicBezTo>
                <a:cubicBezTo>
                  <a:pt x="8030" y="18241"/>
                  <a:pt x="8087" y="18264"/>
                  <a:pt x="8219" y="18250"/>
                </a:cubicBezTo>
                <a:cubicBezTo>
                  <a:pt x="8298" y="18242"/>
                  <a:pt x="8346" y="18247"/>
                  <a:pt x="8375" y="18270"/>
                </a:cubicBezTo>
                <a:cubicBezTo>
                  <a:pt x="8399" y="18290"/>
                  <a:pt x="8460" y="18301"/>
                  <a:pt x="8522" y="18297"/>
                </a:cubicBezTo>
                <a:cubicBezTo>
                  <a:pt x="8591" y="18294"/>
                  <a:pt x="8658" y="18309"/>
                  <a:pt x="8719" y="18341"/>
                </a:cubicBezTo>
                <a:cubicBezTo>
                  <a:pt x="8771" y="18368"/>
                  <a:pt x="8847" y="18390"/>
                  <a:pt x="8889" y="18390"/>
                </a:cubicBezTo>
                <a:cubicBezTo>
                  <a:pt x="8931" y="18390"/>
                  <a:pt x="9009" y="18404"/>
                  <a:pt x="9061" y="18421"/>
                </a:cubicBezTo>
                <a:cubicBezTo>
                  <a:pt x="9209" y="18471"/>
                  <a:pt x="9496" y="18506"/>
                  <a:pt x="9619" y="18490"/>
                </a:cubicBezTo>
                <a:cubicBezTo>
                  <a:pt x="9742" y="18475"/>
                  <a:pt x="9784" y="18449"/>
                  <a:pt x="9813" y="18370"/>
                </a:cubicBezTo>
                <a:cubicBezTo>
                  <a:pt x="9833" y="18316"/>
                  <a:pt x="9822" y="18308"/>
                  <a:pt x="9362" y="17973"/>
                </a:cubicBezTo>
                <a:cubicBezTo>
                  <a:pt x="9200" y="17856"/>
                  <a:pt x="9170" y="17821"/>
                  <a:pt x="9170" y="17751"/>
                </a:cubicBezTo>
                <a:cubicBezTo>
                  <a:pt x="9170" y="17706"/>
                  <a:pt x="9156" y="17633"/>
                  <a:pt x="9138" y="17591"/>
                </a:cubicBezTo>
                <a:cubicBezTo>
                  <a:pt x="9036" y="17360"/>
                  <a:pt x="8905" y="16785"/>
                  <a:pt x="8905" y="16571"/>
                </a:cubicBezTo>
                <a:cubicBezTo>
                  <a:pt x="8905" y="16338"/>
                  <a:pt x="9058" y="16180"/>
                  <a:pt x="9381" y="16085"/>
                </a:cubicBezTo>
                <a:cubicBezTo>
                  <a:pt x="9458" y="16062"/>
                  <a:pt x="9715" y="15962"/>
                  <a:pt x="9950" y="15863"/>
                </a:cubicBezTo>
                <a:cubicBezTo>
                  <a:pt x="10185" y="15763"/>
                  <a:pt x="10382" y="15682"/>
                  <a:pt x="10387" y="15682"/>
                </a:cubicBezTo>
                <a:cubicBezTo>
                  <a:pt x="10393" y="15682"/>
                  <a:pt x="10501" y="15642"/>
                  <a:pt x="10625" y="15591"/>
                </a:cubicBezTo>
                <a:cubicBezTo>
                  <a:pt x="10750" y="15541"/>
                  <a:pt x="10898" y="15484"/>
                  <a:pt x="10954" y="15467"/>
                </a:cubicBezTo>
                <a:cubicBezTo>
                  <a:pt x="11009" y="15451"/>
                  <a:pt x="11076" y="15429"/>
                  <a:pt x="11104" y="15418"/>
                </a:cubicBezTo>
                <a:cubicBezTo>
                  <a:pt x="11368" y="15316"/>
                  <a:pt x="11889" y="15149"/>
                  <a:pt x="11944" y="15149"/>
                </a:cubicBezTo>
                <a:cubicBezTo>
                  <a:pt x="11962" y="15149"/>
                  <a:pt x="12025" y="15135"/>
                  <a:pt x="12083" y="15118"/>
                </a:cubicBezTo>
                <a:cubicBezTo>
                  <a:pt x="12141" y="15100"/>
                  <a:pt x="12345" y="15050"/>
                  <a:pt x="12537" y="15005"/>
                </a:cubicBezTo>
                <a:cubicBezTo>
                  <a:pt x="12985" y="14900"/>
                  <a:pt x="13251" y="14837"/>
                  <a:pt x="13604" y="14750"/>
                </a:cubicBezTo>
                <a:cubicBezTo>
                  <a:pt x="13759" y="14712"/>
                  <a:pt x="13999" y="14653"/>
                  <a:pt x="14137" y="14619"/>
                </a:cubicBezTo>
                <a:cubicBezTo>
                  <a:pt x="14274" y="14585"/>
                  <a:pt x="14549" y="14505"/>
                  <a:pt x="14747" y="14442"/>
                </a:cubicBezTo>
                <a:cubicBezTo>
                  <a:pt x="14944" y="14379"/>
                  <a:pt x="15116" y="14327"/>
                  <a:pt x="15130" y="14327"/>
                </a:cubicBezTo>
                <a:cubicBezTo>
                  <a:pt x="15154" y="14327"/>
                  <a:pt x="15329" y="14270"/>
                  <a:pt x="15671" y="14147"/>
                </a:cubicBezTo>
                <a:cubicBezTo>
                  <a:pt x="16289" y="13926"/>
                  <a:pt x="16467" y="13720"/>
                  <a:pt x="16470" y="13226"/>
                </a:cubicBezTo>
                <a:cubicBezTo>
                  <a:pt x="16472" y="12766"/>
                  <a:pt x="16350" y="12569"/>
                  <a:pt x="15690" y="11951"/>
                </a:cubicBezTo>
                <a:cubicBezTo>
                  <a:pt x="15386" y="11666"/>
                  <a:pt x="15121" y="11449"/>
                  <a:pt x="14774" y="11204"/>
                </a:cubicBezTo>
                <a:cubicBezTo>
                  <a:pt x="14506" y="11015"/>
                  <a:pt x="14253" y="10831"/>
                  <a:pt x="14211" y="10796"/>
                </a:cubicBezTo>
                <a:cubicBezTo>
                  <a:pt x="14095" y="10701"/>
                  <a:pt x="13172" y="10170"/>
                  <a:pt x="12879" y="10029"/>
                </a:cubicBezTo>
                <a:cubicBezTo>
                  <a:pt x="12431" y="9815"/>
                  <a:pt x="12021" y="9665"/>
                  <a:pt x="11632" y="9574"/>
                </a:cubicBezTo>
                <a:cubicBezTo>
                  <a:pt x="11424" y="9526"/>
                  <a:pt x="11243" y="9479"/>
                  <a:pt x="11230" y="9470"/>
                </a:cubicBezTo>
                <a:cubicBezTo>
                  <a:pt x="11216" y="9461"/>
                  <a:pt x="11255" y="9386"/>
                  <a:pt x="11317" y="9301"/>
                </a:cubicBezTo>
                <a:cubicBezTo>
                  <a:pt x="11442" y="9131"/>
                  <a:pt x="11513" y="9025"/>
                  <a:pt x="11566" y="8924"/>
                </a:cubicBezTo>
                <a:cubicBezTo>
                  <a:pt x="11644" y="8775"/>
                  <a:pt x="11772" y="8451"/>
                  <a:pt x="11790" y="8358"/>
                </a:cubicBezTo>
                <a:cubicBezTo>
                  <a:pt x="11801" y="8303"/>
                  <a:pt x="11834" y="8229"/>
                  <a:pt x="11862" y="8192"/>
                </a:cubicBezTo>
                <a:cubicBezTo>
                  <a:pt x="11929" y="8102"/>
                  <a:pt x="12049" y="7845"/>
                  <a:pt x="12105" y="7675"/>
                </a:cubicBezTo>
                <a:cubicBezTo>
                  <a:pt x="12143" y="7560"/>
                  <a:pt x="12192" y="7498"/>
                  <a:pt x="12395" y="7320"/>
                </a:cubicBezTo>
                <a:cubicBezTo>
                  <a:pt x="12645" y="7099"/>
                  <a:pt x="13202" y="6731"/>
                  <a:pt x="13322" y="6708"/>
                </a:cubicBezTo>
                <a:cubicBezTo>
                  <a:pt x="13358" y="6701"/>
                  <a:pt x="13499" y="6693"/>
                  <a:pt x="13636" y="6689"/>
                </a:cubicBezTo>
                <a:cubicBezTo>
                  <a:pt x="13914" y="6683"/>
                  <a:pt x="14162" y="6636"/>
                  <a:pt x="14358" y="6553"/>
                </a:cubicBezTo>
                <a:cubicBezTo>
                  <a:pt x="14546" y="6473"/>
                  <a:pt x="14982" y="6177"/>
                  <a:pt x="15296" y="5917"/>
                </a:cubicBezTo>
                <a:cubicBezTo>
                  <a:pt x="15446" y="5794"/>
                  <a:pt x="15579" y="5694"/>
                  <a:pt x="15592" y="5693"/>
                </a:cubicBezTo>
                <a:cubicBezTo>
                  <a:pt x="15616" y="5693"/>
                  <a:pt x="15630" y="5718"/>
                  <a:pt x="15767" y="6063"/>
                </a:cubicBezTo>
                <a:cubicBezTo>
                  <a:pt x="15911" y="6426"/>
                  <a:pt x="16087" y="6715"/>
                  <a:pt x="16505" y="7269"/>
                </a:cubicBezTo>
                <a:cubicBezTo>
                  <a:pt x="16747" y="7589"/>
                  <a:pt x="16987" y="7943"/>
                  <a:pt x="17058" y="8081"/>
                </a:cubicBezTo>
                <a:cubicBezTo>
                  <a:pt x="17126" y="8215"/>
                  <a:pt x="17205" y="8349"/>
                  <a:pt x="17233" y="8380"/>
                </a:cubicBezTo>
                <a:cubicBezTo>
                  <a:pt x="17325" y="8480"/>
                  <a:pt x="17586" y="8648"/>
                  <a:pt x="17700" y="8680"/>
                </a:cubicBezTo>
                <a:cubicBezTo>
                  <a:pt x="17837" y="8719"/>
                  <a:pt x="18118" y="8696"/>
                  <a:pt x="18357" y="8625"/>
                </a:cubicBezTo>
                <a:cubicBezTo>
                  <a:pt x="18442" y="8600"/>
                  <a:pt x="18530" y="8580"/>
                  <a:pt x="18551" y="8580"/>
                </a:cubicBezTo>
                <a:cubicBezTo>
                  <a:pt x="18572" y="8580"/>
                  <a:pt x="18696" y="8536"/>
                  <a:pt x="18827" y="8481"/>
                </a:cubicBezTo>
                <a:cubicBezTo>
                  <a:pt x="18958" y="8427"/>
                  <a:pt x="19159" y="8351"/>
                  <a:pt x="19276" y="8312"/>
                </a:cubicBezTo>
                <a:cubicBezTo>
                  <a:pt x="19583" y="8210"/>
                  <a:pt x="20197" y="7963"/>
                  <a:pt x="20370" y="7871"/>
                </a:cubicBezTo>
                <a:cubicBezTo>
                  <a:pt x="20531" y="7786"/>
                  <a:pt x="20657" y="7737"/>
                  <a:pt x="20717" y="7737"/>
                </a:cubicBezTo>
                <a:cubicBezTo>
                  <a:pt x="21063" y="7736"/>
                  <a:pt x="21357" y="7474"/>
                  <a:pt x="21392" y="7137"/>
                </a:cubicBezTo>
                <a:cubicBezTo>
                  <a:pt x="21401" y="7059"/>
                  <a:pt x="21422" y="6978"/>
                  <a:pt x="21439" y="6957"/>
                </a:cubicBezTo>
                <a:cubicBezTo>
                  <a:pt x="21456" y="6936"/>
                  <a:pt x="21472" y="6891"/>
                  <a:pt x="21472" y="6859"/>
                </a:cubicBezTo>
                <a:cubicBezTo>
                  <a:pt x="21472" y="6826"/>
                  <a:pt x="21496" y="6738"/>
                  <a:pt x="21526" y="6662"/>
                </a:cubicBezTo>
                <a:cubicBezTo>
                  <a:pt x="21578" y="6533"/>
                  <a:pt x="21578" y="6518"/>
                  <a:pt x="21526" y="6449"/>
                </a:cubicBezTo>
                <a:cubicBezTo>
                  <a:pt x="21496" y="6408"/>
                  <a:pt x="21472" y="6340"/>
                  <a:pt x="21472" y="6298"/>
                </a:cubicBezTo>
                <a:cubicBezTo>
                  <a:pt x="21472" y="6238"/>
                  <a:pt x="21441" y="6203"/>
                  <a:pt x="21340" y="6136"/>
                </a:cubicBezTo>
                <a:lnTo>
                  <a:pt x="21212" y="6048"/>
                </a:lnTo>
                <a:lnTo>
                  <a:pt x="20687" y="6048"/>
                </a:lnTo>
                <a:lnTo>
                  <a:pt x="20164" y="6048"/>
                </a:lnTo>
                <a:lnTo>
                  <a:pt x="20071" y="6114"/>
                </a:lnTo>
                <a:lnTo>
                  <a:pt x="19981" y="6180"/>
                </a:lnTo>
                <a:lnTo>
                  <a:pt x="19795" y="6123"/>
                </a:lnTo>
                <a:cubicBezTo>
                  <a:pt x="19545" y="6048"/>
                  <a:pt x="19402" y="6062"/>
                  <a:pt x="19344" y="6169"/>
                </a:cubicBezTo>
                <a:cubicBezTo>
                  <a:pt x="19289" y="6270"/>
                  <a:pt x="19319" y="6308"/>
                  <a:pt x="19500" y="6369"/>
                </a:cubicBezTo>
                <a:cubicBezTo>
                  <a:pt x="19683" y="6431"/>
                  <a:pt x="19726" y="6461"/>
                  <a:pt x="19872" y="6637"/>
                </a:cubicBezTo>
                <a:cubicBezTo>
                  <a:pt x="19933" y="6710"/>
                  <a:pt x="20028" y="6814"/>
                  <a:pt x="20082" y="6868"/>
                </a:cubicBezTo>
                <a:lnTo>
                  <a:pt x="20181" y="6966"/>
                </a:lnTo>
                <a:lnTo>
                  <a:pt x="20112" y="7005"/>
                </a:lnTo>
                <a:cubicBezTo>
                  <a:pt x="20075" y="7025"/>
                  <a:pt x="19843" y="7089"/>
                  <a:pt x="19598" y="7147"/>
                </a:cubicBezTo>
                <a:cubicBezTo>
                  <a:pt x="19353" y="7205"/>
                  <a:pt x="19124" y="7260"/>
                  <a:pt x="19087" y="7270"/>
                </a:cubicBezTo>
                <a:cubicBezTo>
                  <a:pt x="19050" y="7281"/>
                  <a:pt x="18947" y="7311"/>
                  <a:pt x="18857" y="7336"/>
                </a:cubicBezTo>
                <a:cubicBezTo>
                  <a:pt x="18558" y="7420"/>
                  <a:pt x="18577" y="7433"/>
                  <a:pt x="18387" y="7015"/>
                </a:cubicBezTo>
                <a:cubicBezTo>
                  <a:pt x="18320" y="6869"/>
                  <a:pt x="18232" y="6698"/>
                  <a:pt x="18190" y="6637"/>
                </a:cubicBezTo>
                <a:cubicBezTo>
                  <a:pt x="18089" y="6489"/>
                  <a:pt x="17946" y="6232"/>
                  <a:pt x="17919" y="6149"/>
                </a:cubicBezTo>
                <a:cubicBezTo>
                  <a:pt x="17907" y="6112"/>
                  <a:pt x="17886" y="5914"/>
                  <a:pt x="17873" y="5706"/>
                </a:cubicBezTo>
                <a:cubicBezTo>
                  <a:pt x="17845" y="5288"/>
                  <a:pt x="17818" y="5207"/>
                  <a:pt x="17588" y="4832"/>
                </a:cubicBezTo>
                <a:cubicBezTo>
                  <a:pt x="17334" y="4417"/>
                  <a:pt x="17172" y="4230"/>
                  <a:pt x="16828" y="3960"/>
                </a:cubicBezTo>
                <a:lnTo>
                  <a:pt x="16669" y="3834"/>
                </a:lnTo>
                <a:lnTo>
                  <a:pt x="17080" y="3623"/>
                </a:lnTo>
                <a:cubicBezTo>
                  <a:pt x="17625" y="3344"/>
                  <a:pt x="17657" y="3334"/>
                  <a:pt x="18171" y="3330"/>
                </a:cubicBezTo>
                <a:cubicBezTo>
                  <a:pt x="18628" y="3326"/>
                  <a:pt x="18674" y="3319"/>
                  <a:pt x="18753" y="3238"/>
                </a:cubicBezTo>
                <a:cubicBezTo>
                  <a:pt x="18800" y="3191"/>
                  <a:pt x="18815" y="3149"/>
                  <a:pt x="18835" y="2993"/>
                </a:cubicBezTo>
                <a:cubicBezTo>
                  <a:pt x="18837" y="2978"/>
                  <a:pt x="18876" y="2939"/>
                  <a:pt x="18923" y="2905"/>
                </a:cubicBezTo>
                <a:cubicBezTo>
                  <a:pt x="18970" y="2871"/>
                  <a:pt x="18999" y="2831"/>
                  <a:pt x="18988" y="2812"/>
                </a:cubicBezTo>
                <a:cubicBezTo>
                  <a:pt x="18978" y="2794"/>
                  <a:pt x="19007" y="2752"/>
                  <a:pt x="19057" y="2718"/>
                </a:cubicBezTo>
                <a:cubicBezTo>
                  <a:pt x="19110" y="2680"/>
                  <a:pt x="19137" y="2642"/>
                  <a:pt x="19125" y="2621"/>
                </a:cubicBezTo>
                <a:cubicBezTo>
                  <a:pt x="19089" y="2558"/>
                  <a:pt x="19157" y="2486"/>
                  <a:pt x="19256" y="2481"/>
                </a:cubicBezTo>
                <a:cubicBezTo>
                  <a:pt x="19385" y="2474"/>
                  <a:pt x="19503" y="2418"/>
                  <a:pt x="19503" y="2364"/>
                </a:cubicBezTo>
                <a:cubicBezTo>
                  <a:pt x="19503" y="2340"/>
                  <a:pt x="19481" y="2282"/>
                  <a:pt x="19453" y="2239"/>
                </a:cubicBezTo>
                <a:cubicBezTo>
                  <a:pt x="19426" y="2195"/>
                  <a:pt x="19402" y="2144"/>
                  <a:pt x="19401" y="2124"/>
                </a:cubicBezTo>
                <a:cubicBezTo>
                  <a:pt x="19401" y="2104"/>
                  <a:pt x="19374" y="2047"/>
                  <a:pt x="19339" y="1998"/>
                </a:cubicBezTo>
                <a:cubicBezTo>
                  <a:pt x="19250" y="1876"/>
                  <a:pt x="19255" y="1823"/>
                  <a:pt x="19371" y="1711"/>
                </a:cubicBezTo>
                <a:cubicBezTo>
                  <a:pt x="19467" y="1618"/>
                  <a:pt x="19471" y="1603"/>
                  <a:pt x="19470" y="1385"/>
                </a:cubicBezTo>
                <a:cubicBezTo>
                  <a:pt x="19468" y="1107"/>
                  <a:pt x="19402" y="850"/>
                  <a:pt x="19297" y="707"/>
                </a:cubicBezTo>
                <a:cubicBezTo>
                  <a:pt x="19255" y="649"/>
                  <a:pt x="19107" y="525"/>
                  <a:pt x="18969" y="432"/>
                </a:cubicBezTo>
                <a:cubicBezTo>
                  <a:pt x="18667" y="228"/>
                  <a:pt x="18379" y="128"/>
                  <a:pt x="17895" y="59"/>
                </a:cubicBezTo>
                <a:cubicBezTo>
                  <a:pt x="17627" y="21"/>
                  <a:pt x="17397" y="0"/>
                  <a:pt x="1718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Types of Muscle">
            <a:extLst>
              <a:ext uri="{FF2B5EF4-FFF2-40B4-BE49-F238E27FC236}">
                <a16:creationId xmlns:a16="http://schemas.microsoft.com/office/drawing/2014/main" id="{54C836D9-1892-0FDD-E311-14650484EC3C}"/>
              </a:ext>
            </a:extLst>
          </p:cNvPr>
          <p:cNvSpPr txBox="1">
            <a:spLocks/>
          </p:cNvSpPr>
          <p:nvPr/>
        </p:nvSpPr>
        <p:spPr>
          <a:xfrm>
            <a:off x="2413000" y="1028700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49148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24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00" b="1" i="0" u="none" strike="noStrike" cap="none" spc="0" baseline="0">
                <a:ln>
                  <a:noFill/>
                </a:ln>
                <a:solidFill>
                  <a:srgbClr val="080201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/>
            <a:r>
              <a:rPr lang="en-AU" b="0" dirty="0">
                <a:solidFill>
                  <a:srgbClr val="000000"/>
                </a:solidFill>
              </a:rPr>
              <a:t>Types</a:t>
            </a:r>
            <a:r>
              <a:rPr lang="en-AU" dirty="0"/>
              <a:t> </a:t>
            </a:r>
            <a:r>
              <a:rPr lang="en-AU" b="0" dirty="0">
                <a:solidFill>
                  <a:srgbClr val="000000"/>
                </a:solidFill>
              </a:rPr>
              <a:t>of muscle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" grpId="0" build="p" bldLvl="5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Muscular system.jpg" descr="Muscular system.jpg"/>
          <p:cNvPicPr>
            <a:picLocks noChangeAspect="1"/>
          </p:cNvPicPr>
          <p:nvPr/>
        </p:nvPicPr>
        <p:blipFill>
          <a:blip r:embed="rId2"/>
          <a:srcRect l="5096" t="2871" r="5094" b="1564"/>
          <a:stretch>
            <a:fillRect/>
          </a:stretch>
        </p:blipFill>
        <p:spPr>
          <a:xfrm>
            <a:off x="4082022" y="2587330"/>
            <a:ext cx="5143297" cy="4033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559" extrusionOk="0">
                <a:moveTo>
                  <a:pt x="16367" y="3"/>
                </a:moveTo>
                <a:cubicBezTo>
                  <a:pt x="16215" y="-7"/>
                  <a:pt x="16184" y="1"/>
                  <a:pt x="16052" y="84"/>
                </a:cubicBezTo>
                <a:cubicBezTo>
                  <a:pt x="15881" y="191"/>
                  <a:pt x="15758" y="353"/>
                  <a:pt x="15674" y="582"/>
                </a:cubicBezTo>
                <a:cubicBezTo>
                  <a:pt x="15619" y="732"/>
                  <a:pt x="15613" y="781"/>
                  <a:pt x="15613" y="1115"/>
                </a:cubicBezTo>
                <a:lnTo>
                  <a:pt x="15611" y="1482"/>
                </a:lnTo>
                <a:lnTo>
                  <a:pt x="15551" y="1473"/>
                </a:lnTo>
                <a:cubicBezTo>
                  <a:pt x="15476" y="1462"/>
                  <a:pt x="15466" y="1506"/>
                  <a:pt x="15491" y="1745"/>
                </a:cubicBezTo>
                <a:cubicBezTo>
                  <a:pt x="15514" y="1957"/>
                  <a:pt x="15574" y="2098"/>
                  <a:pt x="15643" y="2099"/>
                </a:cubicBezTo>
                <a:cubicBezTo>
                  <a:pt x="15707" y="2100"/>
                  <a:pt x="15727" y="2131"/>
                  <a:pt x="15757" y="2275"/>
                </a:cubicBezTo>
                <a:cubicBezTo>
                  <a:pt x="15803" y="2490"/>
                  <a:pt x="15814" y="2646"/>
                  <a:pt x="15797" y="2843"/>
                </a:cubicBezTo>
                <a:cubicBezTo>
                  <a:pt x="15782" y="3030"/>
                  <a:pt x="15776" y="3044"/>
                  <a:pt x="15661" y="3185"/>
                </a:cubicBezTo>
                <a:cubicBezTo>
                  <a:pt x="15595" y="3266"/>
                  <a:pt x="15466" y="3391"/>
                  <a:pt x="15375" y="3461"/>
                </a:cubicBezTo>
                <a:lnTo>
                  <a:pt x="15210" y="3586"/>
                </a:lnTo>
                <a:lnTo>
                  <a:pt x="15002" y="3552"/>
                </a:lnTo>
                <a:cubicBezTo>
                  <a:pt x="14484" y="3466"/>
                  <a:pt x="14105" y="3696"/>
                  <a:pt x="13898" y="4222"/>
                </a:cubicBezTo>
                <a:cubicBezTo>
                  <a:pt x="13787" y="4505"/>
                  <a:pt x="13775" y="4593"/>
                  <a:pt x="13777" y="5018"/>
                </a:cubicBezTo>
                <a:lnTo>
                  <a:pt x="13779" y="5416"/>
                </a:lnTo>
                <a:lnTo>
                  <a:pt x="13632" y="5813"/>
                </a:lnTo>
                <a:cubicBezTo>
                  <a:pt x="13467" y="6260"/>
                  <a:pt x="13412" y="6426"/>
                  <a:pt x="13317" y="6780"/>
                </a:cubicBezTo>
                <a:cubicBezTo>
                  <a:pt x="13281" y="6916"/>
                  <a:pt x="13193" y="7153"/>
                  <a:pt x="13121" y="7308"/>
                </a:cubicBezTo>
                <a:cubicBezTo>
                  <a:pt x="13050" y="7464"/>
                  <a:pt x="12920" y="7778"/>
                  <a:pt x="12833" y="8006"/>
                </a:cubicBezTo>
                <a:cubicBezTo>
                  <a:pt x="12746" y="8235"/>
                  <a:pt x="12641" y="8487"/>
                  <a:pt x="12600" y="8566"/>
                </a:cubicBezTo>
                <a:cubicBezTo>
                  <a:pt x="12484" y="8790"/>
                  <a:pt x="12468" y="8820"/>
                  <a:pt x="12444" y="8891"/>
                </a:cubicBezTo>
                <a:cubicBezTo>
                  <a:pt x="12431" y="8927"/>
                  <a:pt x="12412" y="8957"/>
                  <a:pt x="12400" y="8957"/>
                </a:cubicBezTo>
                <a:cubicBezTo>
                  <a:pt x="12388" y="8957"/>
                  <a:pt x="12370" y="8994"/>
                  <a:pt x="12359" y="9037"/>
                </a:cubicBezTo>
                <a:cubicBezTo>
                  <a:pt x="12340" y="9111"/>
                  <a:pt x="12329" y="9116"/>
                  <a:pt x="12224" y="9109"/>
                </a:cubicBezTo>
                <a:cubicBezTo>
                  <a:pt x="12107" y="9102"/>
                  <a:pt x="11858" y="9188"/>
                  <a:pt x="11756" y="9270"/>
                </a:cubicBezTo>
                <a:cubicBezTo>
                  <a:pt x="11727" y="9295"/>
                  <a:pt x="11643" y="9322"/>
                  <a:pt x="11572" y="9330"/>
                </a:cubicBezTo>
                <a:cubicBezTo>
                  <a:pt x="11394" y="9349"/>
                  <a:pt x="11337" y="9365"/>
                  <a:pt x="11337" y="9398"/>
                </a:cubicBezTo>
                <a:cubicBezTo>
                  <a:pt x="11337" y="9413"/>
                  <a:pt x="11352" y="9419"/>
                  <a:pt x="11370" y="9410"/>
                </a:cubicBezTo>
                <a:cubicBezTo>
                  <a:pt x="11414" y="9389"/>
                  <a:pt x="11440" y="9451"/>
                  <a:pt x="11408" y="9500"/>
                </a:cubicBezTo>
                <a:cubicBezTo>
                  <a:pt x="11359" y="9575"/>
                  <a:pt x="11527" y="9600"/>
                  <a:pt x="11690" y="9542"/>
                </a:cubicBezTo>
                <a:cubicBezTo>
                  <a:pt x="11815" y="9498"/>
                  <a:pt x="11831" y="9530"/>
                  <a:pt x="11756" y="9671"/>
                </a:cubicBezTo>
                <a:cubicBezTo>
                  <a:pt x="11656" y="9860"/>
                  <a:pt x="11644" y="9890"/>
                  <a:pt x="11700" y="9828"/>
                </a:cubicBezTo>
                <a:cubicBezTo>
                  <a:pt x="11773" y="9746"/>
                  <a:pt x="11810" y="9796"/>
                  <a:pt x="11751" y="9900"/>
                </a:cubicBezTo>
                <a:cubicBezTo>
                  <a:pt x="11725" y="9948"/>
                  <a:pt x="11699" y="10006"/>
                  <a:pt x="11696" y="10030"/>
                </a:cubicBezTo>
                <a:cubicBezTo>
                  <a:pt x="11694" y="10053"/>
                  <a:pt x="11648" y="10120"/>
                  <a:pt x="11595" y="10178"/>
                </a:cubicBezTo>
                <a:cubicBezTo>
                  <a:pt x="11542" y="10236"/>
                  <a:pt x="11504" y="10295"/>
                  <a:pt x="11510" y="10308"/>
                </a:cubicBezTo>
                <a:cubicBezTo>
                  <a:pt x="11528" y="10344"/>
                  <a:pt x="11368" y="10487"/>
                  <a:pt x="11330" y="10469"/>
                </a:cubicBezTo>
                <a:cubicBezTo>
                  <a:pt x="11283" y="10446"/>
                  <a:pt x="11257" y="10549"/>
                  <a:pt x="11302" y="10581"/>
                </a:cubicBezTo>
                <a:cubicBezTo>
                  <a:pt x="11329" y="10601"/>
                  <a:pt x="11332" y="10618"/>
                  <a:pt x="11314" y="10662"/>
                </a:cubicBezTo>
                <a:cubicBezTo>
                  <a:pt x="11295" y="10707"/>
                  <a:pt x="11298" y="10719"/>
                  <a:pt x="11325" y="10719"/>
                </a:cubicBezTo>
                <a:cubicBezTo>
                  <a:pt x="11344" y="10719"/>
                  <a:pt x="11399" y="10651"/>
                  <a:pt x="11448" y="10567"/>
                </a:cubicBezTo>
                <a:cubicBezTo>
                  <a:pt x="11654" y="10214"/>
                  <a:pt x="11752" y="10202"/>
                  <a:pt x="11590" y="10550"/>
                </a:cubicBezTo>
                <a:cubicBezTo>
                  <a:pt x="11503" y="10735"/>
                  <a:pt x="11497" y="10760"/>
                  <a:pt x="11532" y="10785"/>
                </a:cubicBezTo>
                <a:cubicBezTo>
                  <a:pt x="11562" y="10807"/>
                  <a:pt x="11565" y="10822"/>
                  <a:pt x="11543" y="10855"/>
                </a:cubicBezTo>
                <a:cubicBezTo>
                  <a:pt x="11503" y="10916"/>
                  <a:pt x="11564" y="10909"/>
                  <a:pt x="11618" y="10847"/>
                </a:cubicBezTo>
                <a:cubicBezTo>
                  <a:pt x="11651" y="10809"/>
                  <a:pt x="11667" y="10805"/>
                  <a:pt x="11688" y="10832"/>
                </a:cubicBezTo>
                <a:cubicBezTo>
                  <a:pt x="11733" y="10889"/>
                  <a:pt x="11772" y="10873"/>
                  <a:pt x="11878" y="10749"/>
                </a:cubicBezTo>
                <a:cubicBezTo>
                  <a:pt x="11981" y="10627"/>
                  <a:pt x="12002" y="10629"/>
                  <a:pt x="12011" y="10762"/>
                </a:cubicBezTo>
                <a:cubicBezTo>
                  <a:pt x="12014" y="10804"/>
                  <a:pt x="12024" y="10838"/>
                  <a:pt x="12033" y="10838"/>
                </a:cubicBezTo>
                <a:cubicBezTo>
                  <a:pt x="12067" y="10838"/>
                  <a:pt x="12489" y="10136"/>
                  <a:pt x="12607" y="9884"/>
                </a:cubicBezTo>
                <a:cubicBezTo>
                  <a:pt x="12674" y="9738"/>
                  <a:pt x="12758" y="9576"/>
                  <a:pt x="12793" y="9523"/>
                </a:cubicBezTo>
                <a:cubicBezTo>
                  <a:pt x="12829" y="9470"/>
                  <a:pt x="12874" y="9385"/>
                  <a:pt x="12895" y="9334"/>
                </a:cubicBezTo>
                <a:cubicBezTo>
                  <a:pt x="12915" y="9283"/>
                  <a:pt x="13103" y="9016"/>
                  <a:pt x="13312" y="8740"/>
                </a:cubicBezTo>
                <a:cubicBezTo>
                  <a:pt x="13696" y="8234"/>
                  <a:pt x="14013" y="7738"/>
                  <a:pt x="14073" y="7548"/>
                </a:cubicBezTo>
                <a:cubicBezTo>
                  <a:pt x="14153" y="7295"/>
                  <a:pt x="14255" y="7041"/>
                  <a:pt x="14384" y="6761"/>
                </a:cubicBezTo>
                <a:cubicBezTo>
                  <a:pt x="14541" y="6423"/>
                  <a:pt x="14555" y="6417"/>
                  <a:pt x="14621" y="6674"/>
                </a:cubicBezTo>
                <a:cubicBezTo>
                  <a:pt x="14665" y="6850"/>
                  <a:pt x="14807" y="7229"/>
                  <a:pt x="14909" y="7446"/>
                </a:cubicBezTo>
                <a:cubicBezTo>
                  <a:pt x="15004" y="7650"/>
                  <a:pt x="15029" y="7894"/>
                  <a:pt x="14989" y="8237"/>
                </a:cubicBezTo>
                <a:cubicBezTo>
                  <a:pt x="14971" y="8383"/>
                  <a:pt x="14957" y="8592"/>
                  <a:pt x="14957" y="8702"/>
                </a:cubicBezTo>
                <a:cubicBezTo>
                  <a:pt x="14957" y="8858"/>
                  <a:pt x="14941" y="8949"/>
                  <a:pt x="14887" y="9109"/>
                </a:cubicBezTo>
                <a:cubicBezTo>
                  <a:pt x="14806" y="9353"/>
                  <a:pt x="14772" y="9587"/>
                  <a:pt x="14772" y="9913"/>
                </a:cubicBezTo>
                <a:cubicBezTo>
                  <a:pt x="14772" y="10191"/>
                  <a:pt x="14730" y="10412"/>
                  <a:pt x="14541" y="11131"/>
                </a:cubicBezTo>
                <a:cubicBezTo>
                  <a:pt x="14339" y="11896"/>
                  <a:pt x="14322" y="12028"/>
                  <a:pt x="14324" y="12777"/>
                </a:cubicBezTo>
                <a:cubicBezTo>
                  <a:pt x="14327" y="13500"/>
                  <a:pt x="14351" y="13714"/>
                  <a:pt x="14496" y="14281"/>
                </a:cubicBezTo>
                <a:cubicBezTo>
                  <a:pt x="14567" y="14559"/>
                  <a:pt x="14592" y="14708"/>
                  <a:pt x="14602" y="14928"/>
                </a:cubicBezTo>
                <a:cubicBezTo>
                  <a:pt x="14610" y="15085"/>
                  <a:pt x="14624" y="15206"/>
                  <a:pt x="14632" y="15199"/>
                </a:cubicBezTo>
                <a:cubicBezTo>
                  <a:pt x="14647" y="15188"/>
                  <a:pt x="14716" y="14740"/>
                  <a:pt x="14731" y="14567"/>
                </a:cubicBezTo>
                <a:cubicBezTo>
                  <a:pt x="14734" y="14527"/>
                  <a:pt x="14748" y="14499"/>
                  <a:pt x="14761" y="14503"/>
                </a:cubicBezTo>
                <a:cubicBezTo>
                  <a:pt x="14773" y="14508"/>
                  <a:pt x="14789" y="14463"/>
                  <a:pt x="14795" y="14406"/>
                </a:cubicBezTo>
                <a:cubicBezTo>
                  <a:pt x="14815" y="14228"/>
                  <a:pt x="14851" y="14293"/>
                  <a:pt x="14855" y="14512"/>
                </a:cubicBezTo>
                <a:cubicBezTo>
                  <a:pt x="14858" y="14626"/>
                  <a:pt x="14872" y="14784"/>
                  <a:pt x="14887" y="14864"/>
                </a:cubicBezTo>
                <a:cubicBezTo>
                  <a:pt x="14902" y="14944"/>
                  <a:pt x="14909" y="15043"/>
                  <a:pt x="14900" y="15085"/>
                </a:cubicBezTo>
                <a:cubicBezTo>
                  <a:pt x="14881" y="15182"/>
                  <a:pt x="14794" y="15334"/>
                  <a:pt x="14769" y="15314"/>
                </a:cubicBezTo>
                <a:cubicBezTo>
                  <a:pt x="14758" y="15305"/>
                  <a:pt x="14749" y="15332"/>
                  <a:pt x="14749" y="15371"/>
                </a:cubicBezTo>
                <a:cubicBezTo>
                  <a:pt x="14749" y="15410"/>
                  <a:pt x="14732" y="15458"/>
                  <a:pt x="14712" y="15479"/>
                </a:cubicBezTo>
                <a:cubicBezTo>
                  <a:pt x="14693" y="15500"/>
                  <a:pt x="14667" y="15542"/>
                  <a:pt x="14654" y="15572"/>
                </a:cubicBezTo>
                <a:cubicBezTo>
                  <a:pt x="14628" y="15634"/>
                  <a:pt x="14491" y="16503"/>
                  <a:pt x="14448" y="16885"/>
                </a:cubicBezTo>
                <a:cubicBezTo>
                  <a:pt x="14411" y="17208"/>
                  <a:pt x="14432" y="17827"/>
                  <a:pt x="14494" y="18283"/>
                </a:cubicBezTo>
                <a:cubicBezTo>
                  <a:pt x="14521" y="18477"/>
                  <a:pt x="14557" y="18858"/>
                  <a:pt x="14574" y="19130"/>
                </a:cubicBezTo>
                <a:cubicBezTo>
                  <a:pt x="14602" y="19570"/>
                  <a:pt x="14609" y="19631"/>
                  <a:pt x="14656" y="19694"/>
                </a:cubicBezTo>
                <a:cubicBezTo>
                  <a:pt x="14715" y="19775"/>
                  <a:pt x="14707" y="19890"/>
                  <a:pt x="14646" y="19825"/>
                </a:cubicBezTo>
                <a:cubicBezTo>
                  <a:pt x="14618" y="19796"/>
                  <a:pt x="14610" y="19797"/>
                  <a:pt x="14609" y="19830"/>
                </a:cubicBezTo>
                <a:cubicBezTo>
                  <a:pt x="14609" y="19852"/>
                  <a:pt x="14568" y="19929"/>
                  <a:pt x="14518" y="20001"/>
                </a:cubicBezTo>
                <a:cubicBezTo>
                  <a:pt x="14434" y="20123"/>
                  <a:pt x="14417" y="20135"/>
                  <a:pt x="14316" y="20135"/>
                </a:cubicBezTo>
                <a:cubicBezTo>
                  <a:pt x="14214" y="20136"/>
                  <a:pt x="14197" y="20147"/>
                  <a:pt x="14063" y="20309"/>
                </a:cubicBezTo>
                <a:cubicBezTo>
                  <a:pt x="14000" y="20385"/>
                  <a:pt x="13937" y="20443"/>
                  <a:pt x="13878" y="20487"/>
                </a:cubicBezTo>
                <a:cubicBezTo>
                  <a:pt x="13899" y="20485"/>
                  <a:pt x="13916" y="20487"/>
                  <a:pt x="13925" y="20498"/>
                </a:cubicBezTo>
                <a:cubicBezTo>
                  <a:pt x="13943" y="20521"/>
                  <a:pt x="13937" y="20550"/>
                  <a:pt x="13900" y="20600"/>
                </a:cubicBezTo>
                <a:cubicBezTo>
                  <a:pt x="13834" y="20689"/>
                  <a:pt x="13837" y="20708"/>
                  <a:pt x="13920" y="20801"/>
                </a:cubicBezTo>
                <a:cubicBezTo>
                  <a:pt x="14040" y="20935"/>
                  <a:pt x="14273" y="21009"/>
                  <a:pt x="14756" y="21064"/>
                </a:cubicBezTo>
                <a:cubicBezTo>
                  <a:pt x="15097" y="21103"/>
                  <a:pt x="15243" y="21085"/>
                  <a:pt x="15443" y="20977"/>
                </a:cubicBezTo>
                <a:lnTo>
                  <a:pt x="15539" y="20924"/>
                </a:lnTo>
                <a:lnTo>
                  <a:pt x="15470" y="20886"/>
                </a:lnTo>
                <a:cubicBezTo>
                  <a:pt x="15430" y="20865"/>
                  <a:pt x="15381" y="20824"/>
                  <a:pt x="15360" y="20795"/>
                </a:cubicBezTo>
                <a:cubicBezTo>
                  <a:pt x="15317" y="20735"/>
                  <a:pt x="15321" y="20601"/>
                  <a:pt x="15358" y="20587"/>
                </a:cubicBezTo>
                <a:cubicBezTo>
                  <a:pt x="15326" y="20567"/>
                  <a:pt x="15299" y="20547"/>
                  <a:pt x="15291" y="20532"/>
                </a:cubicBezTo>
                <a:cubicBezTo>
                  <a:pt x="15291" y="20530"/>
                  <a:pt x="15292" y="20529"/>
                  <a:pt x="15291" y="20528"/>
                </a:cubicBezTo>
                <a:cubicBezTo>
                  <a:pt x="15271" y="20503"/>
                  <a:pt x="15248" y="20454"/>
                  <a:pt x="15222" y="20375"/>
                </a:cubicBezTo>
                <a:cubicBezTo>
                  <a:pt x="15198" y="20303"/>
                  <a:pt x="15187" y="20172"/>
                  <a:pt x="15187" y="19976"/>
                </a:cubicBezTo>
                <a:cubicBezTo>
                  <a:pt x="15187" y="19725"/>
                  <a:pt x="15207" y="19568"/>
                  <a:pt x="15325" y="18894"/>
                </a:cubicBezTo>
                <a:cubicBezTo>
                  <a:pt x="15492" y="17939"/>
                  <a:pt x="15491" y="17944"/>
                  <a:pt x="15576" y="17774"/>
                </a:cubicBezTo>
                <a:cubicBezTo>
                  <a:pt x="15715" y="17494"/>
                  <a:pt x="15722" y="17334"/>
                  <a:pt x="15626" y="16618"/>
                </a:cubicBezTo>
                <a:cubicBezTo>
                  <a:pt x="15538" y="15968"/>
                  <a:pt x="15536" y="15905"/>
                  <a:pt x="15606" y="15551"/>
                </a:cubicBezTo>
                <a:cubicBezTo>
                  <a:pt x="15638" y="15390"/>
                  <a:pt x="15682" y="15147"/>
                  <a:pt x="15703" y="15012"/>
                </a:cubicBezTo>
                <a:cubicBezTo>
                  <a:pt x="15724" y="14868"/>
                  <a:pt x="15798" y="14591"/>
                  <a:pt x="15881" y="14338"/>
                </a:cubicBezTo>
                <a:cubicBezTo>
                  <a:pt x="15958" y="14101"/>
                  <a:pt x="16042" y="13835"/>
                  <a:pt x="16067" y="13746"/>
                </a:cubicBezTo>
                <a:cubicBezTo>
                  <a:pt x="16118" y="13567"/>
                  <a:pt x="16151" y="13079"/>
                  <a:pt x="16169" y="12272"/>
                </a:cubicBezTo>
                <a:cubicBezTo>
                  <a:pt x="16179" y="11803"/>
                  <a:pt x="16181" y="11774"/>
                  <a:pt x="16248" y="11585"/>
                </a:cubicBezTo>
                <a:cubicBezTo>
                  <a:pt x="16288" y="11473"/>
                  <a:pt x="16316" y="11413"/>
                  <a:pt x="16335" y="11417"/>
                </a:cubicBezTo>
                <a:cubicBezTo>
                  <a:pt x="16367" y="11425"/>
                  <a:pt x="16378" y="11617"/>
                  <a:pt x="16388" y="12066"/>
                </a:cubicBezTo>
                <a:cubicBezTo>
                  <a:pt x="16396" y="12401"/>
                  <a:pt x="16414" y="12736"/>
                  <a:pt x="16428" y="12813"/>
                </a:cubicBezTo>
                <a:cubicBezTo>
                  <a:pt x="16443" y="12890"/>
                  <a:pt x="16471" y="13092"/>
                  <a:pt x="16491" y="13265"/>
                </a:cubicBezTo>
                <a:cubicBezTo>
                  <a:pt x="16512" y="13437"/>
                  <a:pt x="16558" y="13704"/>
                  <a:pt x="16595" y="13856"/>
                </a:cubicBezTo>
                <a:cubicBezTo>
                  <a:pt x="16632" y="14009"/>
                  <a:pt x="16673" y="14222"/>
                  <a:pt x="16686" y="14329"/>
                </a:cubicBezTo>
                <a:cubicBezTo>
                  <a:pt x="16758" y="14911"/>
                  <a:pt x="16874" y="15637"/>
                  <a:pt x="16923" y="15814"/>
                </a:cubicBezTo>
                <a:cubicBezTo>
                  <a:pt x="16957" y="15941"/>
                  <a:pt x="16946" y="16050"/>
                  <a:pt x="16844" y="16639"/>
                </a:cubicBezTo>
                <a:cubicBezTo>
                  <a:pt x="16812" y="16824"/>
                  <a:pt x="16793" y="17042"/>
                  <a:pt x="16791" y="17227"/>
                </a:cubicBezTo>
                <a:cubicBezTo>
                  <a:pt x="16789" y="17516"/>
                  <a:pt x="16789" y="17526"/>
                  <a:pt x="16884" y="17770"/>
                </a:cubicBezTo>
                <a:cubicBezTo>
                  <a:pt x="16937" y="17907"/>
                  <a:pt x="16998" y="18106"/>
                  <a:pt x="17017" y="18211"/>
                </a:cubicBezTo>
                <a:cubicBezTo>
                  <a:pt x="17116" y="18744"/>
                  <a:pt x="17225" y="19506"/>
                  <a:pt x="17224" y="19649"/>
                </a:cubicBezTo>
                <a:cubicBezTo>
                  <a:pt x="17216" y="20353"/>
                  <a:pt x="17215" y="20369"/>
                  <a:pt x="17171" y="20462"/>
                </a:cubicBezTo>
                <a:lnTo>
                  <a:pt x="17126" y="20555"/>
                </a:lnTo>
                <a:lnTo>
                  <a:pt x="17117" y="20555"/>
                </a:lnTo>
                <a:cubicBezTo>
                  <a:pt x="17119" y="20564"/>
                  <a:pt x="17119" y="20574"/>
                  <a:pt x="17114" y="20585"/>
                </a:cubicBezTo>
                <a:cubicBezTo>
                  <a:pt x="17113" y="20586"/>
                  <a:pt x="17105" y="20586"/>
                  <a:pt x="17104" y="20587"/>
                </a:cubicBezTo>
                <a:cubicBezTo>
                  <a:pt x="17122" y="20613"/>
                  <a:pt x="17119" y="20663"/>
                  <a:pt x="17087" y="20708"/>
                </a:cubicBezTo>
                <a:cubicBezTo>
                  <a:pt x="17065" y="20740"/>
                  <a:pt x="17037" y="20765"/>
                  <a:pt x="17026" y="20765"/>
                </a:cubicBezTo>
                <a:cubicBezTo>
                  <a:pt x="17014" y="20765"/>
                  <a:pt x="16958" y="20793"/>
                  <a:pt x="16901" y="20827"/>
                </a:cubicBezTo>
                <a:lnTo>
                  <a:pt x="16798" y="20886"/>
                </a:lnTo>
                <a:lnTo>
                  <a:pt x="16881" y="20960"/>
                </a:lnTo>
                <a:cubicBezTo>
                  <a:pt x="17039" y="21097"/>
                  <a:pt x="17339" y="21143"/>
                  <a:pt x="17547" y="21062"/>
                </a:cubicBezTo>
                <a:cubicBezTo>
                  <a:pt x="17586" y="21047"/>
                  <a:pt x="17699" y="21009"/>
                  <a:pt x="17796" y="20977"/>
                </a:cubicBezTo>
                <a:cubicBezTo>
                  <a:pt x="17947" y="20928"/>
                  <a:pt x="17977" y="20926"/>
                  <a:pt x="17999" y="20960"/>
                </a:cubicBezTo>
                <a:cubicBezTo>
                  <a:pt x="18000" y="20962"/>
                  <a:pt x="18000" y="20961"/>
                  <a:pt x="18001" y="20962"/>
                </a:cubicBezTo>
                <a:cubicBezTo>
                  <a:pt x="18026" y="20951"/>
                  <a:pt x="18056" y="20940"/>
                  <a:pt x="18073" y="20931"/>
                </a:cubicBezTo>
                <a:cubicBezTo>
                  <a:pt x="18120" y="20905"/>
                  <a:pt x="18168" y="20883"/>
                  <a:pt x="18178" y="20882"/>
                </a:cubicBezTo>
                <a:cubicBezTo>
                  <a:pt x="18187" y="20881"/>
                  <a:pt x="18228" y="20858"/>
                  <a:pt x="18269" y="20833"/>
                </a:cubicBezTo>
                <a:cubicBezTo>
                  <a:pt x="18321" y="20802"/>
                  <a:pt x="18344" y="20769"/>
                  <a:pt x="18344" y="20723"/>
                </a:cubicBezTo>
                <a:cubicBezTo>
                  <a:pt x="18344" y="20624"/>
                  <a:pt x="18191" y="20421"/>
                  <a:pt x="18034" y="20313"/>
                </a:cubicBezTo>
                <a:cubicBezTo>
                  <a:pt x="17955" y="20259"/>
                  <a:pt x="17880" y="20182"/>
                  <a:pt x="17856" y="20131"/>
                </a:cubicBezTo>
                <a:cubicBezTo>
                  <a:pt x="17759" y="19920"/>
                  <a:pt x="17787" y="19354"/>
                  <a:pt x="17940" y="18402"/>
                </a:cubicBezTo>
                <a:cubicBezTo>
                  <a:pt x="18098" y="17415"/>
                  <a:pt x="18095" y="17282"/>
                  <a:pt x="17895" y="15948"/>
                </a:cubicBezTo>
                <a:cubicBezTo>
                  <a:pt x="17843" y="15606"/>
                  <a:pt x="17836" y="15505"/>
                  <a:pt x="17848" y="15214"/>
                </a:cubicBezTo>
                <a:cubicBezTo>
                  <a:pt x="17867" y="14769"/>
                  <a:pt x="17913" y="14455"/>
                  <a:pt x="18008" y="14122"/>
                </a:cubicBezTo>
                <a:cubicBezTo>
                  <a:pt x="18144" y="13642"/>
                  <a:pt x="18168" y="13426"/>
                  <a:pt x="18169" y="12703"/>
                </a:cubicBezTo>
                <a:cubicBezTo>
                  <a:pt x="18171" y="11954"/>
                  <a:pt x="18153" y="11784"/>
                  <a:pt x="18009" y="11233"/>
                </a:cubicBezTo>
                <a:cubicBezTo>
                  <a:pt x="17845" y="10599"/>
                  <a:pt x="17812" y="10400"/>
                  <a:pt x="17791" y="9884"/>
                </a:cubicBezTo>
                <a:cubicBezTo>
                  <a:pt x="17772" y="9402"/>
                  <a:pt x="17748" y="9256"/>
                  <a:pt x="17642" y="8986"/>
                </a:cubicBezTo>
                <a:cubicBezTo>
                  <a:pt x="17587" y="8847"/>
                  <a:pt x="17554" y="8503"/>
                  <a:pt x="17552" y="8032"/>
                </a:cubicBezTo>
                <a:cubicBezTo>
                  <a:pt x="17550" y="7769"/>
                  <a:pt x="17568" y="7713"/>
                  <a:pt x="17738" y="7417"/>
                </a:cubicBezTo>
                <a:cubicBezTo>
                  <a:pt x="17854" y="7215"/>
                  <a:pt x="18019" y="6802"/>
                  <a:pt x="18096" y="6524"/>
                </a:cubicBezTo>
                <a:cubicBezTo>
                  <a:pt x="18124" y="6421"/>
                  <a:pt x="18158" y="6337"/>
                  <a:pt x="18171" y="6337"/>
                </a:cubicBezTo>
                <a:cubicBezTo>
                  <a:pt x="18200" y="6337"/>
                  <a:pt x="18583" y="7306"/>
                  <a:pt x="18644" y="7533"/>
                </a:cubicBezTo>
                <a:cubicBezTo>
                  <a:pt x="18726" y="7845"/>
                  <a:pt x="19038" y="8379"/>
                  <a:pt x="19604" y="9181"/>
                </a:cubicBezTo>
                <a:cubicBezTo>
                  <a:pt x="19805" y="9466"/>
                  <a:pt x="19958" y="9721"/>
                  <a:pt x="19958" y="9769"/>
                </a:cubicBezTo>
                <a:cubicBezTo>
                  <a:pt x="19958" y="9781"/>
                  <a:pt x="19997" y="9852"/>
                  <a:pt x="20045" y="9926"/>
                </a:cubicBezTo>
                <a:cubicBezTo>
                  <a:pt x="20093" y="10000"/>
                  <a:pt x="20152" y="10118"/>
                  <a:pt x="20175" y="10191"/>
                </a:cubicBezTo>
                <a:cubicBezTo>
                  <a:pt x="20227" y="10360"/>
                  <a:pt x="20519" y="11069"/>
                  <a:pt x="20621" y="11273"/>
                </a:cubicBezTo>
                <a:cubicBezTo>
                  <a:pt x="20705" y="11442"/>
                  <a:pt x="20756" y="11458"/>
                  <a:pt x="20747" y="11313"/>
                </a:cubicBezTo>
                <a:cubicBezTo>
                  <a:pt x="20738" y="11170"/>
                  <a:pt x="20779" y="11176"/>
                  <a:pt x="20847" y="11328"/>
                </a:cubicBezTo>
                <a:cubicBezTo>
                  <a:pt x="20963" y="11587"/>
                  <a:pt x="21012" y="11623"/>
                  <a:pt x="21085" y="11508"/>
                </a:cubicBezTo>
                <a:lnTo>
                  <a:pt x="21125" y="11447"/>
                </a:lnTo>
                <a:lnTo>
                  <a:pt x="21163" y="11523"/>
                </a:lnTo>
                <a:cubicBezTo>
                  <a:pt x="21185" y="11566"/>
                  <a:pt x="21225" y="11602"/>
                  <a:pt x="21250" y="11602"/>
                </a:cubicBezTo>
                <a:cubicBezTo>
                  <a:pt x="21323" y="11602"/>
                  <a:pt x="21305" y="11487"/>
                  <a:pt x="21187" y="11175"/>
                </a:cubicBezTo>
                <a:cubicBezTo>
                  <a:pt x="21114" y="10983"/>
                  <a:pt x="21088" y="10884"/>
                  <a:pt x="21104" y="10863"/>
                </a:cubicBezTo>
                <a:cubicBezTo>
                  <a:pt x="21133" y="10826"/>
                  <a:pt x="21229" y="10968"/>
                  <a:pt x="21305" y="11158"/>
                </a:cubicBezTo>
                <a:cubicBezTo>
                  <a:pt x="21367" y="11315"/>
                  <a:pt x="21465" y="11439"/>
                  <a:pt x="21501" y="11411"/>
                </a:cubicBezTo>
                <a:cubicBezTo>
                  <a:pt x="21553" y="11370"/>
                  <a:pt x="21524" y="11209"/>
                  <a:pt x="21433" y="11025"/>
                </a:cubicBezTo>
                <a:cubicBezTo>
                  <a:pt x="21382" y="10922"/>
                  <a:pt x="21340" y="10831"/>
                  <a:pt x="21340" y="10821"/>
                </a:cubicBezTo>
                <a:cubicBezTo>
                  <a:pt x="21340" y="10811"/>
                  <a:pt x="21311" y="10749"/>
                  <a:pt x="21275" y="10681"/>
                </a:cubicBezTo>
                <a:cubicBezTo>
                  <a:pt x="21170" y="10486"/>
                  <a:pt x="21039" y="10136"/>
                  <a:pt x="21064" y="10117"/>
                </a:cubicBezTo>
                <a:cubicBezTo>
                  <a:pt x="21076" y="10107"/>
                  <a:pt x="21135" y="10126"/>
                  <a:pt x="21193" y="10159"/>
                </a:cubicBezTo>
                <a:cubicBezTo>
                  <a:pt x="21322" y="10232"/>
                  <a:pt x="21484" y="10239"/>
                  <a:pt x="21535" y="10174"/>
                </a:cubicBezTo>
                <a:cubicBezTo>
                  <a:pt x="21589" y="10105"/>
                  <a:pt x="21579" y="10048"/>
                  <a:pt x="21508" y="10028"/>
                </a:cubicBezTo>
                <a:cubicBezTo>
                  <a:pt x="21344" y="9982"/>
                  <a:pt x="21213" y="9912"/>
                  <a:pt x="21085" y="9803"/>
                </a:cubicBezTo>
                <a:cubicBezTo>
                  <a:pt x="20914" y="9657"/>
                  <a:pt x="20747" y="9574"/>
                  <a:pt x="20626" y="9574"/>
                </a:cubicBezTo>
                <a:cubicBezTo>
                  <a:pt x="20544" y="9574"/>
                  <a:pt x="20530" y="9562"/>
                  <a:pt x="20494" y="9472"/>
                </a:cubicBezTo>
                <a:cubicBezTo>
                  <a:pt x="20472" y="9416"/>
                  <a:pt x="20373" y="9202"/>
                  <a:pt x="20275" y="8995"/>
                </a:cubicBezTo>
                <a:cubicBezTo>
                  <a:pt x="20177" y="8788"/>
                  <a:pt x="20071" y="8540"/>
                  <a:pt x="20040" y="8443"/>
                </a:cubicBezTo>
                <a:cubicBezTo>
                  <a:pt x="19975" y="8238"/>
                  <a:pt x="19760" y="7673"/>
                  <a:pt x="19609" y="7313"/>
                </a:cubicBezTo>
                <a:cubicBezTo>
                  <a:pt x="19551" y="7175"/>
                  <a:pt x="19485" y="6970"/>
                  <a:pt x="19462" y="6857"/>
                </a:cubicBezTo>
                <a:cubicBezTo>
                  <a:pt x="19412" y="6603"/>
                  <a:pt x="19290" y="6208"/>
                  <a:pt x="19115" y="5726"/>
                </a:cubicBezTo>
                <a:lnTo>
                  <a:pt x="18980" y="5359"/>
                </a:lnTo>
                <a:lnTo>
                  <a:pt x="18978" y="4933"/>
                </a:lnTo>
                <a:cubicBezTo>
                  <a:pt x="18975" y="4484"/>
                  <a:pt x="18956" y="4356"/>
                  <a:pt x="18857" y="4084"/>
                </a:cubicBezTo>
                <a:cubicBezTo>
                  <a:pt x="18781" y="3879"/>
                  <a:pt x="18558" y="3588"/>
                  <a:pt x="18402" y="3492"/>
                </a:cubicBezTo>
                <a:cubicBezTo>
                  <a:pt x="18237" y="3390"/>
                  <a:pt x="17868" y="3374"/>
                  <a:pt x="17653" y="3461"/>
                </a:cubicBezTo>
                <a:lnTo>
                  <a:pt x="17503" y="3522"/>
                </a:lnTo>
                <a:lnTo>
                  <a:pt x="17307" y="3352"/>
                </a:lnTo>
                <a:cubicBezTo>
                  <a:pt x="17043" y="3123"/>
                  <a:pt x="16975" y="2998"/>
                  <a:pt x="16966" y="2720"/>
                </a:cubicBezTo>
                <a:cubicBezTo>
                  <a:pt x="16962" y="2604"/>
                  <a:pt x="16974" y="2411"/>
                  <a:pt x="16991" y="2290"/>
                </a:cubicBezTo>
                <a:cubicBezTo>
                  <a:pt x="17019" y="2087"/>
                  <a:pt x="17024" y="2069"/>
                  <a:pt x="17079" y="2061"/>
                </a:cubicBezTo>
                <a:cubicBezTo>
                  <a:pt x="17161" y="2048"/>
                  <a:pt x="17240" y="1863"/>
                  <a:pt x="17254" y="1649"/>
                </a:cubicBezTo>
                <a:cubicBezTo>
                  <a:pt x="17265" y="1464"/>
                  <a:pt x="17244" y="1402"/>
                  <a:pt x="17171" y="1397"/>
                </a:cubicBezTo>
                <a:cubicBezTo>
                  <a:pt x="17124" y="1393"/>
                  <a:pt x="17120" y="1377"/>
                  <a:pt x="17116" y="1100"/>
                </a:cubicBezTo>
                <a:cubicBezTo>
                  <a:pt x="17111" y="838"/>
                  <a:pt x="17103" y="784"/>
                  <a:pt x="17037" y="608"/>
                </a:cubicBezTo>
                <a:cubicBezTo>
                  <a:pt x="16899" y="234"/>
                  <a:pt x="16664" y="23"/>
                  <a:pt x="16367" y="3"/>
                </a:cubicBezTo>
                <a:close/>
                <a:moveTo>
                  <a:pt x="4902" y="7"/>
                </a:moveTo>
                <a:cubicBezTo>
                  <a:pt x="4824" y="14"/>
                  <a:pt x="4746" y="41"/>
                  <a:pt x="4673" y="88"/>
                </a:cubicBezTo>
                <a:cubicBezTo>
                  <a:pt x="4390" y="268"/>
                  <a:pt x="4239" y="634"/>
                  <a:pt x="4238" y="1138"/>
                </a:cubicBezTo>
                <a:cubicBezTo>
                  <a:pt x="4238" y="1231"/>
                  <a:pt x="4228" y="1268"/>
                  <a:pt x="4198" y="1282"/>
                </a:cubicBezTo>
                <a:cubicBezTo>
                  <a:pt x="4137" y="1311"/>
                  <a:pt x="4123" y="1351"/>
                  <a:pt x="4123" y="1511"/>
                </a:cubicBezTo>
                <a:cubicBezTo>
                  <a:pt x="4124" y="1713"/>
                  <a:pt x="4196" y="1909"/>
                  <a:pt x="4265" y="1899"/>
                </a:cubicBezTo>
                <a:cubicBezTo>
                  <a:pt x="4309" y="1893"/>
                  <a:pt x="4318" y="1911"/>
                  <a:pt x="4333" y="2016"/>
                </a:cubicBezTo>
                <a:cubicBezTo>
                  <a:pt x="4343" y="2084"/>
                  <a:pt x="4362" y="2167"/>
                  <a:pt x="4376" y="2201"/>
                </a:cubicBezTo>
                <a:cubicBezTo>
                  <a:pt x="4414" y="2291"/>
                  <a:pt x="4381" y="2694"/>
                  <a:pt x="4326" y="2809"/>
                </a:cubicBezTo>
                <a:cubicBezTo>
                  <a:pt x="4302" y="2861"/>
                  <a:pt x="4200" y="2978"/>
                  <a:pt x="4098" y="3068"/>
                </a:cubicBezTo>
                <a:lnTo>
                  <a:pt x="3912" y="3234"/>
                </a:lnTo>
                <a:lnTo>
                  <a:pt x="3800" y="3185"/>
                </a:lnTo>
                <a:cubicBezTo>
                  <a:pt x="3665" y="3127"/>
                  <a:pt x="3323" y="3120"/>
                  <a:pt x="3178" y="3170"/>
                </a:cubicBezTo>
                <a:cubicBezTo>
                  <a:pt x="2976" y="3240"/>
                  <a:pt x="2769" y="3481"/>
                  <a:pt x="2665" y="3762"/>
                </a:cubicBezTo>
                <a:cubicBezTo>
                  <a:pt x="2582" y="3988"/>
                  <a:pt x="2552" y="4206"/>
                  <a:pt x="2559" y="4555"/>
                </a:cubicBezTo>
                <a:cubicBezTo>
                  <a:pt x="2565" y="4852"/>
                  <a:pt x="2563" y="4865"/>
                  <a:pt x="2477" y="5109"/>
                </a:cubicBezTo>
                <a:cubicBezTo>
                  <a:pt x="2257" y="5733"/>
                  <a:pt x="2211" y="5875"/>
                  <a:pt x="2176" y="6023"/>
                </a:cubicBezTo>
                <a:cubicBezTo>
                  <a:pt x="2155" y="6110"/>
                  <a:pt x="2127" y="6207"/>
                  <a:pt x="2114" y="6237"/>
                </a:cubicBezTo>
                <a:cubicBezTo>
                  <a:pt x="2102" y="6268"/>
                  <a:pt x="2077" y="6360"/>
                  <a:pt x="2060" y="6443"/>
                </a:cubicBezTo>
                <a:cubicBezTo>
                  <a:pt x="2042" y="6526"/>
                  <a:pt x="1965" y="6738"/>
                  <a:pt x="1886" y="6916"/>
                </a:cubicBezTo>
                <a:cubicBezTo>
                  <a:pt x="1737" y="7256"/>
                  <a:pt x="1542" y="7746"/>
                  <a:pt x="1500" y="7890"/>
                </a:cubicBezTo>
                <a:cubicBezTo>
                  <a:pt x="1487" y="7936"/>
                  <a:pt x="1389" y="8151"/>
                  <a:pt x="1282" y="8369"/>
                </a:cubicBezTo>
                <a:lnTo>
                  <a:pt x="1089" y="8766"/>
                </a:lnTo>
                <a:lnTo>
                  <a:pt x="1202" y="8817"/>
                </a:lnTo>
                <a:cubicBezTo>
                  <a:pt x="1366" y="8890"/>
                  <a:pt x="1386" y="8918"/>
                  <a:pt x="1342" y="9003"/>
                </a:cubicBezTo>
                <a:cubicBezTo>
                  <a:pt x="1323" y="9041"/>
                  <a:pt x="1308" y="9081"/>
                  <a:pt x="1309" y="9094"/>
                </a:cubicBezTo>
                <a:cubicBezTo>
                  <a:pt x="1312" y="9132"/>
                  <a:pt x="1284" y="9124"/>
                  <a:pt x="1177" y="9052"/>
                </a:cubicBezTo>
                <a:cubicBezTo>
                  <a:pt x="1123" y="9015"/>
                  <a:pt x="1073" y="8964"/>
                  <a:pt x="1066" y="8942"/>
                </a:cubicBezTo>
                <a:cubicBezTo>
                  <a:pt x="1057" y="8912"/>
                  <a:pt x="1040" y="8910"/>
                  <a:pt x="1004" y="8929"/>
                </a:cubicBezTo>
                <a:cubicBezTo>
                  <a:pt x="977" y="8943"/>
                  <a:pt x="917" y="8960"/>
                  <a:pt x="873" y="8969"/>
                </a:cubicBezTo>
                <a:cubicBezTo>
                  <a:pt x="763" y="8992"/>
                  <a:pt x="539" y="9131"/>
                  <a:pt x="412" y="9256"/>
                </a:cubicBezTo>
                <a:cubicBezTo>
                  <a:pt x="307" y="9358"/>
                  <a:pt x="124" y="9455"/>
                  <a:pt x="34" y="9457"/>
                </a:cubicBezTo>
                <a:cubicBezTo>
                  <a:pt x="-10" y="9458"/>
                  <a:pt x="-11" y="9461"/>
                  <a:pt x="27" y="9489"/>
                </a:cubicBezTo>
                <a:cubicBezTo>
                  <a:pt x="54" y="9509"/>
                  <a:pt x="63" y="9539"/>
                  <a:pt x="54" y="9576"/>
                </a:cubicBezTo>
                <a:cubicBezTo>
                  <a:pt x="41" y="9626"/>
                  <a:pt x="53" y="9633"/>
                  <a:pt x="147" y="9633"/>
                </a:cubicBezTo>
                <a:cubicBezTo>
                  <a:pt x="209" y="9633"/>
                  <a:pt x="291" y="9607"/>
                  <a:pt x="345" y="9572"/>
                </a:cubicBezTo>
                <a:cubicBezTo>
                  <a:pt x="455" y="9500"/>
                  <a:pt x="520" y="9513"/>
                  <a:pt x="483" y="9599"/>
                </a:cubicBezTo>
                <a:cubicBezTo>
                  <a:pt x="466" y="9641"/>
                  <a:pt x="468" y="9665"/>
                  <a:pt x="492" y="9690"/>
                </a:cubicBezTo>
                <a:cubicBezTo>
                  <a:pt x="510" y="9709"/>
                  <a:pt x="521" y="9750"/>
                  <a:pt x="517" y="9780"/>
                </a:cubicBezTo>
                <a:cubicBezTo>
                  <a:pt x="506" y="9849"/>
                  <a:pt x="560" y="9878"/>
                  <a:pt x="597" y="9822"/>
                </a:cubicBezTo>
                <a:cubicBezTo>
                  <a:pt x="627" y="9775"/>
                  <a:pt x="674" y="9796"/>
                  <a:pt x="658" y="9850"/>
                </a:cubicBezTo>
                <a:cubicBezTo>
                  <a:pt x="652" y="9869"/>
                  <a:pt x="662" y="9910"/>
                  <a:pt x="680" y="9941"/>
                </a:cubicBezTo>
                <a:cubicBezTo>
                  <a:pt x="710" y="9994"/>
                  <a:pt x="714" y="9994"/>
                  <a:pt x="758" y="9943"/>
                </a:cubicBezTo>
                <a:cubicBezTo>
                  <a:pt x="801" y="9893"/>
                  <a:pt x="806" y="9892"/>
                  <a:pt x="863" y="9939"/>
                </a:cubicBezTo>
                <a:cubicBezTo>
                  <a:pt x="917" y="9984"/>
                  <a:pt x="933" y="10054"/>
                  <a:pt x="888" y="10045"/>
                </a:cubicBezTo>
                <a:cubicBezTo>
                  <a:pt x="877" y="10043"/>
                  <a:pt x="829" y="10120"/>
                  <a:pt x="780" y="10217"/>
                </a:cubicBezTo>
                <a:cubicBezTo>
                  <a:pt x="681" y="10410"/>
                  <a:pt x="650" y="10446"/>
                  <a:pt x="618" y="10405"/>
                </a:cubicBezTo>
                <a:cubicBezTo>
                  <a:pt x="605" y="10389"/>
                  <a:pt x="613" y="10334"/>
                  <a:pt x="640" y="10263"/>
                </a:cubicBezTo>
                <a:cubicBezTo>
                  <a:pt x="664" y="10200"/>
                  <a:pt x="680" y="10139"/>
                  <a:pt x="675" y="10127"/>
                </a:cubicBezTo>
                <a:cubicBezTo>
                  <a:pt x="639" y="10053"/>
                  <a:pt x="435" y="10308"/>
                  <a:pt x="435" y="10427"/>
                </a:cubicBezTo>
                <a:cubicBezTo>
                  <a:pt x="435" y="10512"/>
                  <a:pt x="352" y="10672"/>
                  <a:pt x="320" y="10647"/>
                </a:cubicBezTo>
                <a:cubicBezTo>
                  <a:pt x="310" y="10639"/>
                  <a:pt x="278" y="10679"/>
                  <a:pt x="250" y="10736"/>
                </a:cubicBezTo>
                <a:cubicBezTo>
                  <a:pt x="210" y="10819"/>
                  <a:pt x="205" y="10846"/>
                  <a:pt x="227" y="10880"/>
                </a:cubicBezTo>
                <a:cubicBezTo>
                  <a:pt x="242" y="10904"/>
                  <a:pt x="251" y="10945"/>
                  <a:pt x="244" y="10970"/>
                </a:cubicBezTo>
                <a:cubicBezTo>
                  <a:pt x="224" y="11036"/>
                  <a:pt x="252" y="11023"/>
                  <a:pt x="324" y="10936"/>
                </a:cubicBezTo>
                <a:lnTo>
                  <a:pt x="387" y="10859"/>
                </a:lnTo>
                <a:lnTo>
                  <a:pt x="415" y="10936"/>
                </a:lnTo>
                <a:cubicBezTo>
                  <a:pt x="431" y="10979"/>
                  <a:pt x="455" y="11011"/>
                  <a:pt x="468" y="11006"/>
                </a:cubicBezTo>
                <a:cubicBezTo>
                  <a:pt x="482" y="11000"/>
                  <a:pt x="534" y="10919"/>
                  <a:pt x="583" y="10827"/>
                </a:cubicBezTo>
                <a:cubicBezTo>
                  <a:pt x="679" y="10650"/>
                  <a:pt x="725" y="10644"/>
                  <a:pt x="740" y="10802"/>
                </a:cubicBezTo>
                <a:cubicBezTo>
                  <a:pt x="746" y="10869"/>
                  <a:pt x="763" y="10844"/>
                  <a:pt x="876" y="10615"/>
                </a:cubicBezTo>
                <a:cubicBezTo>
                  <a:pt x="948" y="10471"/>
                  <a:pt x="1092" y="10142"/>
                  <a:pt x="1196" y="9884"/>
                </a:cubicBezTo>
                <a:cubicBezTo>
                  <a:pt x="1299" y="9625"/>
                  <a:pt x="1422" y="9354"/>
                  <a:pt x="1470" y="9281"/>
                </a:cubicBezTo>
                <a:cubicBezTo>
                  <a:pt x="1518" y="9208"/>
                  <a:pt x="1579" y="9096"/>
                  <a:pt x="1605" y="9031"/>
                </a:cubicBezTo>
                <a:cubicBezTo>
                  <a:pt x="1631" y="8966"/>
                  <a:pt x="1734" y="8794"/>
                  <a:pt x="1833" y="8651"/>
                </a:cubicBezTo>
                <a:cubicBezTo>
                  <a:pt x="2500" y="7692"/>
                  <a:pt x="2760" y="7245"/>
                  <a:pt x="2878" y="6852"/>
                </a:cubicBezTo>
                <a:cubicBezTo>
                  <a:pt x="2965" y="6564"/>
                  <a:pt x="3228" y="5922"/>
                  <a:pt x="3258" y="5925"/>
                </a:cubicBezTo>
                <a:cubicBezTo>
                  <a:pt x="3270" y="5927"/>
                  <a:pt x="3302" y="6031"/>
                  <a:pt x="3329" y="6157"/>
                </a:cubicBezTo>
                <a:cubicBezTo>
                  <a:pt x="3386" y="6419"/>
                  <a:pt x="3446" y="6598"/>
                  <a:pt x="3572" y="6876"/>
                </a:cubicBezTo>
                <a:cubicBezTo>
                  <a:pt x="3714" y="7187"/>
                  <a:pt x="3765" y="7571"/>
                  <a:pt x="3709" y="7919"/>
                </a:cubicBezTo>
                <a:cubicBezTo>
                  <a:pt x="3697" y="7997"/>
                  <a:pt x="3681" y="8168"/>
                  <a:pt x="3676" y="8297"/>
                </a:cubicBezTo>
                <a:cubicBezTo>
                  <a:pt x="3668" y="8483"/>
                  <a:pt x="3649" y="8586"/>
                  <a:pt x="3581" y="8795"/>
                </a:cubicBezTo>
                <a:cubicBezTo>
                  <a:pt x="3500" y="9043"/>
                  <a:pt x="3493" y="9087"/>
                  <a:pt x="3476" y="9487"/>
                </a:cubicBezTo>
                <a:cubicBezTo>
                  <a:pt x="3466" y="9721"/>
                  <a:pt x="3453" y="9938"/>
                  <a:pt x="3446" y="9970"/>
                </a:cubicBezTo>
                <a:cubicBezTo>
                  <a:pt x="3439" y="10003"/>
                  <a:pt x="3417" y="10123"/>
                  <a:pt x="3396" y="10236"/>
                </a:cubicBezTo>
                <a:cubicBezTo>
                  <a:pt x="3375" y="10349"/>
                  <a:pt x="3307" y="10634"/>
                  <a:pt x="3245" y="10870"/>
                </a:cubicBezTo>
                <a:cubicBezTo>
                  <a:pt x="3075" y="11509"/>
                  <a:pt x="3040" y="11784"/>
                  <a:pt x="3040" y="12467"/>
                </a:cubicBezTo>
                <a:cubicBezTo>
                  <a:pt x="3040" y="13296"/>
                  <a:pt x="3052" y="13390"/>
                  <a:pt x="3275" y="14153"/>
                </a:cubicBezTo>
                <a:cubicBezTo>
                  <a:pt x="3326" y="14331"/>
                  <a:pt x="3360" y="14411"/>
                  <a:pt x="3369" y="14380"/>
                </a:cubicBezTo>
                <a:cubicBezTo>
                  <a:pt x="3392" y="14305"/>
                  <a:pt x="3432" y="14326"/>
                  <a:pt x="3459" y="14427"/>
                </a:cubicBezTo>
                <a:lnTo>
                  <a:pt x="3484" y="14520"/>
                </a:lnTo>
                <a:lnTo>
                  <a:pt x="3506" y="14448"/>
                </a:lnTo>
                <a:cubicBezTo>
                  <a:pt x="3517" y="14409"/>
                  <a:pt x="3534" y="14297"/>
                  <a:pt x="3543" y="14200"/>
                </a:cubicBezTo>
                <a:cubicBezTo>
                  <a:pt x="3551" y="14103"/>
                  <a:pt x="3568" y="14031"/>
                  <a:pt x="3579" y="14039"/>
                </a:cubicBezTo>
                <a:cubicBezTo>
                  <a:pt x="3590" y="14047"/>
                  <a:pt x="3608" y="14023"/>
                  <a:pt x="3619" y="13986"/>
                </a:cubicBezTo>
                <a:cubicBezTo>
                  <a:pt x="3638" y="13920"/>
                  <a:pt x="3640" y="13923"/>
                  <a:pt x="3736" y="14041"/>
                </a:cubicBezTo>
                <a:cubicBezTo>
                  <a:pt x="3789" y="14107"/>
                  <a:pt x="3836" y="14184"/>
                  <a:pt x="3840" y="14211"/>
                </a:cubicBezTo>
                <a:cubicBezTo>
                  <a:pt x="3860" y="14344"/>
                  <a:pt x="3856" y="14378"/>
                  <a:pt x="3824" y="14378"/>
                </a:cubicBezTo>
                <a:cubicBezTo>
                  <a:pt x="3764" y="14380"/>
                  <a:pt x="3727" y="14422"/>
                  <a:pt x="3752" y="14461"/>
                </a:cubicBezTo>
                <a:cubicBezTo>
                  <a:pt x="3778" y="14500"/>
                  <a:pt x="3759" y="14736"/>
                  <a:pt x="3729" y="14760"/>
                </a:cubicBezTo>
                <a:cubicBezTo>
                  <a:pt x="3718" y="14769"/>
                  <a:pt x="3726" y="14812"/>
                  <a:pt x="3747" y="14853"/>
                </a:cubicBezTo>
                <a:cubicBezTo>
                  <a:pt x="3783" y="14922"/>
                  <a:pt x="3783" y="14930"/>
                  <a:pt x="3749" y="14962"/>
                </a:cubicBezTo>
                <a:cubicBezTo>
                  <a:pt x="3717" y="14991"/>
                  <a:pt x="3716" y="15017"/>
                  <a:pt x="3737" y="15138"/>
                </a:cubicBezTo>
                <a:cubicBezTo>
                  <a:pt x="3760" y="15265"/>
                  <a:pt x="3758" y="15283"/>
                  <a:pt x="3719" y="15320"/>
                </a:cubicBezTo>
                <a:cubicBezTo>
                  <a:pt x="3681" y="15355"/>
                  <a:pt x="3678" y="15374"/>
                  <a:pt x="3701" y="15449"/>
                </a:cubicBezTo>
                <a:cubicBezTo>
                  <a:pt x="3715" y="15497"/>
                  <a:pt x="3722" y="15562"/>
                  <a:pt x="3716" y="15594"/>
                </a:cubicBezTo>
                <a:cubicBezTo>
                  <a:pt x="3709" y="15626"/>
                  <a:pt x="3725" y="15689"/>
                  <a:pt x="3752" y="15738"/>
                </a:cubicBezTo>
                <a:cubicBezTo>
                  <a:pt x="3800" y="15823"/>
                  <a:pt x="3815" y="15948"/>
                  <a:pt x="3784" y="15988"/>
                </a:cubicBezTo>
                <a:cubicBezTo>
                  <a:pt x="3775" y="15999"/>
                  <a:pt x="3765" y="16039"/>
                  <a:pt x="3761" y="16075"/>
                </a:cubicBezTo>
                <a:cubicBezTo>
                  <a:pt x="3749" y="16181"/>
                  <a:pt x="3734" y="16218"/>
                  <a:pt x="3709" y="16198"/>
                </a:cubicBezTo>
                <a:cubicBezTo>
                  <a:pt x="3680" y="16175"/>
                  <a:pt x="3679" y="16272"/>
                  <a:pt x="3707" y="16330"/>
                </a:cubicBezTo>
                <a:cubicBezTo>
                  <a:pt x="3721" y="16357"/>
                  <a:pt x="3720" y="16386"/>
                  <a:pt x="3704" y="16410"/>
                </a:cubicBezTo>
                <a:cubicBezTo>
                  <a:pt x="3687" y="16436"/>
                  <a:pt x="3684" y="16562"/>
                  <a:pt x="3692" y="16786"/>
                </a:cubicBezTo>
                <a:cubicBezTo>
                  <a:pt x="3704" y="17092"/>
                  <a:pt x="3690" y="17204"/>
                  <a:pt x="3651" y="17123"/>
                </a:cubicBezTo>
                <a:cubicBezTo>
                  <a:pt x="3643" y="17106"/>
                  <a:pt x="3626" y="16926"/>
                  <a:pt x="3614" y="16720"/>
                </a:cubicBezTo>
                <a:cubicBezTo>
                  <a:pt x="3602" y="16514"/>
                  <a:pt x="3582" y="16286"/>
                  <a:pt x="3569" y="16213"/>
                </a:cubicBezTo>
                <a:cubicBezTo>
                  <a:pt x="3556" y="16140"/>
                  <a:pt x="3543" y="15957"/>
                  <a:pt x="3538" y="15806"/>
                </a:cubicBezTo>
                <a:cubicBezTo>
                  <a:pt x="3532" y="15654"/>
                  <a:pt x="3519" y="15524"/>
                  <a:pt x="3513" y="15515"/>
                </a:cubicBezTo>
                <a:cubicBezTo>
                  <a:pt x="3506" y="15506"/>
                  <a:pt x="3501" y="15468"/>
                  <a:pt x="3501" y="15430"/>
                </a:cubicBezTo>
                <a:cubicBezTo>
                  <a:pt x="3501" y="15393"/>
                  <a:pt x="3490" y="15360"/>
                  <a:pt x="3478" y="15360"/>
                </a:cubicBezTo>
                <a:cubicBezTo>
                  <a:pt x="3465" y="15360"/>
                  <a:pt x="3454" y="15375"/>
                  <a:pt x="3454" y="15394"/>
                </a:cubicBezTo>
                <a:cubicBezTo>
                  <a:pt x="3454" y="15413"/>
                  <a:pt x="3439" y="15452"/>
                  <a:pt x="3419" y="15479"/>
                </a:cubicBezTo>
                <a:cubicBezTo>
                  <a:pt x="3376" y="15541"/>
                  <a:pt x="3282" y="16154"/>
                  <a:pt x="3251" y="16576"/>
                </a:cubicBezTo>
                <a:cubicBezTo>
                  <a:pt x="3225" y="16937"/>
                  <a:pt x="3239" y="17188"/>
                  <a:pt x="3338" y="18063"/>
                </a:cubicBezTo>
                <a:cubicBezTo>
                  <a:pt x="3375" y="18394"/>
                  <a:pt x="3411" y="18769"/>
                  <a:pt x="3419" y="18894"/>
                </a:cubicBezTo>
                <a:cubicBezTo>
                  <a:pt x="3435" y="19132"/>
                  <a:pt x="3451" y="19167"/>
                  <a:pt x="3489" y="19055"/>
                </a:cubicBezTo>
                <a:cubicBezTo>
                  <a:pt x="3522" y="18961"/>
                  <a:pt x="3557" y="18974"/>
                  <a:pt x="3566" y="19085"/>
                </a:cubicBezTo>
                <a:cubicBezTo>
                  <a:pt x="3571" y="19157"/>
                  <a:pt x="3583" y="19181"/>
                  <a:pt x="3617" y="19181"/>
                </a:cubicBezTo>
                <a:cubicBezTo>
                  <a:pt x="3669" y="19181"/>
                  <a:pt x="3722" y="19300"/>
                  <a:pt x="3701" y="19369"/>
                </a:cubicBezTo>
                <a:cubicBezTo>
                  <a:pt x="3693" y="19395"/>
                  <a:pt x="3665" y="19414"/>
                  <a:pt x="3639" y="19414"/>
                </a:cubicBezTo>
                <a:cubicBezTo>
                  <a:pt x="3596" y="19414"/>
                  <a:pt x="3594" y="19426"/>
                  <a:pt x="3607" y="19524"/>
                </a:cubicBezTo>
                <a:cubicBezTo>
                  <a:pt x="3616" y="19585"/>
                  <a:pt x="3634" y="19653"/>
                  <a:pt x="3647" y="19675"/>
                </a:cubicBezTo>
                <a:cubicBezTo>
                  <a:pt x="3716" y="19785"/>
                  <a:pt x="3642" y="19915"/>
                  <a:pt x="3513" y="19915"/>
                </a:cubicBezTo>
                <a:cubicBezTo>
                  <a:pt x="3461" y="19915"/>
                  <a:pt x="3442" y="19947"/>
                  <a:pt x="3361" y="20171"/>
                </a:cubicBezTo>
                <a:cubicBezTo>
                  <a:pt x="3222" y="20554"/>
                  <a:pt x="3151" y="20678"/>
                  <a:pt x="2925" y="20928"/>
                </a:cubicBezTo>
                <a:cubicBezTo>
                  <a:pt x="2718" y="21159"/>
                  <a:pt x="2694" y="21196"/>
                  <a:pt x="2682" y="21317"/>
                </a:cubicBezTo>
                <a:cubicBezTo>
                  <a:pt x="2671" y="21421"/>
                  <a:pt x="2790" y="21507"/>
                  <a:pt x="2993" y="21544"/>
                </a:cubicBezTo>
                <a:cubicBezTo>
                  <a:pt x="3238" y="21588"/>
                  <a:pt x="3421" y="21539"/>
                  <a:pt x="3766" y="21338"/>
                </a:cubicBezTo>
                <a:cubicBezTo>
                  <a:pt x="3854" y="21286"/>
                  <a:pt x="3978" y="21215"/>
                  <a:pt x="4042" y="21179"/>
                </a:cubicBezTo>
                <a:cubicBezTo>
                  <a:pt x="4105" y="21143"/>
                  <a:pt x="4220" y="21051"/>
                  <a:pt x="4296" y="20977"/>
                </a:cubicBezTo>
                <a:cubicBezTo>
                  <a:pt x="4373" y="20903"/>
                  <a:pt x="4439" y="20841"/>
                  <a:pt x="4443" y="20837"/>
                </a:cubicBezTo>
                <a:cubicBezTo>
                  <a:pt x="4447" y="20833"/>
                  <a:pt x="4453" y="20778"/>
                  <a:pt x="4458" y="20716"/>
                </a:cubicBezTo>
                <a:cubicBezTo>
                  <a:pt x="4465" y="20621"/>
                  <a:pt x="4455" y="20591"/>
                  <a:pt x="4393" y="20519"/>
                </a:cubicBezTo>
                <a:cubicBezTo>
                  <a:pt x="4353" y="20472"/>
                  <a:pt x="4297" y="20427"/>
                  <a:pt x="4268" y="20417"/>
                </a:cubicBezTo>
                <a:cubicBezTo>
                  <a:pt x="4185" y="20389"/>
                  <a:pt x="4065" y="20019"/>
                  <a:pt x="4034" y="19694"/>
                </a:cubicBezTo>
                <a:cubicBezTo>
                  <a:pt x="4008" y="19430"/>
                  <a:pt x="4008" y="19429"/>
                  <a:pt x="4145" y="18548"/>
                </a:cubicBezTo>
                <a:cubicBezTo>
                  <a:pt x="4302" y="17543"/>
                  <a:pt x="4300" y="17551"/>
                  <a:pt x="4395" y="17312"/>
                </a:cubicBezTo>
                <a:cubicBezTo>
                  <a:pt x="4475" y="17109"/>
                  <a:pt x="4525" y="16811"/>
                  <a:pt x="4505" y="16656"/>
                </a:cubicBezTo>
                <a:cubicBezTo>
                  <a:pt x="4497" y="16599"/>
                  <a:pt x="4453" y="16330"/>
                  <a:pt x="4406" y="16060"/>
                </a:cubicBezTo>
                <a:lnTo>
                  <a:pt x="4321" y="15570"/>
                </a:lnTo>
                <a:lnTo>
                  <a:pt x="4360" y="15371"/>
                </a:lnTo>
                <a:cubicBezTo>
                  <a:pt x="4381" y="15261"/>
                  <a:pt x="4430" y="14919"/>
                  <a:pt x="4470" y="14612"/>
                </a:cubicBezTo>
                <a:cubicBezTo>
                  <a:pt x="4552" y="13965"/>
                  <a:pt x="4587" y="13756"/>
                  <a:pt x="4679" y="13343"/>
                </a:cubicBezTo>
                <a:cubicBezTo>
                  <a:pt x="4789" y="12856"/>
                  <a:pt x="4842" y="12339"/>
                  <a:pt x="4852" y="11661"/>
                </a:cubicBezTo>
                <a:cubicBezTo>
                  <a:pt x="4859" y="11188"/>
                  <a:pt x="4868" y="11047"/>
                  <a:pt x="4896" y="10993"/>
                </a:cubicBezTo>
                <a:cubicBezTo>
                  <a:pt x="4941" y="10904"/>
                  <a:pt x="4989" y="10908"/>
                  <a:pt x="5037" y="11001"/>
                </a:cubicBezTo>
                <a:cubicBezTo>
                  <a:pt x="5070" y="11066"/>
                  <a:pt x="5075" y="11151"/>
                  <a:pt x="5070" y="11604"/>
                </a:cubicBezTo>
                <a:cubicBezTo>
                  <a:pt x="5064" y="12220"/>
                  <a:pt x="5127" y="12887"/>
                  <a:pt x="5224" y="13231"/>
                </a:cubicBezTo>
                <a:cubicBezTo>
                  <a:pt x="5371" y="13751"/>
                  <a:pt x="5482" y="14229"/>
                  <a:pt x="5528" y="14552"/>
                </a:cubicBezTo>
                <a:cubicBezTo>
                  <a:pt x="5603" y="15075"/>
                  <a:pt x="5642" y="15301"/>
                  <a:pt x="5683" y="15449"/>
                </a:cubicBezTo>
                <a:cubicBezTo>
                  <a:pt x="5717" y="15572"/>
                  <a:pt x="5715" y="15607"/>
                  <a:pt x="5680" y="15876"/>
                </a:cubicBezTo>
                <a:cubicBezTo>
                  <a:pt x="5581" y="16629"/>
                  <a:pt x="5571" y="16777"/>
                  <a:pt x="5598" y="16953"/>
                </a:cubicBezTo>
                <a:cubicBezTo>
                  <a:pt x="5612" y="17047"/>
                  <a:pt x="5659" y="17220"/>
                  <a:pt x="5703" y="17337"/>
                </a:cubicBezTo>
                <a:cubicBezTo>
                  <a:pt x="5776" y="17535"/>
                  <a:pt x="5822" y="17751"/>
                  <a:pt x="5968" y="18621"/>
                </a:cubicBezTo>
                <a:cubicBezTo>
                  <a:pt x="5993" y="18774"/>
                  <a:pt x="6035" y="19000"/>
                  <a:pt x="6059" y="19121"/>
                </a:cubicBezTo>
                <a:lnTo>
                  <a:pt x="6102" y="19342"/>
                </a:lnTo>
                <a:lnTo>
                  <a:pt x="6101" y="19121"/>
                </a:lnTo>
                <a:cubicBezTo>
                  <a:pt x="6100" y="19000"/>
                  <a:pt x="6108" y="18444"/>
                  <a:pt x="6117" y="17887"/>
                </a:cubicBezTo>
                <a:cubicBezTo>
                  <a:pt x="6139" y="16601"/>
                  <a:pt x="6120" y="16475"/>
                  <a:pt x="5851" y="16079"/>
                </a:cubicBezTo>
                <a:cubicBezTo>
                  <a:pt x="5801" y="16005"/>
                  <a:pt x="5759" y="15935"/>
                  <a:pt x="5759" y="15922"/>
                </a:cubicBezTo>
                <a:cubicBezTo>
                  <a:pt x="5759" y="15877"/>
                  <a:pt x="5790" y="15862"/>
                  <a:pt x="5819" y="15893"/>
                </a:cubicBezTo>
                <a:cubicBezTo>
                  <a:pt x="5843" y="15918"/>
                  <a:pt x="5845" y="15908"/>
                  <a:pt x="5819" y="15842"/>
                </a:cubicBezTo>
                <a:cubicBezTo>
                  <a:pt x="5775" y="15726"/>
                  <a:pt x="5785" y="15466"/>
                  <a:pt x="5834" y="15454"/>
                </a:cubicBezTo>
                <a:cubicBezTo>
                  <a:pt x="5888" y="15441"/>
                  <a:pt x="6074" y="15668"/>
                  <a:pt x="6121" y="15804"/>
                </a:cubicBezTo>
                <a:cubicBezTo>
                  <a:pt x="6145" y="15874"/>
                  <a:pt x="6174" y="15916"/>
                  <a:pt x="6196" y="15912"/>
                </a:cubicBezTo>
                <a:cubicBezTo>
                  <a:pt x="6215" y="15908"/>
                  <a:pt x="6234" y="15930"/>
                  <a:pt x="6239" y="15963"/>
                </a:cubicBezTo>
                <a:cubicBezTo>
                  <a:pt x="6244" y="15995"/>
                  <a:pt x="6264" y="16032"/>
                  <a:pt x="6282" y="16046"/>
                </a:cubicBezTo>
                <a:cubicBezTo>
                  <a:pt x="6307" y="16064"/>
                  <a:pt x="6312" y="16104"/>
                  <a:pt x="6300" y="16198"/>
                </a:cubicBezTo>
                <a:cubicBezTo>
                  <a:pt x="6291" y="16282"/>
                  <a:pt x="6294" y="16331"/>
                  <a:pt x="6312" y="16345"/>
                </a:cubicBezTo>
                <a:cubicBezTo>
                  <a:pt x="6331" y="16359"/>
                  <a:pt x="6338" y="16492"/>
                  <a:pt x="6335" y="16782"/>
                </a:cubicBezTo>
                <a:cubicBezTo>
                  <a:pt x="6334" y="17010"/>
                  <a:pt x="6340" y="17376"/>
                  <a:pt x="6349" y="17594"/>
                </a:cubicBezTo>
                <a:cubicBezTo>
                  <a:pt x="6365" y="17988"/>
                  <a:pt x="6330" y="18889"/>
                  <a:pt x="6290" y="19064"/>
                </a:cubicBezTo>
                <a:cubicBezTo>
                  <a:pt x="6273" y="19143"/>
                  <a:pt x="6275" y="19147"/>
                  <a:pt x="6344" y="19155"/>
                </a:cubicBezTo>
                <a:cubicBezTo>
                  <a:pt x="6384" y="19160"/>
                  <a:pt x="6414" y="19175"/>
                  <a:pt x="6412" y="19187"/>
                </a:cubicBezTo>
                <a:cubicBezTo>
                  <a:pt x="6410" y="19199"/>
                  <a:pt x="6417" y="19248"/>
                  <a:pt x="6429" y="19297"/>
                </a:cubicBezTo>
                <a:cubicBezTo>
                  <a:pt x="6444" y="19365"/>
                  <a:pt x="6441" y="19392"/>
                  <a:pt x="6417" y="19403"/>
                </a:cubicBezTo>
                <a:cubicBezTo>
                  <a:pt x="6394" y="19414"/>
                  <a:pt x="6388" y="19469"/>
                  <a:pt x="6392" y="19596"/>
                </a:cubicBezTo>
                <a:cubicBezTo>
                  <a:pt x="6396" y="19735"/>
                  <a:pt x="6389" y="19777"/>
                  <a:pt x="6360" y="19789"/>
                </a:cubicBezTo>
                <a:cubicBezTo>
                  <a:pt x="6340" y="19798"/>
                  <a:pt x="6302" y="19831"/>
                  <a:pt x="6274" y="19864"/>
                </a:cubicBezTo>
                <a:cubicBezTo>
                  <a:pt x="6233" y="19911"/>
                  <a:pt x="6216" y="19916"/>
                  <a:pt x="6189" y="19887"/>
                </a:cubicBezTo>
                <a:cubicBezTo>
                  <a:pt x="6170" y="19867"/>
                  <a:pt x="6160" y="19831"/>
                  <a:pt x="6167" y="19808"/>
                </a:cubicBezTo>
                <a:cubicBezTo>
                  <a:pt x="6175" y="19783"/>
                  <a:pt x="6165" y="19768"/>
                  <a:pt x="6142" y="19768"/>
                </a:cubicBezTo>
                <a:cubicBezTo>
                  <a:pt x="6099" y="19768"/>
                  <a:pt x="6094" y="19801"/>
                  <a:pt x="6132" y="19849"/>
                </a:cubicBezTo>
                <a:cubicBezTo>
                  <a:pt x="6153" y="19875"/>
                  <a:pt x="6151" y="19896"/>
                  <a:pt x="6122" y="19936"/>
                </a:cubicBezTo>
                <a:cubicBezTo>
                  <a:pt x="6048" y="20040"/>
                  <a:pt x="5944" y="20366"/>
                  <a:pt x="5958" y="20447"/>
                </a:cubicBezTo>
                <a:cubicBezTo>
                  <a:pt x="5967" y="20500"/>
                  <a:pt x="5958" y="20534"/>
                  <a:pt x="5934" y="20551"/>
                </a:cubicBezTo>
                <a:cubicBezTo>
                  <a:pt x="5903" y="20573"/>
                  <a:pt x="5903" y="20590"/>
                  <a:pt x="5934" y="20708"/>
                </a:cubicBezTo>
                <a:cubicBezTo>
                  <a:pt x="5971" y="20847"/>
                  <a:pt x="5994" y="20876"/>
                  <a:pt x="6199" y="21058"/>
                </a:cubicBezTo>
                <a:cubicBezTo>
                  <a:pt x="6389" y="21226"/>
                  <a:pt x="6488" y="21294"/>
                  <a:pt x="6688" y="21387"/>
                </a:cubicBezTo>
                <a:cubicBezTo>
                  <a:pt x="6928" y="21498"/>
                  <a:pt x="7199" y="21511"/>
                  <a:pt x="7341" y="21418"/>
                </a:cubicBezTo>
                <a:cubicBezTo>
                  <a:pt x="7393" y="21384"/>
                  <a:pt x="7443" y="21334"/>
                  <a:pt x="7451" y="21308"/>
                </a:cubicBezTo>
                <a:cubicBezTo>
                  <a:pt x="7480" y="21209"/>
                  <a:pt x="7375" y="20984"/>
                  <a:pt x="7227" y="20831"/>
                </a:cubicBezTo>
                <a:cubicBezTo>
                  <a:pt x="7012" y="20608"/>
                  <a:pt x="6967" y="20537"/>
                  <a:pt x="6830" y="20205"/>
                </a:cubicBezTo>
                <a:cubicBezTo>
                  <a:pt x="6714" y="19927"/>
                  <a:pt x="6701" y="19879"/>
                  <a:pt x="6688" y="19660"/>
                </a:cubicBezTo>
                <a:cubicBezTo>
                  <a:pt x="6676" y="19444"/>
                  <a:pt x="6670" y="19418"/>
                  <a:pt x="6627" y="19410"/>
                </a:cubicBezTo>
                <a:cubicBezTo>
                  <a:pt x="6600" y="19405"/>
                  <a:pt x="6577" y="19381"/>
                  <a:pt x="6577" y="19357"/>
                </a:cubicBezTo>
                <a:cubicBezTo>
                  <a:pt x="6576" y="19332"/>
                  <a:pt x="6569" y="19297"/>
                  <a:pt x="6560" y="19278"/>
                </a:cubicBezTo>
                <a:cubicBezTo>
                  <a:pt x="6538" y="19234"/>
                  <a:pt x="6602" y="19167"/>
                  <a:pt x="6647" y="19189"/>
                </a:cubicBezTo>
                <a:cubicBezTo>
                  <a:pt x="6666" y="19198"/>
                  <a:pt x="6681" y="19199"/>
                  <a:pt x="6682" y="19187"/>
                </a:cubicBezTo>
                <a:cubicBezTo>
                  <a:pt x="6682" y="19089"/>
                  <a:pt x="6756" y="18128"/>
                  <a:pt x="6783" y="17868"/>
                </a:cubicBezTo>
                <a:cubicBezTo>
                  <a:pt x="6868" y="17055"/>
                  <a:pt x="6856" y="16624"/>
                  <a:pt x="6726" y="15874"/>
                </a:cubicBezTo>
                <a:cubicBezTo>
                  <a:pt x="6662" y="15502"/>
                  <a:pt x="6653" y="15449"/>
                  <a:pt x="6622" y="15339"/>
                </a:cubicBezTo>
                <a:cubicBezTo>
                  <a:pt x="6604" y="15275"/>
                  <a:pt x="6605" y="15174"/>
                  <a:pt x="6633" y="14745"/>
                </a:cubicBezTo>
                <a:cubicBezTo>
                  <a:pt x="6656" y="14398"/>
                  <a:pt x="6662" y="14355"/>
                  <a:pt x="6776" y="13909"/>
                </a:cubicBezTo>
                <a:cubicBezTo>
                  <a:pt x="6879" y="13510"/>
                  <a:pt x="6911" y="13186"/>
                  <a:pt x="6911" y="12567"/>
                </a:cubicBezTo>
                <a:cubicBezTo>
                  <a:pt x="6911" y="11863"/>
                  <a:pt x="6865" y="11499"/>
                  <a:pt x="6690" y="10838"/>
                </a:cubicBezTo>
                <a:cubicBezTo>
                  <a:pt x="6514" y="10174"/>
                  <a:pt x="6450" y="9808"/>
                  <a:pt x="6450" y="9440"/>
                </a:cubicBezTo>
                <a:cubicBezTo>
                  <a:pt x="6450" y="9128"/>
                  <a:pt x="6418" y="8929"/>
                  <a:pt x="6325" y="8694"/>
                </a:cubicBezTo>
                <a:cubicBezTo>
                  <a:pt x="6288" y="8598"/>
                  <a:pt x="6270" y="8483"/>
                  <a:pt x="6259" y="8282"/>
                </a:cubicBezTo>
                <a:cubicBezTo>
                  <a:pt x="6250" y="8129"/>
                  <a:pt x="6233" y="7950"/>
                  <a:pt x="6221" y="7885"/>
                </a:cubicBezTo>
                <a:cubicBezTo>
                  <a:pt x="6158" y="7550"/>
                  <a:pt x="6203" y="7234"/>
                  <a:pt x="6382" y="6770"/>
                </a:cubicBezTo>
                <a:cubicBezTo>
                  <a:pt x="6457" y="6576"/>
                  <a:pt x="6543" y="6319"/>
                  <a:pt x="6573" y="6199"/>
                </a:cubicBezTo>
                <a:cubicBezTo>
                  <a:pt x="6604" y="6079"/>
                  <a:pt x="6640" y="5973"/>
                  <a:pt x="6653" y="5968"/>
                </a:cubicBezTo>
                <a:cubicBezTo>
                  <a:pt x="6693" y="5951"/>
                  <a:pt x="6998" y="6664"/>
                  <a:pt x="7098" y="7003"/>
                </a:cubicBezTo>
                <a:cubicBezTo>
                  <a:pt x="7182" y="7292"/>
                  <a:pt x="7475" y="7775"/>
                  <a:pt x="7950" y="8414"/>
                </a:cubicBezTo>
                <a:cubicBezTo>
                  <a:pt x="8058" y="8559"/>
                  <a:pt x="8180" y="8729"/>
                  <a:pt x="8221" y="8791"/>
                </a:cubicBezTo>
                <a:lnTo>
                  <a:pt x="8296" y="8901"/>
                </a:lnTo>
                <a:lnTo>
                  <a:pt x="8369" y="8825"/>
                </a:lnTo>
                <a:lnTo>
                  <a:pt x="8442" y="8747"/>
                </a:lnTo>
                <a:lnTo>
                  <a:pt x="8482" y="8814"/>
                </a:lnTo>
                <a:cubicBezTo>
                  <a:pt x="8536" y="8904"/>
                  <a:pt x="8537" y="8915"/>
                  <a:pt x="8467" y="9031"/>
                </a:cubicBezTo>
                <a:lnTo>
                  <a:pt x="8409" y="9126"/>
                </a:lnTo>
                <a:lnTo>
                  <a:pt x="8534" y="9436"/>
                </a:lnTo>
                <a:cubicBezTo>
                  <a:pt x="8711" y="9871"/>
                  <a:pt x="8821" y="10081"/>
                  <a:pt x="8860" y="10062"/>
                </a:cubicBezTo>
                <a:cubicBezTo>
                  <a:pt x="8907" y="10039"/>
                  <a:pt x="9102" y="10327"/>
                  <a:pt x="9097" y="10410"/>
                </a:cubicBezTo>
                <a:cubicBezTo>
                  <a:pt x="9091" y="10490"/>
                  <a:pt x="9184" y="10662"/>
                  <a:pt x="9233" y="10662"/>
                </a:cubicBezTo>
                <a:cubicBezTo>
                  <a:pt x="9260" y="10662"/>
                  <a:pt x="9265" y="10643"/>
                  <a:pt x="9253" y="10581"/>
                </a:cubicBezTo>
                <a:cubicBezTo>
                  <a:pt x="9245" y="10537"/>
                  <a:pt x="9235" y="10467"/>
                  <a:pt x="9231" y="10427"/>
                </a:cubicBezTo>
                <a:cubicBezTo>
                  <a:pt x="9228" y="10386"/>
                  <a:pt x="9190" y="10283"/>
                  <a:pt x="9148" y="10197"/>
                </a:cubicBezTo>
                <a:cubicBezTo>
                  <a:pt x="9091" y="10080"/>
                  <a:pt x="9079" y="10032"/>
                  <a:pt x="9098" y="10007"/>
                </a:cubicBezTo>
                <a:cubicBezTo>
                  <a:pt x="9130" y="9966"/>
                  <a:pt x="9213" y="10059"/>
                  <a:pt x="9226" y="10151"/>
                </a:cubicBezTo>
                <a:cubicBezTo>
                  <a:pt x="9231" y="10183"/>
                  <a:pt x="9269" y="10253"/>
                  <a:pt x="9310" y="10308"/>
                </a:cubicBezTo>
                <a:cubicBezTo>
                  <a:pt x="9366" y="10385"/>
                  <a:pt x="9379" y="10426"/>
                  <a:pt x="9370" y="10486"/>
                </a:cubicBezTo>
                <a:cubicBezTo>
                  <a:pt x="9360" y="10547"/>
                  <a:pt x="9374" y="10583"/>
                  <a:pt x="9433" y="10656"/>
                </a:cubicBezTo>
                <a:cubicBezTo>
                  <a:pt x="9518" y="10761"/>
                  <a:pt x="9532" y="10767"/>
                  <a:pt x="9586" y="10704"/>
                </a:cubicBezTo>
                <a:cubicBezTo>
                  <a:pt x="9621" y="10664"/>
                  <a:pt x="9628" y="10664"/>
                  <a:pt x="9654" y="10704"/>
                </a:cubicBezTo>
                <a:cubicBezTo>
                  <a:pt x="9703" y="10780"/>
                  <a:pt x="9771" y="10760"/>
                  <a:pt x="9771" y="10670"/>
                </a:cubicBezTo>
                <a:cubicBezTo>
                  <a:pt x="9771" y="10599"/>
                  <a:pt x="9558" y="10101"/>
                  <a:pt x="9474" y="9977"/>
                </a:cubicBezTo>
                <a:cubicBezTo>
                  <a:pt x="9451" y="9942"/>
                  <a:pt x="9447" y="9916"/>
                  <a:pt x="9463" y="9896"/>
                </a:cubicBezTo>
                <a:cubicBezTo>
                  <a:pt x="9486" y="9866"/>
                  <a:pt x="9618" y="10030"/>
                  <a:pt x="9801" y="10318"/>
                </a:cubicBezTo>
                <a:cubicBezTo>
                  <a:pt x="9889" y="10457"/>
                  <a:pt x="9961" y="10494"/>
                  <a:pt x="9985" y="10412"/>
                </a:cubicBezTo>
                <a:cubicBezTo>
                  <a:pt x="10006" y="10343"/>
                  <a:pt x="9970" y="10255"/>
                  <a:pt x="9806" y="9985"/>
                </a:cubicBezTo>
                <a:cubicBezTo>
                  <a:pt x="9578" y="9611"/>
                  <a:pt x="9420" y="9311"/>
                  <a:pt x="9434" y="9281"/>
                </a:cubicBezTo>
                <a:cubicBezTo>
                  <a:pt x="9442" y="9266"/>
                  <a:pt x="9482" y="9274"/>
                  <a:pt x="9528" y="9298"/>
                </a:cubicBezTo>
                <a:cubicBezTo>
                  <a:pt x="9688" y="9383"/>
                  <a:pt x="9886" y="9330"/>
                  <a:pt x="9886" y="9203"/>
                </a:cubicBezTo>
                <a:cubicBezTo>
                  <a:pt x="9886" y="9145"/>
                  <a:pt x="9874" y="9133"/>
                  <a:pt x="9811" y="9133"/>
                </a:cubicBezTo>
                <a:cubicBezTo>
                  <a:pt x="9683" y="9131"/>
                  <a:pt x="9546" y="9079"/>
                  <a:pt x="9431" y="8986"/>
                </a:cubicBezTo>
                <a:cubicBezTo>
                  <a:pt x="9305" y="8884"/>
                  <a:pt x="9064" y="8781"/>
                  <a:pt x="8950" y="8781"/>
                </a:cubicBezTo>
                <a:cubicBezTo>
                  <a:pt x="8888" y="8781"/>
                  <a:pt x="8866" y="8763"/>
                  <a:pt x="8839" y="8696"/>
                </a:cubicBezTo>
                <a:cubicBezTo>
                  <a:pt x="8820" y="8649"/>
                  <a:pt x="8729" y="8468"/>
                  <a:pt x="8637" y="8293"/>
                </a:cubicBezTo>
                <a:cubicBezTo>
                  <a:pt x="8546" y="8117"/>
                  <a:pt x="8437" y="7875"/>
                  <a:pt x="8394" y="7754"/>
                </a:cubicBezTo>
                <a:cubicBezTo>
                  <a:pt x="8292" y="7465"/>
                  <a:pt x="8077" y="6932"/>
                  <a:pt x="7973" y="6710"/>
                </a:cubicBezTo>
                <a:cubicBezTo>
                  <a:pt x="7928" y="6613"/>
                  <a:pt x="7840" y="6362"/>
                  <a:pt x="7778" y="6152"/>
                </a:cubicBezTo>
                <a:cubicBezTo>
                  <a:pt x="7717" y="5942"/>
                  <a:pt x="7599" y="5585"/>
                  <a:pt x="7515" y="5359"/>
                </a:cubicBezTo>
                <a:lnTo>
                  <a:pt x="7361" y="4948"/>
                </a:lnTo>
                <a:lnTo>
                  <a:pt x="7367" y="4670"/>
                </a:lnTo>
                <a:cubicBezTo>
                  <a:pt x="7375" y="4312"/>
                  <a:pt x="7347" y="4117"/>
                  <a:pt x="7246" y="3855"/>
                </a:cubicBezTo>
                <a:cubicBezTo>
                  <a:pt x="7063" y="3381"/>
                  <a:pt x="6701" y="3163"/>
                  <a:pt x="6214" y="3236"/>
                </a:cubicBezTo>
                <a:lnTo>
                  <a:pt x="6046" y="3261"/>
                </a:lnTo>
                <a:lnTo>
                  <a:pt x="5851" y="3113"/>
                </a:lnTo>
                <a:cubicBezTo>
                  <a:pt x="5744" y="3031"/>
                  <a:pt x="5614" y="2910"/>
                  <a:pt x="5563" y="2845"/>
                </a:cubicBezTo>
                <a:lnTo>
                  <a:pt x="5472" y="2729"/>
                </a:lnTo>
                <a:lnTo>
                  <a:pt x="5475" y="2457"/>
                </a:lnTo>
                <a:cubicBezTo>
                  <a:pt x="5477" y="2308"/>
                  <a:pt x="5492" y="2127"/>
                  <a:pt x="5510" y="2054"/>
                </a:cubicBezTo>
                <a:cubicBezTo>
                  <a:pt x="5536" y="1945"/>
                  <a:pt x="5553" y="1923"/>
                  <a:pt x="5600" y="1923"/>
                </a:cubicBezTo>
                <a:cubicBezTo>
                  <a:pt x="5680" y="1922"/>
                  <a:pt x="5759" y="1714"/>
                  <a:pt x="5759" y="1505"/>
                </a:cubicBezTo>
                <a:cubicBezTo>
                  <a:pt x="5759" y="1419"/>
                  <a:pt x="5749" y="1348"/>
                  <a:pt x="5736" y="1346"/>
                </a:cubicBezTo>
                <a:cubicBezTo>
                  <a:pt x="5724" y="1344"/>
                  <a:pt x="5700" y="1339"/>
                  <a:pt x="5685" y="1337"/>
                </a:cubicBezTo>
                <a:cubicBezTo>
                  <a:pt x="5664" y="1335"/>
                  <a:pt x="5655" y="1259"/>
                  <a:pt x="5653" y="1070"/>
                </a:cubicBezTo>
                <a:cubicBezTo>
                  <a:pt x="5650" y="769"/>
                  <a:pt x="5623" y="632"/>
                  <a:pt x="5523" y="429"/>
                </a:cubicBezTo>
                <a:cubicBezTo>
                  <a:pt x="5382" y="143"/>
                  <a:pt x="5138" y="-12"/>
                  <a:pt x="4902" y="7"/>
                </a:cubicBezTo>
                <a:close/>
                <a:moveTo>
                  <a:pt x="457" y="9979"/>
                </a:moveTo>
                <a:cubicBezTo>
                  <a:pt x="416" y="9973"/>
                  <a:pt x="400" y="9985"/>
                  <a:pt x="400" y="10024"/>
                </a:cubicBezTo>
                <a:cubicBezTo>
                  <a:pt x="400" y="10052"/>
                  <a:pt x="386" y="10088"/>
                  <a:pt x="369" y="10102"/>
                </a:cubicBezTo>
                <a:cubicBezTo>
                  <a:pt x="351" y="10116"/>
                  <a:pt x="309" y="10189"/>
                  <a:pt x="275" y="10267"/>
                </a:cubicBezTo>
                <a:cubicBezTo>
                  <a:pt x="228" y="10378"/>
                  <a:pt x="203" y="10411"/>
                  <a:pt x="164" y="10405"/>
                </a:cubicBezTo>
                <a:cubicBezTo>
                  <a:pt x="101" y="10397"/>
                  <a:pt x="69" y="10467"/>
                  <a:pt x="72" y="10611"/>
                </a:cubicBezTo>
                <a:cubicBezTo>
                  <a:pt x="76" y="10777"/>
                  <a:pt x="128" y="10741"/>
                  <a:pt x="262" y="10482"/>
                </a:cubicBezTo>
                <a:cubicBezTo>
                  <a:pt x="325" y="10359"/>
                  <a:pt x="412" y="10204"/>
                  <a:pt x="455" y="10136"/>
                </a:cubicBezTo>
                <a:cubicBezTo>
                  <a:pt x="498" y="10068"/>
                  <a:pt x="529" y="10007"/>
                  <a:pt x="523" y="10000"/>
                </a:cubicBezTo>
                <a:cubicBezTo>
                  <a:pt x="518" y="9993"/>
                  <a:pt x="488" y="9983"/>
                  <a:pt x="457" y="9979"/>
                </a:cubicBezTo>
                <a:close/>
                <a:moveTo>
                  <a:pt x="13655" y="20682"/>
                </a:moveTo>
                <a:cubicBezTo>
                  <a:pt x="13653" y="20692"/>
                  <a:pt x="13653" y="20701"/>
                  <a:pt x="13654" y="20710"/>
                </a:cubicBezTo>
                <a:cubicBezTo>
                  <a:pt x="13653" y="20700"/>
                  <a:pt x="13655" y="20692"/>
                  <a:pt x="13655" y="20682"/>
                </a:cubicBezTo>
                <a:close/>
                <a:moveTo>
                  <a:pt x="13705" y="20865"/>
                </a:moveTo>
                <a:cubicBezTo>
                  <a:pt x="13707" y="20868"/>
                  <a:pt x="13706" y="20870"/>
                  <a:pt x="13709" y="20873"/>
                </a:cubicBezTo>
                <a:cubicBezTo>
                  <a:pt x="13707" y="20871"/>
                  <a:pt x="13707" y="20868"/>
                  <a:pt x="13705" y="2086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52" name="Deltoid"/>
          <p:cNvSpPr txBox="1"/>
          <p:nvPr/>
        </p:nvSpPr>
        <p:spPr>
          <a:xfrm>
            <a:off x="574780" y="2565282"/>
            <a:ext cx="1405385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Deltoid</a:t>
            </a:r>
          </a:p>
        </p:txBody>
      </p:sp>
      <p:sp>
        <p:nvSpPr>
          <p:cNvPr id="353" name="Pectorals"/>
          <p:cNvSpPr txBox="1"/>
          <p:nvPr/>
        </p:nvSpPr>
        <p:spPr>
          <a:xfrm>
            <a:off x="601898" y="3441582"/>
            <a:ext cx="1829731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Pectorals</a:t>
            </a:r>
          </a:p>
        </p:txBody>
      </p:sp>
      <p:sp>
        <p:nvSpPr>
          <p:cNvPr id="354" name="Biceps"/>
          <p:cNvSpPr txBox="1"/>
          <p:nvPr/>
        </p:nvSpPr>
        <p:spPr>
          <a:xfrm>
            <a:off x="593607" y="4317882"/>
            <a:ext cx="1363713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Biceps</a:t>
            </a:r>
          </a:p>
        </p:txBody>
      </p:sp>
      <p:sp>
        <p:nvSpPr>
          <p:cNvPr id="355" name="Abdominals"/>
          <p:cNvSpPr txBox="1"/>
          <p:nvPr/>
        </p:nvSpPr>
        <p:spPr>
          <a:xfrm>
            <a:off x="598047" y="5194182"/>
            <a:ext cx="2294633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Abdominals</a:t>
            </a:r>
          </a:p>
        </p:txBody>
      </p:sp>
      <p:sp>
        <p:nvSpPr>
          <p:cNvPr id="356" name="Quadriceps"/>
          <p:cNvSpPr txBox="1"/>
          <p:nvPr/>
        </p:nvSpPr>
        <p:spPr>
          <a:xfrm>
            <a:off x="601991" y="7467482"/>
            <a:ext cx="2210545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Quadriceps</a:t>
            </a:r>
          </a:p>
        </p:txBody>
      </p:sp>
      <p:sp>
        <p:nvSpPr>
          <p:cNvPr id="357" name="Trapezius"/>
          <p:cNvSpPr txBox="1"/>
          <p:nvPr/>
        </p:nvSpPr>
        <p:spPr>
          <a:xfrm>
            <a:off x="10651976" y="2374782"/>
            <a:ext cx="1871775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Trapezius</a:t>
            </a:r>
          </a:p>
        </p:txBody>
      </p:sp>
      <p:sp>
        <p:nvSpPr>
          <p:cNvPr id="358" name="Latissimus…"/>
          <p:cNvSpPr txBox="1"/>
          <p:nvPr/>
        </p:nvSpPr>
        <p:spPr>
          <a:xfrm>
            <a:off x="10295111" y="3886082"/>
            <a:ext cx="2316399" cy="952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defRPr sz="30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Latissimus</a:t>
            </a:r>
            <a:r>
              <a:t> </a:t>
            </a:r>
          </a:p>
          <a:p>
            <a:pPr algn="r"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Dorsi</a:t>
            </a:r>
          </a:p>
        </p:txBody>
      </p:sp>
      <p:sp>
        <p:nvSpPr>
          <p:cNvPr id="359" name="Triceps"/>
          <p:cNvSpPr txBox="1"/>
          <p:nvPr/>
        </p:nvSpPr>
        <p:spPr>
          <a:xfrm>
            <a:off x="11015352" y="3124082"/>
            <a:ext cx="1448545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Triceps</a:t>
            </a:r>
          </a:p>
        </p:txBody>
      </p:sp>
      <p:sp>
        <p:nvSpPr>
          <p:cNvPr id="360" name="Gluteals"/>
          <p:cNvSpPr txBox="1"/>
          <p:nvPr/>
        </p:nvSpPr>
        <p:spPr>
          <a:xfrm>
            <a:off x="10841899" y="5067182"/>
            <a:ext cx="1617651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Gluteals</a:t>
            </a:r>
          </a:p>
        </p:txBody>
      </p:sp>
      <p:sp>
        <p:nvSpPr>
          <p:cNvPr id="361" name="Hamstrings"/>
          <p:cNvSpPr txBox="1"/>
          <p:nvPr/>
        </p:nvSpPr>
        <p:spPr>
          <a:xfrm>
            <a:off x="10371057" y="5803782"/>
            <a:ext cx="2210359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Hamstrings</a:t>
            </a:r>
          </a:p>
        </p:txBody>
      </p:sp>
      <p:sp>
        <p:nvSpPr>
          <p:cNvPr id="362" name="Gastrocnemius"/>
          <p:cNvSpPr txBox="1"/>
          <p:nvPr/>
        </p:nvSpPr>
        <p:spPr>
          <a:xfrm>
            <a:off x="9792550" y="6451482"/>
            <a:ext cx="2888085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Gastrocnemius</a:t>
            </a:r>
          </a:p>
        </p:txBody>
      </p:sp>
      <p:sp>
        <p:nvSpPr>
          <p:cNvPr id="363" name="Line"/>
          <p:cNvSpPr/>
          <p:nvPr/>
        </p:nvSpPr>
        <p:spPr>
          <a:xfrm>
            <a:off x="2032000" y="2875279"/>
            <a:ext cx="2763521" cy="355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8744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64" name="Line"/>
          <p:cNvSpPr/>
          <p:nvPr/>
        </p:nvSpPr>
        <p:spPr>
          <a:xfrm>
            <a:off x="2377439" y="3464559"/>
            <a:ext cx="2600961" cy="284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6843" y="21600"/>
                </a:lnTo>
                <a:lnTo>
                  <a:pt x="2160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65" name="Line"/>
          <p:cNvSpPr/>
          <p:nvPr/>
        </p:nvSpPr>
        <p:spPr>
          <a:xfrm>
            <a:off x="1950720" y="3698240"/>
            <a:ext cx="2733040" cy="924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86" y="21600"/>
                </a:lnTo>
                <a:lnTo>
                  <a:pt x="2160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66" name="Line"/>
          <p:cNvSpPr/>
          <p:nvPr/>
        </p:nvSpPr>
        <p:spPr>
          <a:xfrm>
            <a:off x="2763520" y="4064000"/>
            <a:ext cx="2357121" cy="1422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793" y="21600"/>
                </a:lnTo>
                <a:lnTo>
                  <a:pt x="2160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67" name="Line"/>
          <p:cNvSpPr/>
          <p:nvPr/>
        </p:nvSpPr>
        <p:spPr>
          <a:xfrm>
            <a:off x="3140553" y="5008879"/>
            <a:ext cx="1736247" cy="2815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3277" y="21600"/>
                </a:lnTo>
                <a:lnTo>
                  <a:pt x="2160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68" name="Line"/>
          <p:cNvSpPr/>
          <p:nvPr/>
        </p:nvSpPr>
        <p:spPr>
          <a:xfrm>
            <a:off x="8239759" y="2672079"/>
            <a:ext cx="2509522" cy="548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5211" y="0"/>
                </a:lnTo>
                <a:lnTo>
                  <a:pt x="0" y="2160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69" name="Line"/>
          <p:cNvSpPr/>
          <p:nvPr/>
        </p:nvSpPr>
        <p:spPr>
          <a:xfrm>
            <a:off x="8717280" y="3413759"/>
            <a:ext cx="2296161" cy="477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943" y="0"/>
                </a:lnTo>
                <a:lnTo>
                  <a:pt x="0" y="2160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70" name="Line"/>
          <p:cNvSpPr/>
          <p:nvPr/>
        </p:nvSpPr>
        <p:spPr>
          <a:xfrm>
            <a:off x="8270240" y="4155440"/>
            <a:ext cx="2143760" cy="10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7913" y="21600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71" name="Line"/>
          <p:cNvSpPr/>
          <p:nvPr/>
        </p:nvSpPr>
        <p:spPr>
          <a:xfrm>
            <a:off x="8260080" y="4701540"/>
            <a:ext cx="2603501" cy="63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729" y="21600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72" name="Line"/>
          <p:cNvSpPr/>
          <p:nvPr/>
        </p:nvSpPr>
        <p:spPr>
          <a:xfrm>
            <a:off x="8280400" y="5140959"/>
            <a:ext cx="2082800" cy="965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8123" y="21600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73" name="Line"/>
          <p:cNvSpPr/>
          <p:nvPr/>
        </p:nvSpPr>
        <p:spPr>
          <a:xfrm>
            <a:off x="8290559" y="5814059"/>
            <a:ext cx="1498601" cy="939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7127" y="21600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74" name="Line"/>
          <p:cNvSpPr/>
          <p:nvPr/>
        </p:nvSpPr>
        <p:spPr>
          <a:xfrm>
            <a:off x="6346909" y="2361692"/>
            <a:ext cx="1104979" cy="932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8744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75" name="Line"/>
          <p:cNvSpPr/>
          <p:nvPr/>
        </p:nvSpPr>
        <p:spPr>
          <a:xfrm>
            <a:off x="5693539" y="5814059"/>
            <a:ext cx="1737990" cy="1554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7127" y="21600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76" name="Rotator cuffs"/>
          <p:cNvSpPr txBox="1"/>
          <p:nvPr/>
        </p:nvSpPr>
        <p:spPr>
          <a:xfrm>
            <a:off x="3844683" y="1998979"/>
            <a:ext cx="2484947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Rotator cuffs</a:t>
            </a:r>
          </a:p>
        </p:txBody>
      </p:sp>
      <p:sp>
        <p:nvSpPr>
          <p:cNvPr id="377" name="Tibialis anterior"/>
          <p:cNvSpPr txBox="1"/>
          <p:nvPr/>
        </p:nvSpPr>
        <p:spPr>
          <a:xfrm>
            <a:off x="7352668" y="7143104"/>
            <a:ext cx="2944454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Tibialis anterior</a:t>
            </a:r>
          </a:p>
        </p:txBody>
      </p:sp>
      <p:sp>
        <p:nvSpPr>
          <p:cNvPr id="378" name="Line"/>
          <p:cNvSpPr/>
          <p:nvPr/>
        </p:nvSpPr>
        <p:spPr>
          <a:xfrm>
            <a:off x="2657416" y="4546600"/>
            <a:ext cx="2475925" cy="2164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793" y="21600"/>
                </a:lnTo>
                <a:lnTo>
                  <a:pt x="21600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79" name="Hip flexors"/>
          <p:cNvSpPr txBox="1"/>
          <p:nvPr/>
        </p:nvSpPr>
        <p:spPr>
          <a:xfrm>
            <a:off x="525791" y="6451482"/>
            <a:ext cx="2210545" cy="52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Hip flexors</a:t>
            </a:r>
          </a:p>
        </p:txBody>
      </p:sp>
      <p:sp>
        <p:nvSpPr>
          <p:cNvPr id="380" name="Tendons…"/>
          <p:cNvSpPr txBox="1"/>
          <p:nvPr/>
        </p:nvSpPr>
        <p:spPr>
          <a:xfrm>
            <a:off x="4359904" y="7669626"/>
            <a:ext cx="6767172" cy="1881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>
              <a:spcBef>
                <a:spcPts val="2400"/>
              </a:spcBef>
              <a:buClr>
                <a:srgbClr val="008FC7"/>
              </a:buClr>
              <a:buFont typeface="Lucida Grande"/>
              <a:defRPr sz="2600" b="1">
                <a:solidFill>
                  <a:srgbClr val="00664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FF2600"/>
                </a:solidFill>
              </a:rPr>
              <a:t>Tendons</a:t>
            </a:r>
          </a:p>
          <a:p>
            <a:pPr marL="321027" indent="-321027" algn="l">
              <a:spcBef>
                <a:spcPts val="2400"/>
              </a:spcBef>
              <a:buClr>
                <a:srgbClr val="FF2600"/>
              </a:buClr>
              <a:buSzPct val="1320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t>Attach </a:t>
            </a:r>
            <a:r>
              <a:rPr b="1">
                <a:solidFill>
                  <a:srgbClr val="FF2600"/>
                </a:solidFill>
              </a:rPr>
              <a:t>muscle</a:t>
            </a:r>
            <a:r>
              <a:t> to </a:t>
            </a:r>
            <a:r>
              <a:rPr b="1">
                <a:solidFill>
                  <a:srgbClr val="FF2600"/>
                </a:solidFill>
              </a:rPr>
              <a:t>bone</a:t>
            </a:r>
            <a:r>
              <a:t>.</a:t>
            </a:r>
          </a:p>
          <a:p>
            <a:pPr marL="321027" indent="-321027" algn="l">
              <a:spcBef>
                <a:spcPts val="2400"/>
              </a:spcBef>
              <a:buClr>
                <a:srgbClr val="FF2600"/>
              </a:buClr>
              <a:buSzPct val="1320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FF2600"/>
                </a:solidFill>
              </a:rPr>
              <a:t>Strong</a:t>
            </a:r>
            <a:r>
              <a:t> and able to withstand </a:t>
            </a:r>
            <a:r>
              <a:rPr b="1">
                <a:solidFill>
                  <a:srgbClr val="FF2600"/>
                </a:solidFill>
              </a:rPr>
              <a:t>large forces</a:t>
            </a:r>
            <a:r>
              <a:t>.</a:t>
            </a:r>
          </a:p>
        </p:txBody>
      </p:sp>
      <p:pic>
        <p:nvPicPr>
          <p:cNvPr id="381" name="pasted-image.png" descr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9578" y="7889240"/>
            <a:ext cx="1395343" cy="1646421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Muscular System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Muscular </a:t>
            </a:r>
            <a:r>
              <a:rPr lang="en-AU" dirty="0"/>
              <a:t>s</a:t>
            </a:r>
            <a:r>
              <a:rPr dirty="0" err="1"/>
              <a:t>ystem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3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" grpId="0" animBg="1" advAuto="0"/>
      <p:bldP spid="353" grpId="0" animBg="1" advAuto="0"/>
      <p:bldP spid="354" grpId="0" animBg="1" advAuto="0"/>
      <p:bldP spid="355" grpId="0" animBg="1" advAuto="0"/>
      <p:bldP spid="356" grpId="0" animBg="1" advAuto="0"/>
      <p:bldP spid="357" grpId="0" animBg="1" advAuto="0"/>
      <p:bldP spid="358" grpId="0" animBg="1" advAuto="0"/>
      <p:bldP spid="359" grpId="0" animBg="1" advAuto="0"/>
      <p:bldP spid="360" grpId="0" animBg="1" advAuto="0"/>
      <p:bldP spid="361" grpId="0" animBg="1" advAuto="0"/>
      <p:bldP spid="362" grpId="0" animBg="1" advAuto="0"/>
      <p:bldP spid="376" grpId="0" animBg="1" advAuto="0"/>
      <p:bldP spid="377" grpId="0" animBg="1" advAuto="0"/>
      <p:bldP spid="379" grpId="0" animBg="1" advAuto="0"/>
      <p:bldP spid="380" grpId="0" build="p" bldLvl="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4" name="Table"/>
          <p:cNvGraphicFramePr/>
          <p:nvPr/>
        </p:nvGraphicFramePr>
        <p:xfrm>
          <a:off x="1104900" y="2336799"/>
          <a:ext cx="11390033" cy="6553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814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5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800"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Muscle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5">
                            <a:hueOff val="260291"/>
                            <a:satOff val="1998"/>
                            <a:lumOff val="12368"/>
                          </a:schemeClr>
                        </a:gs>
                        <a:gs pos="100000">
                          <a:schemeClr val="accent5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800"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Main Action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gradFill flip="none" rotWithShape="1">
                      <a:gsLst>
                        <a:gs pos="0">
                          <a:schemeClr val="accent5">
                            <a:hueOff val="260291"/>
                            <a:satOff val="1998"/>
                            <a:lumOff val="12368"/>
                          </a:schemeClr>
                        </a:gs>
                        <a:gs pos="100000">
                          <a:schemeClr val="accent5"/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Deltoid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Flexion, extension, adduction and abduction at the shoulder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Trapezius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Rotation at the shoulder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Pectorals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Rotation and adduction at the shoulder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Biceps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Flexion at the elbow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Triceps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Extension at the elbow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Latissimus Dorsi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Adduction, extension and rotation at the shoulder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Abdominals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Flexion at the trunk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Gluteals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Rotation and extension at the hip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Quadriceps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Extension at the knee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Hamstrings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Flexion at the knee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 b="1">
                          <a:solidFill>
                            <a:srgbClr val="FF2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Gastrocnemius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Extension (plantar flexion) at the ankle joint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85" name="Muscle Action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Muscle </a:t>
            </a:r>
            <a:r>
              <a:rPr lang="en-AU" dirty="0"/>
              <a:t>a</a:t>
            </a:r>
            <a:r>
              <a:rPr dirty="0" err="1"/>
              <a:t>ction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Two good examples of  antagonistic pairs are: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Two good examples of </a:t>
            </a:r>
            <a:br/>
            <a:r>
              <a:rPr b="1">
                <a:solidFill>
                  <a:srgbClr val="FF2600"/>
                </a:solidFill>
              </a:rPr>
              <a:t>antagonistic pairs</a:t>
            </a:r>
            <a:r>
              <a:t> are:</a:t>
            </a:r>
          </a:p>
          <a:p>
            <a:pPr lvl="2">
              <a:defRPr b="1">
                <a:solidFill>
                  <a:srgbClr val="009F91"/>
                </a:solidFill>
              </a:defRPr>
            </a:pPr>
            <a:r>
              <a:rPr>
                <a:solidFill>
                  <a:srgbClr val="FF2600"/>
                </a:solidFill>
              </a:rPr>
              <a:t>Hamstrings and </a:t>
            </a:r>
            <a:br>
              <a:rPr>
                <a:solidFill>
                  <a:srgbClr val="FF2600"/>
                </a:solidFill>
              </a:rPr>
            </a:br>
            <a:r>
              <a:rPr>
                <a:solidFill>
                  <a:srgbClr val="FF2600"/>
                </a:solidFill>
              </a:rPr>
              <a:t>Quadriceps</a:t>
            </a:r>
          </a:p>
          <a:p>
            <a:pPr lvl="2">
              <a:defRPr b="1">
                <a:solidFill>
                  <a:srgbClr val="009F91"/>
                </a:solidFill>
              </a:defRPr>
            </a:pPr>
            <a:r>
              <a:rPr>
                <a:solidFill>
                  <a:srgbClr val="FF2600"/>
                </a:solidFill>
              </a:rPr>
              <a:t>Biceps and Triceps</a:t>
            </a:r>
          </a:p>
        </p:txBody>
      </p:sp>
      <p:grpSp>
        <p:nvGrpSpPr>
          <p:cNvPr id="398" name="Group"/>
          <p:cNvGrpSpPr/>
          <p:nvPr/>
        </p:nvGrpSpPr>
        <p:grpSpPr>
          <a:xfrm>
            <a:off x="7330372" y="2413589"/>
            <a:ext cx="5211816" cy="5884789"/>
            <a:chOff x="0" y="0"/>
            <a:chExt cx="5211815" cy="5884787"/>
          </a:xfrm>
        </p:grpSpPr>
        <p:grpSp>
          <p:nvGrpSpPr>
            <p:cNvPr id="393" name="Group"/>
            <p:cNvGrpSpPr/>
            <p:nvPr/>
          </p:nvGrpSpPr>
          <p:grpSpPr>
            <a:xfrm>
              <a:off x="0" y="0"/>
              <a:ext cx="5211816" cy="5884788"/>
              <a:chOff x="0" y="0"/>
              <a:chExt cx="5211815" cy="5884787"/>
            </a:xfrm>
          </p:grpSpPr>
          <p:pic>
            <p:nvPicPr>
              <p:cNvPr id="388" name="biceps_and_triceps.png" descr="biceps_and_triceps.png"/>
              <p:cNvPicPr>
                <a:picLocks noChangeAspect="1"/>
              </p:cNvPicPr>
              <p:nvPr/>
            </p:nvPicPr>
            <p:blipFill>
              <a:blip r:embed="rId2"/>
              <a:srcRect l="2937" t="1144" r="39745" b="18585"/>
              <a:stretch>
                <a:fillRect/>
              </a:stretch>
            </p:blipFill>
            <p:spPr>
              <a:xfrm>
                <a:off x="1763523" y="1716673"/>
                <a:ext cx="1584189" cy="28573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8" h="21596" extrusionOk="0">
                    <a:moveTo>
                      <a:pt x="15313" y="8"/>
                    </a:moveTo>
                    <a:cubicBezTo>
                      <a:pt x="15089" y="-4"/>
                      <a:pt x="14862" y="-2"/>
                      <a:pt x="14646" y="14"/>
                    </a:cubicBezTo>
                    <a:cubicBezTo>
                      <a:pt x="14358" y="35"/>
                      <a:pt x="14092" y="80"/>
                      <a:pt x="13877" y="155"/>
                    </a:cubicBezTo>
                    <a:cubicBezTo>
                      <a:pt x="13649" y="235"/>
                      <a:pt x="13105" y="307"/>
                      <a:pt x="12676" y="314"/>
                    </a:cubicBezTo>
                    <a:cubicBezTo>
                      <a:pt x="11712" y="328"/>
                      <a:pt x="10864" y="499"/>
                      <a:pt x="11027" y="647"/>
                    </a:cubicBezTo>
                    <a:cubicBezTo>
                      <a:pt x="11093" y="708"/>
                      <a:pt x="11043" y="830"/>
                      <a:pt x="10915" y="917"/>
                    </a:cubicBezTo>
                    <a:cubicBezTo>
                      <a:pt x="10786" y="1004"/>
                      <a:pt x="10690" y="1271"/>
                      <a:pt x="10706" y="1511"/>
                    </a:cubicBezTo>
                    <a:cubicBezTo>
                      <a:pt x="10744" y="2055"/>
                      <a:pt x="10240" y="3591"/>
                      <a:pt x="9895" y="3985"/>
                    </a:cubicBezTo>
                    <a:cubicBezTo>
                      <a:pt x="9752" y="4148"/>
                      <a:pt x="9607" y="4438"/>
                      <a:pt x="9569" y="4630"/>
                    </a:cubicBezTo>
                    <a:cubicBezTo>
                      <a:pt x="9532" y="4823"/>
                      <a:pt x="9378" y="5027"/>
                      <a:pt x="9228" y="5080"/>
                    </a:cubicBezTo>
                    <a:cubicBezTo>
                      <a:pt x="9077" y="5134"/>
                      <a:pt x="9025" y="5178"/>
                      <a:pt x="9116" y="5179"/>
                    </a:cubicBezTo>
                    <a:cubicBezTo>
                      <a:pt x="9206" y="5180"/>
                      <a:pt x="9167" y="5254"/>
                      <a:pt x="9030" y="5347"/>
                    </a:cubicBezTo>
                    <a:cubicBezTo>
                      <a:pt x="8893" y="5440"/>
                      <a:pt x="8767" y="5579"/>
                      <a:pt x="8747" y="5656"/>
                    </a:cubicBezTo>
                    <a:cubicBezTo>
                      <a:pt x="8712" y="5792"/>
                      <a:pt x="7684" y="6625"/>
                      <a:pt x="7092" y="6997"/>
                    </a:cubicBezTo>
                    <a:cubicBezTo>
                      <a:pt x="6933" y="7097"/>
                      <a:pt x="6847" y="7251"/>
                      <a:pt x="6906" y="7336"/>
                    </a:cubicBezTo>
                    <a:cubicBezTo>
                      <a:pt x="6964" y="7421"/>
                      <a:pt x="6883" y="7739"/>
                      <a:pt x="6724" y="8047"/>
                    </a:cubicBezTo>
                    <a:cubicBezTo>
                      <a:pt x="6238" y="8987"/>
                      <a:pt x="6296" y="10078"/>
                      <a:pt x="6884" y="11154"/>
                    </a:cubicBezTo>
                    <a:cubicBezTo>
                      <a:pt x="7455" y="12199"/>
                      <a:pt x="7472" y="12236"/>
                      <a:pt x="7701" y="12459"/>
                    </a:cubicBezTo>
                    <a:cubicBezTo>
                      <a:pt x="8520" y="13261"/>
                      <a:pt x="8944" y="15070"/>
                      <a:pt x="8390" y="15414"/>
                    </a:cubicBezTo>
                    <a:cubicBezTo>
                      <a:pt x="8215" y="15522"/>
                      <a:pt x="8124" y="15657"/>
                      <a:pt x="8187" y="15714"/>
                    </a:cubicBezTo>
                    <a:cubicBezTo>
                      <a:pt x="8249" y="15771"/>
                      <a:pt x="8024" y="15939"/>
                      <a:pt x="7690" y="16086"/>
                    </a:cubicBezTo>
                    <a:lnTo>
                      <a:pt x="7087" y="16353"/>
                    </a:lnTo>
                    <a:lnTo>
                      <a:pt x="6494" y="16146"/>
                    </a:lnTo>
                    <a:cubicBezTo>
                      <a:pt x="6169" y="16033"/>
                      <a:pt x="5718" y="15939"/>
                      <a:pt x="5486" y="15939"/>
                    </a:cubicBezTo>
                    <a:cubicBezTo>
                      <a:pt x="5254" y="15939"/>
                      <a:pt x="4667" y="15826"/>
                      <a:pt x="4188" y="15687"/>
                    </a:cubicBezTo>
                    <a:cubicBezTo>
                      <a:pt x="2344" y="15149"/>
                      <a:pt x="1578" y="14991"/>
                      <a:pt x="820" y="14991"/>
                    </a:cubicBezTo>
                    <a:cubicBezTo>
                      <a:pt x="8" y="14991"/>
                      <a:pt x="-292" y="15215"/>
                      <a:pt x="340" y="15351"/>
                    </a:cubicBezTo>
                    <a:cubicBezTo>
                      <a:pt x="624" y="15412"/>
                      <a:pt x="625" y="15429"/>
                      <a:pt x="340" y="15606"/>
                    </a:cubicBezTo>
                    <a:cubicBezTo>
                      <a:pt x="-252" y="15973"/>
                      <a:pt x="652" y="17022"/>
                      <a:pt x="1418" y="16857"/>
                    </a:cubicBezTo>
                    <a:cubicBezTo>
                      <a:pt x="1570" y="16824"/>
                      <a:pt x="1797" y="16867"/>
                      <a:pt x="1920" y="16950"/>
                    </a:cubicBezTo>
                    <a:cubicBezTo>
                      <a:pt x="2042" y="17033"/>
                      <a:pt x="2211" y="17076"/>
                      <a:pt x="2299" y="17046"/>
                    </a:cubicBezTo>
                    <a:cubicBezTo>
                      <a:pt x="2386" y="17015"/>
                      <a:pt x="2792" y="17156"/>
                      <a:pt x="3195" y="17361"/>
                    </a:cubicBezTo>
                    <a:cubicBezTo>
                      <a:pt x="3599" y="17566"/>
                      <a:pt x="3975" y="17733"/>
                      <a:pt x="4034" y="17733"/>
                    </a:cubicBezTo>
                    <a:cubicBezTo>
                      <a:pt x="4092" y="17733"/>
                      <a:pt x="4378" y="17789"/>
                      <a:pt x="4669" y="17859"/>
                    </a:cubicBezTo>
                    <a:cubicBezTo>
                      <a:pt x="4960" y="17928"/>
                      <a:pt x="5281" y="17990"/>
                      <a:pt x="5384" y="17996"/>
                    </a:cubicBezTo>
                    <a:cubicBezTo>
                      <a:pt x="5796" y="18021"/>
                      <a:pt x="6775" y="18376"/>
                      <a:pt x="7199" y="18653"/>
                    </a:cubicBezTo>
                    <a:cubicBezTo>
                      <a:pt x="7446" y="18815"/>
                      <a:pt x="7856" y="18962"/>
                      <a:pt x="8112" y="18977"/>
                    </a:cubicBezTo>
                    <a:cubicBezTo>
                      <a:pt x="8368" y="18993"/>
                      <a:pt x="8862" y="19173"/>
                      <a:pt x="9212" y="19379"/>
                    </a:cubicBezTo>
                    <a:cubicBezTo>
                      <a:pt x="9656" y="19642"/>
                      <a:pt x="9964" y="19739"/>
                      <a:pt x="10242" y="19706"/>
                    </a:cubicBezTo>
                    <a:cubicBezTo>
                      <a:pt x="10460" y="19680"/>
                      <a:pt x="10854" y="19697"/>
                      <a:pt x="11112" y="19742"/>
                    </a:cubicBezTo>
                    <a:cubicBezTo>
                      <a:pt x="11370" y="19787"/>
                      <a:pt x="11680" y="19829"/>
                      <a:pt x="11801" y="19835"/>
                    </a:cubicBezTo>
                    <a:cubicBezTo>
                      <a:pt x="12037" y="19847"/>
                      <a:pt x="12804" y="19216"/>
                      <a:pt x="12804" y="19010"/>
                    </a:cubicBezTo>
                    <a:cubicBezTo>
                      <a:pt x="12804" y="18942"/>
                      <a:pt x="12977" y="18684"/>
                      <a:pt x="13189" y="18440"/>
                    </a:cubicBezTo>
                    <a:cubicBezTo>
                      <a:pt x="13549" y="18025"/>
                      <a:pt x="13919" y="17096"/>
                      <a:pt x="14208" y="15897"/>
                    </a:cubicBezTo>
                    <a:cubicBezTo>
                      <a:pt x="14277" y="15613"/>
                      <a:pt x="14403" y="15306"/>
                      <a:pt x="14491" y="15213"/>
                    </a:cubicBezTo>
                    <a:cubicBezTo>
                      <a:pt x="14711" y="14980"/>
                      <a:pt x="15281" y="13605"/>
                      <a:pt x="15180" y="13548"/>
                    </a:cubicBezTo>
                    <a:cubicBezTo>
                      <a:pt x="15135" y="13523"/>
                      <a:pt x="15201" y="13278"/>
                      <a:pt x="15329" y="13005"/>
                    </a:cubicBezTo>
                    <a:cubicBezTo>
                      <a:pt x="15457" y="12732"/>
                      <a:pt x="15580" y="12132"/>
                      <a:pt x="15601" y="11670"/>
                    </a:cubicBezTo>
                    <a:cubicBezTo>
                      <a:pt x="15623" y="11209"/>
                      <a:pt x="15730" y="10771"/>
                      <a:pt x="15836" y="10698"/>
                    </a:cubicBezTo>
                    <a:cubicBezTo>
                      <a:pt x="15944" y="10626"/>
                      <a:pt x="15971" y="10424"/>
                      <a:pt x="15900" y="10243"/>
                    </a:cubicBezTo>
                    <a:cubicBezTo>
                      <a:pt x="15825" y="10050"/>
                      <a:pt x="15859" y="9860"/>
                      <a:pt x="15986" y="9775"/>
                    </a:cubicBezTo>
                    <a:cubicBezTo>
                      <a:pt x="16103" y="9695"/>
                      <a:pt x="16184" y="9424"/>
                      <a:pt x="16167" y="9172"/>
                    </a:cubicBezTo>
                    <a:cubicBezTo>
                      <a:pt x="16151" y="8920"/>
                      <a:pt x="16189" y="8547"/>
                      <a:pt x="16247" y="8347"/>
                    </a:cubicBezTo>
                    <a:cubicBezTo>
                      <a:pt x="16306" y="8146"/>
                      <a:pt x="16282" y="7934"/>
                      <a:pt x="16194" y="7873"/>
                    </a:cubicBezTo>
                    <a:cubicBezTo>
                      <a:pt x="15979" y="7724"/>
                      <a:pt x="15787" y="4587"/>
                      <a:pt x="15964" y="4123"/>
                    </a:cubicBezTo>
                    <a:cubicBezTo>
                      <a:pt x="16048" y="3906"/>
                      <a:pt x="16215" y="3754"/>
                      <a:pt x="16376" y="3754"/>
                    </a:cubicBezTo>
                    <a:cubicBezTo>
                      <a:pt x="16552" y="3754"/>
                      <a:pt x="16673" y="3886"/>
                      <a:pt x="16712" y="4123"/>
                    </a:cubicBezTo>
                    <a:cubicBezTo>
                      <a:pt x="16745" y="4326"/>
                      <a:pt x="16936" y="4592"/>
                      <a:pt x="17134" y="4711"/>
                    </a:cubicBezTo>
                    <a:cubicBezTo>
                      <a:pt x="17331" y="4830"/>
                      <a:pt x="17547" y="5076"/>
                      <a:pt x="17614" y="5263"/>
                    </a:cubicBezTo>
                    <a:cubicBezTo>
                      <a:pt x="17681" y="5450"/>
                      <a:pt x="17807" y="5631"/>
                      <a:pt x="17897" y="5662"/>
                    </a:cubicBezTo>
                    <a:cubicBezTo>
                      <a:pt x="17987" y="5693"/>
                      <a:pt x="18057" y="5806"/>
                      <a:pt x="18057" y="5911"/>
                    </a:cubicBezTo>
                    <a:cubicBezTo>
                      <a:pt x="18057" y="6016"/>
                      <a:pt x="18214" y="6214"/>
                      <a:pt x="18404" y="6352"/>
                    </a:cubicBezTo>
                    <a:cubicBezTo>
                      <a:pt x="18594" y="6490"/>
                      <a:pt x="18852" y="6911"/>
                      <a:pt x="18975" y="7288"/>
                    </a:cubicBezTo>
                    <a:cubicBezTo>
                      <a:pt x="19363" y="8472"/>
                      <a:pt x="19406" y="8573"/>
                      <a:pt x="19514" y="8512"/>
                    </a:cubicBezTo>
                    <a:cubicBezTo>
                      <a:pt x="19572" y="8479"/>
                      <a:pt x="19730" y="8501"/>
                      <a:pt x="19861" y="8563"/>
                    </a:cubicBezTo>
                    <a:cubicBezTo>
                      <a:pt x="20130" y="8688"/>
                      <a:pt x="21131" y="8390"/>
                      <a:pt x="20961" y="8236"/>
                    </a:cubicBezTo>
                    <a:cubicBezTo>
                      <a:pt x="20909" y="8188"/>
                      <a:pt x="20944" y="8125"/>
                      <a:pt x="21030" y="8095"/>
                    </a:cubicBezTo>
                    <a:cubicBezTo>
                      <a:pt x="21212" y="8032"/>
                      <a:pt x="21172" y="6798"/>
                      <a:pt x="20977" y="6454"/>
                    </a:cubicBezTo>
                    <a:cubicBezTo>
                      <a:pt x="20861" y="6248"/>
                      <a:pt x="21088" y="5336"/>
                      <a:pt x="21308" y="4918"/>
                    </a:cubicBezTo>
                    <a:lnTo>
                      <a:pt x="21308" y="2204"/>
                    </a:lnTo>
                    <a:cubicBezTo>
                      <a:pt x="20648" y="1408"/>
                      <a:pt x="20187" y="827"/>
                      <a:pt x="20059" y="614"/>
                    </a:cubicBezTo>
                    <a:cubicBezTo>
                      <a:pt x="19875" y="307"/>
                      <a:pt x="19456" y="295"/>
                      <a:pt x="18666" y="575"/>
                    </a:cubicBezTo>
                    <a:cubicBezTo>
                      <a:pt x="17781" y="889"/>
                      <a:pt x="17221" y="844"/>
                      <a:pt x="16840" y="431"/>
                    </a:cubicBezTo>
                    <a:cubicBezTo>
                      <a:pt x="16624" y="196"/>
                      <a:pt x="15985" y="44"/>
                      <a:pt x="15313" y="8"/>
                    </a:cubicBezTo>
                    <a:close/>
                    <a:moveTo>
                      <a:pt x="11048" y="13470"/>
                    </a:moveTo>
                    <a:cubicBezTo>
                      <a:pt x="11083" y="13465"/>
                      <a:pt x="11111" y="13473"/>
                      <a:pt x="11139" y="13488"/>
                    </a:cubicBezTo>
                    <a:cubicBezTo>
                      <a:pt x="11509" y="13696"/>
                      <a:pt x="11540" y="14892"/>
                      <a:pt x="11197" y="15729"/>
                    </a:cubicBezTo>
                    <a:cubicBezTo>
                      <a:pt x="11019" y="16164"/>
                      <a:pt x="10868" y="16671"/>
                      <a:pt x="10856" y="16857"/>
                    </a:cubicBezTo>
                    <a:cubicBezTo>
                      <a:pt x="10832" y="17222"/>
                      <a:pt x="10483" y="17508"/>
                      <a:pt x="10285" y="17328"/>
                    </a:cubicBezTo>
                    <a:cubicBezTo>
                      <a:pt x="10220" y="17269"/>
                      <a:pt x="9898" y="17191"/>
                      <a:pt x="9564" y="17151"/>
                    </a:cubicBezTo>
                    <a:cubicBezTo>
                      <a:pt x="8363" y="17006"/>
                      <a:pt x="8192" y="16712"/>
                      <a:pt x="8939" y="16068"/>
                    </a:cubicBezTo>
                    <a:cubicBezTo>
                      <a:pt x="9191" y="15851"/>
                      <a:pt x="9566" y="15393"/>
                      <a:pt x="9772" y="15045"/>
                    </a:cubicBezTo>
                    <a:cubicBezTo>
                      <a:pt x="10365" y="14044"/>
                      <a:pt x="10802" y="13506"/>
                      <a:pt x="11048" y="13470"/>
                    </a:cubicBezTo>
                    <a:close/>
                    <a:moveTo>
                      <a:pt x="21308" y="21485"/>
                    </a:moveTo>
                    <a:cubicBezTo>
                      <a:pt x="21290" y="21512"/>
                      <a:pt x="21274" y="21558"/>
                      <a:pt x="21255" y="21569"/>
                    </a:cubicBezTo>
                    <a:cubicBezTo>
                      <a:pt x="21248" y="21573"/>
                      <a:pt x="21250" y="21591"/>
                      <a:pt x="21244" y="21596"/>
                    </a:cubicBezTo>
                    <a:lnTo>
                      <a:pt x="21308" y="21596"/>
                    </a:lnTo>
                    <a:lnTo>
                      <a:pt x="21308" y="21485"/>
                    </a:ln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389" name="Tendon of…"/>
              <p:cNvSpPr txBox="1"/>
              <p:nvPr/>
            </p:nvSpPr>
            <p:spPr>
              <a:xfrm>
                <a:off x="0" y="0"/>
                <a:ext cx="2465436" cy="10778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>
                  <a:defRPr sz="30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Tendon of </a:t>
                </a:r>
              </a:p>
              <a:p>
                <a:pPr algn="l">
                  <a:defRPr sz="30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Origin</a:t>
                </a:r>
              </a:p>
            </p:txBody>
          </p:sp>
          <p:sp>
            <p:nvSpPr>
              <p:cNvPr id="390" name="Tendon  of Insertion"/>
              <p:cNvSpPr txBox="1"/>
              <p:nvPr/>
            </p:nvSpPr>
            <p:spPr>
              <a:xfrm>
                <a:off x="105151" y="4406498"/>
                <a:ext cx="2021464" cy="14782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>
                  <a:defRPr sz="30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Tendon </a:t>
                </a:r>
                <a:br/>
                <a:r>
                  <a:t>of Insertion</a:t>
                </a:r>
              </a:p>
            </p:txBody>
          </p:sp>
          <p:sp>
            <p:nvSpPr>
              <p:cNvPr id="391" name="Agonist"/>
              <p:cNvSpPr txBox="1"/>
              <p:nvPr/>
            </p:nvSpPr>
            <p:spPr>
              <a:xfrm>
                <a:off x="61859" y="1497166"/>
                <a:ext cx="1630662" cy="6732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l">
                  <a:defRPr sz="3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Agonist</a:t>
                </a:r>
              </a:p>
            </p:txBody>
          </p:sp>
          <p:sp>
            <p:nvSpPr>
              <p:cNvPr id="392" name="Antagonist"/>
              <p:cNvSpPr txBox="1"/>
              <p:nvPr/>
            </p:nvSpPr>
            <p:spPr>
              <a:xfrm>
                <a:off x="3142831" y="3058060"/>
                <a:ext cx="2068985" cy="12513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3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Antagonist</a:t>
                </a:r>
              </a:p>
            </p:txBody>
          </p:sp>
        </p:grpSp>
        <p:sp>
          <p:nvSpPr>
            <p:cNvPr id="394" name="Line"/>
            <p:cNvSpPr/>
            <p:nvPr/>
          </p:nvSpPr>
          <p:spPr>
            <a:xfrm>
              <a:off x="1618091" y="813432"/>
              <a:ext cx="892018" cy="1347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403" y="0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95" name="Line"/>
            <p:cNvSpPr/>
            <p:nvPr/>
          </p:nvSpPr>
          <p:spPr>
            <a:xfrm>
              <a:off x="1469421" y="1864030"/>
              <a:ext cx="802816" cy="852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271" y="0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96" name="Line"/>
            <p:cNvSpPr/>
            <p:nvPr/>
          </p:nvSpPr>
          <p:spPr>
            <a:xfrm>
              <a:off x="1459510" y="3766999"/>
              <a:ext cx="971309" cy="981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257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97" name="Line"/>
            <p:cNvSpPr/>
            <p:nvPr/>
          </p:nvSpPr>
          <p:spPr>
            <a:xfrm>
              <a:off x="2896648" y="3083120"/>
              <a:ext cx="336986" cy="584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1435" y="21600"/>
                  </a:lnTo>
                  <a:lnTo>
                    <a:pt x="0" y="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</p:grpSp>
      <p:sp>
        <p:nvSpPr>
          <p:cNvPr id="399" name="Antagonistic Pair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Antagonistic </a:t>
            </a:r>
            <a:r>
              <a:rPr lang="en-AU" dirty="0"/>
              <a:t>p</a:t>
            </a:r>
            <a:r>
              <a:rPr dirty="0"/>
              <a:t>airs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" grpId="0" build="p" bldLvl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Muscles can only pull so  they have to work in pairs  to create movement.…"/>
          <p:cNvSpPr txBox="1">
            <a:spLocks noGrp="1"/>
          </p:cNvSpPr>
          <p:nvPr>
            <p:ph type="body" sz="half" idx="1"/>
          </p:nvPr>
        </p:nvSpPr>
        <p:spPr>
          <a:xfrm>
            <a:off x="1219200" y="2324100"/>
            <a:ext cx="7162800" cy="6807200"/>
          </a:xfrm>
          <a:prstGeom prst="rect">
            <a:avLst/>
          </a:prstGeom>
        </p:spPr>
        <p:txBody>
          <a:bodyPr/>
          <a:lstStyle/>
          <a:p>
            <a:pPr marL="0" indent="0" defTabSz="572516">
              <a:spcBef>
                <a:spcPts val="2300"/>
              </a:spcBef>
              <a:buClrTx/>
              <a:buSzTx/>
              <a:buNone/>
              <a:defRPr sz="3920"/>
            </a:pPr>
            <a:r>
              <a:t>Muscles can </a:t>
            </a:r>
            <a:r>
              <a:rPr b="1">
                <a:solidFill>
                  <a:srgbClr val="FF2600"/>
                </a:solidFill>
              </a:rPr>
              <a:t>only</a:t>
            </a:r>
            <a:r>
              <a:rPr sz="4116" b="1"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FF2600"/>
                </a:solidFill>
              </a:rPr>
              <a:t>pull</a:t>
            </a:r>
            <a:r>
              <a:t> so </a:t>
            </a:r>
            <a:br/>
            <a:r>
              <a:t>they have to work in pairs </a:t>
            </a:r>
            <a:br/>
            <a:r>
              <a:t>to create movement.</a:t>
            </a:r>
          </a:p>
          <a:p>
            <a:pPr marL="995680" lvl="1" indent="-423163" defTabSz="572516">
              <a:spcBef>
                <a:spcPts val="2300"/>
              </a:spcBef>
              <a:buSzPct val="100000"/>
              <a:buFont typeface="Lucida Grande"/>
              <a:defRPr sz="3920"/>
            </a:pPr>
            <a:r>
              <a:t>When the muscle contracts it </a:t>
            </a:r>
            <a:r>
              <a:rPr b="1">
                <a:solidFill>
                  <a:srgbClr val="FF2600"/>
                </a:solidFill>
              </a:rPr>
              <a:t>pulls on the moveable bone</a:t>
            </a:r>
            <a:r>
              <a:t> attached by the </a:t>
            </a:r>
            <a:r>
              <a:rPr b="1">
                <a:solidFill>
                  <a:srgbClr val="FF2600"/>
                </a:solidFill>
              </a:rPr>
              <a:t>tendon of insertion</a:t>
            </a:r>
            <a:r>
              <a:t>.</a:t>
            </a:r>
          </a:p>
          <a:p>
            <a:pPr marL="995680" lvl="1" indent="-423163" defTabSz="572516">
              <a:spcBef>
                <a:spcPts val="2300"/>
              </a:spcBef>
              <a:buSzPct val="100000"/>
              <a:buFont typeface="Lucida Grande"/>
              <a:defRPr sz="3920"/>
            </a:pPr>
            <a:r>
              <a:t>It pulls</a:t>
            </a:r>
            <a:r>
              <a:rPr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600"/>
                </a:solidFill>
              </a:rPr>
              <a:t>towards the tendon of origin</a:t>
            </a:r>
            <a:r>
              <a:t> on the </a:t>
            </a:r>
            <a:r>
              <a:rPr b="1">
                <a:solidFill>
                  <a:srgbClr val="FF2600"/>
                </a:solidFill>
              </a:rPr>
              <a:t>fixed bone</a:t>
            </a:r>
            <a:r>
              <a:t>.</a:t>
            </a:r>
          </a:p>
        </p:txBody>
      </p:sp>
      <p:sp>
        <p:nvSpPr>
          <p:cNvPr id="402" name="Antagonistic Pair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Antagonistic </a:t>
            </a:r>
            <a:r>
              <a:rPr lang="en-AU" dirty="0"/>
              <a:t>p</a:t>
            </a:r>
            <a:r>
              <a:rPr dirty="0"/>
              <a:t>airs</a:t>
            </a:r>
          </a:p>
        </p:txBody>
      </p:sp>
      <p:grpSp>
        <p:nvGrpSpPr>
          <p:cNvPr id="413" name="Group"/>
          <p:cNvGrpSpPr/>
          <p:nvPr/>
        </p:nvGrpSpPr>
        <p:grpSpPr>
          <a:xfrm>
            <a:off x="7825628" y="2041411"/>
            <a:ext cx="5022279" cy="5670778"/>
            <a:chOff x="0" y="0"/>
            <a:chExt cx="5022278" cy="5670776"/>
          </a:xfrm>
        </p:grpSpPr>
        <p:grpSp>
          <p:nvGrpSpPr>
            <p:cNvPr id="408" name="Group"/>
            <p:cNvGrpSpPr/>
            <p:nvPr/>
          </p:nvGrpSpPr>
          <p:grpSpPr>
            <a:xfrm>
              <a:off x="0" y="0"/>
              <a:ext cx="5022279" cy="5670777"/>
              <a:chOff x="0" y="0"/>
              <a:chExt cx="5022278" cy="5670776"/>
            </a:xfrm>
          </p:grpSpPr>
          <p:pic>
            <p:nvPicPr>
              <p:cNvPr id="403" name="biceps_and_triceps.png" descr="biceps_and_triceps.png"/>
              <p:cNvPicPr>
                <a:picLocks noChangeAspect="1"/>
              </p:cNvPicPr>
              <p:nvPr/>
            </p:nvPicPr>
            <p:blipFill>
              <a:blip r:embed="rId2"/>
              <a:srcRect l="2936" t="1143" r="39750" b="18578"/>
              <a:stretch>
                <a:fillRect/>
              </a:stretch>
            </p:blipFill>
            <p:spPr>
              <a:xfrm>
                <a:off x="1699358" y="1654219"/>
                <a:ext cx="1526484" cy="27536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8" h="21596" extrusionOk="0">
                    <a:moveTo>
                      <a:pt x="15314" y="8"/>
                    </a:moveTo>
                    <a:cubicBezTo>
                      <a:pt x="15090" y="-4"/>
                      <a:pt x="14860" y="-1"/>
                      <a:pt x="14644" y="14"/>
                    </a:cubicBezTo>
                    <a:cubicBezTo>
                      <a:pt x="14355" y="35"/>
                      <a:pt x="14094" y="79"/>
                      <a:pt x="13879" y="154"/>
                    </a:cubicBezTo>
                    <a:cubicBezTo>
                      <a:pt x="13650" y="234"/>
                      <a:pt x="13112" y="306"/>
                      <a:pt x="12682" y="313"/>
                    </a:cubicBezTo>
                    <a:cubicBezTo>
                      <a:pt x="11718" y="327"/>
                      <a:pt x="10864" y="498"/>
                      <a:pt x="11026" y="646"/>
                    </a:cubicBezTo>
                    <a:cubicBezTo>
                      <a:pt x="11093" y="707"/>
                      <a:pt x="11044" y="830"/>
                      <a:pt x="10915" y="917"/>
                    </a:cubicBezTo>
                    <a:cubicBezTo>
                      <a:pt x="10786" y="1004"/>
                      <a:pt x="10694" y="1269"/>
                      <a:pt x="10710" y="1508"/>
                    </a:cubicBezTo>
                    <a:cubicBezTo>
                      <a:pt x="10748" y="2053"/>
                      <a:pt x="10247" y="3592"/>
                      <a:pt x="9901" y="3986"/>
                    </a:cubicBezTo>
                    <a:cubicBezTo>
                      <a:pt x="9759" y="4148"/>
                      <a:pt x="9607" y="4438"/>
                      <a:pt x="9569" y="4630"/>
                    </a:cubicBezTo>
                    <a:cubicBezTo>
                      <a:pt x="9531" y="4822"/>
                      <a:pt x="9381" y="5025"/>
                      <a:pt x="9231" y="5078"/>
                    </a:cubicBezTo>
                    <a:cubicBezTo>
                      <a:pt x="9081" y="5132"/>
                      <a:pt x="9030" y="5177"/>
                      <a:pt x="9120" y="5178"/>
                    </a:cubicBezTo>
                    <a:cubicBezTo>
                      <a:pt x="9210" y="5179"/>
                      <a:pt x="9169" y="5253"/>
                      <a:pt x="9032" y="5346"/>
                    </a:cubicBezTo>
                    <a:cubicBezTo>
                      <a:pt x="8894" y="5439"/>
                      <a:pt x="8769" y="5580"/>
                      <a:pt x="8749" y="5657"/>
                    </a:cubicBezTo>
                    <a:cubicBezTo>
                      <a:pt x="8714" y="5793"/>
                      <a:pt x="7684" y="6623"/>
                      <a:pt x="7093" y="6995"/>
                    </a:cubicBezTo>
                    <a:cubicBezTo>
                      <a:pt x="6933" y="7096"/>
                      <a:pt x="6846" y="7249"/>
                      <a:pt x="6904" y="7335"/>
                    </a:cubicBezTo>
                    <a:cubicBezTo>
                      <a:pt x="6963" y="7420"/>
                      <a:pt x="6886" y="7739"/>
                      <a:pt x="6727" y="8047"/>
                    </a:cubicBezTo>
                    <a:cubicBezTo>
                      <a:pt x="6241" y="8988"/>
                      <a:pt x="6294" y="10074"/>
                      <a:pt x="6882" y="11151"/>
                    </a:cubicBezTo>
                    <a:cubicBezTo>
                      <a:pt x="7453" y="12195"/>
                      <a:pt x="7474" y="12234"/>
                      <a:pt x="7702" y="12458"/>
                    </a:cubicBezTo>
                    <a:cubicBezTo>
                      <a:pt x="8522" y="13259"/>
                      <a:pt x="8943" y="15068"/>
                      <a:pt x="8389" y="15412"/>
                    </a:cubicBezTo>
                    <a:cubicBezTo>
                      <a:pt x="8214" y="15520"/>
                      <a:pt x="8121" y="15653"/>
                      <a:pt x="8184" y="15710"/>
                    </a:cubicBezTo>
                    <a:cubicBezTo>
                      <a:pt x="8247" y="15767"/>
                      <a:pt x="8024" y="15937"/>
                      <a:pt x="7691" y="16084"/>
                    </a:cubicBezTo>
                    <a:lnTo>
                      <a:pt x="7087" y="16351"/>
                    </a:lnTo>
                    <a:lnTo>
                      <a:pt x="6494" y="16143"/>
                    </a:lnTo>
                    <a:cubicBezTo>
                      <a:pt x="6169" y="16030"/>
                      <a:pt x="5718" y="15938"/>
                      <a:pt x="5486" y="15938"/>
                    </a:cubicBezTo>
                    <a:cubicBezTo>
                      <a:pt x="5254" y="15938"/>
                      <a:pt x="4668" y="15825"/>
                      <a:pt x="4190" y="15685"/>
                    </a:cubicBezTo>
                    <a:cubicBezTo>
                      <a:pt x="2345" y="15148"/>
                      <a:pt x="1580" y="14988"/>
                      <a:pt x="822" y="14988"/>
                    </a:cubicBezTo>
                    <a:cubicBezTo>
                      <a:pt x="9" y="14988"/>
                      <a:pt x="-292" y="15213"/>
                      <a:pt x="340" y="15349"/>
                    </a:cubicBezTo>
                    <a:cubicBezTo>
                      <a:pt x="624" y="15411"/>
                      <a:pt x="625" y="15427"/>
                      <a:pt x="340" y="15604"/>
                    </a:cubicBezTo>
                    <a:cubicBezTo>
                      <a:pt x="-252" y="15972"/>
                      <a:pt x="654" y="17021"/>
                      <a:pt x="1420" y="16856"/>
                    </a:cubicBezTo>
                    <a:cubicBezTo>
                      <a:pt x="1572" y="16823"/>
                      <a:pt x="1796" y="16866"/>
                      <a:pt x="1918" y="16949"/>
                    </a:cubicBezTo>
                    <a:cubicBezTo>
                      <a:pt x="2041" y="17032"/>
                      <a:pt x="2213" y="17073"/>
                      <a:pt x="2301" y="17042"/>
                    </a:cubicBezTo>
                    <a:cubicBezTo>
                      <a:pt x="2388" y="17012"/>
                      <a:pt x="2794" y="17155"/>
                      <a:pt x="3198" y="17360"/>
                    </a:cubicBezTo>
                    <a:cubicBezTo>
                      <a:pt x="3602" y="17565"/>
                      <a:pt x="3976" y="17733"/>
                      <a:pt x="4035" y="17733"/>
                    </a:cubicBezTo>
                    <a:cubicBezTo>
                      <a:pt x="4093" y="17733"/>
                      <a:pt x="4381" y="17789"/>
                      <a:pt x="4672" y="17858"/>
                    </a:cubicBezTo>
                    <a:cubicBezTo>
                      <a:pt x="4962" y="17927"/>
                      <a:pt x="5283" y="17989"/>
                      <a:pt x="5386" y="17995"/>
                    </a:cubicBezTo>
                    <a:cubicBezTo>
                      <a:pt x="5798" y="18020"/>
                      <a:pt x="6774" y="18374"/>
                      <a:pt x="7198" y="18652"/>
                    </a:cubicBezTo>
                    <a:cubicBezTo>
                      <a:pt x="7445" y="18813"/>
                      <a:pt x="7862" y="18960"/>
                      <a:pt x="8118" y="18975"/>
                    </a:cubicBezTo>
                    <a:cubicBezTo>
                      <a:pt x="8374" y="18991"/>
                      <a:pt x="8865" y="19170"/>
                      <a:pt x="9214" y="19377"/>
                    </a:cubicBezTo>
                    <a:cubicBezTo>
                      <a:pt x="9659" y="19639"/>
                      <a:pt x="9967" y="19737"/>
                      <a:pt x="10245" y="19704"/>
                    </a:cubicBezTo>
                    <a:cubicBezTo>
                      <a:pt x="10463" y="19677"/>
                      <a:pt x="10856" y="19696"/>
                      <a:pt x="11115" y="19741"/>
                    </a:cubicBezTo>
                    <a:cubicBezTo>
                      <a:pt x="11373" y="19786"/>
                      <a:pt x="11681" y="19825"/>
                      <a:pt x="11802" y="19831"/>
                    </a:cubicBezTo>
                    <a:cubicBezTo>
                      <a:pt x="12037" y="19843"/>
                      <a:pt x="12804" y="19215"/>
                      <a:pt x="12804" y="19010"/>
                    </a:cubicBezTo>
                    <a:cubicBezTo>
                      <a:pt x="12804" y="18941"/>
                      <a:pt x="12980" y="18681"/>
                      <a:pt x="13192" y="18437"/>
                    </a:cubicBezTo>
                    <a:cubicBezTo>
                      <a:pt x="13553" y="18022"/>
                      <a:pt x="13922" y="17096"/>
                      <a:pt x="14211" y="15897"/>
                    </a:cubicBezTo>
                    <a:cubicBezTo>
                      <a:pt x="14280" y="15613"/>
                      <a:pt x="14406" y="15302"/>
                      <a:pt x="14494" y="15209"/>
                    </a:cubicBezTo>
                    <a:cubicBezTo>
                      <a:pt x="14714" y="14976"/>
                      <a:pt x="15282" y="13601"/>
                      <a:pt x="15181" y="13544"/>
                    </a:cubicBezTo>
                    <a:cubicBezTo>
                      <a:pt x="15136" y="13519"/>
                      <a:pt x="15202" y="13279"/>
                      <a:pt x="15330" y="13006"/>
                    </a:cubicBezTo>
                    <a:cubicBezTo>
                      <a:pt x="15459" y="12733"/>
                      <a:pt x="15580" y="12132"/>
                      <a:pt x="15602" y="11670"/>
                    </a:cubicBezTo>
                    <a:cubicBezTo>
                      <a:pt x="15624" y="11209"/>
                      <a:pt x="15728" y="10768"/>
                      <a:pt x="15835" y="10696"/>
                    </a:cubicBezTo>
                    <a:cubicBezTo>
                      <a:pt x="15942" y="10623"/>
                      <a:pt x="15972" y="10423"/>
                      <a:pt x="15901" y="10242"/>
                    </a:cubicBezTo>
                    <a:cubicBezTo>
                      <a:pt x="15826" y="10049"/>
                      <a:pt x="15863" y="9860"/>
                      <a:pt x="15990" y="9775"/>
                    </a:cubicBezTo>
                    <a:cubicBezTo>
                      <a:pt x="16107" y="9696"/>
                      <a:pt x="16189" y="9423"/>
                      <a:pt x="16173" y="9171"/>
                    </a:cubicBezTo>
                    <a:cubicBezTo>
                      <a:pt x="16156" y="8919"/>
                      <a:pt x="16191" y="8547"/>
                      <a:pt x="16250" y="8346"/>
                    </a:cubicBezTo>
                    <a:cubicBezTo>
                      <a:pt x="16309" y="8146"/>
                      <a:pt x="16282" y="7934"/>
                      <a:pt x="16195" y="7873"/>
                    </a:cubicBezTo>
                    <a:cubicBezTo>
                      <a:pt x="15979" y="7724"/>
                      <a:pt x="15790" y="4586"/>
                      <a:pt x="15968" y="4123"/>
                    </a:cubicBezTo>
                    <a:cubicBezTo>
                      <a:pt x="16051" y="3906"/>
                      <a:pt x="16217" y="3755"/>
                      <a:pt x="16378" y="3755"/>
                    </a:cubicBezTo>
                    <a:cubicBezTo>
                      <a:pt x="16554" y="3755"/>
                      <a:pt x="16671" y="3885"/>
                      <a:pt x="16710" y="4123"/>
                    </a:cubicBezTo>
                    <a:cubicBezTo>
                      <a:pt x="16743" y="4326"/>
                      <a:pt x="16934" y="4592"/>
                      <a:pt x="17131" y="4711"/>
                    </a:cubicBezTo>
                    <a:cubicBezTo>
                      <a:pt x="17328" y="4830"/>
                      <a:pt x="17546" y="5078"/>
                      <a:pt x="17613" y="5265"/>
                    </a:cubicBezTo>
                    <a:cubicBezTo>
                      <a:pt x="17679" y="5452"/>
                      <a:pt x="17806" y="5632"/>
                      <a:pt x="17895" y="5663"/>
                    </a:cubicBezTo>
                    <a:cubicBezTo>
                      <a:pt x="17985" y="5695"/>
                      <a:pt x="18062" y="5804"/>
                      <a:pt x="18062" y="5909"/>
                    </a:cubicBezTo>
                    <a:cubicBezTo>
                      <a:pt x="18062" y="6014"/>
                      <a:pt x="18215" y="6213"/>
                      <a:pt x="18405" y="6351"/>
                    </a:cubicBezTo>
                    <a:cubicBezTo>
                      <a:pt x="18595" y="6490"/>
                      <a:pt x="18852" y="6911"/>
                      <a:pt x="18976" y="7288"/>
                    </a:cubicBezTo>
                    <a:cubicBezTo>
                      <a:pt x="19363" y="8472"/>
                      <a:pt x="19410" y="8572"/>
                      <a:pt x="19519" y="8511"/>
                    </a:cubicBezTo>
                    <a:cubicBezTo>
                      <a:pt x="19577" y="8479"/>
                      <a:pt x="19730" y="8500"/>
                      <a:pt x="19862" y="8561"/>
                    </a:cubicBezTo>
                    <a:cubicBezTo>
                      <a:pt x="20131" y="8686"/>
                      <a:pt x="21135" y="8389"/>
                      <a:pt x="20965" y="8234"/>
                    </a:cubicBezTo>
                    <a:cubicBezTo>
                      <a:pt x="20912" y="8187"/>
                      <a:pt x="20944" y="8124"/>
                      <a:pt x="21031" y="8094"/>
                    </a:cubicBezTo>
                    <a:cubicBezTo>
                      <a:pt x="21212" y="8031"/>
                      <a:pt x="21170" y="6798"/>
                      <a:pt x="20976" y="6454"/>
                    </a:cubicBezTo>
                    <a:cubicBezTo>
                      <a:pt x="20859" y="6248"/>
                      <a:pt x="21088" y="5332"/>
                      <a:pt x="21308" y="4916"/>
                    </a:cubicBezTo>
                    <a:lnTo>
                      <a:pt x="21308" y="2199"/>
                    </a:lnTo>
                    <a:cubicBezTo>
                      <a:pt x="20651" y="1407"/>
                      <a:pt x="20189" y="824"/>
                      <a:pt x="20062" y="612"/>
                    </a:cubicBezTo>
                    <a:cubicBezTo>
                      <a:pt x="19877" y="305"/>
                      <a:pt x="19456" y="297"/>
                      <a:pt x="18665" y="578"/>
                    </a:cubicBezTo>
                    <a:cubicBezTo>
                      <a:pt x="17780" y="891"/>
                      <a:pt x="17223" y="845"/>
                      <a:pt x="16843" y="431"/>
                    </a:cubicBezTo>
                    <a:cubicBezTo>
                      <a:pt x="16627" y="197"/>
                      <a:pt x="15985" y="44"/>
                      <a:pt x="15314" y="8"/>
                    </a:cubicBezTo>
                    <a:close/>
                    <a:moveTo>
                      <a:pt x="11048" y="13469"/>
                    </a:moveTo>
                    <a:cubicBezTo>
                      <a:pt x="11083" y="13464"/>
                      <a:pt x="11115" y="13469"/>
                      <a:pt x="11142" y="13485"/>
                    </a:cubicBezTo>
                    <a:cubicBezTo>
                      <a:pt x="11512" y="13693"/>
                      <a:pt x="11545" y="14892"/>
                      <a:pt x="11203" y="15729"/>
                    </a:cubicBezTo>
                    <a:cubicBezTo>
                      <a:pt x="11025" y="16164"/>
                      <a:pt x="10866" y="16670"/>
                      <a:pt x="10854" y="16856"/>
                    </a:cubicBezTo>
                    <a:cubicBezTo>
                      <a:pt x="10830" y="17221"/>
                      <a:pt x="10482" y="17506"/>
                      <a:pt x="10284" y="17326"/>
                    </a:cubicBezTo>
                    <a:cubicBezTo>
                      <a:pt x="10219" y="17267"/>
                      <a:pt x="9898" y="17188"/>
                      <a:pt x="9563" y="17148"/>
                    </a:cubicBezTo>
                    <a:cubicBezTo>
                      <a:pt x="8363" y="17004"/>
                      <a:pt x="8195" y="16712"/>
                      <a:pt x="8943" y="16068"/>
                    </a:cubicBezTo>
                    <a:cubicBezTo>
                      <a:pt x="9194" y="15852"/>
                      <a:pt x="9568" y="15389"/>
                      <a:pt x="9774" y="15041"/>
                    </a:cubicBezTo>
                    <a:cubicBezTo>
                      <a:pt x="10366" y="14040"/>
                      <a:pt x="10802" y="13505"/>
                      <a:pt x="11048" y="13469"/>
                    </a:cubicBezTo>
                    <a:close/>
                    <a:moveTo>
                      <a:pt x="21308" y="21487"/>
                    </a:moveTo>
                    <a:cubicBezTo>
                      <a:pt x="21291" y="21511"/>
                      <a:pt x="21276" y="21555"/>
                      <a:pt x="21258" y="21565"/>
                    </a:cubicBezTo>
                    <a:cubicBezTo>
                      <a:pt x="21251" y="21569"/>
                      <a:pt x="21253" y="21590"/>
                      <a:pt x="21247" y="21596"/>
                    </a:cubicBezTo>
                    <a:lnTo>
                      <a:pt x="21308" y="21596"/>
                    </a:lnTo>
                    <a:lnTo>
                      <a:pt x="21308" y="21487"/>
                    </a:ln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404" name="Tendon of…"/>
              <p:cNvSpPr txBox="1"/>
              <p:nvPr/>
            </p:nvSpPr>
            <p:spPr>
              <a:xfrm>
                <a:off x="0" y="0"/>
                <a:ext cx="2375776" cy="10386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>
                  <a:defRPr sz="30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Tendon of </a:t>
                </a:r>
              </a:p>
              <a:p>
                <a:pPr algn="l">
                  <a:defRPr sz="30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Origin</a:t>
                </a:r>
              </a:p>
            </p:txBody>
          </p:sp>
          <p:sp>
            <p:nvSpPr>
              <p:cNvPr id="405" name="Tendon  of Insertion"/>
              <p:cNvSpPr txBox="1"/>
              <p:nvPr/>
            </p:nvSpPr>
            <p:spPr>
              <a:xfrm>
                <a:off x="101327" y="4246247"/>
                <a:ext cx="1947950" cy="14245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>
                  <a:defRPr sz="30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Tendon </a:t>
                </a:r>
                <a:br/>
                <a:r>
                  <a:t>of Insertion</a:t>
                </a:r>
              </a:p>
            </p:txBody>
          </p:sp>
          <p:sp>
            <p:nvSpPr>
              <p:cNvPr id="406" name="Agonist"/>
              <p:cNvSpPr txBox="1"/>
              <p:nvPr/>
            </p:nvSpPr>
            <p:spPr>
              <a:xfrm>
                <a:off x="59609" y="1442719"/>
                <a:ext cx="1571360" cy="6487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l">
                  <a:defRPr sz="3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Agonist</a:t>
                </a:r>
              </a:p>
            </p:txBody>
          </p:sp>
          <p:sp>
            <p:nvSpPr>
              <p:cNvPr id="407" name="Antagonist"/>
              <p:cNvSpPr txBox="1"/>
              <p:nvPr/>
            </p:nvSpPr>
            <p:spPr>
              <a:xfrm>
                <a:off x="3028536" y="2946848"/>
                <a:ext cx="1993743" cy="12057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3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Antagonist</a:t>
                </a:r>
              </a:p>
            </p:txBody>
          </p:sp>
        </p:grpSp>
        <p:sp>
          <p:nvSpPr>
            <p:cNvPr id="409" name="Line"/>
            <p:cNvSpPr/>
            <p:nvPr/>
          </p:nvSpPr>
          <p:spPr>
            <a:xfrm>
              <a:off x="1559246" y="783850"/>
              <a:ext cx="859578" cy="129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403" y="0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10" name="Line"/>
            <p:cNvSpPr/>
            <p:nvPr/>
          </p:nvSpPr>
          <p:spPr>
            <a:xfrm>
              <a:off x="1415983" y="1796241"/>
              <a:ext cx="773620" cy="821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271" y="0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11" name="Line"/>
            <p:cNvSpPr/>
            <p:nvPr/>
          </p:nvSpPr>
          <p:spPr>
            <a:xfrm>
              <a:off x="1406432" y="3630005"/>
              <a:ext cx="935986" cy="945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257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12" name="Line"/>
            <p:cNvSpPr/>
            <p:nvPr/>
          </p:nvSpPr>
          <p:spPr>
            <a:xfrm>
              <a:off x="2791307" y="2970997"/>
              <a:ext cx="324730" cy="5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1435" y="21600"/>
                  </a:lnTo>
                  <a:lnTo>
                    <a:pt x="0" y="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" grpId="0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The contracting muscle is called the prime mover or agonis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</a:t>
            </a:r>
            <a:r>
              <a:rPr b="1">
                <a:solidFill>
                  <a:srgbClr val="FF2600"/>
                </a:solidFill>
              </a:rPr>
              <a:t>contracting muscle</a:t>
            </a:r>
            <a:r>
              <a:t> is called the </a:t>
            </a:r>
            <a:r>
              <a:rPr b="1">
                <a:solidFill>
                  <a:srgbClr val="FF2600"/>
                </a:solidFill>
              </a:rPr>
              <a:t>prime mover</a:t>
            </a:r>
            <a:r>
              <a:t> or </a:t>
            </a:r>
            <a:r>
              <a:rPr b="1">
                <a:solidFill>
                  <a:srgbClr val="FF2600"/>
                </a:solidFill>
              </a:rPr>
              <a:t>agonist</a:t>
            </a:r>
            <a:r>
              <a:t>. </a:t>
            </a:r>
          </a:p>
          <a:p>
            <a:r>
              <a:t>The other muscle in the pair </a:t>
            </a:r>
            <a:r>
              <a:rPr b="1">
                <a:solidFill>
                  <a:srgbClr val="FF2600"/>
                </a:solidFill>
              </a:rPr>
              <a:t>relaxes</a:t>
            </a:r>
            <a:r>
              <a:t> and this is called the </a:t>
            </a:r>
            <a:r>
              <a:rPr b="1">
                <a:solidFill>
                  <a:srgbClr val="FF2600"/>
                </a:solidFill>
              </a:rPr>
              <a:t>antagonist</a:t>
            </a:r>
            <a:r>
              <a:t>.</a:t>
            </a:r>
          </a:p>
          <a:p>
            <a:r>
              <a:t>During movement other muscles called </a:t>
            </a:r>
            <a:r>
              <a:rPr b="1">
                <a:solidFill>
                  <a:srgbClr val="FF2600"/>
                </a:solidFill>
              </a:rPr>
              <a:t>synergists</a:t>
            </a:r>
            <a:r>
              <a:t> contract to </a:t>
            </a:r>
            <a:r>
              <a:rPr b="1">
                <a:solidFill>
                  <a:srgbClr val="FF2600"/>
                </a:solidFill>
              </a:rPr>
              <a:t>support the contraction</a:t>
            </a:r>
            <a:r>
              <a:t>.</a:t>
            </a:r>
          </a:p>
        </p:txBody>
      </p:sp>
      <p:pic>
        <p:nvPicPr>
          <p:cNvPr id="416" name="Press up - Man and woman.jpg" descr="Press up - Man and wom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803" y="6807335"/>
            <a:ext cx="4656962" cy="3104075"/>
          </a:xfrm>
          <a:prstGeom prst="rect">
            <a:avLst/>
          </a:prstGeom>
          <a:ln w="12700">
            <a:miter lim="400000"/>
          </a:ln>
        </p:spPr>
      </p:pic>
      <p:sp>
        <p:nvSpPr>
          <p:cNvPr id="417" name="Antagonistic Pair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Antagonistic </a:t>
            </a:r>
            <a:r>
              <a:rPr lang="en-AU" dirty="0"/>
              <a:t>p</a:t>
            </a:r>
            <a:r>
              <a:rPr dirty="0"/>
              <a:t>airs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" grpId="0" build="p" bldLvl="5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Isotonic Contraction - Muscle contraction that results in limb moveme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37463" lvl="1" indent="-537463" defTabSz="537463">
              <a:spcBef>
                <a:spcPts val="2200"/>
              </a:spcBef>
              <a:buClrTx/>
              <a:buSzPct val="100000"/>
              <a:buAutoNum type="arabicPeriod"/>
              <a:defRPr sz="3680"/>
            </a:pPr>
            <a:r>
              <a:rPr b="1" dirty="0">
                <a:solidFill>
                  <a:srgbClr val="FF2600"/>
                </a:solidFill>
              </a:rPr>
              <a:t>Isotonic Contraction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dirty="0"/>
              <a:t>-</a:t>
            </a:r>
            <a:r>
              <a:rPr dirty="0">
                <a:solidFill>
                  <a:srgbClr val="4433FF"/>
                </a:solidFill>
              </a:rPr>
              <a:t> </a:t>
            </a:r>
            <a:r>
              <a:rPr dirty="0"/>
              <a:t>Muscle contraction that results in </a:t>
            </a:r>
            <a:r>
              <a:rPr b="1" dirty="0">
                <a:solidFill>
                  <a:srgbClr val="FF2600"/>
                </a:solidFill>
              </a:rPr>
              <a:t>limb movement</a:t>
            </a:r>
            <a:r>
              <a:rPr dirty="0"/>
              <a:t>.</a:t>
            </a:r>
          </a:p>
          <a:p>
            <a:pPr marL="863317" lvl="1" indent="-454377" defTabSz="537463">
              <a:spcBef>
                <a:spcPts val="2200"/>
              </a:spcBef>
              <a:defRPr sz="3680"/>
            </a:pPr>
            <a:r>
              <a:rPr dirty="0"/>
              <a:t>This is the most frequent muscle contraction during</a:t>
            </a:r>
            <a:r>
              <a:rPr b="1" dirty="0">
                <a:solidFill>
                  <a:srgbClr val="009F91"/>
                </a:solidFill>
              </a:rPr>
              <a:t> </a:t>
            </a:r>
            <a:r>
              <a:rPr b="1" dirty="0">
                <a:solidFill>
                  <a:srgbClr val="FF2600"/>
                </a:solidFill>
              </a:rPr>
              <a:t>sports</a:t>
            </a:r>
            <a:r>
              <a:rPr b="1" dirty="0">
                <a:solidFill>
                  <a:srgbClr val="006641"/>
                </a:solidFill>
              </a:rPr>
              <a:t> </a:t>
            </a:r>
            <a:r>
              <a:rPr b="1" dirty="0">
                <a:solidFill>
                  <a:srgbClr val="FF2600"/>
                </a:solidFill>
              </a:rPr>
              <a:t>play</a:t>
            </a:r>
            <a:r>
              <a:rPr dirty="0"/>
              <a:t>.</a:t>
            </a:r>
          </a:p>
          <a:p>
            <a:pPr marL="863317" lvl="1" indent="-454377" defTabSz="537463">
              <a:spcBef>
                <a:spcPts val="2200"/>
              </a:spcBef>
              <a:defRPr sz="3680"/>
            </a:pPr>
            <a:r>
              <a:rPr dirty="0"/>
              <a:t>When the</a:t>
            </a:r>
            <a:r>
              <a:rPr b="1" dirty="0">
                <a:solidFill>
                  <a:srgbClr val="009F91"/>
                </a:solidFill>
              </a:rPr>
              <a:t> </a:t>
            </a:r>
            <a:r>
              <a:rPr b="1" dirty="0">
                <a:solidFill>
                  <a:srgbClr val="FF2600"/>
                </a:solidFill>
              </a:rPr>
              <a:t>muscle contracts</a:t>
            </a:r>
            <a:r>
              <a:rPr b="1" dirty="0">
                <a:solidFill>
                  <a:srgbClr val="009F91"/>
                </a:solidFill>
              </a:rPr>
              <a:t> </a:t>
            </a:r>
            <a:r>
              <a:rPr dirty="0"/>
              <a:t>it causes a</a:t>
            </a:r>
            <a:r>
              <a:rPr b="1" dirty="0">
                <a:solidFill>
                  <a:srgbClr val="009F91"/>
                </a:solidFill>
              </a:rPr>
              <a:t> </a:t>
            </a:r>
            <a:r>
              <a:rPr b="1" dirty="0">
                <a:solidFill>
                  <a:srgbClr val="FF2600"/>
                </a:solidFill>
              </a:rPr>
              <a:t>concentric movement</a:t>
            </a:r>
            <a:r>
              <a:rPr dirty="0"/>
              <a:t>.</a:t>
            </a:r>
          </a:p>
          <a:p>
            <a:pPr marL="863317" lvl="1" indent="-454377" defTabSz="537463">
              <a:spcBef>
                <a:spcPts val="2200"/>
              </a:spcBef>
              <a:defRPr sz="3680" i="1"/>
            </a:pPr>
            <a:r>
              <a:rPr i="0" dirty="0"/>
              <a:t>When the </a:t>
            </a:r>
            <a:r>
              <a:rPr b="1" i="0" dirty="0">
                <a:solidFill>
                  <a:srgbClr val="FF2600"/>
                </a:solidFill>
              </a:rPr>
              <a:t>muscle relaxes</a:t>
            </a:r>
            <a:r>
              <a:rPr i="0" dirty="0"/>
              <a:t> it causes an </a:t>
            </a:r>
            <a:r>
              <a:rPr b="1" i="0" dirty="0">
                <a:solidFill>
                  <a:srgbClr val="FF2600"/>
                </a:solidFill>
              </a:rPr>
              <a:t>eccentric movement</a:t>
            </a:r>
            <a:r>
              <a:rPr i="0" dirty="0"/>
              <a:t>.</a:t>
            </a:r>
          </a:p>
          <a:p>
            <a:pPr marL="863317" lvl="1" indent="-454377" defTabSz="537463">
              <a:spcBef>
                <a:spcPts val="2200"/>
              </a:spcBef>
              <a:defRPr sz="3680" i="1"/>
            </a:pPr>
            <a:r>
              <a:rPr b="1" i="0" dirty="0">
                <a:solidFill>
                  <a:srgbClr val="FF2600"/>
                </a:solidFill>
              </a:rPr>
              <a:t>Training</a:t>
            </a:r>
            <a:r>
              <a:rPr i="0" dirty="0"/>
              <a:t> your muscles </a:t>
            </a:r>
            <a:r>
              <a:rPr b="1" i="0" dirty="0" err="1">
                <a:solidFill>
                  <a:srgbClr val="FF2600"/>
                </a:solidFill>
              </a:rPr>
              <a:t>isotonically</a:t>
            </a:r>
            <a:r>
              <a:rPr i="0" dirty="0"/>
              <a:t> improves dynamic (moving) strength, power and endurance.</a:t>
            </a:r>
          </a:p>
        </p:txBody>
      </p:sp>
      <p:pic>
        <p:nvPicPr>
          <p:cNvPr id="420" name="Tennis Serve - Andy Murray edit 1.png" descr="Tennis Serve - Andy Murray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1311" y="3542519"/>
            <a:ext cx="3523177" cy="5284762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Types of Muscular Contraction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m</a:t>
            </a:r>
            <a:r>
              <a:rPr dirty="0" err="1"/>
              <a:t>uscular</a:t>
            </a:r>
            <a:r>
              <a:rPr dirty="0"/>
              <a:t> </a:t>
            </a:r>
            <a:r>
              <a:rPr lang="en-AU" dirty="0"/>
              <a:t>c</a:t>
            </a:r>
            <a:r>
              <a:rPr dirty="0" err="1"/>
              <a:t>ontractions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" grpId="0" build="p" bldLvl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Isometric Contraction - Muscle contraction with no limb moveme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08254" lvl="1" indent="-508254" defTabSz="508254">
              <a:spcBef>
                <a:spcPts val="2000"/>
              </a:spcBef>
              <a:buClrTx/>
              <a:buSzPct val="100000"/>
              <a:buAutoNum type="arabicPeriod" startAt="2"/>
              <a:defRPr sz="3480"/>
            </a:pPr>
            <a:r>
              <a:rPr b="1">
                <a:solidFill>
                  <a:srgbClr val="FF2600"/>
                </a:solidFill>
              </a:rPr>
              <a:t>Isometric Contraction</a:t>
            </a:r>
            <a:r>
              <a:rPr>
                <a:solidFill>
                  <a:srgbClr val="4A62A7"/>
                </a:solidFill>
              </a:rPr>
              <a:t> </a:t>
            </a:r>
            <a:r>
              <a:t>-</a:t>
            </a:r>
            <a:r>
              <a:rPr>
                <a:solidFill>
                  <a:srgbClr val="4433FF"/>
                </a:solidFill>
              </a:rPr>
              <a:t> </a:t>
            </a:r>
            <a:r>
              <a:t>Muscle contraction with </a:t>
            </a:r>
            <a:r>
              <a:rPr b="1">
                <a:solidFill>
                  <a:srgbClr val="FF2600"/>
                </a:solidFill>
              </a:rPr>
              <a:t>no</a:t>
            </a:r>
            <a:r>
              <a:t> limb movement.</a:t>
            </a:r>
          </a:p>
          <a:p>
            <a:pPr marL="906018" lvl="2" indent="-397763" defTabSz="508254">
              <a:spcBef>
                <a:spcPts val="2000"/>
              </a:spcBef>
              <a:buFont typeface="Lucida Grande"/>
              <a:defRPr sz="3480" i="1"/>
            </a:pPr>
            <a:r>
              <a:rPr i="0"/>
              <a:t>Despite contracting the muscle length stays the same.</a:t>
            </a:r>
          </a:p>
          <a:p>
            <a:pPr marL="906018" lvl="2" indent="-397763" defTabSz="508254">
              <a:spcBef>
                <a:spcPts val="2000"/>
              </a:spcBef>
              <a:buFont typeface="Lucida Grande"/>
              <a:defRPr sz="3480" i="1"/>
            </a:pPr>
            <a:r>
              <a:rPr i="0"/>
              <a:t>One muscle may contract isometrically to </a:t>
            </a:r>
            <a:r>
              <a:rPr b="1" i="0">
                <a:solidFill>
                  <a:srgbClr val="FF2600"/>
                </a:solidFill>
              </a:rPr>
              <a:t>stabilise a movement</a:t>
            </a:r>
            <a:r>
              <a:rPr i="0"/>
              <a:t> so others can contract isotonically.</a:t>
            </a:r>
          </a:p>
          <a:p>
            <a:pPr marL="906018" lvl="2" indent="-397763" defTabSz="508254">
              <a:spcBef>
                <a:spcPts val="2000"/>
              </a:spcBef>
              <a:buFont typeface="Lucida Grande"/>
              <a:defRPr sz="3480"/>
            </a:pPr>
            <a:r>
              <a:t>Less sports require this muscle </a:t>
            </a:r>
            <a:br/>
            <a:r>
              <a:t>contraction but examples are </a:t>
            </a:r>
            <a:br/>
            <a:r>
              <a:rPr b="1">
                <a:solidFill>
                  <a:srgbClr val="FF2600"/>
                </a:solidFill>
              </a:rPr>
              <a:t>gymnastic handstand</a:t>
            </a:r>
            <a:r>
              <a:t> or</a:t>
            </a:r>
            <a:r>
              <a:rPr b="1"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FF2600"/>
                </a:solidFill>
              </a:rPr>
              <a:t>rugby scrum</a:t>
            </a:r>
            <a:r>
              <a:t>.</a:t>
            </a:r>
          </a:p>
          <a:p>
            <a:pPr marL="906018" lvl="2" indent="-397763" defTabSz="508254">
              <a:spcBef>
                <a:spcPts val="2000"/>
              </a:spcBef>
              <a:buFont typeface="Lucida Grande"/>
              <a:defRPr sz="3480" i="1"/>
            </a:pPr>
            <a:r>
              <a:rPr i="0"/>
              <a:t>Training isometrically provides</a:t>
            </a:r>
            <a:r>
              <a:rPr b="1" i="0">
                <a:solidFill>
                  <a:srgbClr val="009F91"/>
                </a:solidFill>
              </a:rPr>
              <a:t> </a:t>
            </a:r>
            <a:r>
              <a:rPr b="1" i="0">
                <a:solidFill>
                  <a:srgbClr val="FF2600"/>
                </a:solidFill>
              </a:rPr>
              <a:t>little improvements</a:t>
            </a:r>
            <a:r>
              <a:rPr i="0"/>
              <a:t>.</a:t>
            </a:r>
          </a:p>
        </p:txBody>
      </p:sp>
      <p:pic>
        <p:nvPicPr>
          <p:cNvPr id="424" name="gymnast - parallel bars edit.png" descr="gymnast - parallel bars edit.png"/>
          <p:cNvPicPr>
            <a:picLocks noChangeAspect="1"/>
          </p:cNvPicPr>
          <p:nvPr/>
        </p:nvPicPr>
        <p:blipFill>
          <a:blip r:embed="rId2"/>
          <a:srcRect t="8783" b="14356"/>
          <a:stretch>
            <a:fillRect/>
          </a:stretch>
        </p:blipFill>
        <p:spPr>
          <a:xfrm>
            <a:off x="9563100" y="6121400"/>
            <a:ext cx="3073400" cy="2362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1584"/>
                </a:lnTo>
                <a:lnTo>
                  <a:pt x="0" y="21600"/>
                </a:lnTo>
                <a:lnTo>
                  <a:pt x="21592" y="21600"/>
                </a:lnTo>
                <a:cubicBezTo>
                  <a:pt x="21596" y="21049"/>
                  <a:pt x="21600" y="16333"/>
                  <a:pt x="21600" y="9896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25" name="Types of Muscular Contractions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 b="0">
                <a:solidFill>
                  <a:srgbClr val="000000"/>
                </a:solidFill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m</a:t>
            </a:r>
            <a:r>
              <a:rPr dirty="0" err="1"/>
              <a:t>uscular</a:t>
            </a:r>
            <a:r>
              <a:rPr dirty="0"/>
              <a:t> </a:t>
            </a:r>
            <a:r>
              <a:rPr lang="en-AU" dirty="0"/>
              <a:t>c</a:t>
            </a:r>
            <a:r>
              <a:rPr dirty="0" err="1"/>
              <a:t>ontractions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" grpId="0" build="p" bldLvl="5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Marathon runner - female edit 1.png" descr="Marathon runner - female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964" y="5876300"/>
            <a:ext cx="2054156" cy="3081233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There are three different types of muscle fibre"/>
          <p:cNvSpPr txBox="1">
            <a:spLocks noGrp="1"/>
          </p:cNvSpPr>
          <p:nvPr>
            <p:ph type="body" idx="1"/>
          </p:nvPr>
        </p:nvSpPr>
        <p:spPr>
          <a:xfrm>
            <a:off x="1206500" y="2190205"/>
            <a:ext cx="11099800" cy="7125790"/>
          </a:xfrm>
          <a:prstGeom prst="rect">
            <a:avLst/>
          </a:prstGeom>
        </p:spPr>
        <p:txBody>
          <a:bodyPr/>
          <a:lstStyle>
            <a:lvl1pPr marL="584200" indent="-584200"/>
          </a:lstStyle>
          <a:p>
            <a:r>
              <a:t>There are three different types of muscle fibre</a:t>
            </a:r>
          </a:p>
        </p:txBody>
      </p:sp>
      <p:pic>
        <p:nvPicPr>
          <p:cNvPr id="430" name="Sprinter - Marlon Devonish edit 1.tiff" descr="Sprinter - Marlon Devonish edit 1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1823" y="2581724"/>
            <a:ext cx="2249349" cy="2941287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Fast Twitch and Slow Twitch"/>
          <p:cNvSpPr txBox="1">
            <a:spLocks noGrp="1"/>
          </p:cNvSpPr>
          <p:nvPr>
            <p:ph type="title" idx="4294967295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rmAutofit/>
          </a:bodyPr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b="0" dirty="0">
                <a:solidFill>
                  <a:srgbClr val="000000"/>
                </a:solidFill>
              </a:rPr>
              <a:t>Fast </a:t>
            </a:r>
            <a:r>
              <a:rPr lang="en-AU" b="0" dirty="0">
                <a:solidFill>
                  <a:srgbClr val="000000"/>
                </a:solidFill>
              </a:rPr>
              <a:t>t</a:t>
            </a:r>
            <a:r>
              <a:rPr b="0" dirty="0">
                <a:solidFill>
                  <a:srgbClr val="000000"/>
                </a:solidFill>
              </a:rPr>
              <a:t>witch and S</a:t>
            </a:r>
            <a:r>
              <a:rPr lang="en-AU" b="0" dirty="0">
                <a:solidFill>
                  <a:srgbClr val="000000"/>
                </a:solidFill>
              </a:rPr>
              <a:t>s</a:t>
            </a:r>
            <a:r>
              <a:rPr b="0" dirty="0">
                <a:solidFill>
                  <a:srgbClr val="000000"/>
                </a:solidFill>
              </a:rPr>
              <a:t>low </a:t>
            </a:r>
            <a:r>
              <a:rPr lang="en-AU" b="0" dirty="0">
                <a:solidFill>
                  <a:srgbClr val="000000"/>
                </a:solidFill>
              </a:rPr>
              <a:t>t</a:t>
            </a:r>
            <a:r>
              <a:rPr b="0" dirty="0">
                <a:solidFill>
                  <a:srgbClr val="000000"/>
                </a:solidFill>
              </a:rPr>
              <a:t>witch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158" y="3177680"/>
            <a:ext cx="9207500" cy="5473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" grpId="0" build="p" bldLvl="5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ABE28-CD60-248B-AF7E-B607BF86F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7147936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1394</Words>
  <Application>Microsoft Office PowerPoint</Application>
  <PresentationFormat>Custom</PresentationFormat>
  <Paragraphs>272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Gill Sans</vt:lpstr>
      <vt:lpstr>Helvetica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Skeletal System</vt:lpstr>
      <vt:lpstr>Skeletal System</vt:lpstr>
      <vt:lpstr>Joints</vt:lpstr>
      <vt:lpstr>Types of bones</vt:lpstr>
      <vt:lpstr>Functions of the skeletal system</vt:lpstr>
      <vt:lpstr>Synovial Joints</vt:lpstr>
      <vt:lpstr>Types of Joints</vt:lpstr>
      <vt:lpstr>Types of Joints</vt:lpstr>
      <vt:lpstr>Range of movement</vt:lpstr>
      <vt:lpstr>Range of movement</vt:lpstr>
      <vt:lpstr>Range of movement</vt:lpstr>
      <vt:lpstr>Range of movement</vt:lpstr>
      <vt:lpstr>Ligaments and tendons</vt:lpstr>
      <vt:lpstr>Types of muscle</vt:lpstr>
      <vt:lpstr>PowerPoint Presentation</vt:lpstr>
      <vt:lpstr>PowerPoint Presentation</vt:lpstr>
      <vt:lpstr>Muscular system</vt:lpstr>
      <vt:lpstr>Muscle action</vt:lpstr>
      <vt:lpstr>Antagonistic pairs</vt:lpstr>
      <vt:lpstr>Antagonistic pairs</vt:lpstr>
      <vt:lpstr>Antagonistic pairs</vt:lpstr>
      <vt:lpstr>Types of muscular contractions</vt:lpstr>
      <vt:lpstr>Types of muscular contractions</vt:lpstr>
      <vt:lpstr>Fast twitch and Sslow twitch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Nadine Wild</cp:lastModifiedBy>
  <cp:revision>3</cp:revision>
  <dcterms:modified xsi:type="dcterms:W3CDTF">2026-07-10T02:43:30Z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2025-10-24T01:53:58Z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bcf19972-ea4e-40d1-9390-82aa0edbc851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