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8AC9EB-2FCF-4490-B5A6-B1C18FA64D29}" v="4" dt="2026-07-15T08:01:28.60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61"/>
  </p:normalViewPr>
  <p:slideViewPr>
    <p:cSldViewPr snapToGrid="0" snapToObjects="1">
      <p:cViewPr varScale="1"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5T08:05:09.509" v="21" actId="1035"/>
      <pc:docMkLst>
        <pc:docMk/>
      </pc:docMkLst>
      <pc:sldChg chg="modSp mod">
        <pc:chgData name="Nadine Wild" userId="d2fad3d3-e8f2-49cc-9b88-830c9ac61e23" providerId="ADAL" clId="{905C07AB-5E61-469D-8ED2-F9AB5C24D518}" dt="2026-07-15T08:01:02.425" v="0" actId="20577"/>
        <pc:sldMkLst>
          <pc:docMk/>
          <pc:sldMk cId="0" sldId="264"/>
        </pc:sldMkLst>
        <pc:graphicFrameChg chg="modGraphic">
          <ac:chgData name="Nadine Wild" userId="d2fad3d3-e8f2-49cc-9b88-830c9ac61e23" providerId="ADAL" clId="{905C07AB-5E61-469D-8ED2-F9AB5C24D518}" dt="2026-07-15T08:01:02.425" v="0" actId="20577"/>
          <ac:graphicFrameMkLst>
            <pc:docMk/>
            <pc:sldMk cId="0" sldId="264"/>
            <ac:graphicFrameMk id="241" creationId="{00000000-0000-0000-0000-000000000000}"/>
          </ac:graphicFrameMkLst>
        </pc:graphicFrameChg>
      </pc:sldChg>
      <pc:sldChg chg="modSp mod">
        <pc:chgData name="Nadine Wild" userId="d2fad3d3-e8f2-49cc-9b88-830c9ac61e23" providerId="ADAL" clId="{905C07AB-5E61-469D-8ED2-F9AB5C24D518}" dt="2026-07-15T08:01:28.607" v="3" actId="20577"/>
        <pc:sldMkLst>
          <pc:docMk/>
          <pc:sldMk cId="0" sldId="270"/>
        </pc:sldMkLst>
        <pc:spChg chg="mod">
          <ac:chgData name="Nadine Wild" userId="d2fad3d3-e8f2-49cc-9b88-830c9ac61e23" providerId="ADAL" clId="{905C07AB-5E61-469D-8ED2-F9AB5C24D518}" dt="2026-07-15T08:01:21.745" v="2" actId="20577"/>
          <ac:spMkLst>
            <pc:docMk/>
            <pc:sldMk cId="0" sldId="270"/>
            <ac:spMk id="270" creationId="{00000000-0000-0000-0000-000000000000}"/>
          </ac:spMkLst>
        </pc:spChg>
        <pc:spChg chg="mod">
          <ac:chgData name="Nadine Wild" userId="d2fad3d3-e8f2-49cc-9b88-830c9ac61e23" providerId="ADAL" clId="{905C07AB-5E61-469D-8ED2-F9AB5C24D518}" dt="2026-07-15T08:01:28.607" v="3" actId="20577"/>
          <ac:spMkLst>
            <pc:docMk/>
            <pc:sldMk cId="0" sldId="270"/>
            <ac:spMk id="271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5T08:05:09.509" v="21" actId="1035"/>
        <pc:sldMkLst>
          <pc:docMk/>
          <pc:sldMk cId="0" sldId="275"/>
        </pc:sldMkLst>
        <pc:spChg chg="mod">
          <ac:chgData name="Nadine Wild" userId="d2fad3d3-e8f2-49cc-9b88-830c9ac61e23" providerId="ADAL" clId="{905C07AB-5E61-469D-8ED2-F9AB5C24D518}" dt="2026-07-15T08:05:09.509" v="21" actId="1035"/>
          <ac:spMkLst>
            <pc:docMk/>
            <pc:sldMk cId="0" sldId="275"/>
            <ac:spMk id="296" creationId="{00000000-0000-0000-0000-000000000000}"/>
          </ac:spMkLst>
        </pc:spChg>
        <pc:graphicFrameChg chg="modGraphic">
          <ac:chgData name="Nadine Wild" userId="d2fad3d3-e8f2-49cc-9b88-830c9ac61e23" providerId="ADAL" clId="{905C07AB-5E61-469D-8ED2-F9AB5C24D518}" dt="2026-07-15T08:05:04.114" v="7" actId="20577"/>
          <ac:graphicFrameMkLst>
            <pc:docMk/>
            <pc:sldMk cId="0" sldId="275"/>
            <ac:graphicFrameMk id="295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Shape 2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t>New Slide</a:t>
            </a:r>
          </a:p>
          <a:p>
            <a: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t>Additional image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Shape 2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t>New Slide</a:t>
            </a:r>
          </a:p>
          <a:p>
            <a:pPr defTabSz="584200">
              <a:lnSpc>
                <a:spcPct val="100000"/>
              </a:lnSpc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t>Additional image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person in a football uniform&#10;&#10;AI-generated content may be incorrect.">
            <a:extLst>
              <a:ext uri="{FF2B5EF4-FFF2-40B4-BE49-F238E27FC236}">
                <a16:creationId xmlns:a16="http://schemas.microsoft.com/office/drawing/2014/main" id="{FD4CB904-9CEE-0741-B223-5D0ADF9DAC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0.jpg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373767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0CCCC"/>
              </a:buClr>
            </a:lvl1pPr>
            <a:lvl2pPr>
              <a:buClr>
                <a:srgbClr val="00CCCC"/>
              </a:buClr>
            </a:lvl2pPr>
            <a:lvl3pPr>
              <a:buClr>
                <a:srgbClr val="00CCCC"/>
              </a:buClr>
            </a:lvl3pPr>
            <a:lvl4pPr>
              <a:buClr>
                <a:srgbClr val="00CCCC"/>
              </a:buClr>
            </a:lvl4pPr>
            <a:lvl5pPr>
              <a:buClr>
                <a:srgbClr val="00CCCC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4" descr="A white line with blue light&#10;&#10;AI-generated content may be incorrect.">
            <a:extLst>
              <a:ext uri="{FF2B5EF4-FFF2-40B4-BE49-F238E27FC236}">
                <a16:creationId xmlns:a16="http://schemas.microsoft.com/office/drawing/2014/main" id="{0F9552EC-BD04-808B-22FA-749409CE9F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1100138"/>
            <a:ext cx="13698538" cy="388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10.jpg" descr="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6535"/>
            <a:ext cx="13004801" cy="2667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423874"/>
            <a:ext cx="11099800" cy="7125790"/>
          </a:xfrm>
          <a:prstGeom prst="rect">
            <a:avLst/>
          </a:prstGeom>
        </p:spPr>
        <p:txBody>
          <a:bodyPr anchor="t"/>
          <a:lstStyle>
            <a:lvl1pPr marL="525779" indent="-525779">
              <a:buClr>
                <a:srgbClr val="00CCCC"/>
              </a:buClr>
            </a:lvl1pPr>
            <a:lvl2pPr marL="995679" indent="-411479">
              <a:buClr>
                <a:srgbClr val="00CCCC"/>
              </a:buClr>
            </a:lvl2pPr>
            <a:lvl3pPr marL="1455419" indent="-388619">
              <a:buClr>
                <a:srgbClr val="00CCCC"/>
              </a:buClr>
            </a:lvl3pPr>
            <a:lvl4pPr marL="1455419" indent="-388619">
              <a:buClr>
                <a:srgbClr val="00CCCC"/>
              </a:buClr>
            </a:lvl4pPr>
            <a:lvl5pPr marL="1455419" indent="-388619">
              <a:buClr>
                <a:srgbClr val="00CCCC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MONKEY-header_COLOURS-11.jpg" descr="MONKEY-header_COLOURS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1143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F0AB2B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F0AB2B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764210"/>
            <a:ext cx="11099800" cy="7125790"/>
          </a:xfrm>
          <a:prstGeom prst="rect">
            <a:avLst/>
          </a:prstGeom>
        </p:spPr>
        <p:txBody>
          <a:bodyPr anchor="t"/>
          <a:lstStyle>
            <a:lvl1pPr marL="525779" indent="-525779">
              <a:buClr>
                <a:srgbClr val="01D267"/>
              </a:buClr>
            </a:lvl1pPr>
            <a:lvl2pPr marL="995679" indent="-411479">
              <a:buClr>
                <a:srgbClr val="01D267"/>
              </a:buClr>
            </a:lvl2pPr>
            <a:lvl3pPr marL="1455419" indent="-388619">
              <a:buClr>
                <a:srgbClr val="01D267"/>
              </a:buClr>
            </a:lvl3pPr>
            <a:lvl4pPr marL="1455419" indent="-388619">
              <a:buClr>
                <a:srgbClr val="01D267"/>
              </a:buClr>
            </a:lvl4pPr>
            <a:lvl5pPr marL="1455419" indent="-388619">
              <a:buClr>
                <a:srgbClr val="01D267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MONKEY-header_COLOURS-08.jpg" descr="MONKEY-header_COLOURS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46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74B943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74B943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MONKEY-header_COLOURS-06.jpg" descr="MONKEY-header_COLOURS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56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009949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009949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MONKEY-header_COLOURS-12.jpg" descr="MONKEY-header_COLOURS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66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E46D2A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E46D2A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MONKEY-header_COLOURS-18.jpg" descr="MONKEY-header_COLOURS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76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5E3172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5E3172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MONKEY-header_COLOURS-04.jpg" descr="MONKEY-header_COLOURS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86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009F91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009F91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2" descr="A person in a football uniform&#10;&#10;AI-generated content may be incorrect.">
            <a:extLst>
              <a:ext uri="{FF2B5EF4-FFF2-40B4-BE49-F238E27FC236}">
                <a16:creationId xmlns:a16="http://schemas.microsoft.com/office/drawing/2014/main" id="{9304B8E7-1862-A818-BC37-DBE9D4E39C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9BE60E-33FF-28C1-A1A2-12A9D4428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92003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How to optimise training and prevent injury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324E07-0BC2-9234-23C7-E8B7FF6F2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645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1.3.5 Physical training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Drugs"/>
          <p:cNvSpPr txBox="1"/>
          <p:nvPr/>
        </p:nvSpPr>
        <p:spPr>
          <a:xfrm>
            <a:off x="3797193" y="1700179"/>
            <a:ext cx="143522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Drugs</a:t>
            </a:r>
          </a:p>
        </p:txBody>
      </p:sp>
      <p:sp>
        <p:nvSpPr>
          <p:cNvPr id="198" name="Fracture"/>
          <p:cNvSpPr txBox="1"/>
          <p:nvPr/>
        </p:nvSpPr>
        <p:spPr>
          <a:xfrm>
            <a:off x="1399642" y="2742324"/>
            <a:ext cx="194377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Fracture</a:t>
            </a:r>
          </a:p>
        </p:txBody>
      </p:sp>
      <p:sp>
        <p:nvSpPr>
          <p:cNvPr id="199" name="R.I.C.E."/>
          <p:cNvSpPr txBox="1"/>
          <p:nvPr/>
        </p:nvSpPr>
        <p:spPr>
          <a:xfrm>
            <a:off x="1769786" y="6458650"/>
            <a:ext cx="171472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R.I.C.E.</a:t>
            </a:r>
          </a:p>
        </p:txBody>
      </p:sp>
      <p:sp>
        <p:nvSpPr>
          <p:cNvPr id="200" name="Blood Doping"/>
          <p:cNvSpPr txBox="1"/>
          <p:nvPr/>
        </p:nvSpPr>
        <p:spPr>
          <a:xfrm>
            <a:off x="7190578" y="2645892"/>
            <a:ext cx="311065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Blood Doping</a:t>
            </a:r>
          </a:p>
        </p:txBody>
      </p:sp>
      <p:sp>
        <p:nvSpPr>
          <p:cNvPr id="201" name="Concussion"/>
          <p:cNvSpPr txBox="1"/>
          <p:nvPr/>
        </p:nvSpPr>
        <p:spPr>
          <a:xfrm>
            <a:off x="9321100" y="1386535"/>
            <a:ext cx="273070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Concussion</a:t>
            </a:r>
          </a:p>
        </p:txBody>
      </p:sp>
      <p:sp>
        <p:nvSpPr>
          <p:cNvPr id="202" name="Anabolic Steroids"/>
          <p:cNvSpPr txBox="1"/>
          <p:nvPr/>
        </p:nvSpPr>
        <p:spPr>
          <a:xfrm>
            <a:off x="3680795" y="7618770"/>
            <a:ext cx="4001247" cy="647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DF7FD"/>
                </a:solidFill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Anabolic</a:t>
            </a:r>
            <a:r>
              <a:t>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Steroids</a:t>
            </a:r>
          </a:p>
        </p:txBody>
      </p:sp>
      <p:sp>
        <p:nvSpPr>
          <p:cNvPr id="203" name="Over Use"/>
          <p:cNvSpPr txBox="1"/>
          <p:nvPr/>
        </p:nvSpPr>
        <p:spPr>
          <a:xfrm>
            <a:off x="8566143" y="6782500"/>
            <a:ext cx="212214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Over Use</a:t>
            </a:r>
          </a:p>
        </p:txBody>
      </p:sp>
      <p:sp>
        <p:nvSpPr>
          <p:cNvPr id="204" name="Injury"/>
          <p:cNvSpPr txBox="1"/>
          <p:nvPr/>
        </p:nvSpPr>
        <p:spPr>
          <a:xfrm>
            <a:off x="7251560" y="658035"/>
            <a:ext cx="135909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Injury</a:t>
            </a:r>
          </a:p>
        </p:txBody>
      </p:sp>
      <p:sp>
        <p:nvSpPr>
          <p:cNvPr id="205" name="Abrasion"/>
          <p:cNvSpPr txBox="1"/>
          <p:nvPr/>
        </p:nvSpPr>
        <p:spPr>
          <a:xfrm>
            <a:off x="8579314" y="8621592"/>
            <a:ext cx="209579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Abrasion</a:t>
            </a:r>
          </a:p>
        </p:txBody>
      </p:sp>
      <p:sp>
        <p:nvSpPr>
          <p:cNvPr id="206" name="Soft Tissue"/>
          <p:cNvSpPr txBox="1"/>
          <p:nvPr/>
        </p:nvSpPr>
        <p:spPr>
          <a:xfrm>
            <a:off x="1341942" y="8778897"/>
            <a:ext cx="257041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Soft Tissue</a:t>
            </a:r>
          </a:p>
        </p:txBody>
      </p:sp>
      <p:sp>
        <p:nvSpPr>
          <p:cNvPr id="207" name="PARQ"/>
          <p:cNvSpPr txBox="1"/>
          <p:nvPr/>
        </p:nvSpPr>
        <p:spPr>
          <a:xfrm>
            <a:off x="2378641" y="658035"/>
            <a:ext cx="140151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PARQ</a:t>
            </a:r>
          </a:p>
        </p:txBody>
      </p:sp>
      <p:sp>
        <p:nvSpPr>
          <p:cNvPr id="208" name="How to optimise training and prevent injury"/>
          <p:cNvSpPr txBox="1"/>
          <p:nvPr/>
        </p:nvSpPr>
        <p:spPr>
          <a:xfrm>
            <a:off x="2075332" y="4552950"/>
            <a:ext cx="885413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CCCC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0CCCC"/>
                </a:solidFill>
              </a:rPr>
              <a:t>How to optimise training and prevent injury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 animBg="1" advAuto="0"/>
      <p:bldP spid="198" grpId="0" animBg="1" advAuto="0"/>
      <p:bldP spid="199" grpId="0" animBg="1" advAuto="0"/>
      <p:bldP spid="200" grpId="0" animBg="1" advAuto="0"/>
      <p:bldP spid="201" grpId="0" animBg="1" advAuto="0"/>
      <p:bldP spid="202" grpId="0" animBg="1" advAuto="0"/>
      <p:bldP spid="203" grpId="0" animBg="1" advAuto="0"/>
      <p:bldP spid="204" grpId="0" animBg="1" advAuto="0"/>
      <p:bldP spid="205" grpId="0" animBg="1" advAuto="0"/>
      <p:bldP spid="206" grpId="0" animBg="1" advAuto="0"/>
      <p:bldP spid="207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hysical Activity Readiness Questionnaire…"/>
          <p:cNvSpPr txBox="1">
            <a:spLocks noGrp="1"/>
          </p:cNvSpPr>
          <p:nvPr>
            <p:ph type="body" idx="1"/>
          </p:nvPr>
        </p:nvSpPr>
        <p:spPr>
          <a:xfrm>
            <a:off x="952500" y="2183984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60831">
              <a:spcBef>
                <a:spcPts val="1600"/>
              </a:spcBef>
              <a:buClrTx/>
              <a:buSzTx/>
              <a:buNone/>
              <a:defRPr sz="3455" b="1">
                <a:solidFill>
                  <a:srgbClr val="00CCCC"/>
                </a:solidFill>
              </a:defRPr>
            </a:pPr>
            <a:r>
              <a:rPr dirty="0"/>
              <a:t>Physical Activity Readiness Questionnaire</a:t>
            </a:r>
          </a:p>
          <a:p>
            <a:pPr marL="504748" indent="-504748" defTabSz="560831">
              <a:spcBef>
                <a:spcPts val="1600"/>
              </a:spcBef>
              <a:defRPr sz="3455"/>
            </a:pPr>
            <a:r>
              <a:rPr dirty="0"/>
              <a:t>It is important to assess your readiness to perform before becoming active in case you have the following conditions:</a:t>
            </a:r>
          </a:p>
          <a:p>
            <a:pPr marL="1280159" lvl="2" indent="-426719" defTabSz="560831">
              <a:spcBef>
                <a:spcPts val="1600"/>
              </a:spcBef>
              <a:buChar char="‣"/>
              <a:defRPr sz="3455"/>
            </a:pPr>
            <a:r>
              <a:rPr b="1" dirty="0">
                <a:solidFill>
                  <a:srgbClr val="00CCCC"/>
                </a:solidFill>
              </a:rPr>
              <a:t>Heart problems.</a:t>
            </a:r>
          </a:p>
          <a:p>
            <a:pPr marL="1280159" lvl="2" indent="-426719" defTabSz="560831">
              <a:spcBef>
                <a:spcPts val="1600"/>
              </a:spcBef>
              <a:buChar char="‣"/>
              <a:defRPr sz="3455"/>
            </a:pPr>
            <a:r>
              <a:rPr b="1" dirty="0">
                <a:solidFill>
                  <a:srgbClr val="00CCCC"/>
                </a:solidFill>
              </a:rPr>
              <a:t>Chest pains.</a:t>
            </a:r>
          </a:p>
          <a:p>
            <a:pPr marL="1280159" lvl="2" indent="-426719" defTabSz="560831">
              <a:spcBef>
                <a:spcPts val="1600"/>
              </a:spcBef>
              <a:buChar char="‣"/>
              <a:defRPr sz="3455"/>
            </a:pPr>
            <a:r>
              <a:rPr b="1" dirty="0">
                <a:solidFill>
                  <a:srgbClr val="00CCCC"/>
                </a:solidFill>
              </a:rPr>
              <a:t>Dizziness</a:t>
            </a:r>
            <a:r>
              <a:rPr dirty="0">
                <a:solidFill>
                  <a:srgbClr val="009949"/>
                </a:solidFill>
              </a:rPr>
              <a:t> </a:t>
            </a:r>
            <a:r>
              <a:rPr dirty="0"/>
              <a:t>or feeling </a:t>
            </a:r>
            <a:r>
              <a:rPr b="1" dirty="0">
                <a:solidFill>
                  <a:srgbClr val="00CCCC"/>
                </a:solidFill>
              </a:rPr>
              <a:t>faint</a:t>
            </a:r>
            <a:r>
              <a:rPr dirty="0"/>
              <a:t>.</a:t>
            </a:r>
          </a:p>
          <a:p>
            <a:pPr marL="1280159" lvl="2" indent="-426719" defTabSz="560831">
              <a:spcBef>
                <a:spcPts val="1600"/>
              </a:spcBef>
              <a:buChar char="‣"/>
              <a:defRPr sz="3455"/>
            </a:pPr>
            <a:r>
              <a:rPr b="1" dirty="0">
                <a:solidFill>
                  <a:srgbClr val="00CCCC"/>
                </a:solidFill>
              </a:rPr>
              <a:t>High</a:t>
            </a:r>
            <a:r>
              <a:rPr b="1" dirty="0">
                <a:solidFill>
                  <a:srgbClr val="009949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blood</a:t>
            </a:r>
            <a:r>
              <a:rPr b="1" dirty="0">
                <a:solidFill>
                  <a:srgbClr val="009949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pressure</a:t>
            </a:r>
            <a:r>
              <a:rPr dirty="0"/>
              <a:t>.</a:t>
            </a:r>
          </a:p>
          <a:p>
            <a:pPr marL="1280159" lvl="2" indent="-426719" defTabSz="560831">
              <a:spcBef>
                <a:spcPts val="1600"/>
              </a:spcBef>
              <a:buChar char="‣"/>
              <a:defRPr sz="3455"/>
            </a:pPr>
            <a:r>
              <a:rPr b="1" dirty="0">
                <a:solidFill>
                  <a:srgbClr val="00CCCC"/>
                </a:solidFill>
              </a:rPr>
              <a:t>Bone</a:t>
            </a:r>
            <a:r>
              <a:rPr dirty="0"/>
              <a:t> and </a:t>
            </a:r>
            <a:r>
              <a:rPr b="1" dirty="0">
                <a:solidFill>
                  <a:srgbClr val="00CCCC"/>
                </a:solidFill>
              </a:rPr>
              <a:t>joint</a:t>
            </a:r>
            <a:r>
              <a:rPr dirty="0"/>
              <a:t> problems.</a:t>
            </a:r>
          </a:p>
          <a:p>
            <a:pPr marL="504748" indent="-504748" defTabSz="560831">
              <a:spcBef>
                <a:spcPts val="1600"/>
              </a:spcBef>
              <a:defRPr sz="3455"/>
            </a:pPr>
            <a:r>
              <a:rPr dirty="0"/>
              <a:t>The questionnaire asks questions to uncover any of these conditions.</a:t>
            </a:r>
          </a:p>
        </p:txBody>
      </p:sp>
      <p:pic>
        <p:nvPicPr>
          <p:cNvPr id="211" name="Check List.jpg" descr="Check List.jpg"/>
          <p:cNvPicPr>
            <a:picLocks noChangeAspect="1"/>
          </p:cNvPicPr>
          <p:nvPr/>
        </p:nvPicPr>
        <p:blipFill>
          <a:blip r:embed="rId2"/>
          <a:srcRect b="20"/>
          <a:stretch>
            <a:fillRect/>
          </a:stretch>
        </p:blipFill>
        <p:spPr>
          <a:xfrm>
            <a:off x="7597810" y="3868851"/>
            <a:ext cx="4133781" cy="4354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5" extrusionOk="0">
                <a:moveTo>
                  <a:pt x="0" y="0"/>
                </a:moveTo>
                <a:lnTo>
                  <a:pt x="0" y="250"/>
                </a:lnTo>
                <a:lnTo>
                  <a:pt x="0" y="500"/>
                </a:lnTo>
                <a:lnTo>
                  <a:pt x="79" y="500"/>
                </a:lnTo>
                <a:lnTo>
                  <a:pt x="158" y="500"/>
                </a:lnTo>
                <a:lnTo>
                  <a:pt x="108" y="462"/>
                </a:lnTo>
                <a:cubicBezTo>
                  <a:pt x="39" y="412"/>
                  <a:pt x="60" y="362"/>
                  <a:pt x="151" y="364"/>
                </a:cubicBezTo>
                <a:cubicBezTo>
                  <a:pt x="190" y="365"/>
                  <a:pt x="232" y="374"/>
                  <a:pt x="245" y="384"/>
                </a:cubicBezTo>
                <a:cubicBezTo>
                  <a:pt x="277" y="408"/>
                  <a:pt x="257" y="587"/>
                  <a:pt x="220" y="614"/>
                </a:cubicBezTo>
                <a:cubicBezTo>
                  <a:pt x="203" y="626"/>
                  <a:pt x="191" y="660"/>
                  <a:pt x="191" y="689"/>
                </a:cubicBezTo>
                <a:cubicBezTo>
                  <a:pt x="191" y="731"/>
                  <a:pt x="200" y="740"/>
                  <a:pt x="241" y="740"/>
                </a:cubicBezTo>
                <a:cubicBezTo>
                  <a:pt x="274" y="740"/>
                  <a:pt x="295" y="726"/>
                  <a:pt x="303" y="699"/>
                </a:cubicBezTo>
                <a:cubicBezTo>
                  <a:pt x="313" y="662"/>
                  <a:pt x="326" y="660"/>
                  <a:pt x="435" y="665"/>
                </a:cubicBezTo>
                <a:cubicBezTo>
                  <a:pt x="557" y="671"/>
                  <a:pt x="560" y="672"/>
                  <a:pt x="566" y="736"/>
                </a:cubicBezTo>
                <a:cubicBezTo>
                  <a:pt x="578" y="855"/>
                  <a:pt x="610" y="803"/>
                  <a:pt x="616" y="655"/>
                </a:cubicBezTo>
                <a:lnTo>
                  <a:pt x="622" y="510"/>
                </a:lnTo>
                <a:lnTo>
                  <a:pt x="776" y="506"/>
                </a:lnTo>
                <a:cubicBezTo>
                  <a:pt x="918" y="500"/>
                  <a:pt x="929" y="495"/>
                  <a:pt x="929" y="453"/>
                </a:cubicBezTo>
                <a:cubicBezTo>
                  <a:pt x="929" y="376"/>
                  <a:pt x="967" y="360"/>
                  <a:pt x="1153" y="360"/>
                </a:cubicBezTo>
                <a:cubicBezTo>
                  <a:pt x="1328" y="360"/>
                  <a:pt x="1400" y="329"/>
                  <a:pt x="1250" y="317"/>
                </a:cubicBezTo>
                <a:cubicBezTo>
                  <a:pt x="1172" y="311"/>
                  <a:pt x="1172" y="310"/>
                  <a:pt x="1172" y="220"/>
                </a:cubicBezTo>
                <a:cubicBezTo>
                  <a:pt x="1172" y="154"/>
                  <a:pt x="1179" y="132"/>
                  <a:pt x="1201" y="136"/>
                </a:cubicBezTo>
                <a:cubicBezTo>
                  <a:pt x="1217" y="139"/>
                  <a:pt x="1243" y="124"/>
                  <a:pt x="1259" y="102"/>
                </a:cubicBezTo>
                <a:cubicBezTo>
                  <a:pt x="1279" y="75"/>
                  <a:pt x="1317" y="61"/>
                  <a:pt x="1383" y="57"/>
                </a:cubicBezTo>
                <a:cubicBezTo>
                  <a:pt x="1435" y="54"/>
                  <a:pt x="1480" y="41"/>
                  <a:pt x="1483" y="30"/>
                </a:cubicBezTo>
                <a:cubicBezTo>
                  <a:pt x="1486" y="17"/>
                  <a:pt x="1227" y="9"/>
                  <a:pt x="744" y="6"/>
                </a:cubicBezTo>
                <a:lnTo>
                  <a:pt x="83" y="0"/>
                </a:lnTo>
                <a:lnTo>
                  <a:pt x="0" y="0"/>
                </a:lnTo>
                <a:close/>
                <a:moveTo>
                  <a:pt x="2341" y="0"/>
                </a:moveTo>
                <a:cubicBezTo>
                  <a:pt x="2330" y="0"/>
                  <a:pt x="2321" y="13"/>
                  <a:pt x="2321" y="30"/>
                </a:cubicBezTo>
                <a:cubicBezTo>
                  <a:pt x="2321" y="46"/>
                  <a:pt x="2330" y="61"/>
                  <a:pt x="2341" y="61"/>
                </a:cubicBezTo>
                <a:cubicBezTo>
                  <a:pt x="2353" y="61"/>
                  <a:pt x="2362" y="46"/>
                  <a:pt x="2362" y="30"/>
                </a:cubicBezTo>
                <a:cubicBezTo>
                  <a:pt x="2362" y="13"/>
                  <a:pt x="2353" y="0"/>
                  <a:pt x="2341" y="0"/>
                </a:cubicBezTo>
                <a:close/>
                <a:moveTo>
                  <a:pt x="2974" y="0"/>
                </a:moveTo>
                <a:cubicBezTo>
                  <a:pt x="2962" y="0"/>
                  <a:pt x="2953" y="13"/>
                  <a:pt x="2953" y="30"/>
                </a:cubicBezTo>
                <a:cubicBezTo>
                  <a:pt x="2953" y="46"/>
                  <a:pt x="2962" y="61"/>
                  <a:pt x="2974" y="61"/>
                </a:cubicBezTo>
                <a:cubicBezTo>
                  <a:pt x="2985" y="61"/>
                  <a:pt x="2994" y="46"/>
                  <a:pt x="2994" y="30"/>
                </a:cubicBezTo>
                <a:cubicBezTo>
                  <a:pt x="2994" y="13"/>
                  <a:pt x="2985" y="0"/>
                  <a:pt x="2974" y="0"/>
                </a:cubicBezTo>
                <a:close/>
                <a:moveTo>
                  <a:pt x="3206" y="0"/>
                </a:moveTo>
                <a:cubicBezTo>
                  <a:pt x="3194" y="0"/>
                  <a:pt x="3185" y="13"/>
                  <a:pt x="3185" y="30"/>
                </a:cubicBezTo>
                <a:cubicBezTo>
                  <a:pt x="3185" y="46"/>
                  <a:pt x="3194" y="61"/>
                  <a:pt x="3206" y="61"/>
                </a:cubicBezTo>
                <a:cubicBezTo>
                  <a:pt x="3218" y="61"/>
                  <a:pt x="3227" y="46"/>
                  <a:pt x="3227" y="30"/>
                </a:cubicBezTo>
                <a:cubicBezTo>
                  <a:pt x="3227" y="13"/>
                  <a:pt x="3218" y="0"/>
                  <a:pt x="3206" y="0"/>
                </a:cubicBezTo>
                <a:close/>
                <a:moveTo>
                  <a:pt x="3374" y="0"/>
                </a:moveTo>
                <a:cubicBezTo>
                  <a:pt x="3362" y="0"/>
                  <a:pt x="3353" y="13"/>
                  <a:pt x="3353" y="30"/>
                </a:cubicBezTo>
                <a:cubicBezTo>
                  <a:pt x="3353" y="46"/>
                  <a:pt x="3362" y="61"/>
                  <a:pt x="3374" y="61"/>
                </a:cubicBezTo>
                <a:cubicBezTo>
                  <a:pt x="3386" y="61"/>
                  <a:pt x="3397" y="46"/>
                  <a:pt x="3397" y="30"/>
                </a:cubicBezTo>
                <a:cubicBezTo>
                  <a:pt x="3397" y="13"/>
                  <a:pt x="3386" y="0"/>
                  <a:pt x="3374" y="0"/>
                </a:cubicBezTo>
                <a:close/>
                <a:moveTo>
                  <a:pt x="20544" y="96"/>
                </a:moveTo>
                <a:cubicBezTo>
                  <a:pt x="20510" y="101"/>
                  <a:pt x="20482" y="112"/>
                  <a:pt x="20482" y="122"/>
                </a:cubicBezTo>
                <a:cubicBezTo>
                  <a:pt x="20482" y="132"/>
                  <a:pt x="20510" y="140"/>
                  <a:pt x="20544" y="140"/>
                </a:cubicBezTo>
                <a:cubicBezTo>
                  <a:pt x="20583" y="140"/>
                  <a:pt x="20609" y="130"/>
                  <a:pt x="20609" y="114"/>
                </a:cubicBezTo>
                <a:cubicBezTo>
                  <a:pt x="20609" y="96"/>
                  <a:pt x="20588" y="90"/>
                  <a:pt x="20544" y="96"/>
                </a:cubicBezTo>
                <a:close/>
                <a:moveTo>
                  <a:pt x="1783" y="100"/>
                </a:moveTo>
                <a:cubicBezTo>
                  <a:pt x="1686" y="100"/>
                  <a:pt x="1654" y="127"/>
                  <a:pt x="1729" y="146"/>
                </a:cubicBezTo>
                <a:cubicBezTo>
                  <a:pt x="1765" y="154"/>
                  <a:pt x="1771" y="173"/>
                  <a:pt x="1771" y="258"/>
                </a:cubicBezTo>
                <a:cubicBezTo>
                  <a:pt x="1771" y="314"/>
                  <a:pt x="1782" y="360"/>
                  <a:pt x="1794" y="360"/>
                </a:cubicBezTo>
                <a:cubicBezTo>
                  <a:pt x="1805" y="360"/>
                  <a:pt x="1815" y="315"/>
                  <a:pt x="1815" y="260"/>
                </a:cubicBezTo>
                <a:cubicBezTo>
                  <a:pt x="1815" y="189"/>
                  <a:pt x="1823" y="156"/>
                  <a:pt x="1846" y="148"/>
                </a:cubicBezTo>
                <a:cubicBezTo>
                  <a:pt x="1908" y="125"/>
                  <a:pt x="1876" y="100"/>
                  <a:pt x="1783" y="100"/>
                </a:cubicBezTo>
                <a:close/>
                <a:moveTo>
                  <a:pt x="2109" y="100"/>
                </a:moveTo>
                <a:cubicBezTo>
                  <a:pt x="2097" y="100"/>
                  <a:pt x="2088" y="109"/>
                  <a:pt x="2088" y="120"/>
                </a:cubicBezTo>
                <a:cubicBezTo>
                  <a:pt x="2088" y="131"/>
                  <a:pt x="2097" y="140"/>
                  <a:pt x="2109" y="140"/>
                </a:cubicBezTo>
                <a:cubicBezTo>
                  <a:pt x="2121" y="140"/>
                  <a:pt x="2130" y="131"/>
                  <a:pt x="2130" y="120"/>
                </a:cubicBezTo>
                <a:cubicBezTo>
                  <a:pt x="2130" y="109"/>
                  <a:pt x="2121" y="100"/>
                  <a:pt x="2109" y="100"/>
                </a:cubicBezTo>
                <a:close/>
                <a:moveTo>
                  <a:pt x="2256" y="100"/>
                </a:moveTo>
                <a:cubicBezTo>
                  <a:pt x="2244" y="100"/>
                  <a:pt x="2239" y="109"/>
                  <a:pt x="2246" y="120"/>
                </a:cubicBezTo>
                <a:cubicBezTo>
                  <a:pt x="2253" y="131"/>
                  <a:pt x="2264" y="140"/>
                  <a:pt x="2269" y="140"/>
                </a:cubicBezTo>
                <a:cubicBezTo>
                  <a:pt x="2274" y="140"/>
                  <a:pt x="2279" y="131"/>
                  <a:pt x="2279" y="120"/>
                </a:cubicBezTo>
                <a:cubicBezTo>
                  <a:pt x="2279" y="109"/>
                  <a:pt x="2269" y="100"/>
                  <a:pt x="2256" y="100"/>
                </a:cubicBezTo>
                <a:close/>
                <a:moveTo>
                  <a:pt x="2741" y="100"/>
                </a:moveTo>
                <a:cubicBezTo>
                  <a:pt x="2730" y="100"/>
                  <a:pt x="2721" y="109"/>
                  <a:pt x="2721" y="120"/>
                </a:cubicBezTo>
                <a:cubicBezTo>
                  <a:pt x="2721" y="131"/>
                  <a:pt x="2730" y="140"/>
                  <a:pt x="2741" y="140"/>
                </a:cubicBezTo>
                <a:cubicBezTo>
                  <a:pt x="2753" y="140"/>
                  <a:pt x="2762" y="131"/>
                  <a:pt x="2762" y="120"/>
                </a:cubicBezTo>
                <a:cubicBezTo>
                  <a:pt x="2762" y="109"/>
                  <a:pt x="2753" y="100"/>
                  <a:pt x="2741" y="100"/>
                </a:cubicBezTo>
                <a:close/>
                <a:moveTo>
                  <a:pt x="4411" y="100"/>
                </a:moveTo>
                <a:cubicBezTo>
                  <a:pt x="4399" y="100"/>
                  <a:pt x="4388" y="109"/>
                  <a:pt x="4388" y="120"/>
                </a:cubicBezTo>
                <a:cubicBezTo>
                  <a:pt x="4388" y="131"/>
                  <a:pt x="4391" y="140"/>
                  <a:pt x="4396" y="140"/>
                </a:cubicBezTo>
                <a:cubicBezTo>
                  <a:pt x="4401" y="140"/>
                  <a:pt x="4412" y="131"/>
                  <a:pt x="4419" y="120"/>
                </a:cubicBezTo>
                <a:cubicBezTo>
                  <a:pt x="4426" y="109"/>
                  <a:pt x="4423" y="100"/>
                  <a:pt x="4411" y="100"/>
                </a:cubicBezTo>
                <a:close/>
                <a:moveTo>
                  <a:pt x="19468" y="100"/>
                </a:moveTo>
                <a:cubicBezTo>
                  <a:pt x="19456" y="100"/>
                  <a:pt x="19451" y="109"/>
                  <a:pt x="19458" y="120"/>
                </a:cubicBezTo>
                <a:cubicBezTo>
                  <a:pt x="19465" y="131"/>
                  <a:pt x="19476" y="140"/>
                  <a:pt x="19481" y="140"/>
                </a:cubicBezTo>
                <a:cubicBezTo>
                  <a:pt x="19486" y="140"/>
                  <a:pt x="19491" y="131"/>
                  <a:pt x="19491" y="120"/>
                </a:cubicBezTo>
                <a:cubicBezTo>
                  <a:pt x="19491" y="109"/>
                  <a:pt x="19480" y="100"/>
                  <a:pt x="19468" y="100"/>
                </a:cubicBezTo>
                <a:close/>
                <a:moveTo>
                  <a:pt x="20356" y="100"/>
                </a:moveTo>
                <a:cubicBezTo>
                  <a:pt x="20343" y="100"/>
                  <a:pt x="20335" y="109"/>
                  <a:pt x="20335" y="120"/>
                </a:cubicBezTo>
                <a:cubicBezTo>
                  <a:pt x="20335" y="131"/>
                  <a:pt x="20338" y="140"/>
                  <a:pt x="20343" y="140"/>
                </a:cubicBezTo>
                <a:cubicBezTo>
                  <a:pt x="20348" y="140"/>
                  <a:pt x="20359" y="131"/>
                  <a:pt x="20366" y="120"/>
                </a:cubicBezTo>
                <a:cubicBezTo>
                  <a:pt x="20373" y="109"/>
                  <a:pt x="20368" y="100"/>
                  <a:pt x="20356" y="100"/>
                </a:cubicBezTo>
                <a:close/>
                <a:moveTo>
                  <a:pt x="4166" y="181"/>
                </a:moveTo>
                <a:cubicBezTo>
                  <a:pt x="4147" y="181"/>
                  <a:pt x="4138" y="190"/>
                  <a:pt x="4145" y="201"/>
                </a:cubicBezTo>
                <a:cubicBezTo>
                  <a:pt x="4153" y="212"/>
                  <a:pt x="4162" y="220"/>
                  <a:pt x="4166" y="220"/>
                </a:cubicBezTo>
                <a:cubicBezTo>
                  <a:pt x="4171" y="220"/>
                  <a:pt x="4180" y="212"/>
                  <a:pt x="4187" y="201"/>
                </a:cubicBezTo>
                <a:cubicBezTo>
                  <a:pt x="4194" y="190"/>
                  <a:pt x="4185" y="181"/>
                  <a:pt x="4166" y="181"/>
                </a:cubicBezTo>
                <a:close/>
                <a:moveTo>
                  <a:pt x="20269" y="181"/>
                </a:moveTo>
                <a:cubicBezTo>
                  <a:pt x="20256" y="181"/>
                  <a:pt x="20253" y="190"/>
                  <a:pt x="20260" y="201"/>
                </a:cubicBezTo>
                <a:cubicBezTo>
                  <a:pt x="20268" y="212"/>
                  <a:pt x="20278" y="220"/>
                  <a:pt x="20283" y="220"/>
                </a:cubicBezTo>
                <a:cubicBezTo>
                  <a:pt x="20288" y="220"/>
                  <a:pt x="20291" y="212"/>
                  <a:pt x="20291" y="201"/>
                </a:cubicBezTo>
                <a:cubicBezTo>
                  <a:pt x="20291" y="190"/>
                  <a:pt x="20281" y="181"/>
                  <a:pt x="20269" y="181"/>
                </a:cubicBezTo>
                <a:close/>
                <a:moveTo>
                  <a:pt x="1978" y="183"/>
                </a:moveTo>
                <a:lnTo>
                  <a:pt x="1910" y="185"/>
                </a:lnTo>
                <a:lnTo>
                  <a:pt x="1972" y="201"/>
                </a:lnTo>
                <a:cubicBezTo>
                  <a:pt x="2007" y="209"/>
                  <a:pt x="2038" y="217"/>
                  <a:pt x="2041" y="218"/>
                </a:cubicBezTo>
                <a:cubicBezTo>
                  <a:pt x="2043" y="220"/>
                  <a:pt x="2047" y="212"/>
                  <a:pt x="2047" y="201"/>
                </a:cubicBezTo>
                <a:cubicBezTo>
                  <a:pt x="2047" y="190"/>
                  <a:pt x="2016" y="182"/>
                  <a:pt x="1978" y="183"/>
                </a:cubicBezTo>
                <a:close/>
                <a:moveTo>
                  <a:pt x="1636" y="240"/>
                </a:moveTo>
                <a:cubicBezTo>
                  <a:pt x="1631" y="240"/>
                  <a:pt x="1621" y="249"/>
                  <a:pt x="1613" y="260"/>
                </a:cubicBezTo>
                <a:cubicBezTo>
                  <a:pt x="1606" y="271"/>
                  <a:pt x="1611" y="279"/>
                  <a:pt x="1624" y="279"/>
                </a:cubicBezTo>
                <a:cubicBezTo>
                  <a:pt x="1636" y="279"/>
                  <a:pt x="1644" y="271"/>
                  <a:pt x="1644" y="260"/>
                </a:cubicBezTo>
                <a:cubicBezTo>
                  <a:pt x="1644" y="249"/>
                  <a:pt x="1641" y="240"/>
                  <a:pt x="1636" y="240"/>
                </a:cubicBezTo>
                <a:close/>
                <a:moveTo>
                  <a:pt x="3924" y="240"/>
                </a:moveTo>
                <a:cubicBezTo>
                  <a:pt x="3912" y="240"/>
                  <a:pt x="3903" y="249"/>
                  <a:pt x="3903" y="260"/>
                </a:cubicBezTo>
                <a:cubicBezTo>
                  <a:pt x="3903" y="271"/>
                  <a:pt x="3912" y="279"/>
                  <a:pt x="3924" y="279"/>
                </a:cubicBezTo>
                <a:cubicBezTo>
                  <a:pt x="3935" y="279"/>
                  <a:pt x="3944" y="271"/>
                  <a:pt x="3944" y="260"/>
                </a:cubicBezTo>
                <a:cubicBezTo>
                  <a:pt x="3944" y="249"/>
                  <a:pt x="3935" y="240"/>
                  <a:pt x="3924" y="240"/>
                </a:cubicBezTo>
                <a:close/>
                <a:moveTo>
                  <a:pt x="4568" y="240"/>
                </a:moveTo>
                <a:cubicBezTo>
                  <a:pt x="4563" y="240"/>
                  <a:pt x="4553" y="249"/>
                  <a:pt x="4546" y="260"/>
                </a:cubicBezTo>
                <a:cubicBezTo>
                  <a:pt x="4538" y="271"/>
                  <a:pt x="4542" y="279"/>
                  <a:pt x="4554" y="279"/>
                </a:cubicBezTo>
                <a:cubicBezTo>
                  <a:pt x="4566" y="279"/>
                  <a:pt x="4577" y="271"/>
                  <a:pt x="4577" y="260"/>
                </a:cubicBezTo>
                <a:cubicBezTo>
                  <a:pt x="4577" y="249"/>
                  <a:pt x="4574" y="240"/>
                  <a:pt x="4568" y="240"/>
                </a:cubicBezTo>
                <a:close/>
                <a:moveTo>
                  <a:pt x="19725" y="240"/>
                </a:moveTo>
                <a:cubicBezTo>
                  <a:pt x="19714" y="240"/>
                  <a:pt x="19701" y="268"/>
                  <a:pt x="19696" y="301"/>
                </a:cubicBezTo>
                <a:cubicBezTo>
                  <a:pt x="19690" y="339"/>
                  <a:pt x="19697" y="359"/>
                  <a:pt x="19711" y="354"/>
                </a:cubicBezTo>
                <a:cubicBezTo>
                  <a:pt x="19739" y="345"/>
                  <a:pt x="19753" y="240"/>
                  <a:pt x="19725" y="240"/>
                </a:cubicBezTo>
                <a:close/>
                <a:moveTo>
                  <a:pt x="2024" y="321"/>
                </a:moveTo>
                <a:cubicBezTo>
                  <a:pt x="2012" y="321"/>
                  <a:pt x="2003" y="329"/>
                  <a:pt x="2003" y="340"/>
                </a:cubicBezTo>
                <a:cubicBezTo>
                  <a:pt x="2003" y="351"/>
                  <a:pt x="2012" y="360"/>
                  <a:pt x="2024" y="360"/>
                </a:cubicBezTo>
                <a:cubicBezTo>
                  <a:pt x="2036" y="360"/>
                  <a:pt x="2047" y="351"/>
                  <a:pt x="2047" y="340"/>
                </a:cubicBezTo>
                <a:cubicBezTo>
                  <a:pt x="2047" y="329"/>
                  <a:pt x="2036" y="321"/>
                  <a:pt x="2024" y="321"/>
                </a:cubicBezTo>
                <a:close/>
                <a:moveTo>
                  <a:pt x="2659" y="321"/>
                </a:moveTo>
                <a:cubicBezTo>
                  <a:pt x="2647" y="321"/>
                  <a:pt x="2636" y="329"/>
                  <a:pt x="2636" y="340"/>
                </a:cubicBezTo>
                <a:cubicBezTo>
                  <a:pt x="2636" y="351"/>
                  <a:pt x="2647" y="360"/>
                  <a:pt x="2659" y="360"/>
                </a:cubicBezTo>
                <a:cubicBezTo>
                  <a:pt x="2670" y="360"/>
                  <a:pt x="2679" y="351"/>
                  <a:pt x="2679" y="340"/>
                </a:cubicBezTo>
                <a:cubicBezTo>
                  <a:pt x="2679" y="329"/>
                  <a:pt x="2670" y="321"/>
                  <a:pt x="2659" y="321"/>
                </a:cubicBezTo>
                <a:close/>
                <a:moveTo>
                  <a:pt x="21135" y="321"/>
                </a:moveTo>
                <a:cubicBezTo>
                  <a:pt x="21123" y="321"/>
                  <a:pt x="21115" y="390"/>
                  <a:pt x="21115" y="488"/>
                </a:cubicBezTo>
                <a:cubicBezTo>
                  <a:pt x="21115" y="639"/>
                  <a:pt x="21118" y="658"/>
                  <a:pt x="21156" y="667"/>
                </a:cubicBezTo>
                <a:cubicBezTo>
                  <a:pt x="21179" y="673"/>
                  <a:pt x="21200" y="691"/>
                  <a:pt x="21200" y="708"/>
                </a:cubicBezTo>
                <a:cubicBezTo>
                  <a:pt x="21200" y="754"/>
                  <a:pt x="21234" y="748"/>
                  <a:pt x="21247" y="701"/>
                </a:cubicBezTo>
                <a:cubicBezTo>
                  <a:pt x="21254" y="679"/>
                  <a:pt x="21273" y="661"/>
                  <a:pt x="21291" y="661"/>
                </a:cubicBezTo>
                <a:cubicBezTo>
                  <a:pt x="21339" y="661"/>
                  <a:pt x="21333" y="626"/>
                  <a:pt x="21283" y="614"/>
                </a:cubicBezTo>
                <a:cubicBezTo>
                  <a:pt x="21253" y="607"/>
                  <a:pt x="21241" y="587"/>
                  <a:pt x="21241" y="547"/>
                </a:cubicBezTo>
                <a:cubicBezTo>
                  <a:pt x="21241" y="512"/>
                  <a:pt x="21226" y="480"/>
                  <a:pt x="21200" y="464"/>
                </a:cubicBezTo>
                <a:cubicBezTo>
                  <a:pt x="21173" y="449"/>
                  <a:pt x="21156" y="418"/>
                  <a:pt x="21156" y="380"/>
                </a:cubicBezTo>
                <a:cubicBezTo>
                  <a:pt x="21156" y="347"/>
                  <a:pt x="21147" y="321"/>
                  <a:pt x="21135" y="321"/>
                </a:cubicBezTo>
                <a:close/>
                <a:moveTo>
                  <a:pt x="2304" y="325"/>
                </a:moveTo>
                <a:cubicBezTo>
                  <a:pt x="2257" y="330"/>
                  <a:pt x="2247" y="341"/>
                  <a:pt x="2246" y="386"/>
                </a:cubicBezTo>
                <a:cubicBezTo>
                  <a:pt x="2245" y="450"/>
                  <a:pt x="2267" y="458"/>
                  <a:pt x="2283" y="400"/>
                </a:cubicBezTo>
                <a:cubicBezTo>
                  <a:pt x="2289" y="377"/>
                  <a:pt x="2310" y="360"/>
                  <a:pt x="2329" y="360"/>
                </a:cubicBezTo>
                <a:cubicBezTo>
                  <a:pt x="2347" y="360"/>
                  <a:pt x="2362" y="350"/>
                  <a:pt x="2362" y="339"/>
                </a:cubicBezTo>
                <a:cubicBezTo>
                  <a:pt x="2362" y="327"/>
                  <a:pt x="2336" y="321"/>
                  <a:pt x="2304" y="325"/>
                </a:cubicBezTo>
                <a:close/>
                <a:moveTo>
                  <a:pt x="1435" y="400"/>
                </a:moveTo>
                <a:cubicBezTo>
                  <a:pt x="1400" y="400"/>
                  <a:pt x="1371" y="410"/>
                  <a:pt x="1371" y="421"/>
                </a:cubicBezTo>
                <a:cubicBezTo>
                  <a:pt x="1371" y="432"/>
                  <a:pt x="1394" y="441"/>
                  <a:pt x="1423" y="441"/>
                </a:cubicBezTo>
                <a:cubicBezTo>
                  <a:pt x="1451" y="441"/>
                  <a:pt x="1480" y="432"/>
                  <a:pt x="1487" y="421"/>
                </a:cubicBezTo>
                <a:cubicBezTo>
                  <a:pt x="1494" y="409"/>
                  <a:pt x="1473" y="400"/>
                  <a:pt x="1435" y="400"/>
                </a:cubicBezTo>
                <a:close/>
                <a:moveTo>
                  <a:pt x="20186" y="400"/>
                </a:moveTo>
                <a:cubicBezTo>
                  <a:pt x="20174" y="400"/>
                  <a:pt x="20165" y="410"/>
                  <a:pt x="20165" y="421"/>
                </a:cubicBezTo>
                <a:cubicBezTo>
                  <a:pt x="20165" y="432"/>
                  <a:pt x="20174" y="441"/>
                  <a:pt x="20186" y="441"/>
                </a:cubicBezTo>
                <a:cubicBezTo>
                  <a:pt x="20197" y="441"/>
                  <a:pt x="20206" y="432"/>
                  <a:pt x="20206" y="421"/>
                </a:cubicBezTo>
                <a:cubicBezTo>
                  <a:pt x="20206" y="410"/>
                  <a:pt x="20197" y="400"/>
                  <a:pt x="20186" y="400"/>
                </a:cubicBezTo>
                <a:close/>
                <a:moveTo>
                  <a:pt x="20588" y="400"/>
                </a:moveTo>
                <a:cubicBezTo>
                  <a:pt x="20576" y="400"/>
                  <a:pt x="20565" y="410"/>
                  <a:pt x="20565" y="421"/>
                </a:cubicBezTo>
                <a:cubicBezTo>
                  <a:pt x="20565" y="432"/>
                  <a:pt x="20576" y="441"/>
                  <a:pt x="20588" y="441"/>
                </a:cubicBezTo>
                <a:cubicBezTo>
                  <a:pt x="20600" y="441"/>
                  <a:pt x="20609" y="432"/>
                  <a:pt x="20609" y="421"/>
                </a:cubicBezTo>
                <a:cubicBezTo>
                  <a:pt x="20609" y="410"/>
                  <a:pt x="20600" y="400"/>
                  <a:pt x="20588" y="400"/>
                </a:cubicBezTo>
                <a:close/>
                <a:moveTo>
                  <a:pt x="21374" y="464"/>
                </a:moveTo>
                <a:cubicBezTo>
                  <a:pt x="21370" y="467"/>
                  <a:pt x="21370" y="482"/>
                  <a:pt x="21370" y="514"/>
                </a:cubicBezTo>
                <a:cubicBezTo>
                  <a:pt x="21369" y="577"/>
                  <a:pt x="21368" y="579"/>
                  <a:pt x="21478" y="586"/>
                </a:cubicBezTo>
                <a:cubicBezTo>
                  <a:pt x="21539" y="591"/>
                  <a:pt x="21591" y="594"/>
                  <a:pt x="21594" y="596"/>
                </a:cubicBezTo>
                <a:cubicBezTo>
                  <a:pt x="21597" y="598"/>
                  <a:pt x="21600" y="587"/>
                  <a:pt x="21600" y="571"/>
                </a:cubicBezTo>
                <a:cubicBezTo>
                  <a:pt x="21600" y="549"/>
                  <a:pt x="21576" y="541"/>
                  <a:pt x="21517" y="541"/>
                </a:cubicBezTo>
                <a:cubicBezTo>
                  <a:pt x="21456" y="541"/>
                  <a:pt x="21428" y="530"/>
                  <a:pt x="21403" y="496"/>
                </a:cubicBezTo>
                <a:cubicBezTo>
                  <a:pt x="21386" y="473"/>
                  <a:pt x="21378" y="462"/>
                  <a:pt x="21374" y="464"/>
                </a:cubicBezTo>
                <a:close/>
                <a:moveTo>
                  <a:pt x="2847" y="466"/>
                </a:moveTo>
                <a:cubicBezTo>
                  <a:pt x="2824" y="463"/>
                  <a:pt x="2806" y="469"/>
                  <a:pt x="2806" y="480"/>
                </a:cubicBezTo>
                <a:cubicBezTo>
                  <a:pt x="2806" y="491"/>
                  <a:pt x="2831" y="500"/>
                  <a:pt x="2862" y="500"/>
                </a:cubicBezTo>
                <a:cubicBezTo>
                  <a:pt x="2924" y="500"/>
                  <a:pt x="2913" y="476"/>
                  <a:pt x="2847" y="466"/>
                </a:cubicBezTo>
                <a:close/>
                <a:moveTo>
                  <a:pt x="1298" y="482"/>
                </a:moveTo>
                <a:cubicBezTo>
                  <a:pt x="1292" y="486"/>
                  <a:pt x="1285" y="495"/>
                  <a:pt x="1279" y="510"/>
                </a:cubicBezTo>
                <a:cubicBezTo>
                  <a:pt x="1273" y="526"/>
                  <a:pt x="1252" y="541"/>
                  <a:pt x="1234" y="541"/>
                </a:cubicBezTo>
                <a:cubicBezTo>
                  <a:pt x="1187" y="541"/>
                  <a:pt x="1195" y="574"/>
                  <a:pt x="1244" y="586"/>
                </a:cubicBezTo>
                <a:cubicBezTo>
                  <a:pt x="1267" y="592"/>
                  <a:pt x="1286" y="610"/>
                  <a:pt x="1286" y="628"/>
                </a:cubicBezTo>
                <a:cubicBezTo>
                  <a:pt x="1286" y="645"/>
                  <a:pt x="1297" y="661"/>
                  <a:pt x="1309" y="661"/>
                </a:cubicBezTo>
                <a:cubicBezTo>
                  <a:pt x="1320" y="661"/>
                  <a:pt x="1329" y="620"/>
                  <a:pt x="1329" y="571"/>
                </a:cubicBezTo>
                <a:cubicBezTo>
                  <a:pt x="1329" y="521"/>
                  <a:pt x="1322" y="490"/>
                  <a:pt x="1311" y="482"/>
                </a:cubicBezTo>
                <a:cubicBezTo>
                  <a:pt x="1307" y="480"/>
                  <a:pt x="1303" y="479"/>
                  <a:pt x="1298" y="482"/>
                </a:cubicBezTo>
                <a:close/>
                <a:moveTo>
                  <a:pt x="1033" y="541"/>
                </a:moveTo>
                <a:cubicBezTo>
                  <a:pt x="1004" y="536"/>
                  <a:pt x="973" y="546"/>
                  <a:pt x="964" y="579"/>
                </a:cubicBezTo>
                <a:cubicBezTo>
                  <a:pt x="955" y="613"/>
                  <a:pt x="937" y="620"/>
                  <a:pt x="846" y="620"/>
                </a:cubicBezTo>
                <a:cubicBezTo>
                  <a:pt x="722" y="620"/>
                  <a:pt x="699" y="656"/>
                  <a:pt x="817" y="665"/>
                </a:cubicBezTo>
                <a:cubicBezTo>
                  <a:pt x="877" y="670"/>
                  <a:pt x="896" y="680"/>
                  <a:pt x="894" y="707"/>
                </a:cubicBezTo>
                <a:cubicBezTo>
                  <a:pt x="892" y="726"/>
                  <a:pt x="901" y="740"/>
                  <a:pt x="915" y="740"/>
                </a:cubicBezTo>
                <a:cubicBezTo>
                  <a:pt x="928" y="740"/>
                  <a:pt x="967" y="771"/>
                  <a:pt x="1002" y="809"/>
                </a:cubicBezTo>
                <a:cubicBezTo>
                  <a:pt x="1036" y="847"/>
                  <a:pt x="1073" y="879"/>
                  <a:pt x="1082" y="880"/>
                </a:cubicBezTo>
                <a:cubicBezTo>
                  <a:pt x="1113" y="882"/>
                  <a:pt x="1087" y="790"/>
                  <a:pt x="1049" y="764"/>
                </a:cubicBezTo>
                <a:cubicBezTo>
                  <a:pt x="999" y="728"/>
                  <a:pt x="1003" y="680"/>
                  <a:pt x="1056" y="667"/>
                </a:cubicBezTo>
                <a:cubicBezTo>
                  <a:pt x="1088" y="659"/>
                  <a:pt x="1098" y="641"/>
                  <a:pt x="1093" y="602"/>
                </a:cubicBezTo>
                <a:cubicBezTo>
                  <a:pt x="1089" y="568"/>
                  <a:pt x="1062" y="546"/>
                  <a:pt x="1033" y="541"/>
                </a:cubicBezTo>
                <a:close/>
                <a:moveTo>
                  <a:pt x="1624" y="541"/>
                </a:moveTo>
                <a:cubicBezTo>
                  <a:pt x="1612" y="541"/>
                  <a:pt x="1603" y="550"/>
                  <a:pt x="1603" y="561"/>
                </a:cubicBezTo>
                <a:cubicBezTo>
                  <a:pt x="1603" y="572"/>
                  <a:pt x="1612" y="581"/>
                  <a:pt x="1624" y="581"/>
                </a:cubicBezTo>
                <a:cubicBezTo>
                  <a:pt x="1635" y="581"/>
                  <a:pt x="1644" y="572"/>
                  <a:pt x="1644" y="561"/>
                </a:cubicBezTo>
                <a:cubicBezTo>
                  <a:pt x="1644" y="550"/>
                  <a:pt x="1635" y="541"/>
                  <a:pt x="1624" y="541"/>
                </a:cubicBezTo>
                <a:close/>
                <a:moveTo>
                  <a:pt x="2024" y="541"/>
                </a:moveTo>
                <a:cubicBezTo>
                  <a:pt x="2012" y="541"/>
                  <a:pt x="2003" y="550"/>
                  <a:pt x="2003" y="561"/>
                </a:cubicBezTo>
                <a:cubicBezTo>
                  <a:pt x="2003" y="572"/>
                  <a:pt x="2012" y="581"/>
                  <a:pt x="2024" y="581"/>
                </a:cubicBezTo>
                <a:cubicBezTo>
                  <a:pt x="2036" y="581"/>
                  <a:pt x="2047" y="572"/>
                  <a:pt x="2047" y="561"/>
                </a:cubicBezTo>
                <a:cubicBezTo>
                  <a:pt x="2047" y="550"/>
                  <a:pt x="2036" y="541"/>
                  <a:pt x="2024" y="541"/>
                </a:cubicBezTo>
                <a:close/>
                <a:moveTo>
                  <a:pt x="1941" y="620"/>
                </a:moveTo>
                <a:cubicBezTo>
                  <a:pt x="1929" y="620"/>
                  <a:pt x="1920" y="629"/>
                  <a:pt x="1920" y="640"/>
                </a:cubicBezTo>
                <a:cubicBezTo>
                  <a:pt x="1920" y="651"/>
                  <a:pt x="1929" y="661"/>
                  <a:pt x="1941" y="661"/>
                </a:cubicBezTo>
                <a:cubicBezTo>
                  <a:pt x="1953" y="661"/>
                  <a:pt x="1962" y="651"/>
                  <a:pt x="1962" y="640"/>
                </a:cubicBezTo>
                <a:cubicBezTo>
                  <a:pt x="1962" y="629"/>
                  <a:pt x="1953" y="620"/>
                  <a:pt x="1941" y="620"/>
                </a:cubicBezTo>
                <a:close/>
                <a:moveTo>
                  <a:pt x="2194" y="620"/>
                </a:moveTo>
                <a:cubicBezTo>
                  <a:pt x="2183" y="620"/>
                  <a:pt x="2170" y="629"/>
                  <a:pt x="2163" y="640"/>
                </a:cubicBezTo>
                <a:cubicBezTo>
                  <a:pt x="2156" y="651"/>
                  <a:pt x="2163" y="661"/>
                  <a:pt x="2182" y="661"/>
                </a:cubicBezTo>
                <a:cubicBezTo>
                  <a:pt x="2200" y="661"/>
                  <a:pt x="2215" y="651"/>
                  <a:pt x="2215" y="640"/>
                </a:cubicBezTo>
                <a:cubicBezTo>
                  <a:pt x="2215" y="629"/>
                  <a:pt x="2205" y="620"/>
                  <a:pt x="2194" y="620"/>
                </a:cubicBezTo>
                <a:close/>
                <a:moveTo>
                  <a:pt x="31" y="701"/>
                </a:moveTo>
                <a:cubicBezTo>
                  <a:pt x="14" y="701"/>
                  <a:pt x="0" y="709"/>
                  <a:pt x="0" y="720"/>
                </a:cubicBezTo>
                <a:cubicBezTo>
                  <a:pt x="0" y="731"/>
                  <a:pt x="14" y="740"/>
                  <a:pt x="31" y="740"/>
                </a:cubicBezTo>
                <a:cubicBezTo>
                  <a:pt x="49" y="740"/>
                  <a:pt x="64" y="731"/>
                  <a:pt x="64" y="720"/>
                </a:cubicBezTo>
                <a:cubicBezTo>
                  <a:pt x="64" y="709"/>
                  <a:pt x="49" y="701"/>
                  <a:pt x="31" y="701"/>
                </a:cubicBezTo>
                <a:close/>
                <a:moveTo>
                  <a:pt x="1794" y="701"/>
                </a:moveTo>
                <a:cubicBezTo>
                  <a:pt x="1782" y="701"/>
                  <a:pt x="1771" y="709"/>
                  <a:pt x="1771" y="720"/>
                </a:cubicBezTo>
                <a:cubicBezTo>
                  <a:pt x="1771" y="731"/>
                  <a:pt x="1782" y="740"/>
                  <a:pt x="1794" y="740"/>
                </a:cubicBezTo>
                <a:cubicBezTo>
                  <a:pt x="1805" y="740"/>
                  <a:pt x="1815" y="731"/>
                  <a:pt x="1815" y="720"/>
                </a:cubicBezTo>
                <a:cubicBezTo>
                  <a:pt x="1815" y="709"/>
                  <a:pt x="1805" y="701"/>
                  <a:pt x="1794" y="701"/>
                </a:cubicBezTo>
                <a:close/>
                <a:moveTo>
                  <a:pt x="2574" y="701"/>
                </a:moveTo>
                <a:cubicBezTo>
                  <a:pt x="2562" y="701"/>
                  <a:pt x="2553" y="709"/>
                  <a:pt x="2553" y="720"/>
                </a:cubicBezTo>
                <a:cubicBezTo>
                  <a:pt x="2553" y="731"/>
                  <a:pt x="2562" y="740"/>
                  <a:pt x="2574" y="740"/>
                </a:cubicBezTo>
                <a:cubicBezTo>
                  <a:pt x="2585" y="740"/>
                  <a:pt x="2594" y="731"/>
                  <a:pt x="2594" y="720"/>
                </a:cubicBezTo>
                <a:cubicBezTo>
                  <a:pt x="2594" y="709"/>
                  <a:pt x="2585" y="701"/>
                  <a:pt x="2574" y="701"/>
                </a:cubicBezTo>
                <a:close/>
                <a:moveTo>
                  <a:pt x="1447" y="775"/>
                </a:moveTo>
                <a:cubicBezTo>
                  <a:pt x="1419" y="772"/>
                  <a:pt x="1371" y="780"/>
                  <a:pt x="1371" y="793"/>
                </a:cubicBezTo>
                <a:cubicBezTo>
                  <a:pt x="1371" y="797"/>
                  <a:pt x="1395" y="801"/>
                  <a:pt x="1425" y="801"/>
                </a:cubicBezTo>
                <a:cubicBezTo>
                  <a:pt x="1454" y="801"/>
                  <a:pt x="1475" y="793"/>
                  <a:pt x="1468" y="783"/>
                </a:cubicBezTo>
                <a:cubicBezTo>
                  <a:pt x="1466" y="779"/>
                  <a:pt x="1457" y="777"/>
                  <a:pt x="1447" y="775"/>
                </a:cubicBezTo>
                <a:close/>
                <a:moveTo>
                  <a:pt x="21391" y="781"/>
                </a:moveTo>
                <a:cubicBezTo>
                  <a:pt x="21378" y="781"/>
                  <a:pt x="21368" y="790"/>
                  <a:pt x="21368" y="801"/>
                </a:cubicBezTo>
                <a:cubicBezTo>
                  <a:pt x="21368" y="812"/>
                  <a:pt x="21371" y="821"/>
                  <a:pt x="21376" y="821"/>
                </a:cubicBezTo>
                <a:cubicBezTo>
                  <a:pt x="21381" y="821"/>
                  <a:pt x="21392" y="812"/>
                  <a:pt x="21399" y="801"/>
                </a:cubicBezTo>
                <a:cubicBezTo>
                  <a:pt x="21406" y="790"/>
                  <a:pt x="21403" y="781"/>
                  <a:pt x="21391" y="781"/>
                </a:cubicBezTo>
                <a:close/>
                <a:moveTo>
                  <a:pt x="31" y="840"/>
                </a:moveTo>
                <a:cubicBezTo>
                  <a:pt x="14" y="840"/>
                  <a:pt x="0" y="849"/>
                  <a:pt x="0" y="860"/>
                </a:cubicBezTo>
                <a:cubicBezTo>
                  <a:pt x="0" y="871"/>
                  <a:pt x="14" y="882"/>
                  <a:pt x="31" y="882"/>
                </a:cubicBezTo>
                <a:cubicBezTo>
                  <a:pt x="49" y="882"/>
                  <a:pt x="64" y="871"/>
                  <a:pt x="64" y="860"/>
                </a:cubicBezTo>
                <a:cubicBezTo>
                  <a:pt x="64" y="849"/>
                  <a:pt x="49" y="840"/>
                  <a:pt x="31" y="840"/>
                </a:cubicBezTo>
                <a:close/>
                <a:moveTo>
                  <a:pt x="444" y="840"/>
                </a:moveTo>
                <a:cubicBezTo>
                  <a:pt x="432" y="840"/>
                  <a:pt x="421" y="849"/>
                  <a:pt x="421" y="860"/>
                </a:cubicBezTo>
                <a:cubicBezTo>
                  <a:pt x="421" y="871"/>
                  <a:pt x="432" y="882"/>
                  <a:pt x="444" y="882"/>
                </a:cubicBezTo>
                <a:cubicBezTo>
                  <a:pt x="455" y="882"/>
                  <a:pt x="465" y="871"/>
                  <a:pt x="465" y="860"/>
                </a:cubicBezTo>
                <a:cubicBezTo>
                  <a:pt x="465" y="849"/>
                  <a:pt x="455" y="840"/>
                  <a:pt x="444" y="840"/>
                </a:cubicBezTo>
                <a:close/>
                <a:moveTo>
                  <a:pt x="744" y="848"/>
                </a:moveTo>
                <a:cubicBezTo>
                  <a:pt x="741" y="850"/>
                  <a:pt x="738" y="854"/>
                  <a:pt x="738" y="860"/>
                </a:cubicBezTo>
                <a:cubicBezTo>
                  <a:pt x="738" y="872"/>
                  <a:pt x="747" y="882"/>
                  <a:pt x="759" y="882"/>
                </a:cubicBezTo>
                <a:cubicBezTo>
                  <a:pt x="771" y="882"/>
                  <a:pt x="780" y="877"/>
                  <a:pt x="780" y="872"/>
                </a:cubicBezTo>
                <a:cubicBezTo>
                  <a:pt x="780" y="867"/>
                  <a:pt x="771" y="857"/>
                  <a:pt x="759" y="850"/>
                </a:cubicBezTo>
                <a:cubicBezTo>
                  <a:pt x="753" y="847"/>
                  <a:pt x="748" y="847"/>
                  <a:pt x="744" y="848"/>
                </a:cubicBezTo>
                <a:close/>
                <a:moveTo>
                  <a:pt x="21457" y="848"/>
                </a:moveTo>
                <a:cubicBezTo>
                  <a:pt x="21453" y="850"/>
                  <a:pt x="21453" y="854"/>
                  <a:pt x="21453" y="860"/>
                </a:cubicBezTo>
                <a:cubicBezTo>
                  <a:pt x="21453" y="872"/>
                  <a:pt x="21462" y="882"/>
                  <a:pt x="21474" y="882"/>
                </a:cubicBezTo>
                <a:cubicBezTo>
                  <a:pt x="21485" y="882"/>
                  <a:pt x="21494" y="877"/>
                  <a:pt x="21494" y="872"/>
                </a:cubicBezTo>
                <a:cubicBezTo>
                  <a:pt x="21494" y="867"/>
                  <a:pt x="21485" y="857"/>
                  <a:pt x="21474" y="850"/>
                </a:cubicBezTo>
                <a:cubicBezTo>
                  <a:pt x="21468" y="847"/>
                  <a:pt x="21461" y="847"/>
                  <a:pt x="21457" y="848"/>
                </a:cubicBezTo>
                <a:close/>
                <a:moveTo>
                  <a:pt x="212" y="921"/>
                </a:moveTo>
                <a:cubicBezTo>
                  <a:pt x="199" y="921"/>
                  <a:pt x="191" y="930"/>
                  <a:pt x="191" y="941"/>
                </a:cubicBezTo>
                <a:cubicBezTo>
                  <a:pt x="191" y="952"/>
                  <a:pt x="194" y="960"/>
                  <a:pt x="199" y="960"/>
                </a:cubicBezTo>
                <a:cubicBezTo>
                  <a:pt x="204" y="960"/>
                  <a:pt x="215" y="952"/>
                  <a:pt x="222" y="941"/>
                </a:cubicBezTo>
                <a:cubicBezTo>
                  <a:pt x="229" y="930"/>
                  <a:pt x="224" y="921"/>
                  <a:pt x="212" y="921"/>
                </a:cubicBezTo>
                <a:close/>
                <a:moveTo>
                  <a:pt x="991" y="921"/>
                </a:moveTo>
                <a:cubicBezTo>
                  <a:pt x="980" y="921"/>
                  <a:pt x="971" y="930"/>
                  <a:pt x="971" y="941"/>
                </a:cubicBezTo>
                <a:cubicBezTo>
                  <a:pt x="971" y="952"/>
                  <a:pt x="980" y="960"/>
                  <a:pt x="991" y="960"/>
                </a:cubicBezTo>
                <a:cubicBezTo>
                  <a:pt x="1003" y="960"/>
                  <a:pt x="1012" y="952"/>
                  <a:pt x="1012" y="941"/>
                </a:cubicBezTo>
                <a:cubicBezTo>
                  <a:pt x="1012" y="930"/>
                  <a:pt x="1003" y="921"/>
                  <a:pt x="991" y="921"/>
                </a:cubicBezTo>
                <a:close/>
                <a:moveTo>
                  <a:pt x="390" y="1002"/>
                </a:moveTo>
                <a:cubicBezTo>
                  <a:pt x="258" y="1002"/>
                  <a:pt x="253" y="1003"/>
                  <a:pt x="253" y="1051"/>
                </a:cubicBezTo>
                <a:cubicBezTo>
                  <a:pt x="253" y="1107"/>
                  <a:pt x="283" y="1119"/>
                  <a:pt x="303" y="1071"/>
                </a:cubicBezTo>
                <a:cubicBezTo>
                  <a:pt x="310" y="1052"/>
                  <a:pt x="334" y="1041"/>
                  <a:pt x="363" y="1045"/>
                </a:cubicBezTo>
                <a:cubicBezTo>
                  <a:pt x="399" y="1050"/>
                  <a:pt x="414" y="1066"/>
                  <a:pt x="419" y="1116"/>
                </a:cubicBezTo>
                <a:cubicBezTo>
                  <a:pt x="427" y="1195"/>
                  <a:pt x="454" y="1202"/>
                  <a:pt x="460" y="1126"/>
                </a:cubicBezTo>
                <a:cubicBezTo>
                  <a:pt x="463" y="1095"/>
                  <a:pt x="478" y="1061"/>
                  <a:pt x="496" y="1049"/>
                </a:cubicBezTo>
                <a:cubicBezTo>
                  <a:pt x="551" y="1010"/>
                  <a:pt x="530" y="1002"/>
                  <a:pt x="390" y="1002"/>
                </a:cubicBezTo>
                <a:close/>
                <a:moveTo>
                  <a:pt x="1634" y="1077"/>
                </a:moveTo>
                <a:cubicBezTo>
                  <a:pt x="1623" y="1078"/>
                  <a:pt x="1614" y="1080"/>
                  <a:pt x="1611" y="1084"/>
                </a:cubicBezTo>
                <a:cubicBezTo>
                  <a:pt x="1605" y="1094"/>
                  <a:pt x="1630" y="1100"/>
                  <a:pt x="1665" y="1100"/>
                </a:cubicBezTo>
                <a:cubicBezTo>
                  <a:pt x="1701" y="1100"/>
                  <a:pt x="1729" y="1098"/>
                  <a:pt x="1729" y="1094"/>
                </a:cubicBezTo>
                <a:cubicBezTo>
                  <a:pt x="1729" y="1081"/>
                  <a:pt x="1669" y="1073"/>
                  <a:pt x="1634" y="1077"/>
                </a:cubicBezTo>
                <a:close/>
                <a:moveTo>
                  <a:pt x="21" y="1141"/>
                </a:moveTo>
                <a:cubicBezTo>
                  <a:pt x="10" y="1141"/>
                  <a:pt x="0" y="1150"/>
                  <a:pt x="0" y="1161"/>
                </a:cubicBezTo>
                <a:cubicBezTo>
                  <a:pt x="0" y="1172"/>
                  <a:pt x="15" y="1181"/>
                  <a:pt x="33" y="1181"/>
                </a:cubicBezTo>
                <a:cubicBezTo>
                  <a:pt x="51" y="1181"/>
                  <a:pt x="59" y="1172"/>
                  <a:pt x="52" y="1161"/>
                </a:cubicBezTo>
                <a:cubicBezTo>
                  <a:pt x="45" y="1150"/>
                  <a:pt x="32" y="1141"/>
                  <a:pt x="21" y="1141"/>
                </a:cubicBezTo>
                <a:close/>
                <a:moveTo>
                  <a:pt x="1060" y="1149"/>
                </a:moveTo>
                <a:cubicBezTo>
                  <a:pt x="1056" y="1151"/>
                  <a:pt x="1056" y="1153"/>
                  <a:pt x="1056" y="1159"/>
                </a:cubicBezTo>
                <a:cubicBezTo>
                  <a:pt x="1056" y="1171"/>
                  <a:pt x="1065" y="1181"/>
                  <a:pt x="1076" y="1181"/>
                </a:cubicBezTo>
                <a:cubicBezTo>
                  <a:pt x="1088" y="1181"/>
                  <a:pt x="1097" y="1178"/>
                  <a:pt x="1097" y="1173"/>
                </a:cubicBezTo>
                <a:cubicBezTo>
                  <a:pt x="1097" y="1168"/>
                  <a:pt x="1088" y="1158"/>
                  <a:pt x="1076" y="1151"/>
                </a:cubicBezTo>
                <a:cubicBezTo>
                  <a:pt x="1070" y="1148"/>
                  <a:pt x="1063" y="1148"/>
                  <a:pt x="1060" y="1149"/>
                </a:cubicBezTo>
                <a:close/>
                <a:moveTo>
                  <a:pt x="274" y="1220"/>
                </a:moveTo>
                <a:cubicBezTo>
                  <a:pt x="262" y="1220"/>
                  <a:pt x="253" y="1231"/>
                  <a:pt x="253" y="1242"/>
                </a:cubicBezTo>
                <a:cubicBezTo>
                  <a:pt x="253" y="1253"/>
                  <a:pt x="262" y="1262"/>
                  <a:pt x="274" y="1262"/>
                </a:cubicBezTo>
                <a:cubicBezTo>
                  <a:pt x="285" y="1262"/>
                  <a:pt x="294" y="1253"/>
                  <a:pt x="294" y="1242"/>
                </a:cubicBezTo>
                <a:cubicBezTo>
                  <a:pt x="294" y="1231"/>
                  <a:pt x="285" y="1220"/>
                  <a:pt x="274" y="1220"/>
                </a:cubicBezTo>
                <a:close/>
                <a:moveTo>
                  <a:pt x="674" y="1301"/>
                </a:moveTo>
                <a:cubicBezTo>
                  <a:pt x="662" y="1301"/>
                  <a:pt x="653" y="1310"/>
                  <a:pt x="653" y="1321"/>
                </a:cubicBezTo>
                <a:cubicBezTo>
                  <a:pt x="653" y="1332"/>
                  <a:pt x="662" y="1342"/>
                  <a:pt x="674" y="1342"/>
                </a:cubicBezTo>
                <a:cubicBezTo>
                  <a:pt x="686" y="1342"/>
                  <a:pt x="697" y="1332"/>
                  <a:pt x="697" y="1321"/>
                </a:cubicBezTo>
                <a:cubicBezTo>
                  <a:pt x="697" y="1310"/>
                  <a:pt x="686" y="1301"/>
                  <a:pt x="674" y="1301"/>
                </a:cubicBezTo>
                <a:close/>
                <a:moveTo>
                  <a:pt x="191" y="1372"/>
                </a:moveTo>
                <a:lnTo>
                  <a:pt x="191" y="1425"/>
                </a:lnTo>
                <a:cubicBezTo>
                  <a:pt x="191" y="1464"/>
                  <a:pt x="201" y="1481"/>
                  <a:pt x="236" y="1488"/>
                </a:cubicBezTo>
                <a:cubicBezTo>
                  <a:pt x="263" y="1493"/>
                  <a:pt x="287" y="1498"/>
                  <a:pt x="290" y="1500"/>
                </a:cubicBezTo>
                <a:cubicBezTo>
                  <a:pt x="293" y="1501"/>
                  <a:pt x="294" y="1487"/>
                  <a:pt x="294" y="1470"/>
                </a:cubicBezTo>
                <a:cubicBezTo>
                  <a:pt x="294" y="1453"/>
                  <a:pt x="287" y="1444"/>
                  <a:pt x="276" y="1450"/>
                </a:cubicBezTo>
                <a:cubicBezTo>
                  <a:pt x="265" y="1457"/>
                  <a:pt x="240" y="1442"/>
                  <a:pt x="222" y="1417"/>
                </a:cubicBezTo>
                <a:lnTo>
                  <a:pt x="191" y="1372"/>
                </a:lnTo>
                <a:close/>
                <a:moveTo>
                  <a:pt x="674" y="1441"/>
                </a:moveTo>
                <a:cubicBezTo>
                  <a:pt x="662" y="1441"/>
                  <a:pt x="653" y="1451"/>
                  <a:pt x="653" y="1462"/>
                </a:cubicBezTo>
                <a:cubicBezTo>
                  <a:pt x="653" y="1473"/>
                  <a:pt x="662" y="1482"/>
                  <a:pt x="674" y="1482"/>
                </a:cubicBezTo>
                <a:cubicBezTo>
                  <a:pt x="686" y="1482"/>
                  <a:pt x="697" y="1473"/>
                  <a:pt x="697" y="1462"/>
                </a:cubicBezTo>
                <a:cubicBezTo>
                  <a:pt x="697" y="1451"/>
                  <a:pt x="686" y="1441"/>
                  <a:pt x="674" y="1441"/>
                </a:cubicBezTo>
                <a:close/>
                <a:moveTo>
                  <a:pt x="129" y="1521"/>
                </a:moveTo>
                <a:cubicBezTo>
                  <a:pt x="106" y="1521"/>
                  <a:pt x="87" y="1581"/>
                  <a:pt x="100" y="1616"/>
                </a:cubicBezTo>
                <a:cubicBezTo>
                  <a:pt x="116" y="1663"/>
                  <a:pt x="147" y="1642"/>
                  <a:pt x="147" y="1582"/>
                </a:cubicBezTo>
                <a:cubicBezTo>
                  <a:pt x="147" y="1549"/>
                  <a:pt x="139" y="1521"/>
                  <a:pt x="129" y="1521"/>
                </a:cubicBezTo>
                <a:close/>
                <a:moveTo>
                  <a:pt x="591" y="1602"/>
                </a:moveTo>
                <a:cubicBezTo>
                  <a:pt x="579" y="1602"/>
                  <a:pt x="570" y="1611"/>
                  <a:pt x="570" y="1622"/>
                </a:cubicBezTo>
                <a:cubicBezTo>
                  <a:pt x="570" y="1633"/>
                  <a:pt x="579" y="1641"/>
                  <a:pt x="591" y="1641"/>
                </a:cubicBezTo>
                <a:cubicBezTo>
                  <a:pt x="603" y="1641"/>
                  <a:pt x="612" y="1633"/>
                  <a:pt x="612" y="1622"/>
                </a:cubicBezTo>
                <a:cubicBezTo>
                  <a:pt x="612" y="1611"/>
                  <a:pt x="603" y="1602"/>
                  <a:pt x="591" y="1602"/>
                </a:cubicBezTo>
                <a:close/>
                <a:moveTo>
                  <a:pt x="14773" y="1624"/>
                </a:moveTo>
                <a:cubicBezTo>
                  <a:pt x="14765" y="1626"/>
                  <a:pt x="14769" y="1633"/>
                  <a:pt x="14782" y="1647"/>
                </a:cubicBezTo>
                <a:cubicBezTo>
                  <a:pt x="14820" y="1691"/>
                  <a:pt x="14792" y="1702"/>
                  <a:pt x="14636" y="1702"/>
                </a:cubicBezTo>
                <a:cubicBezTo>
                  <a:pt x="14471" y="1702"/>
                  <a:pt x="14426" y="1705"/>
                  <a:pt x="14439" y="1718"/>
                </a:cubicBezTo>
                <a:cubicBezTo>
                  <a:pt x="14445" y="1724"/>
                  <a:pt x="14434" y="1745"/>
                  <a:pt x="14415" y="1765"/>
                </a:cubicBezTo>
                <a:cubicBezTo>
                  <a:pt x="14390" y="1791"/>
                  <a:pt x="14372" y="1795"/>
                  <a:pt x="14354" y="1781"/>
                </a:cubicBezTo>
                <a:cubicBezTo>
                  <a:pt x="14337" y="1767"/>
                  <a:pt x="14320" y="1769"/>
                  <a:pt x="14303" y="1789"/>
                </a:cubicBezTo>
                <a:cubicBezTo>
                  <a:pt x="14285" y="1808"/>
                  <a:pt x="14285" y="1821"/>
                  <a:pt x="14300" y="1830"/>
                </a:cubicBezTo>
                <a:cubicBezTo>
                  <a:pt x="14316" y="1839"/>
                  <a:pt x="14316" y="1856"/>
                  <a:pt x="14300" y="1883"/>
                </a:cubicBezTo>
                <a:cubicBezTo>
                  <a:pt x="14288" y="1905"/>
                  <a:pt x="14283" y="1940"/>
                  <a:pt x="14290" y="1960"/>
                </a:cubicBezTo>
                <a:cubicBezTo>
                  <a:pt x="14303" y="1999"/>
                  <a:pt x="14228" y="2070"/>
                  <a:pt x="14195" y="2051"/>
                </a:cubicBezTo>
                <a:cubicBezTo>
                  <a:pt x="14186" y="2045"/>
                  <a:pt x="14170" y="2052"/>
                  <a:pt x="14162" y="2064"/>
                </a:cubicBezTo>
                <a:cubicBezTo>
                  <a:pt x="14153" y="2078"/>
                  <a:pt x="14157" y="2082"/>
                  <a:pt x="14170" y="2074"/>
                </a:cubicBezTo>
                <a:cubicBezTo>
                  <a:pt x="14182" y="2067"/>
                  <a:pt x="14201" y="2076"/>
                  <a:pt x="14215" y="2092"/>
                </a:cubicBezTo>
                <a:cubicBezTo>
                  <a:pt x="14236" y="2115"/>
                  <a:pt x="14231" y="2138"/>
                  <a:pt x="14191" y="2206"/>
                </a:cubicBezTo>
                <a:cubicBezTo>
                  <a:pt x="14162" y="2253"/>
                  <a:pt x="14131" y="2291"/>
                  <a:pt x="14120" y="2289"/>
                </a:cubicBezTo>
                <a:cubicBezTo>
                  <a:pt x="14109" y="2287"/>
                  <a:pt x="14099" y="2317"/>
                  <a:pt x="14097" y="2356"/>
                </a:cubicBezTo>
                <a:cubicBezTo>
                  <a:pt x="14095" y="2394"/>
                  <a:pt x="14082" y="2437"/>
                  <a:pt x="14068" y="2452"/>
                </a:cubicBezTo>
                <a:cubicBezTo>
                  <a:pt x="14055" y="2467"/>
                  <a:pt x="14049" y="2489"/>
                  <a:pt x="14056" y="2499"/>
                </a:cubicBezTo>
                <a:cubicBezTo>
                  <a:pt x="14062" y="2510"/>
                  <a:pt x="14030" y="2564"/>
                  <a:pt x="13983" y="2619"/>
                </a:cubicBezTo>
                <a:cubicBezTo>
                  <a:pt x="13921" y="2693"/>
                  <a:pt x="13889" y="2717"/>
                  <a:pt x="13863" y="2708"/>
                </a:cubicBezTo>
                <a:cubicBezTo>
                  <a:pt x="13832" y="2697"/>
                  <a:pt x="13830" y="2699"/>
                  <a:pt x="13855" y="2728"/>
                </a:cubicBezTo>
                <a:cubicBezTo>
                  <a:pt x="13886" y="2765"/>
                  <a:pt x="13872" y="2802"/>
                  <a:pt x="13826" y="2802"/>
                </a:cubicBezTo>
                <a:cubicBezTo>
                  <a:pt x="13808" y="2802"/>
                  <a:pt x="13788" y="2819"/>
                  <a:pt x="13780" y="2838"/>
                </a:cubicBezTo>
                <a:cubicBezTo>
                  <a:pt x="13772" y="2857"/>
                  <a:pt x="13743" y="2895"/>
                  <a:pt x="13716" y="2923"/>
                </a:cubicBezTo>
                <a:cubicBezTo>
                  <a:pt x="13688" y="2950"/>
                  <a:pt x="13614" y="3075"/>
                  <a:pt x="13552" y="3202"/>
                </a:cubicBezTo>
                <a:cubicBezTo>
                  <a:pt x="13489" y="3329"/>
                  <a:pt x="13413" y="3468"/>
                  <a:pt x="13384" y="3511"/>
                </a:cubicBezTo>
                <a:cubicBezTo>
                  <a:pt x="13354" y="3554"/>
                  <a:pt x="13327" y="3606"/>
                  <a:pt x="13324" y="3627"/>
                </a:cubicBezTo>
                <a:cubicBezTo>
                  <a:pt x="13320" y="3648"/>
                  <a:pt x="13306" y="3675"/>
                  <a:pt x="13293" y="3688"/>
                </a:cubicBezTo>
                <a:cubicBezTo>
                  <a:pt x="13279" y="3701"/>
                  <a:pt x="13268" y="3724"/>
                  <a:pt x="13268" y="3739"/>
                </a:cubicBezTo>
                <a:cubicBezTo>
                  <a:pt x="13268" y="3755"/>
                  <a:pt x="13249" y="3790"/>
                  <a:pt x="13226" y="3818"/>
                </a:cubicBezTo>
                <a:cubicBezTo>
                  <a:pt x="13203" y="3846"/>
                  <a:pt x="13188" y="3874"/>
                  <a:pt x="13193" y="3883"/>
                </a:cubicBezTo>
                <a:cubicBezTo>
                  <a:pt x="13199" y="3891"/>
                  <a:pt x="13190" y="3911"/>
                  <a:pt x="13172" y="3924"/>
                </a:cubicBezTo>
                <a:cubicBezTo>
                  <a:pt x="13155" y="3938"/>
                  <a:pt x="13141" y="3967"/>
                  <a:pt x="13141" y="3989"/>
                </a:cubicBezTo>
                <a:cubicBezTo>
                  <a:pt x="13141" y="4033"/>
                  <a:pt x="12982" y="4398"/>
                  <a:pt x="12944" y="4442"/>
                </a:cubicBezTo>
                <a:cubicBezTo>
                  <a:pt x="12934" y="4454"/>
                  <a:pt x="12928" y="4468"/>
                  <a:pt x="12924" y="4481"/>
                </a:cubicBezTo>
                <a:cubicBezTo>
                  <a:pt x="12944" y="4497"/>
                  <a:pt x="12953" y="4498"/>
                  <a:pt x="12969" y="4469"/>
                </a:cubicBezTo>
                <a:cubicBezTo>
                  <a:pt x="12981" y="4448"/>
                  <a:pt x="12985" y="4423"/>
                  <a:pt x="12977" y="4416"/>
                </a:cubicBezTo>
                <a:cubicBezTo>
                  <a:pt x="12970" y="4409"/>
                  <a:pt x="12985" y="4383"/>
                  <a:pt x="13011" y="4357"/>
                </a:cubicBezTo>
                <a:cubicBezTo>
                  <a:pt x="13036" y="4331"/>
                  <a:pt x="13062" y="4292"/>
                  <a:pt x="13067" y="4269"/>
                </a:cubicBezTo>
                <a:cubicBezTo>
                  <a:pt x="13071" y="4246"/>
                  <a:pt x="13108" y="4179"/>
                  <a:pt x="13150" y="4121"/>
                </a:cubicBezTo>
                <a:cubicBezTo>
                  <a:pt x="13219" y="4023"/>
                  <a:pt x="13223" y="4012"/>
                  <a:pt x="13191" y="3979"/>
                </a:cubicBezTo>
                <a:cubicBezTo>
                  <a:pt x="13163" y="3950"/>
                  <a:pt x="13163" y="3943"/>
                  <a:pt x="13187" y="3934"/>
                </a:cubicBezTo>
                <a:cubicBezTo>
                  <a:pt x="13239" y="3916"/>
                  <a:pt x="13343" y="3954"/>
                  <a:pt x="13336" y="3989"/>
                </a:cubicBezTo>
                <a:cubicBezTo>
                  <a:pt x="13333" y="4009"/>
                  <a:pt x="13362" y="4042"/>
                  <a:pt x="13413" y="4072"/>
                </a:cubicBezTo>
                <a:cubicBezTo>
                  <a:pt x="13529" y="4141"/>
                  <a:pt x="13532" y="4156"/>
                  <a:pt x="13444" y="4198"/>
                </a:cubicBezTo>
                <a:cubicBezTo>
                  <a:pt x="13381" y="4228"/>
                  <a:pt x="13344" y="4274"/>
                  <a:pt x="13239" y="4458"/>
                </a:cubicBezTo>
                <a:cubicBezTo>
                  <a:pt x="13168" y="4581"/>
                  <a:pt x="13082" y="4701"/>
                  <a:pt x="13050" y="4725"/>
                </a:cubicBezTo>
                <a:cubicBezTo>
                  <a:pt x="13006" y="4758"/>
                  <a:pt x="12997" y="4774"/>
                  <a:pt x="13015" y="4794"/>
                </a:cubicBezTo>
                <a:cubicBezTo>
                  <a:pt x="13031" y="4813"/>
                  <a:pt x="13031" y="4824"/>
                  <a:pt x="13015" y="4834"/>
                </a:cubicBezTo>
                <a:cubicBezTo>
                  <a:pt x="13002" y="4841"/>
                  <a:pt x="12952" y="4816"/>
                  <a:pt x="12903" y="4778"/>
                </a:cubicBezTo>
                <a:lnTo>
                  <a:pt x="12814" y="4710"/>
                </a:lnTo>
                <a:lnTo>
                  <a:pt x="12756" y="4828"/>
                </a:lnTo>
                <a:cubicBezTo>
                  <a:pt x="12724" y="4892"/>
                  <a:pt x="12701" y="4947"/>
                  <a:pt x="12704" y="4950"/>
                </a:cubicBezTo>
                <a:cubicBezTo>
                  <a:pt x="12706" y="4952"/>
                  <a:pt x="12691" y="4978"/>
                  <a:pt x="12671" y="5005"/>
                </a:cubicBezTo>
                <a:cubicBezTo>
                  <a:pt x="12650" y="5032"/>
                  <a:pt x="12635" y="5069"/>
                  <a:pt x="12635" y="5087"/>
                </a:cubicBezTo>
                <a:cubicBezTo>
                  <a:pt x="12635" y="5120"/>
                  <a:pt x="12588" y="5182"/>
                  <a:pt x="12554" y="5205"/>
                </a:cubicBezTo>
                <a:cubicBezTo>
                  <a:pt x="12528" y="5251"/>
                  <a:pt x="12503" y="5319"/>
                  <a:pt x="12484" y="5383"/>
                </a:cubicBezTo>
                <a:cubicBezTo>
                  <a:pt x="12486" y="5423"/>
                  <a:pt x="12471" y="5485"/>
                  <a:pt x="12434" y="5581"/>
                </a:cubicBezTo>
                <a:cubicBezTo>
                  <a:pt x="12367" y="5758"/>
                  <a:pt x="12369" y="5786"/>
                  <a:pt x="12444" y="5855"/>
                </a:cubicBezTo>
                <a:cubicBezTo>
                  <a:pt x="12474" y="5882"/>
                  <a:pt x="12491" y="5892"/>
                  <a:pt x="12490" y="5920"/>
                </a:cubicBezTo>
                <a:lnTo>
                  <a:pt x="12494" y="5926"/>
                </a:lnTo>
                <a:lnTo>
                  <a:pt x="12490" y="5934"/>
                </a:lnTo>
                <a:cubicBezTo>
                  <a:pt x="12481" y="5979"/>
                  <a:pt x="12435" y="6062"/>
                  <a:pt x="12330" y="6270"/>
                </a:cubicBezTo>
                <a:cubicBezTo>
                  <a:pt x="12265" y="6399"/>
                  <a:pt x="12212" y="6511"/>
                  <a:pt x="12212" y="6516"/>
                </a:cubicBezTo>
                <a:cubicBezTo>
                  <a:pt x="12212" y="6522"/>
                  <a:pt x="12184" y="6581"/>
                  <a:pt x="12148" y="6650"/>
                </a:cubicBezTo>
                <a:cubicBezTo>
                  <a:pt x="12112" y="6719"/>
                  <a:pt x="12042" y="6862"/>
                  <a:pt x="11992" y="6967"/>
                </a:cubicBezTo>
                <a:cubicBezTo>
                  <a:pt x="11942" y="7071"/>
                  <a:pt x="11818" y="7328"/>
                  <a:pt x="11717" y="7538"/>
                </a:cubicBezTo>
                <a:cubicBezTo>
                  <a:pt x="11615" y="7747"/>
                  <a:pt x="11488" y="8012"/>
                  <a:pt x="11432" y="8128"/>
                </a:cubicBezTo>
                <a:cubicBezTo>
                  <a:pt x="11377" y="8244"/>
                  <a:pt x="11292" y="8419"/>
                  <a:pt x="11244" y="8518"/>
                </a:cubicBezTo>
                <a:cubicBezTo>
                  <a:pt x="11146" y="8716"/>
                  <a:pt x="11130" y="8750"/>
                  <a:pt x="10962" y="9098"/>
                </a:cubicBezTo>
                <a:cubicBezTo>
                  <a:pt x="10898" y="9230"/>
                  <a:pt x="10808" y="9416"/>
                  <a:pt x="10761" y="9512"/>
                </a:cubicBezTo>
                <a:cubicBezTo>
                  <a:pt x="10713" y="9607"/>
                  <a:pt x="10674" y="9694"/>
                  <a:pt x="10674" y="9702"/>
                </a:cubicBezTo>
                <a:cubicBezTo>
                  <a:pt x="10674" y="9711"/>
                  <a:pt x="10630" y="9799"/>
                  <a:pt x="10578" y="9901"/>
                </a:cubicBezTo>
                <a:cubicBezTo>
                  <a:pt x="10526" y="10003"/>
                  <a:pt x="10483" y="10091"/>
                  <a:pt x="10483" y="10096"/>
                </a:cubicBezTo>
                <a:cubicBezTo>
                  <a:pt x="10483" y="10101"/>
                  <a:pt x="10451" y="10174"/>
                  <a:pt x="10410" y="10257"/>
                </a:cubicBezTo>
                <a:cubicBezTo>
                  <a:pt x="10370" y="10341"/>
                  <a:pt x="10335" y="10415"/>
                  <a:pt x="10335" y="10421"/>
                </a:cubicBezTo>
                <a:cubicBezTo>
                  <a:pt x="10335" y="10427"/>
                  <a:pt x="10303" y="10497"/>
                  <a:pt x="10265" y="10576"/>
                </a:cubicBezTo>
                <a:cubicBezTo>
                  <a:pt x="10226" y="10656"/>
                  <a:pt x="10172" y="10770"/>
                  <a:pt x="10145" y="10830"/>
                </a:cubicBezTo>
                <a:cubicBezTo>
                  <a:pt x="10117" y="10891"/>
                  <a:pt x="10082" y="10953"/>
                  <a:pt x="10066" y="10970"/>
                </a:cubicBezTo>
                <a:cubicBezTo>
                  <a:pt x="10050" y="10986"/>
                  <a:pt x="10020" y="11030"/>
                  <a:pt x="9997" y="11066"/>
                </a:cubicBezTo>
                <a:cubicBezTo>
                  <a:pt x="9975" y="11102"/>
                  <a:pt x="9933" y="11140"/>
                  <a:pt x="9904" y="11151"/>
                </a:cubicBezTo>
                <a:cubicBezTo>
                  <a:pt x="9875" y="11161"/>
                  <a:pt x="9850" y="11182"/>
                  <a:pt x="9850" y="11198"/>
                </a:cubicBezTo>
                <a:cubicBezTo>
                  <a:pt x="9850" y="11226"/>
                  <a:pt x="9721" y="11311"/>
                  <a:pt x="9668" y="11318"/>
                </a:cubicBezTo>
                <a:cubicBezTo>
                  <a:pt x="9653" y="11320"/>
                  <a:pt x="9619" y="11340"/>
                  <a:pt x="9593" y="11363"/>
                </a:cubicBezTo>
                <a:cubicBezTo>
                  <a:pt x="9567" y="11386"/>
                  <a:pt x="9462" y="11457"/>
                  <a:pt x="9361" y="11519"/>
                </a:cubicBezTo>
                <a:lnTo>
                  <a:pt x="9178" y="11631"/>
                </a:lnTo>
                <a:lnTo>
                  <a:pt x="9066" y="11564"/>
                </a:lnTo>
                <a:cubicBezTo>
                  <a:pt x="8883" y="11453"/>
                  <a:pt x="8794" y="11442"/>
                  <a:pt x="8185" y="11458"/>
                </a:cubicBezTo>
                <a:cubicBezTo>
                  <a:pt x="7889" y="11466"/>
                  <a:pt x="7400" y="11476"/>
                  <a:pt x="7098" y="11482"/>
                </a:cubicBezTo>
                <a:cubicBezTo>
                  <a:pt x="6606" y="11491"/>
                  <a:pt x="6537" y="11497"/>
                  <a:pt x="6433" y="11535"/>
                </a:cubicBezTo>
                <a:cubicBezTo>
                  <a:pt x="6409" y="11543"/>
                  <a:pt x="6404" y="11548"/>
                  <a:pt x="6383" y="11556"/>
                </a:cubicBezTo>
                <a:cubicBezTo>
                  <a:pt x="6152" y="11678"/>
                  <a:pt x="6098" y="11774"/>
                  <a:pt x="6078" y="12082"/>
                </a:cubicBezTo>
                <a:cubicBezTo>
                  <a:pt x="6065" y="12276"/>
                  <a:pt x="6063" y="12282"/>
                  <a:pt x="6012" y="12288"/>
                </a:cubicBezTo>
                <a:cubicBezTo>
                  <a:pt x="5957" y="12296"/>
                  <a:pt x="5930" y="12313"/>
                  <a:pt x="5891" y="12377"/>
                </a:cubicBezTo>
                <a:cubicBezTo>
                  <a:pt x="5880" y="12405"/>
                  <a:pt x="5869" y="12429"/>
                  <a:pt x="5850" y="12466"/>
                </a:cubicBezTo>
                <a:cubicBezTo>
                  <a:pt x="5804" y="12556"/>
                  <a:pt x="5768" y="12646"/>
                  <a:pt x="5763" y="12678"/>
                </a:cubicBezTo>
                <a:cubicBezTo>
                  <a:pt x="5763" y="12685"/>
                  <a:pt x="5762" y="12693"/>
                  <a:pt x="5763" y="12700"/>
                </a:cubicBezTo>
                <a:cubicBezTo>
                  <a:pt x="5764" y="12702"/>
                  <a:pt x="5764" y="12705"/>
                  <a:pt x="5765" y="12708"/>
                </a:cubicBezTo>
                <a:cubicBezTo>
                  <a:pt x="5766" y="12711"/>
                  <a:pt x="5768" y="12716"/>
                  <a:pt x="5769" y="12719"/>
                </a:cubicBezTo>
                <a:cubicBezTo>
                  <a:pt x="5786" y="12752"/>
                  <a:pt x="5828" y="12797"/>
                  <a:pt x="5898" y="12861"/>
                </a:cubicBezTo>
                <a:cubicBezTo>
                  <a:pt x="5904" y="12867"/>
                  <a:pt x="5905" y="12868"/>
                  <a:pt x="5910" y="12873"/>
                </a:cubicBezTo>
                <a:lnTo>
                  <a:pt x="6039" y="12985"/>
                </a:lnTo>
                <a:lnTo>
                  <a:pt x="6030" y="13032"/>
                </a:lnTo>
                <a:lnTo>
                  <a:pt x="6016" y="13103"/>
                </a:lnTo>
                <a:cubicBezTo>
                  <a:pt x="5994" y="13207"/>
                  <a:pt x="5982" y="13378"/>
                  <a:pt x="5981" y="13528"/>
                </a:cubicBezTo>
                <a:cubicBezTo>
                  <a:pt x="5984" y="13555"/>
                  <a:pt x="5989" y="13585"/>
                  <a:pt x="5983" y="13597"/>
                </a:cubicBezTo>
                <a:cubicBezTo>
                  <a:pt x="5984" y="13682"/>
                  <a:pt x="5989" y="13757"/>
                  <a:pt x="5999" y="13792"/>
                </a:cubicBezTo>
                <a:cubicBezTo>
                  <a:pt x="6030" y="13892"/>
                  <a:pt x="6162" y="14030"/>
                  <a:pt x="6279" y="14085"/>
                </a:cubicBezTo>
                <a:cubicBezTo>
                  <a:pt x="6353" y="14120"/>
                  <a:pt x="6409" y="14123"/>
                  <a:pt x="6968" y="14119"/>
                </a:cubicBezTo>
                <a:cubicBezTo>
                  <a:pt x="7302" y="14116"/>
                  <a:pt x="7582" y="14111"/>
                  <a:pt x="7590" y="14107"/>
                </a:cubicBezTo>
                <a:cubicBezTo>
                  <a:pt x="7609" y="14097"/>
                  <a:pt x="8056" y="14105"/>
                  <a:pt x="8195" y="14119"/>
                </a:cubicBezTo>
                <a:cubicBezTo>
                  <a:pt x="8327" y="14131"/>
                  <a:pt x="8418" y="14165"/>
                  <a:pt x="8411" y="14197"/>
                </a:cubicBezTo>
                <a:cubicBezTo>
                  <a:pt x="8408" y="14211"/>
                  <a:pt x="8421" y="14223"/>
                  <a:pt x="8438" y="14223"/>
                </a:cubicBezTo>
                <a:cubicBezTo>
                  <a:pt x="8455" y="14224"/>
                  <a:pt x="8479" y="14252"/>
                  <a:pt x="8490" y="14288"/>
                </a:cubicBezTo>
                <a:cubicBezTo>
                  <a:pt x="8506" y="14340"/>
                  <a:pt x="8521" y="14353"/>
                  <a:pt x="8565" y="14353"/>
                </a:cubicBezTo>
                <a:cubicBezTo>
                  <a:pt x="8635" y="14353"/>
                  <a:pt x="8670" y="14387"/>
                  <a:pt x="8670" y="14457"/>
                </a:cubicBezTo>
                <a:cubicBezTo>
                  <a:pt x="8670" y="14506"/>
                  <a:pt x="8678" y="14512"/>
                  <a:pt x="8730" y="14512"/>
                </a:cubicBezTo>
                <a:cubicBezTo>
                  <a:pt x="8789" y="14512"/>
                  <a:pt x="8843" y="14552"/>
                  <a:pt x="8836" y="14587"/>
                </a:cubicBezTo>
                <a:cubicBezTo>
                  <a:pt x="8827" y="14634"/>
                  <a:pt x="8843" y="14654"/>
                  <a:pt x="8886" y="14654"/>
                </a:cubicBezTo>
                <a:cubicBezTo>
                  <a:pt x="8933" y="14654"/>
                  <a:pt x="9064" y="14766"/>
                  <a:pt x="9054" y="14798"/>
                </a:cubicBezTo>
                <a:cubicBezTo>
                  <a:pt x="9051" y="14807"/>
                  <a:pt x="9083" y="14813"/>
                  <a:pt x="9124" y="14813"/>
                </a:cubicBezTo>
                <a:cubicBezTo>
                  <a:pt x="9171" y="14813"/>
                  <a:pt x="9202" y="14824"/>
                  <a:pt x="9209" y="14843"/>
                </a:cubicBezTo>
                <a:cubicBezTo>
                  <a:pt x="9216" y="14860"/>
                  <a:pt x="9249" y="14874"/>
                  <a:pt x="9284" y="14874"/>
                </a:cubicBezTo>
                <a:cubicBezTo>
                  <a:pt x="9322" y="14874"/>
                  <a:pt x="9353" y="14889"/>
                  <a:pt x="9369" y="14914"/>
                </a:cubicBezTo>
                <a:cubicBezTo>
                  <a:pt x="9384" y="14936"/>
                  <a:pt x="9412" y="14953"/>
                  <a:pt x="9431" y="14953"/>
                </a:cubicBezTo>
                <a:cubicBezTo>
                  <a:pt x="9450" y="14953"/>
                  <a:pt x="9478" y="14967"/>
                  <a:pt x="9494" y="14985"/>
                </a:cubicBezTo>
                <a:cubicBezTo>
                  <a:pt x="9518" y="15012"/>
                  <a:pt x="9516" y="15023"/>
                  <a:pt x="9481" y="15046"/>
                </a:cubicBezTo>
                <a:cubicBezTo>
                  <a:pt x="9458" y="15060"/>
                  <a:pt x="9426" y="15084"/>
                  <a:pt x="9409" y="15099"/>
                </a:cubicBezTo>
                <a:cubicBezTo>
                  <a:pt x="9391" y="15114"/>
                  <a:pt x="9341" y="15151"/>
                  <a:pt x="9299" y="15181"/>
                </a:cubicBezTo>
                <a:cubicBezTo>
                  <a:pt x="9234" y="15227"/>
                  <a:pt x="9213" y="15234"/>
                  <a:pt x="9176" y="15215"/>
                </a:cubicBezTo>
                <a:cubicBezTo>
                  <a:pt x="9152" y="15203"/>
                  <a:pt x="9124" y="15197"/>
                  <a:pt x="9114" y="15203"/>
                </a:cubicBezTo>
                <a:cubicBezTo>
                  <a:pt x="9104" y="15209"/>
                  <a:pt x="9085" y="15200"/>
                  <a:pt x="9071" y="15183"/>
                </a:cubicBezTo>
                <a:cubicBezTo>
                  <a:pt x="9056" y="15167"/>
                  <a:pt x="9026" y="15154"/>
                  <a:pt x="9006" y="15154"/>
                </a:cubicBezTo>
                <a:cubicBezTo>
                  <a:pt x="8986" y="15154"/>
                  <a:pt x="8944" y="15133"/>
                  <a:pt x="8911" y="15109"/>
                </a:cubicBezTo>
                <a:cubicBezTo>
                  <a:pt x="8841" y="15057"/>
                  <a:pt x="8857" y="15058"/>
                  <a:pt x="7372" y="15081"/>
                </a:cubicBezTo>
                <a:cubicBezTo>
                  <a:pt x="6561" y="15094"/>
                  <a:pt x="6353" y="15108"/>
                  <a:pt x="6227" y="15160"/>
                </a:cubicBezTo>
                <a:cubicBezTo>
                  <a:pt x="6109" y="15209"/>
                  <a:pt x="5973" y="15325"/>
                  <a:pt x="5918" y="15424"/>
                </a:cubicBezTo>
                <a:cubicBezTo>
                  <a:pt x="5866" y="15518"/>
                  <a:pt x="5856" y="15566"/>
                  <a:pt x="5833" y="15864"/>
                </a:cubicBezTo>
                <a:cubicBezTo>
                  <a:pt x="5825" y="15968"/>
                  <a:pt x="5790" y="16036"/>
                  <a:pt x="5738" y="16036"/>
                </a:cubicBezTo>
                <a:cubicBezTo>
                  <a:pt x="5704" y="16036"/>
                  <a:pt x="5630" y="16126"/>
                  <a:pt x="5632" y="16165"/>
                </a:cubicBezTo>
                <a:cubicBezTo>
                  <a:pt x="5633" y="16171"/>
                  <a:pt x="5603" y="16228"/>
                  <a:pt x="5568" y="16293"/>
                </a:cubicBezTo>
                <a:cubicBezTo>
                  <a:pt x="5472" y="16474"/>
                  <a:pt x="5481" y="16521"/>
                  <a:pt x="5632" y="16658"/>
                </a:cubicBezTo>
                <a:cubicBezTo>
                  <a:pt x="5775" y="16786"/>
                  <a:pt x="5764" y="16738"/>
                  <a:pt x="5761" y="17169"/>
                </a:cubicBezTo>
                <a:cubicBezTo>
                  <a:pt x="5760" y="17305"/>
                  <a:pt x="5748" y="17418"/>
                  <a:pt x="5736" y="17425"/>
                </a:cubicBezTo>
                <a:cubicBezTo>
                  <a:pt x="5725" y="17432"/>
                  <a:pt x="5717" y="17482"/>
                  <a:pt x="5717" y="17535"/>
                </a:cubicBezTo>
                <a:cubicBezTo>
                  <a:pt x="5717" y="17589"/>
                  <a:pt x="5707" y="17656"/>
                  <a:pt x="5697" y="17683"/>
                </a:cubicBezTo>
                <a:cubicBezTo>
                  <a:pt x="5681" y="17723"/>
                  <a:pt x="5683" y="17730"/>
                  <a:pt x="5711" y="17728"/>
                </a:cubicBezTo>
                <a:cubicBezTo>
                  <a:pt x="5733" y="17727"/>
                  <a:pt x="5756" y="17751"/>
                  <a:pt x="5769" y="17789"/>
                </a:cubicBezTo>
                <a:cubicBezTo>
                  <a:pt x="5781" y="17823"/>
                  <a:pt x="5802" y="17862"/>
                  <a:pt x="5815" y="17878"/>
                </a:cubicBezTo>
                <a:cubicBezTo>
                  <a:pt x="5828" y="17893"/>
                  <a:pt x="5835" y="17925"/>
                  <a:pt x="5831" y="17947"/>
                </a:cubicBezTo>
                <a:cubicBezTo>
                  <a:pt x="5818" y="18017"/>
                  <a:pt x="5835" y="18038"/>
                  <a:pt x="5894" y="18017"/>
                </a:cubicBezTo>
                <a:cubicBezTo>
                  <a:pt x="5924" y="18006"/>
                  <a:pt x="5953" y="18005"/>
                  <a:pt x="5960" y="18015"/>
                </a:cubicBezTo>
                <a:cubicBezTo>
                  <a:pt x="5999" y="18075"/>
                  <a:pt x="6276" y="18145"/>
                  <a:pt x="6464" y="18141"/>
                </a:cubicBezTo>
                <a:cubicBezTo>
                  <a:pt x="6521" y="18140"/>
                  <a:pt x="6582" y="18146"/>
                  <a:pt x="6599" y="18155"/>
                </a:cubicBezTo>
                <a:cubicBezTo>
                  <a:pt x="6635" y="18174"/>
                  <a:pt x="6746" y="18170"/>
                  <a:pt x="6798" y="18147"/>
                </a:cubicBezTo>
                <a:cubicBezTo>
                  <a:pt x="6818" y="18138"/>
                  <a:pt x="6864" y="18137"/>
                  <a:pt x="6899" y="18143"/>
                </a:cubicBezTo>
                <a:cubicBezTo>
                  <a:pt x="6938" y="18151"/>
                  <a:pt x="6981" y="18145"/>
                  <a:pt x="7009" y="18128"/>
                </a:cubicBezTo>
                <a:cubicBezTo>
                  <a:pt x="7045" y="18106"/>
                  <a:pt x="7172" y="18099"/>
                  <a:pt x="7573" y="18096"/>
                </a:cubicBezTo>
                <a:cubicBezTo>
                  <a:pt x="7858" y="18094"/>
                  <a:pt x="8128" y="18093"/>
                  <a:pt x="8175" y="18092"/>
                </a:cubicBezTo>
                <a:cubicBezTo>
                  <a:pt x="8221" y="18092"/>
                  <a:pt x="8324" y="18092"/>
                  <a:pt x="8405" y="18094"/>
                </a:cubicBezTo>
                <a:cubicBezTo>
                  <a:pt x="8486" y="18096"/>
                  <a:pt x="8599" y="18090"/>
                  <a:pt x="8654" y="18080"/>
                </a:cubicBezTo>
                <a:cubicBezTo>
                  <a:pt x="8709" y="18071"/>
                  <a:pt x="8753" y="18067"/>
                  <a:pt x="8753" y="18073"/>
                </a:cubicBezTo>
                <a:cubicBezTo>
                  <a:pt x="8753" y="18078"/>
                  <a:pt x="8770" y="18070"/>
                  <a:pt x="8791" y="18053"/>
                </a:cubicBezTo>
                <a:cubicBezTo>
                  <a:pt x="8811" y="18036"/>
                  <a:pt x="8852" y="18016"/>
                  <a:pt x="8882" y="18010"/>
                </a:cubicBezTo>
                <a:cubicBezTo>
                  <a:pt x="8935" y="17998"/>
                  <a:pt x="9178" y="17787"/>
                  <a:pt x="9170" y="17760"/>
                </a:cubicBezTo>
                <a:cubicBezTo>
                  <a:pt x="9168" y="17752"/>
                  <a:pt x="9182" y="17717"/>
                  <a:pt x="9201" y="17683"/>
                </a:cubicBezTo>
                <a:cubicBezTo>
                  <a:pt x="9233" y="17627"/>
                  <a:pt x="9239" y="17512"/>
                  <a:pt x="9241" y="16569"/>
                </a:cubicBezTo>
                <a:cubicBezTo>
                  <a:pt x="9243" y="15539"/>
                  <a:pt x="9242" y="15514"/>
                  <a:pt x="9284" y="15463"/>
                </a:cubicBezTo>
                <a:cubicBezTo>
                  <a:pt x="9308" y="15434"/>
                  <a:pt x="9364" y="15389"/>
                  <a:pt x="9409" y="15363"/>
                </a:cubicBezTo>
                <a:cubicBezTo>
                  <a:pt x="9453" y="15336"/>
                  <a:pt x="9538" y="15275"/>
                  <a:pt x="9597" y="15225"/>
                </a:cubicBezTo>
                <a:cubicBezTo>
                  <a:pt x="9638" y="15190"/>
                  <a:pt x="9673" y="15168"/>
                  <a:pt x="9697" y="15156"/>
                </a:cubicBezTo>
                <a:cubicBezTo>
                  <a:pt x="9693" y="15138"/>
                  <a:pt x="9777" y="15066"/>
                  <a:pt x="9883" y="14991"/>
                </a:cubicBezTo>
                <a:cubicBezTo>
                  <a:pt x="9896" y="14973"/>
                  <a:pt x="9917" y="14951"/>
                  <a:pt x="9952" y="14924"/>
                </a:cubicBezTo>
                <a:cubicBezTo>
                  <a:pt x="10007" y="14881"/>
                  <a:pt x="10059" y="14834"/>
                  <a:pt x="10068" y="14819"/>
                </a:cubicBezTo>
                <a:cubicBezTo>
                  <a:pt x="10091" y="14784"/>
                  <a:pt x="10385" y="14562"/>
                  <a:pt x="10402" y="14567"/>
                </a:cubicBezTo>
                <a:cubicBezTo>
                  <a:pt x="10409" y="14570"/>
                  <a:pt x="10443" y="14536"/>
                  <a:pt x="10474" y="14493"/>
                </a:cubicBezTo>
                <a:cubicBezTo>
                  <a:pt x="10524" y="14425"/>
                  <a:pt x="10536" y="14416"/>
                  <a:pt x="10564" y="14438"/>
                </a:cubicBezTo>
                <a:cubicBezTo>
                  <a:pt x="10591" y="14459"/>
                  <a:pt x="10594" y="14459"/>
                  <a:pt x="10582" y="14430"/>
                </a:cubicBezTo>
                <a:cubicBezTo>
                  <a:pt x="10573" y="14406"/>
                  <a:pt x="10589" y="14383"/>
                  <a:pt x="10630" y="14355"/>
                </a:cubicBezTo>
                <a:cubicBezTo>
                  <a:pt x="10663" y="14333"/>
                  <a:pt x="10693" y="14318"/>
                  <a:pt x="10698" y="14323"/>
                </a:cubicBezTo>
                <a:cubicBezTo>
                  <a:pt x="10704" y="14329"/>
                  <a:pt x="10725" y="14312"/>
                  <a:pt x="10744" y="14284"/>
                </a:cubicBezTo>
                <a:cubicBezTo>
                  <a:pt x="10763" y="14256"/>
                  <a:pt x="10792" y="14231"/>
                  <a:pt x="10806" y="14231"/>
                </a:cubicBezTo>
                <a:cubicBezTo>
                  <a:pt x="10820" y="14230"/>
                  <a:pt x="10870" y="14182"/>
                  <a:pt x="10916" y="14121"/>
                </a:cubicBezTo>
                <a:cubicBezTo>
                  <a:pt x="10962" y="14060"/>
                  <a:pt x="11016" y="14001"/>
                  <a:pt x="11036" y="13991"/>
                </a:cubicBezTo>
                <a:cubicBezTo>
                  <a:pt x="11094" y="13961"/>
                  <a:pt x="11210" y="13845"/>
                  <a:pt x="11262" y="13764"/>
                </a:cubicBezTo>
                <a:cubicBezTo>
                  <a:pt x="11288" y="13725"/>
                  <a:pt x="11318" y="13692"/>
                  <a:pt x="11329" y="13692"/>
                </a:cubicBezTo>
                <a:cubicBezTo>
                  <a:pt x="11340" y="13692"/>
                  <a:pt x="11402" y="13643"/>
                  <a:pt x="11466" y="13581"/>
                </a:cubicBezTo>
                <a:cubicBezTo>
                  <a:pt x="11529" y="13520"/>
                  <a:pt x="11588" y="13475"/>
                  <a:pt x="11598" y="13481"/>
                </a:cubicBezTo>
                <a:cubicBezTo>
                  <a:pt x="11609" y="13487"/>
                  <a:pt x="11630" y="13478"/>
                  <a:pt x="11644" y="13461"/>
                </a:cubicBezTo>
                <a:cubicBezTo>
                  <a:pt x="11658" y="13445"/>
                  <a:pt x="11662" y="13432"/>
                  <a:pt x="11652" y="13432"/>
                </a:cubicBezTo>
                <a:cubicBezTo>
                  <a:pt x="11643" y="13432"/>
                  <a:pt x="11663" y="13406"/>
                  <a:pt x="11696" y="13373"/>
                </a:cubicBezTo>
                <a:cubicBezTo>
                  <a:pt x="11729" y="13340"/>
                  <a:pt x="11770" y="13312"/>
                  <a:pt x="11785" y="13312"/>
                </a:cubicBezTo>
                <a:cubicBezTo>
                  <a:pt x="11800" y="13312"/>
                  <a:pt x="11812" y="13302"/>
                  <a:pt x="11812" y="13288"/>
                </a:cubicBezTo>
                <a:cubicBezTo>
                  <a:pt x="11812" y="13275"/>
                  <a:pt x="11869" y="13213"/>
                  <a:pt x="11938" y="13150"/>
                </a:cubicBezTo>
                <a:cubicBezTo>
                  <a:pt x="12124" y="12984"/>
                  <a:pt x="12592" y="12586"/>
                  <a:pt x="12633" y="12558"/>
                </a:cubicBezTo>
                <a:cubicBezTo>
                  <a:pt x="12664" y="12538"/>
                  <a:pt x="12774" y="12346"/>
                  <a:pt x="12826" y="12222"/>
                </a:cubicBezTo>
                <a:cubicBezTo>
                  <a:pt x="12849" y="12165"/>
                  <a:pt x="13065" y="11719"/>
                  <a:pt x="13179" y="11491"/>
                </a:cubicBezTo>
                <a:cubicBezTo>
                  <a:pt x="13231" y="11387"/>
                  <a:pt x="13289" y="11264"/>
                  <a:pt x="13309" y="11220"/>
                </a:cubicBezTo>
                <a:cubicBezTo>
                  <a:pt x="13347" y="11137"/>
                  <a:pt x="13924" y="9979"/>
                  <a:pt x="14155" y="9519"/>
                </a:cubicBezTo>
                <a:cubicBezTo>
                  <a:pt x="14227" y="9376"/>
                  <a:pt x="14312" y="9204"/>
                  <a:pt x="14344" y="9138"/>
                </a:cubicBezTo>
                <a:cubicBezTo>
                  <a:pt x="14376" y="9072"/>
                  <a:pt x="14469" y="8884"/>
                  <a:pt x="14553" y="8718"/>
                </a:cubicBezTo>
                <a:cubicBezTo>
                  <a:pt x="14638" y="8553"/>
                  <a:pt x="14758" y="8318"/>
                  <a:pt x="14819" y="8197"/>
                </a:cubicBezTo>
                <a:cubicBezTo>
                  <a:pt x="14880" y="8076"/>
                  <a:pt x="15000" y="7838"/>
                  <a:pt x="15086" y="7667"/>
                </a:cubicBezTo>
                <a:cubicBezTo>
                  <a:pt x="15257" y="7330"/>
                  <a:pt x="15303" y="7237"/>
                  <a:pt x="15323" y="7179"/>
                </a:cubicBezTo>
                <a:cubicBezTo>
                  <a:pt x="15334" y="7149"/>
                  <a:pt x="15348" y="7144"/>
                  <a:pt x="15404" y="7156"/>
                </a:cubicBezTo>
                <a:cubicBezTo>
                  <a:pt x="15413" y="7158"/>
                  <a:pt x="15425" y="7161"/>
                  <a:pt x="15437" y="7164"/>
                </a:cubicBezTo>
                <a:cubicBezTo>
                  <a:pt x="15439" y="7160"/>
                  <a:pt x="15440" y="7157"/>
                  <a:pt x="15443" y="7154"/>
                </a:cubicBezTo>
                <a:cubicBezTo>
                  <a:pt x="15460" y="7134"/>
                  <a:pt x="15488" y="7130"/>
                  <a:pt x="15528" y="7138"/>
                </a:cubicBezTo>
                <a:cubicBezTo>
                  <a:pt x="15605" y="7154"/>
                  <a:pt x="15613" y="7136"/>
                  <a:pt x="15617" y="6908"/>
                </a:cubicBezTo>
                <a:cubicBezTo>
                  <a:pt x="15621" y="6710"/>
                  <a:pt x="15626" y="6718"/>
                  <a:pt x="15478" y="6725"/>
                </a:cubicBezTo>
                <a:cubicBezTo>
                  <a:pt x="15394" y="6728"/>
                  <a:pt x="15357" y="6700"/>
                  <a:pt x="15410" y="6672"/>
                </a:cubicBezTo>
                <a:cubicBezTo>
                  <a:pt x="15438" y="6657"/>
                  <a:pt x="15434" y="6650"/>
                  <a:pt x="15389" y="6630"/>
                </a:cubicBezTo>
                <a:cubicBezTo>
                  <a:pt x="15329" y="6604"/>
                  <a:pt x="15322" y="6581"/>
                  <a:pt x="15364" y="6548"/>
                </a:cubicBezTo>
                <a:cubicBezTo>
                  <a:pt x="15399" y="6520"/>
                  <a:pt x="15514" y="6553"/>
                  <a:pt x="15493" y="6585"/>
                </a:cubicBezTo>
                <a:cubicBezTo>
                  <a:pt x="15486" y="6596"/>
                  <a:pt x="15497" y="6607"/>
                  <a:pt x="15518" y="6607"/>
                </a:cubicBezTo>
                <a:cubicBezTo>
                  <a:pt x="15539" y="6607"/>
                  <a:pt x="15594" y="6619"/>
                  <a:pt x="15640" y="6634"/>
                </a:cubicBezTo>
                <a:cubicBezTo>
                  <a:pt x="15789" y="6682"/>
                  <a:pt x="15862" y="6689"/>
                  <a:pt x="15862" y="6656"/>
                </a:cubicBezTo>
                <a:cubicBezTo>
                  <a:pt x="15862" y="6640"/>
                  <a:pt x="15849" y="6626"/>
                  <a:pt x="15833" y="6626"/>
                </a:cubicBezTo>
                <a:cubicBezTo>
                  <a:pt x="15817" y="6626"/>
                  <a:pt x="15793" y="6613"/>
                  <a:pt x="15779" y="6597"/>
                </a:cubicBezTo>
                <a:cubicBezTo>
                  <a:pt x="15765" y="6581"/>
                  <a:pt x="15725" y="6565"/>
                  <a:pt x="15688" y="6561"/>
                </a:cubicBezTo>
                <a:cubicBezTo>
                  <a:pt x="15643" y="6557"/>
                  <a:pt x="15618" y="6543"/>
                  <a:pt x="15613" y="6518"/>
                </a:cubicBezTo>
                <a:cubicBezTo>
                  <a:pt x="15601" y="6459"/>
                  <a:pt x="15634" y="6447"/>
                  <a:pt x="15742" y="6471"/>
                </a:cubicBezTo>
                <a:cubicBezTo>
                  <a:pt x="15831" y="6491"/>
                  <a:pt x="15845" y="6488"/>
                  <a:pt x="15870" y="6455"/>
                </a:cubicBezTo>
                <a:cubicBezTo>
                  <a:pt x="15897" y="6420"/>
                  <a:pt x="15903" y="6420"/>
                  <a:pt x="15953" y="6451"/>
                </a:cubicBezTo>
                <a:cubicBezTo>
                  <a:pt x="16003" y="6482"/>
                  <a:pt x="16008" y="6481"/>
                  <a:pt x="16044" y="6443"/>
                </a:cubicBezTo>
                <a:cubicBezTo>
                  <a:pt x="16101" y="6384"/>
                  <a:pt x="16099" y="6342"/>
                  <a:pt x="16038" y="6282"/>
                </a:cubicBezTo>
                <a:cubicBezTo>
                  <a:pt x="15956" y="6201"/>
                  <a:pt x="16010" y="6145"/>
                  <a:pt x="16094" y="6225"/>
                </a:cubicBezTo>
                <a:cubicBezTo>
                  <a:pt x="16117" y="6247"/>
                  <a:pt x="16136" y="6258"/>
                  <a:pt x="16136" y="6249"/>
                </a:cubicBezTo>
                <a:cubicBezTo>
                  <a:pt x="16136" y="6239"/>
                  <a:pt x="16122" y="6219"/>
                  <a:pt x="16105" y="6205"/>
                </a:cubicBezTo>
                <a:cubicBezTo>
                  <a:pt x="16068" y="6177"/>
                  <a:pt x="16085" y="6139"/>
                  <a:pt x="16127" y="6154"/>
                </a:cubicBezTo>
                <a:cubicBezTo>
                  <a:pt x="16147" y="6161"/>
                  <a:pt x="16159" y="6138"/>
                  <a:pt x="16169" y="6075"/>
                </a:cubicBezTo>
                <a:cubicBezTo>
                  <a:pt x="16177" y="6027"/>
                  <a:pt x="16196" y="5976"/>
                  <a:pt x="16212" y="5963"/>
                </a:cubicBezTo>
                <a:cubicBezTo>
                  <a:pt x="16229" y="5950"/>
                  <a:pt x="16241" y="5920"/>
                  <a:pt x="16241" y="5894"/>
                </a:cubicBezTo>
                <a:cubicBezTo>
                  <a:pt x="16241" y="5869"/>
                  <a:pt x="16252" y="5842"/>
                  <a:pt x="16264" y="5835"/>
                </a:cubicBezTo>
                <a:cubicBezTo>
                  <a:pt x="16276" y="5828"/>
                  <a:pt x="16281" y="5807"/>
                  <a:pt x="16275" y="5788"/>
                </a:cubicBezTo>
                <a:cubicBezTo>
                  <a:pt x="16268" y="5767"/>
                  <a:pt x="16281" y="5737"/>
                  <a:pt x="16306" y="5715"/>
                </a:cubicBezTo>
                <a:cubicBezTo>
                  <a:pt x="16329" y="5695"/>
                  <a:pt x="16347" y="5661"/>
                  <a:pt x="16347" y="5638"/>
                </a:cubicBezTo>
                <a:cubicBezTo>
                  <a:pt x="16347" y="5616"/>
                  <a:pt x="16363" y="5582"/>
                  <a:pt x="16380" y="5564"/>
                </a:cubicBezTo>
                <a:cubicBezTo>
                  <a:pt x="16398" y="5545"/>
                  <a:pt x="16420" y="5503"/>
                  <a:pt x="16430" y="5469"/>
                </a:cubicBezTo>
                <a:cubicBezTo>
                  <a:pt x="16446" y="5418"/>
                  <a:pt x="16440" y="5402"/>
                  <a:pt x="16401" y="5367"/>
                </a:cubicBezTo>
                <a:cubicBezTo>
                  <a:pt x="16375" y="5344"/>
                  <a:pt x="16349" y="5330"/>
                  <a:pt x="16341" y="5337"/>
                </a:cubicBezTo>
                <a:cubicBezTo>
                  <a:pt x="16333" y="5345"/>
                  <a:pt x="16314" y="5340"/>
                  <a:pt x="16297" y="5327"/>
                </a:cubicBezTo>
                <a:cubicBezTo>
                  <a:pt x="16274" y="5309"/>
                  <a:pt x="16266" y="5311"/>
                  <a:pt x="16256" y="5335"/>
                </a:cubicBezTo>
                <a:cubicBezTo>
                  <a:pt x="16247" y="5358"/>
                  <a:pt x="16222" y="5365"/>
                  <a:pt x="16169" y="5361"/>
                </a:cubicBezTo>
                <a:cubicBezTo>
                  <a:pt x="16078" y="5353"/>
                  <a:pt x="16064" y="5320"/>
                  <a:pt x="16148" y="5306"/>
                </a:cubicBezTo>
                <a:lnTo>
                  <a:pt x="16208" y="5294"/>
                </a:lnTo>
                <a:lnTo>
                  <a:pt x="16159" y="5251"/>
                </a:lnTo>
                <a:cubicBezTo>
                  <a:pt x="16105" y="5203"/>
                  <a:pt x="16116" y="5167"/>
                  <a:pt x="16190" y="5156"/>
                </a:cubicBezTo>
                <a:cubicBezTo>
                  <a:pt x="16233" y="5150"/>
                  <a:pt x="16250" y="5088"/>
                  <a:pt x="16219" y="5052"/>
                </a:cubicBezTo>
                <a:cubicBezTo>
                  <a:pt x="16191" y="5020"/>
                  <a:pt x="16226" y="5000"/>
                  <a:pt x="16277" y="5019"/>
                </a:cubicBezTo>
                <a:cubicBezTo>
                  <a:pt x="16310" y="5030"/>
                  <a:pt x="16311" y="5028"/>
                  <a:pt x="16287" y="5001"/>
                </a:cubicBezTo>
                <a:cubicBezTo>
                  <a:pt x="16250" y="4957"/>
                  <a:pt x="16272" y="4949"/>
                  <a:pt x="16438" y="4950"/>
                </a:cubicBezTo>
                <a:cubicBezTo>
                  <a:pt x="16568" y="4950"/>
                  <a:pt x="16584" y="4955"/>
                  <a:pt x="16600" y="4995"/>
                </a:cubicBezTo>
                <a:cubicBezTo>
                  <a:pt x="16622" y="5049"/>
                  <a:pt x="16674" y="5071"/>
                  <a:pt x="16702" y="5038"/>
                </a:cubicBezTo>
                <a:cubicBezTo>
                  <a:pt x="16713" y="5025"/>
                  <a:pt x="16729" y="4973"/>
                  <a:pt x="16737" y="4922"/>
                </a:cubicBezTo>
                <a:cubicBezTo>
                  <a:pt x="16745" y="4871"/>
                  <a:pt x="16764" y="4817"/>
                  <a:pt x="16781" y="4804"/>
                </a:cubicBezTo>
                <a:cubicBezTo>
                  <a:pt x="16797" y="4791"/>
                  <a:pt x="16812" y="4762"/>
                  <a:pt x="16812" y="4741"/>
                </a:cubicBezTo>
                <a:cubicBezTo>
                  <a:pt x="16812" y="4720"/>
                  <a:pt x="16825" y="4698"/>
                  <a:pt x="16843" y="4692"/>
                </a:cubicBezTo>
                <a:cubicBezTo>
                  <a:pt x="16860" y="4685"/>
                  <a:pt x="16876" y="4665"/>
                  <a:pt x="16876" y="4647"/>
                </a:cubicBezTo>
                <a:cubicBezTo>
                  <a:pt x="16876" y="4628"/>
                  <a:pt x="16905" y="4574"/>
                  <a:pt x="16940" y="4525"/>
                </a:cubicBezTo>
                <a:cubicBezTo>
                  <a:pt x="17003" y="4437"/>
                  <a:pt x="17013" y="4362"/>
                  <a:pt x="16974" y="4310"/>
                </a:cubicBezTo>
                <a:cubicBezTo>
                  <a:pt x="16962" y="4295"/>
                  <a:pt x="16972" y="4257"/>
                  <a:pt x="16998" y="4210"/>
                </a:cubicBezTo>
                <a:cubicBezTo>
                  <a:pt x="17022" y="4168"/>
                  <a:pt x="17065" y="4079"/>
                  <a:pt x="17096" y="4013"/>
                </a:cubicBezTo>
                <a:cubicBezTo>
                  <a:pt x="17127" y="3947"/>
                  <a:pt x="17166" y="3880"/>
                  <a:pt x="17181" y="3863"/>
                </a:cubicBezTo>
                <a:cubicBezTo>
                  <a:pt x="17196" y="3847"/>
                  <a:pt x="17215" y="3804"/>
                  <a:pt x="17222" y="3769"/>
                </a:cubicBezTo>
                <a:cubicBezTo>
                  <a:pt x="17230" y="3734"/>
                  <a:pt x="17249" y="3695"/>
                  <a:pt x="17266" y="3682"/>
                </a:cubicBezTo>
                <a:cubicBezTo>
                  <a:pt x="17283" y="3669"/>
                  <a:pt x="17297" y="3642"/>
                  <a:pt x="17297" y="3623"/>
                </a:cubicBezTo>
                <a:cubicBezTo>
                  <a:pt x="17297" y="3604"/>
                  <a:pt x="17311" y="3578"/>
                  <a:pt x="17328" y="3564"/>
                </a:cubicBezTo>
                <a:cubicBezTo>
                  <a:pt x="17346" y="3550"/>
                  <a:pt x="17359" y="3522"/>
                  <a:pt x="17359" y="3503"/>
                </a:cubicBezTo>
                <a:cubicBezTo>
                  <a:pt x="17359" y="3456"/>
                  <a:pt x="17383" y="3440"/>
                  <a:pt x="17413" y="3464"/>
                </a:cubicBezTo>
                <a:cubicBezTo>
                  <a:pt x="17427" y="3475"/>
                  <a:pt x="17453" y="3480"/>
                  <a:pt x="17469" y="3474"/>
                </a:cubicBezTo>
                <a:cubicBezTo>
                  <a:pt x="17503" y="3461"/>
                  <a:pt x="17515" y="3391"/>
                  <a:pt x="17486" y="3373"/>
                </a:cubicBezTo>
                <a:cubicBezTo>
                  <a:pt x="17459" y="3358"/>
                  <a:pt x="17460" y="3275"/>
                  <a:pt x="17488" y="3249"/>
                </a:cubicBezTo>
                <a:cubicBezTo>
                  <a:pt x="17511" y="3227"/>
                  <a:pt x="17530" y="2992"/>
                  <a:pt x="17513" y="2948"/>
                </a:cubicBezTo>
                <a:cubicBezTo>
                  <a:pt x="17507" y="2934"/>
                  <a:pt x="17486" y="2923"/>
                  <a:pt x="17465" y="2923"/>
                </a:cubicBezTo>
                <a:cubicBezTo>
                  <a:pt x="17444" y="2923"/>
                  <a:pt x="17414" y="2907"/>
                  <a:pt x="17399" y="2887"/>
                </a:cubicBezTo>
                <a:cubicBezTo>
                  <a:pt x="17383" y="2867"/>
                  <a:pt x="17351" y="2844"/>
                  <a:pt x="17328" y="2836"/>
                </a:cubicBezTo>
                <a:cubicBezTo>
                  <a:pt x="17286" y="2821"/>
                  <a:pt x="17286" y="2819"/>
                  <a:pt x="17326" y="2791"/>
                </a:cubicBezTo>
                <a:cubicBezTo>
                  <a:pt x="17367" y="2762"/>
                  <a:pt x="17367" y="2762"/>
                  <a:pt x="17326" y="2734"/>
                </a:cubicBezTo>
                <a:cubicBezTo>
                  <a:pt x="17290" y="2709"/>
                  <a:pt x="17282" y="2709"/>
                  <a:pt x="17251" y="2736"/>
                </a:cubicBezTo>
                <a:cubicBezTo>
                  <a:pt x="17213" y="2768"/>
                  <a:pt x="17160" y="2753"/>
                  <a:pt x="17108" y="2694"/>
                </a:cubicBezTo>
                <a:cubicBezTo>
                  <a:pt x="17093" y="2677"/>
                  <a:pt x="17064" y="2663"/>
                  <a:pt x="17044" y="2663"/>
                </a:cubicBezTo>
                <a:cubicBezTo>
                  <a:pt x="17024" y="2663"/>
                  <a:pt x="16965" y="2634"/>
                  <a:pt x="16911" y="2600"/>
                </a:cubicBezTo>
                <a:cubicBezTo>
                  <a:pt x="16815" y="2539"/>
                  <a:pt x="16800" y="2509"/>
                  <a:pt x="16841" y="2446"/>
                </a:cubicBezTo>
                <a:cubicBezTo>
                  <a:pt x="16854" y="2426"/>
                  <a:pt x="16849" y="2421"/>
                  <a:pt x="16816" y="2431"/>
                </a:cubicBezTo>
                <a:cubicBezTo>
                  <a:pt x="16792" y="2438"/>
                  <a:pt x="16767" y="2434"/>
                  <a:pt x="16760" y="2423"/>
                </a:cubicBezTo>
                <a:cubicBezTo>
                  <a:pt x="16739" y="2391"/>
                  <a:pt x="16670" y="2398"/>
                  <a:pt x="16656" y="2432"/>
                </a:cubicBezTo>
                <a:cubicBezTo>
                  <a:pt x="16639" y="2475"/>
                  <a:pt x="16559" y="2434"/>
                  <a:pt x="16559" y="2383"/>
                </a:cubicBezTo>
                <a:cubicBezTo>
                  <a:pt x="16559" y="2363"/>
                  <a:pt x="16545" y="2336"/>
                  <a:pt x="16528" y="2322"/>
                </a:cubicBezTo>
                <a:cubicBezTo>
                  <a:pt x="16510" y="2309"/>
                  <a:pt x="16501" y="2289"/>
                  <a:pt x="16507" y="2279"/>
                </a:cubicBezTo>
                <a:cubicBezTo>
                  <a:pt x="16513" y="2269"/>
                  <a:pt x="16504" y="2261"/>
                  <a:pt x="16486" y="2261"/>
                </a:cubicBezTo>
                <a:cubicBezTo>
                  <a:pt x="16469" y="2261"/>
                  <a:pt x="16450" y="2272"/>
                  <a:pt x="16443" y="2283"/>
                </a:cubicBezTo>
                <a:cubicBezTo>
                  <a:pt x="16435" y="2294"/>
                  <a:pt x="16418" y="2296"/>
                  <a:pt x="16405" y="2289"/>
                </a:cubicBezTo>
                <a:cubicBezTo>
                  <a:pt x="16392" y="2281"/>
                  <a:pt x="16390" y="2285"/>
                  <a:pt x="16399" y="2299"/>
                </a:cubicBezTo>
                <a:cubicBezTo>
                  <a:pt x="16428" y="2343"/>
                  <a:pt x="16349" y="2346"/>
                  <a:pt x="16275" y="2303"/>
                </a:cubicBezTo>
                <a:cubicBezTo>
                  <a:pt x="16234" y="2279"/>
                  <a:pt x="16200" y="2252"/>
                  <a:pt x="16200" y="2244"/>
                </a:cubicBezTo>
                <a:cubicBezTo>
                  <a:pt x="16200" y="2235"/>
                  <a:pt x="16159" y="2221"/>
                  <a:pt x="16111" y="2214"/>
                </a:cubicBezTo>
                <a:cubicBezTo>
                  <a:pt x="16062" y="2207"/>
                  <a:pt x="15970" y="2173"/>
                  <a:pt x="15906" y="2141"/>
                </a:cubicBezTo>
                <a:cubicBezTo>
                  <a:pt x="15841" y="2109"/>
                  <a:pt x="15762" y="2074"/>
                  <a:pt x="15729" y="2063"/>
                </a:cubicBezTo>
                <a:cubicBezTo>
                  <a:pt x="15697" y="2051"/>
                  <a:pt x="15675" y="2033"/>
                  <a:pt x="15682" y="2023"/>
                </a:cubicBezTo>
                <a:cubicBezTo>
                  <a:pt x="15697" y="2000"/>
                  <a:pt x="15639" y="1979"/>
                  <a:pt x="15599" y="1994"/>
                </a:cubicBezTo>
                <a:cubicBezTo>
                  <a:pt x="15581" y="2000"/>
                  <a:pt x="15562" y="1992"/>
                  <a:pt x="15555" y="1974"/>
                </a:cubicBezTo>
                <a:cubicBezTo>
                  <a:pt x="15548" y="1956"/>
                  <a:pt x="15518" y="1942"/>
                  <a:pt x="15491" y="1942"/>
                </a:cubicBezTo>
                <a:cubicBezTo>
                  <a:pt x="15464" y="1942"/>
                  <a:pt x="15438" y="1932"/>
                  <a:pt x="15431" y="1921"/>
                </a:cubicBezTo>
                <a:cubicBezTo>
                  <a:pt x="15423" y="1910"/>
                  <a:pt x="15408" y="1907"/>
                  <a:pt x="15397" y="1913"/>
                </a:cubicBezTo>
                <a:cubicBezTo>
                  <a:pt x="15387" y="1919"/>
                  <a:pt x="15358" y="1881"/>
                  <a:pt x="15335" y="1830"/>
                </a:cubicBezTo>
                <a:cubicBezTo>
                  <a:pt x="15310" y="1775"/>
                  <a:pt x="15283" y="1742"/>
                  <a:pt x="15267" y="1748"/>
                </a:cubicBezTo>
                <a:cubicBezTo>
                  <a:pt x="15252" y="1753"/>
                  <a:pt x="15243" y="1767"/>
                  <a:pt x="15246" y="1779"/>
                </a:cubicBezTo>
                <a:cubicBezTo>
                  <a:pt x="15249" y="1791"/>
                  <a:pt x="15230" y="1812"/>
                  <a:pt x="15205" y="1824"/>
                </a:cubicBezTo>
                <a:cubicBezTo>
                  <a:pt x="15168" y="1843"/>
                  <a:pt x="15154" y="1840"/>
                  <a:pt x="15136" y="1817"/>
                </a:cubicBezTo>
                <a:cubicBezTo>
                  <a:pt x="15124" y="1800"/>
                  <a:pt x="15103" y="1791"/>
                  <a:pt x="15091" y="1795"/>
                </a:cubicBezTo>
                <a:cubicBezTo>
                  <a:pt x="15078" y="1799"/>
                  <a:pt x="15039" y="1793"/>
                  <a:pt x="15006" y="1781"/>
                </a:cubicBezTo>
                <a:cubicBezTo>
                  <a:pt x="14972" y="1769"/>
                  <a:pt x="14941" y="1760"/>
                  <a:pt x="14935" y="1759"/>
                </a:cubicBezTo>
                <a:cubicBezTo>
                  <a:pt x="14929" y="1759"/>
                  <a:pt x="14912" y="1749"/>
                  <a:pt x="14898" y="1738"/>
                </a:cubicBezTo>
                <a:cubicBezTo>
                  <a:pt x="14863" y="1710"/>
                  <a:pt x="14884" y="1681"/>
                  <a:pt x="14941" y="1681"/>
                </a:cubicBezTo>
                <a:cubicBezTo>
                  <a:pt x="15009" y="1680"/>
                  <a:pt x="14947" y="1649"/>
                  <a:pt x="14840" y="1630"/>
                </a:cubicBezTo>
                <a:cubicBezTo>
                  <a:pt x="14802" y="1623"/>
                  <a:pt x="14781" y="1621"/>
                  <a:pt x="14773" y="1624"/>
                </a:cubicBezTo>
                <a:close/>
                <a:moveTo>
                  <a:pt x="15101" y="1681"/>
                </a:moveTo>
                <a:cubicBezTo>
                  <a:pt x="15089" y="1681"/>
                  <a:pt x="15085" y="1691"/>
                  <a:pt x="15093" y="1702"/>
                </a:cubicBezTo>
                <a:cubicBezTo>
                  <a:pt x="15100" y="1713"/>
                  <a:pt x="15110" y="1722"/>
                  <a:pt x="15115" y="1722"/>
                </a:cubicBezTo>
                <a:cubicBezTo>
                  <a:pt x="15121" y="1722"/>
                  <a:pt x="15124" y="1713"/>
                  <a:pt x="15124" y="1702"/>
                </a:cubicBezTo>
                <a:cubicBezTo>
                  <a:pt x="15124" y="1691"/>
                  <a:pt x="15113" y="1681"/>
                  <a:pt x="15101" y="1681"/>
                </a:cubicBezTo>
                <a:close/>
                <a:moveTo>
                  <a:pt x="674" y="1742"/>
                </a:moveTo>
                <a:cubicBezTo>
                  <a:pt x="662" y="1742"/>
                  <a:pt x="653" y="1755"/>
                  <a:pt x="653" y="1771"/>
                </a:cubicBezTo>
                <a:cubicBezTo>
                  <a:pt x="653" y="1788"/>
                  <a:pt x="662" y="1801"/>
                  <a:pt x="674" y="1801"/>
                </a:cubicBezTo>
                <a:cubicBezTo>
                  <a:pt x="686" y="1801"/>
                  <a:pt x="697" y="1788"/>
                  <a:pt x="697" y="1771"/>
                </a:cubicBezTo>
                <a:cubicBezTo>
                  <a:pt x="697" y="1755"/>
                  <a:pt x="686" y="1742"/>
                  <a:pt x="674" y="1742"/>
                </a:cubicBezTo>
                <a:close/>
                <a:moveTo>
                  <a:pt x="15957" y="1994"/>
                </a:moveTo>
                <a:cubicBezTo>
                  <a:pt x="15956" y="1999"/>
                  <a:pt x="15960" y="2013"/>
                  <a:pt x="15970" y="2039"/>
                </a:cubicBezTo>
                <a:cubicBezTo>
                  <a:pt x="15982" y="2073"/>
                  <a:pt x="16000" y="2102"/>
                  <a:pt x="16009" y="2102"/>
                </a:cubicBezTo>
                <a:cubicBezTo>
                  <a:pt x="16034" y="2102"/>
                  <a:pt x="16010" y="2026"/>
                  <a:pt x="15976" y="2000"/>
                </a:cubicBezTo>
                <a:cubicBezTo>
                  <a:pt x="15964" y="1990"/>
                  <a:pt x="15958" y="1988"/>
                  <a:pt x="15957" y="1994"/>
                </a:cubicBezTo>
                <a:close/>
                <a:moveTo>
                  <a:pt x="844" y="2202"/>
                </a:moveTo>
                <a:cubicBezTo>
                  <a:pt x="832" y="2202"/>
                  <a:pt x="823" y="2211"/>
                  <a:pt x="823" y="2222"/>
                </a:cubicBezTo>
                <a:cubicBezTo>
                  <a:pt x="823" y="2233"/>
                  <a:pt x="832" y="2242"/>
                  <a:pt x="844" y="2242"/>
                </a:cubicBezTo>
                <a:cubicBezTo>
                  <a:pt x="856" y="2242"/>
                  <a:pt x="865" y="2233"/>
                  <a:pt x="865" y="2222"/>
                </a:cubicBezTo>
                <a:cubicBezTo>
                  <a:pt x="865" y="2211"/>
                  <a:pt x="856" y="2202"/>
                  <a:pt x="844" y="2202"/>
                </a:cubicBezTo>
                <a:close/>
                <a:moveTo>
                  <a:pt x="16654" y="2242"/>
                </a:moveTo>
                <a:cubicBezTo>
                  <a:pt x="16637" y="2242"/>
                  <a:pt x="16621" y="2251"/>
                  <a:pt x="16621" y="2261"/>
                </a:cubicBezTo>
                <a:cubicBezTo>
                  <a:pt x="16621" y="2272"/>
                  <a:pt x="16637" y="2275"/>
                  <a:pt x="16654" y="2269"/>
                </a:cubicBezTo>
                <a:cubicBezTo>
                  <a:pt x="16672" y="2263"/>
                  <a:pt x="16685" y="2254"/>
                  <a:pt x="16685" y="2249"/>
                </a:cubicBezTo>
                <a:cubicBezTo>
                  <a:pt x="16685" y="2245"/>
                  <a:pt x="16672" y="2242"/>
                  <a:pt x="16654" y="2242"/>
                </a:cubicBezTo>
                <a:close/>
                <a:moveTo>
                  <a:pt x="13865" y="2431"/>
                </a:moveTo>
                <a:cubicBezTo>
                  <a:pt x="13861" y="2432"/>
                  <a:pt x="13859" y="2435"/>
                  <a:pt x="13859" y="2440"/>
                </a:cubicBezTo>
                <a:cubicBezTo>
                  <a:pt x="13859" y="2452"/>
                  <a:pt x="13868" y="2462"/>
                  <a:pt x="13879" y="2462"/>
                </a:cubicBezTo>
                <a:cubicBezTo>
                  <a:pt x="13891" y="2462"/>
                  <a:pt x="13900" y="2459"/>
                  <a:pt x="13900" y="2454"/>
                </a:cubicBezTo>
                <a:cubicBezTo>
                  <a:pt x="13900" y="2449"/>
                  <a:pt x="13891" y="2439"/>
                  <a:pt x="13879" y="2432"/>
                </a:cubicBezTo>
                <a:cubicBezTo>
                  <a:pt x="13874" y="2429"/>
                  <a:pt x="13869" y="2429"/>
                  <a:pt x="13865" y="2431"/>
                </a:cubicBezTo>
                <a:close/>
                <a:moveTo>
                  <a:pt x="126" y="2582"/>
                </a:moveTo>
                <a:cubicBezTo>
                  <a:pt x="115" y="2582"/>
                  <a:pt x="106" y="2591"/>
                  <a:pt x="106" y="2602"/>
                </a:cubicBezTo>
                <a:cubicBezTo>
                  <a:pt x="106" y="2613"/>
                  <a:pt x="115" y="2621"/>
                  <a:pt x="126" y="2621"/>
                </a:cubicBezTo>
                <a:cubicBezTo>
                  <a:pt x="138" y="2621"/>
                  <a:pt x="147" y="2613"/>
                  <a:pt x="147" y="2602"/>
                </a:cubicBezTo>
                <a:cubicBezTo>
                  <a:pt x="147" y="2591"/>
                  <a:pt x="138" y="2582"/>
                  <a:pt x="126" y="2582"/>
                </a:cubicBezTo>
                <a:close/>
                <a:moveTo>
                  <a:pt x="17171" y="2582"/>
                </a:moveTo>
                <a:cubicBezTo>
                  <a:pt x="17158" y="2582"/>
                  <a:pt x="17150" y="2591"/>
                  <a:pt x="17150" y="2602"/>
                </a:cubicBezTo>
                <a:cubicBezTo>
                  <a:pt x="17150" y="2613"/>
                  <a:pt x="17153" y="2621"/>
                  <a:pt x="17158" y="2621"/>
                </a:cubicBezTo>
                <a:cubicBezTo>
                  <a:pt x="17163" y="2621"/>
                  <a:pt x="17174" y="2613"/>
                  <a:pt x="17181" y="2602"/>
                </a:cubicBezTo>
                <a:cubicBezTo>
                  <a:pt x="17188" y="2591"/>
                  <a:pt x="17183" y="2582"/>
                  <a:pt x="17171" y="2582"/>
                </a:cubicBezTo>
                <a:close/>
                <a:moveTo>
                  <a:pt x="8175" y="2621"/>
                </a:moveTo>
                <a:cubicBezTo>
                  <a:pt x="8157" y="2621"/>
                  <a:pt x="8141" y="2632"/>
                  <a:pt x="8141" y="2643"/>
                </a:cubicBezTo>
                <a:cubicBezTo>
                  <a:pt x="8141" y="2654"/>
                  <a:pt x="8157" y="2663"/>
                  <a:pt x="8175" y="2663"/>
                </a:cubicBezTo>
                <a:cubicBezTo>
                  <a:pt x="8192" y="2663"/>
                  <a:pt x="8206" y="2654"/>
                  <a:pt x="8206" y="2643"/>
                </a:cubicBezTo>
                <a:cubicBezTo>
                  <a:pt x="8206" y="2632"/>
                  <a:pt x="8192" y="2621"/>
                  <a:pt x="8175" y="2621"/>
                </a:cubicBezTo>
                <a:close/>
                <a:moveTo>
                  <a:pt x="8249" y="2621"/>
                </a:moveTo>
                <a:cubicBezTo>
                  <a:pt x="8237" y="2621"/>
                  <a:pt x="8226" y="2632"/>
                  <a:pt x="8226" y="2643"/>
                </a:cubicBezTo>
                <a:cubicBezTo>
                  <a:pt x="8226" y="2654"/>
                  <a:pt x="8230" y="2663"/>
                  <a:pt x="8235" y="2663"/>
                </a:cubicBezTo>
                <a:cubicBezTo>
                  <a:pt x="8240" y="2663"/>
                  <a:pt x="8250" y="2654"/>
                  <a:pt x="8258" y="2643"/>
                </a:cubicBezTo>
                <a:cubicBezTo>
                  <a:pt x="8265" y="2632"/>
                  <a:pt x="8262" y="2621"/>
                  <a:pt x="8249" y="2621"/>
                </a:cubicBezTo>
                <a:close/>
                <a:moveTo>
                  <a:pt x="8492" y="2621"/>
                </a:moveTo>
                <a:cubicBezTo>
                  <a:pt x="8487" y="2621"/>
                  <a:pt x="8476" y="2632"/>
                  <a:pt x="8469" y="2643"/>
                </a:cubicBezTo>
                <a:cubicBezTo>
                  <a:pt x="8462" y="2654"/>
                  <a:pt x="8465" y="2663"/>
                  <a:pt x="8477" y="2663"/>
                </a:cubicBezTo>
                <a:cubicBezTo>
                  <a:pt x="8490" y="2663"/>
                  <a:pt x="8500" y="2654"/>
                  <a:pt x="8500" y="2643"/>
                </a:cubicBezTo>
                <a:cubicBezTo>
                  <a:pt x="8500" y="2632"/>
                  <a:pt x="8497" y="2621"/>
                  <a:pt x="8492" y="2621"/>
                </a:cubicBezTo>
                <a:close/>
                <a:moveTo>
                  <a:pt x="9946" y="2694"/>
                </a:moveTo>
                <a:cubicBezTo>
                  <a:pt x="9937" y="2693"/>
                  <a:pt x="9923" y="2696"/>
                  <a:pt x="9898" y="2706"/>
                </a:cubicBezTo>
                <a:cubicBezTo>
                  <a:pt x="9866" y="2719"/>
                  <a:pt x="9825" y="2743"/>
                  <a:pt x="9805" y="2759"/>
                </a:cubicBezTo>
                <a:cubicBezTo>
                  <a:pt x="9773" y="2784"/>
                  <a:pt x="9763" y="2783"/>
                  <a:pt x="9732" y="2759"/>
                </a:cubicBezTo>
                <a:cubicBezTo>
                  <a:pt x="9701" y="2735"/>
                  <a:pt x="9698" y="2738"/>
                  <a:pt x="9709" y="2767"/>
                </a:cubicBezTo>
                <a:cubicBezTo>
                  <a:pt x="9720" y="2793"/>
                  <a:pt x="9691" y="2815"/>
                  <a:pt x="9581" y="2869"/>
                </a:cubicBezTo>
                <a:cubicBezTo>
                  <a:pt x="9453" y="2932"/>
                  <a:pt x="9433" y="2936"/>
                  <a:pt x="9386" y="2913"/>
                </a:cubicBezTo>
                <a:cubicBezTo>
                  <a:pt x="9325" y="2882"/>
                  <a:pt x="9289" y="2893"/>
                  <a:pt x="9324" y="2932"/>
                </a:cubicBezTo>
                <a:cubicBezTo>
                  <a:pt x="9350" y="2962"/>
                  <a:pt x="9334" y="3003"/>
                  <a:pt x="9297" y="3003"/>
                </a:cubicBezTo>
                <a:cubicBezTo>
                  <a:pt x="9284" y="3003"/>
                  <a:pt x="9256" y="3018"/>
                  <a:pt x="9234" y="3037"/>
                </a:cubicBezTo>
                <a:cubicBezTo>
                  <a:pt x="9198" y="3068"/>
                  <a:pt x="9192" y="3065"/>
                  <a:pt x="9137" y="3015"/>
                </a:cubicBezTo>
                <a:cubicBezTo>
                  <a:pt x="9105" y="2986"/>
                  <a:pt x="9064" y="2962"/>
                  <a:pt x="9046" y="2962"/>
                </a:cubicBezTo>
                <a:cubicBezTo>
                  <a:pt x="9027" y="2962"/>
                  <a:pt x="9002" y="2951"/>
                  <a:pt x="8990" y="2936"/>
                </a:cubicBezTo>
                <a:cubicBezTo>
                  <a:pt x="8972" y="2917"/>
                  <a:pt x="8868" y="2913"/>
                  <a:pt x="8550" y="2915"/>
                </a:cubicBezTo>
                <a:cubicBezTo>
                  <a:pt x="8320" y="2916"/>
                  <a:pt x="8116" y="2924"/>
                  <a:pt x="8096" y="2932"/>
                </a:cubicBezTo>
                <a:cubicBezTo>
                  <a:pt x="8036" y="2957"/>
                  <a:pt x="7442" y="2932"/>
                  <a:pt x="7385" y="2903"/>
                </a:cubicBezTo>
                <a:cubicBezTo>
                  <a:pt x="7335" y="2878"/>
                  <a:pt x="7334" y="2876"/>
                  <a:pt x="7372" y="2850"/>
                </a:cubicBezTo>
                <a:cubicBezTo>
                  <a:pt x="7410" y="2823"/>
                  <a:pt x="7410" y="2822"/>
                  <a:pt x="7368" y="2822"/>
                </a:cubicBezTo>
                <a:cubicBezTo>
                  <a:pt x="7342" y="2822"/>
                  <a:pt x="7321" y="2840"/>
                  <a:pt x="7314" y="2863"/>
                </a:cubicBezTo>
                <a:cubicBezTo>
                  <a:pt x="7308" y="2886"/>
                  <a:pt x="7284" y="2903"/>
                  <a:pt x="7262" y="2903"/>
                </a:cubicBezTo>
                <a:cubicBezTo>
                  <a:pt x="7240" y="2903"/>
                  <a:pt x="7211" y="2914"/>
                  <a:pt x="7198" y="2926"/>
                </a:cubicBezTo>
                <a:cubicBezTo>
                  <a:pt x="7184" y="2940"/>
                  <a:pt x="7100" y="2949"/>
                  <a:pt x="6995" y="2950"/>
                </a:cubicBezTo>
                <a:cubicBezTo>
                  <a:pt x="6833" y="2951"/>
                  <a:pt x="6815" y="2954"/>
                  <a:pt x="6804" y="2991"/>
                </a:cubicBezTo>
                <a:cubicBezTo>
                  <a:pt x="6791" y="3032"/>
                  <a:pt x="6789" y="3032"/>
                  <a:pt x="6756" y="2987"/>
                </a:cubicBezTo>
                <a:cubicBezTo>
                  <a:pt x="6738" y="2963"/>
                  <a:pt x="6717" y="2942"/>
                  <a:pt x="6709" y="2942"/>
                </a:cubicBezTo>
                <a:cubicBezTo>
                  <a:pt x="6692" y="2942"/>
                  <a:pt x="6669" y="2997"/>
                  <a:pt x="6653" y="3082"/>
                </a:cubicBezTo>
                <a:cubicBezTo>
                  <a:pt x="6647" y="3109"/>
                  <a:pt x="6639" y="3146"/>
                  <a:pt x="6636" y="3163"/>
                </a:cubicBezTo>
                <a:cubicBezTo>
                  <a:pt x="6603" y="3325"/>
                  <a:pt x="6566" y="3381"/>
                  <a:pt x="6545" y="3304"/>
                </a:cubicBezTo>
                <a:cubicBezTo>
                  <a:pt x="6530" y="3250"/>
                  <a:pt x="6517" y="3253"/>
                  <a:pt x="6470" y="3314"/>
                </a:cubicBezTo>
                <a:cubicBezTo>
                  <a:pt x="6447" y="3344"/>
                  <a:pt x="6440" y="3363"/>
                  <a:pt x="6456" y="3359"/>
                </a:cubicBezTo>
                <a:cubicBezTo>
                  <a:pt x="6470" y="3356"/>
                  <a:pt x="6490" y="3375"/>
                  <a:pt x="6497" y="3403"/>
                </a:cubicBezTo>
                <a:cubicBezTo>
                  <a:pt x="6506" y="3435"/>
                  <a:pt x="6525" y="3454"/>
                  <a:pt x="6551" y="3454"/>
                </a:cubicBezTo>
                <a:cubicBezTo>
                  <a:pt x="6613" y="3454"/>
                  <a:pt x="6602" y="3512"/>
                  <a:pt x="6538" y="3519"/>
                </a:cubicBezTo>
                <a:cubicBezTo>
                  <a:pt x="6498" y="3523"/>
                  <a:pt x="6467" y="3552"/>
                  <a:pt x="6416" y="3635"/>
                </a:cubicBezTo>
                <a:cubicBezTo>
                  <a:pt x="6379" y="3696"/>
                  <a:pt x="6350" y="3768"/>
                  <a:pt x="6350" y="3792"/>
                </a:cubicBezTo>
                <a:cubicBezTo>
                  <a:pt x="6350" y="3839"/>
                  <a:pt x="6409" y="3902"/>
                  <a:pt x="6491" y="3942"/>
                </a:cubicBezTo>
                <a:cubicBezTo>
                  <a:pt x="6517" y="3955"/>
                  <a:pt x="6538" y="3971"/>
                  <a:pt x="6536" y="3979"/>
                </a:cubicBezTo>
                <a:cubicBezTo>
                  <a:pt x="6535" y="3987"/>
                  <a:pt x="6540" y="4009"/>
                  <a:pt x="6549" y="4029"/>
                </a:cubicBezTo>
                <a:cubicBezTo>
                  <a:pt x="6558" y="4048"/>
                  <a:pt x="6557" y="4089"/>
                  <a:pt x="6549" y="4119"/>
                </a:cubicBezTo>
                <a:cubicBezTo>
                  <a:pt x="6540" y="4149"/>
                  <a:pt x="6535" y="4233"/>
                  <a:pt x="6534" y="4304"/>
                </a:cubicBezTo>
                <a:cubicBezTo>
                  <a:pt x="6533" y="4589"/>
                  <a:pt x="6532" y="4584"/>
                  <a:pt x="6632" y="4672"/>
                </a:cubicBezTo>
                <a:cubicBezTo>
                  <a:pt x="6683" y="4717"/>
                  <a:pt x="6757" y="4766"/>
                  <a:pt x="6796" y="4778"/>
                </a:cubicBezTo>
                <a:cubicBezTo>
                  <a:pt x="6867" y="4802"/>
                  <a:pt x="8273" y="4799"/>
                  <a:pt x="8612" y="4774"/>
                </a:cubicBezTo>
                <a:cubicBezTo>
                  <a:pt x="8960" y="4750"/>
                  <a:pt x="8987" y="4744"/>
                  <a:pt x="9068" y="4696"/>
                </a:cubicBezTo>
                <a:cubicBezTo>
                  <a:pt x="9157" y="4643"/>
                  <a:pt x="9238" y="4547"/>
                  <a:pt x="9238" y="4497"/>
                </a:cubicBezTo>
                <a:cubicBezTo>
                  <a:pt x="9238" y="4480"/>
                  <a:pt x="9250" y="4460"/>
                  <a:pt x="9263" y="4452"/>
                </a:cubicBezTo>
                <a:cubicBezTo>
                  <a:pt x="9281" y="4441"/>
                  <a:pt x="9285" y="4282"/>
                  <a:pt x="9276" y="3849"/>
                </a:cubicBezTo>
                <a:cubicBezTo>
                  <a:pt x="9266" y="3355"/>
                  <a:pt x="9268" y="3252"/>
                  <a:pt x="9294" y="3202"/>
                </a:cubicBezTo>
                <a:cubicBezTo>
                  <a:pt x="9315" y="3164"/>
                  <a:pt x="9395" y="3104"/>
                  <a:pt x="9521" y="3031"/>
                </a:cubicBezTo>
                <a:cubicBezTo>
                  <a:pt x="9827" y="2851"/>
                  <a:pt x="9956" y="2757"/>
                  <a:pt x="9956" y="2718"/>
                </a:cubicBezTo>
                <a:cubicBezTo>
                  <a:pt x="9956" y="2702"/>
                  <a:pt x="9954" y="2696"/>
                  <a:pt x="9946" y="2694"/>
                </a:cubicBezTo>
                <a:close/>
                <a:moveTo>
                  <a:pt x="17502" y="2706"/>
                </a:moveTo>
                <a:cubicBezTo>
                  <a:pt x="17498" y="2704"/>
                  <a:pt x="17486" y="2706"/>
                  <a:pt x="17465" y="2712"/>
                </a:cubicBezTo>
                <a:cubicBezTo>
                  <a:pt x="17436" y="2720"/>
                  <a:pt x="17404" y="2735"/>
                  <a:pt x="17392" y="2745"/>
                </a:cubicBezTo>
                <a:cubicBezTo>
                  <a:pt x="17380" y="2757"/>
                  <a:pt x="17390" y="2761"/>
                  <a:pt x="17419" y="2757"/>
                </a:cubicBezTo>
                <a:cubicBezTo>
                  <a:pt x="17445" y="2753"/>
                  <a:pt x="17478" y="2738"/>
                  <a:pt x="17492" y="2724"/>
                </a:cubicBezTo>
                <a:cubicBezTo>
                  <a:pt x="17503" y="2713"/>
                  <a:pt x="17506" y="2708"/>
                  <a:pt x="17502" y="2706"/>
                </a:cubicBezTo>
                <a:close/>
                <a:moveTo>
                  <a:pt x="8386" y="2757"/>
                </a:moveTo>
                <a:cubicBezTo>
                  <a:pt x="8368" y="2759"/>
                  <a:pt x="8353" y="2765"/>
                  <a:pt x="8353" y="2775"/>
                </a:cubicBezTo>
                <a:cubicBezTo>
                  <a:pt x="8353" y="2779"/>
                  <a:pt x="8379" y="2783"/>
                  <a:pt x="8411" y="2783"/>
                </a:cubicBezTo>
                <a:cubicBezTo>
                  <a:pt x="8453" y="2783"/>
                  <a:pt x="8462" y="2776"/>
                  <a:pt x="8440" y="2763"/>
                </a:cubicBezTo>
                <a:cubicBezTo>
                  <a:pt x="8427" y="2755"/>
                  <a:pt x="8404" y="2755"/>
                  <a:pt x="8386" y="2757"/>
                </a:cubicBezTo>
                <a:close/>
                <a:moveTo>
                  <a:pt x="17529" y="2802"/>
                </a:moveTo>
                <a:cubicBezTo>
                  <a:pt x="17518" y="2802"/>
                  <a:pt x="17509" y="2817"/>
                  <a:pt x="17509" y="2834"/>
                </a:cubicBezTo>
                <a:cubicBezTo>
                  <a:pt x="17509" y="2851"/>
                  <a:pt x="17518" y="2858"/>
                  <a:pt x="17529" y="2852"/>
                </a:cubicBezTo>
                <a:cubicBezTo>
                  <a:pt x="17541" y="2845"/>
                  <a:pt x="17550" y="2833"/>
                  <a:pt x="17550" y="2822"/>
                </a:cubicBezTo>
                <a:cubicBezTo>
                  <a:pt x="17550" y="2812"/>
                  <a:pt x="17541" y="2802"/>
                  <a:pt x="17529" y="2802"/>
                </a:cubicBezTo>
                <a:close/>
                <a:moveTo>
                  <a:pt x="6497" y="2932"/>
                </a:moveTo>
                <a:cubicBezTo>
                  <a:pt x="6485" y="2939"/>
                  <a:pt x="6476" y="2962"/>
                  <a:pt x="6476" y="2984"/>
                </a:cubicBezTo>
                <a:cubicBezTo>
                  <a:pt x="6476" y="3005"/>
                  <a:pt x="6485" y="3023"/>
                  <a:pt x="6497" y="3023"/>
                </a:cubicBezTo>
                <a:cubicBezTo>
                  <a:pt x="6509" y="3023"/>
                  <a:pt x="6518" y="3000"/>
                  <a:pt x="6518" y="2972"/>
                </a:cubicBezTo>
                <a:cubicBezTo>
                  <a:pt x="6518" y="2943"/>
                  <a:pt x="6509" y="2925"/>
                  <a:pt x="6497" y="2932"/>
                </a:cubicBezTo>
                <a:close/>
                <a:moveTo>
                  <a:pt x="16389" y="5064"/>
                </a:moveTo>
                <a:cubicBezTo>
                  <a:pt x="16376" y="5064"/>
                  <a:pt x="16371" y="5074"/>
                  <a:pt x="16378" y="5085"/>
                </a:cubicBezTo>
                <a:cubicBezTo>
                  <a:pt x="16386" y="5096"/>
                  <a:pt x="16396" y="5105"/>
                  <a:pt x="16401" y="5105"/>
                </a:cubicBezTo>
                <a:cubicBezTo>
                  <a:pt x="16406" y="5105"/>
                  <a:pt x="16412" y="5096"/>
                  <a:pt x="16412" y="5085"/>
                </a:cubicBezTo>
                <a:cubicBezTo>
                  <a:pt x="16412" y="5074"/>
                  <a:pt x="16401" y="5064"/>
                  <a:pt x="16389" y="5064"/>
                </a:cubicBezTo>
                <a:close/>
                <a:moveTo>
                  <a:pt x="16660" y="5105"/>
                </a:moveTo>
                <a:cubicBezTo>
                  <a:pt x="16649" y="5105"/>
                  <a:pt x="16647" y="5114"/>
                  <a:pt x="16654" y="5125"/>
                </a:cubicBezTo>
                <a:cubicBezTo>
                  <a:pt x="16661" y="5136"/>
                  <a:pt x="16676" y="5144"/>
                  <a:pt x="16687" y="5144"/>
                </a:cubicBezTo>
                <a:cubicBezTo>
                  <a:pt x="16699" y="5144"/>
                  <a:pt x="16703" y="5136"/>
                  <a:pt x="16696" y="5125"/>
                </a:cubicBezTo>
                <a:cubicBezTo>
                  <a:pt x="16688" y="5114"/>
                  <a:pt x="16672" y="5105"/>
                  <a:pt x="16660" y="5105"/>
                </a:cubicBezTo>
                <a:close/>
                <a:moveTo>
                  <a:pt x="16343" y="5198"/>
                </a:moveTo>
                <a:cubicBezTo>
                  <a:pt x="16331" y="5205"/>
                  <a:pt x="16344" y="5222"/>
                  <a:pt x="16372" y="5237"/>
                </a:cubicBezTo>
                <a:cubicBezTo>
                  <a:pt x="16447" y="5276"/>
                  <a:pt x="16470" y="5268"/>
                  <a:pt x="16414" y="5223"/>
                </a:cubicBezTo>
                <a:cubicBezTo>
                  <a:pt x="16386" y="5202"/>
                  <a:pt x="16355" y="5191"/>
                  <a:pt x="16343" y="5198"/>
                </a:cubicBezTo>
                <a:close/>
                <a:moveTo>
                  <a:pt x="9977" y="5205"/>
                </a:moveTo>
                <a:cubicBezTo>
                  <a:pt x="9964" y="5205"/>
                  <a:pt x="9894" y="5237"/>
                  <a:pt x="9809" y="5276"/>
                </a:cubicBezTo>
                <a:cubicBezTo>
                  <a:pt x="9798" y="5290"/>
                  <a:pt x="9782" y="5297"/>
                  <a:pt x="9765" y="5296"/>
                </a:cubicBezTo>
                <a:cubicBezTo>
                  <a:pt x="9740" y="5308"/>
                  <a:pt x="9720" y="5316"/>
                  <a:pt x="9693" y="5329"/>
                </a:cubicBezTo>
                <a:cubicBezTo>
                  <a:pt x="9666" y="5347"/>
                  <a:pt x="9628" y="5370"/>
                  <a:pt x="9576" y="5394"/>
                </a:cubicBezTo>
                <a:cubicBezTo>
                  <a:pt x="9551" y="5406"/>
                  <a:pt x="9552" y="5405"/>
                  <a:pt x="9531" y="5414"/>
                </a:cubicBezTo>
                <a:cubicBezTo>
                  <a:pt x="9465" y="5448"/>
                  <a:pt x="9388" y="5485"/>
                  <a:pt x="9344" y="5511"/>
                </a:cubicBezTo>
                <a:lnTo>
                  <a:pt x="9187" y="5601"/>
                </a:lnTo>
                <a:lnTo>
                  <a:pt x="9137" y="5554"/>
                </a:lnTo>
                <a:cubicBezTo>
                  <a:pt x="9110" y="5528"/>
                  <a:pt x="9040" y="5492"/>
                  <a:pt x="8981" y="5473"/>
                </a:cubicBezTo>
                <a:cubicBezTo>
                  <a:pt x="8884" y="5442"/>
                  <a:pt x="8785" y="5441"/>
                  <a:pt x="7911" y="5455"/>
                </a:cubicBezTo>
                <a:cubicBezTo>
                  <a:pt x="7383" y="5464"/>
                  <a:pt x="6926" y="5470"/>
                  <a:pt x="6897" y="5469"/>
                </a:cubicBezTo>
                <a:cubicBezTo>
                  <a:pt x="6868" y="5469"/>
                  <a:pt x="6836" y="5476"/>
                  <a:pt x="6825" y="5485"/>
                </a:cubicBezTo>
                <a:cubicBezTo>
                  <a:pt x="6813" y="5494"/>
                  <a:pt x="6770" y="5510"/>
                  <a:pt x="6729" y="5522"/>
                </a:cubicBezTo>
                <a:cubicBezTo>
                  <a:pt x="6645" y="5549"/>
                  <a:pt x="6571" y="5607"/>
                  <a:pt x="6501" y="5699"/>
                </a:cubicBezTo>
                <a:cubicBezTo>
                  <a:pt x="6463" y="5750"/>
                  <a:pt x="6450" y="5798"/>
                  <a:pt x="6443" y="5926"/>
                </a:cubicBezTo>
                <a:cubicBezTo>
                  <a:pt x="6433" y="6100"/>
                  <a:pt x="6425" y="6129"/>
                  <a:pt x="6385" y="6115"/>
                </a:cubicBezTo>
                <a:cubicBezTo>
                  <a:pt x="6351" y="6103"/>
                  <a:pt x="6319" y="6126"/>
                  <a:pt x="6288" y="6182"/>
                </a:cubicBezTo>
                <a:cubicBezTo>
                  <a:pt x="6274" y="6207"/>
                  <a:pt x="6253" y="6221"/>
                  <a:pt x="6240" y="6213"/>
                </a:cubicBezTo>
                <a:cubicBezTo>
                  <a:pt x="6226" y="6205"/>
                  <a:pt x="6221" y="6208"/>
                  <a:pt x="6229" y="6221"/>
                </a:cubicBezTo>
                <a:cubicBezTo>
                  <a:pt x="6238" y="6233"/>
                  <a:pt x="6231" y="6271"/>
                  <a:pt x="6213" y="6304"/>
                </a:cubicBezTo>
                <a:cubicBezTo>
                  <a:pt x="6152" y="6416"/>
                  <a:pt x="6169" y="6472"/>
                  <a:pt x="6292" y="6559"/>
                </a:cubicBezTo>
                <a:cubicBezTo>
                  <a:pt x="6401" y="6637"/>
                  <a:pt x="6402" y="6639"/>
                  <a:pt x="6391" y="6727"/>
                </a:cubicBezTo>
                <a:cubicBezTo>
                  <a:pt x="6385" y="6776"/>
                  <a:pt x="6381" y="6925"/>
                  <a:pt x="6381" y="7057"/>
                </a:cubicBezTo>
                <a:cubicBezTo>
                  <a:pt x="6381" y="7264"/>
                  <a:pt x="6387" y="7306"/>
                  <a:pt x="6422" y="7357"/>
                </a:cubicBezTo>
                <a:cubicBezTo>
                  <a:pt x="6445" y="7389"/>
                  <a:pt x="6461" y="7426"/>
                  <a:pt x="6458" y="7437"/>
                </a:cubicBezTo>
                <a:cubicBezTo>
                  <a:pt x="6454" y="7448"/>
                  <a:pt x="6458" y="7451"/>
                  <a:pt x="6466" y="7443"/>
                </a:cubicBezTo>
                <a:cubicBezTo>
                  <a:pt x="6474" y="7436"/>
                  <a:pt x="6515" y="7449"/>
                  <a:pt x="6557" y="7473"/>
                </a:cubicBezTo>
                <a:cubicBezTo>
                  <a:pt x="6600" y="7496"/>
                  <a:pt x="6677" y="7521"/>
                  <a:pt x="6729" y="7528"/>
                </a:cubicBezTo>
                <a:cubicBezTo>
                  <a:pt x="6781" y="7535"/>
                  <a:pt x="6938" y="7537"/>
                  <a:pt x="7078" y="7534"/>
                </a:cubicBezTo>
                <a:cubicBezTo>
                  <a:pt x="7217" y="7530"/>
                  <a:pt x="7659" y="7524"/>
                  <a:pt x="8061" y="7520"/>
                </a:cubicBezTo>
                <a:cubicBezTo>
                  <a:pt x="8462" y="7516"/>
                  <a:pt x="8798" y="7507"/>
                  <a:pt x="8811" y="7500"/>
                </a:cubicBezTo>
                <a:cubicBezTo>
                  <a:pt x="8817" y="7497"/>
                  <a:pt x="8826" y="7497"/>
                  <a:pt x="8834" y="7496"/>
                </a:cubicBezTo>
                <a:cubicBezTo>
                  <a:pt x="8836" y="7496"/>
                  <a:pt x="8837" y="7495"/>
                  <a:pt x="8838" y="7494"/>
                </a:cubicBezTo>
                <a:cubicBezTo>
                  <a:pt x="8887" y="7479"/>
                  <a:pt x="8933" y="7471"/>
                  <a:pt x="8942" y="7477"/>
                </a:cubicBezTo>
                <a:cubicBezTo>
                  <a:pt x="8946" y="7479"/>
                  <a:pt x="8953" y="7476"/>
                  <a:pt x="8959" y="7475"/>
                </a:cubicBezTo>
                <a:cubicBezTo>
                  <a:pt x="8962" y="7473"/>
                  <a:pt x="8963" y="7472"/>
                  <a:pt x="8967" y="7471"/>
                </a:cubicBezTo>
                <a:cubicBezTo>
                  <a:pt x="8973" y="7467"/>
                  <a:pt x="8980" y="7463"/>
                  <a:pt x="8985" y="7457"/>
                </a:cubicBezTo>
                <a:cubicBezTo>
                  <a:pt x="9000" y="7441"/>
                  <a:pt x="9022" y="7426"/>
                  <a:pt x="9035" y="7425"/>
                </a:cubicBezTo>
                <a:cubicBezTo>
                  <a:pt x="9049" y="7425"/>
                  <a:pt x="9070" y="7414"/>
                  <a:pt x="9091" y="7398"/>
                </a:cubicBezTo>
                <a:cubicBezTo>
                  <a:pt x="9094" y="7394"/>
                  <a:pt x="9096" y="7392"/>
                  <a:pt x="9100" y="7388"/>
                </a:cubicBezTo>
                <a:cubicBezTo>
                  <a:pt x="9120" y="7368"/>
                  <a:pt x="9148" y="7338"/>
                  <a:pt x="9174" y="7311"/>
                </a:cubicBezTo>
                <a:cubicBezTo>
                  <a:pt x="9181" y="7303"/>
                  <a:pt x="9189" y="7298"/>
                  <a:pt x="9195" y="7290"/>
                </a:cubicBezTo>
                <a:cubicBezTo>
                  <a:pt x="9238" y="7231"/>
                  <a:pt x="9243" y="7201"/>
                  <a:pt x="9243" y="7040"/>
                </a:cubicBezTo>
                <a:cubicBezTo>
                  <a:pt x="9242" y="6969"/>
                  <a:pt x="9253" y="6808"/>
                  <a:pt x="9261" y="6666"/>
                </a:cubicBezTo>
                <a:lnTo>
                  <a:pt x="9263" y="6487"/>
                </a:lnTo>
                <a:cubicBezTo>
                  <a:pt x="9268" y="5764"/>
                  <a:pt x="9268" y="5744"/>
                  <a:pt x="9311" y="5709"/>
                </a:cubicBezTo>
                <a:cubicBezTo>
                  <a:pt x="9327" y="5697"/>
                  <a:pt x="9349" y="5682"/>
                  <a:pt x="9369" y="5668"/>
                </a:cubicBezTo>
                <a:cubicBezTo>
                  <a:pt x="9445" y="5606"/>
                  <a:pt x="9639" y="5482"/>
                  <a:pt x="9674" y="5477"/>
                </a:cubicBezTo>
                <a:cubicBezTo>
                  <a:pt x="9677" y="5477"/>
                  <a:pt x="9686" y="5469"/>
                  <a:pt x="9691" y="5467"/>
                </a:cubicBezTo>
                <a:cubicBezTo>
                  <a:pt x="9759" y="5421"/>
                  <a:pt x="9799" y="5390"/>
                  <a:pt x="9852" y="5351"/>
                </a:cubicBezTo>
                <a:cubicBezTo>
                  <a:pt x="9893" y="5318"/>
                  <a:pt x="9939" y="5283"/>
                  <a:pt x="9964" y="5263"/>
                </a:cubicBezTo>
                <a:cubicBezTo>
                  <a:pt x="9995" y="5229"/>
                  <a:pt x="10006" y="5205"/>
                  <a:pt x="9977" y="5205"/>
                </a:cubicBezTo>
                <a:close/>
                <a:moveTo>
                  <a:pt x="16590" y="5235"/>
                </a:moveTo>
                <a:cubicBezTo>
                  <a:pt x="16586" y="5236"/>
                  <a:pt x="16586" y="5239"/>
                  <a:pt x="16590" y="5245"/>
                </a:cubicBezTo>
                <a:cubicBezTo>
                  <a:pt x="16597" y="5256"/>
                  <a:pt x="16612" y="5265"/>
                  <a:pt x="16623" y="5265"/>
                </a:cubicBezTo>
                <a:cubicBezTo>
                  <a:pt x="16653" y="5265"/>
                  <a:pt x="16647" y="5250"/>
                  <a:pt x="16611" y="5237"/>
                </a:cubicBezTo>
                <a:cubicBezTo>
                  <a:pt x="16601" y="5234"/>
                  <a:pt x="16593" y="5234"/>
                  <a:pt x="16590" y="5235"/>
                </a:cubicBezTo>
                <a:close/>
                <a:moveTo>
                  <a:pt x="16559" y="5365"/>
                </a:moveTo>
                <a:cubicBezTo>
                  <a:pt x="16546" y="5365"/>
                  <a:pt x="16538" y="5374"/>
                  <a:pt x="16538" y="5385"/>
                </a:cubicBezTo>
                <a:cubicBezTo>
                  <a:pt x="16538" y="5396"/>
                  <a:pt x="16541" y="5404"/>
                  <a:pt x="16546" y="5404"/>
                </a:cubicBezTo>
                <a:cubicBezTo>
                  <a:pt x="16551" y="5404"/>
                  <a:pt x="16562" y="5396"/>
                  <a:pt x="16569" y="5385"/>
                </a:cubicBezTo>
                <a:cubicBezTo>
                  <a:pt x="16576" y="5374"/>
                  <a:pt x="16571" y="5365"/>
                  <a:pt x="16559" y="5365"/>
                </a:cubicBezTo>
                <a:close/>
                <a:moveTo>
                  <a:pt x="15352" y="7301"/>
                </a:moveTo>
                <a:cubicBezTo>
                  <a:pt x="15353" y="7332"/>
                  <a:pt x="15351" y="7345"/>
                  <a:pt x="15333" y="7341"/>
                </a:cubicBezTo>
                <a:lnTo>
                  <a:pt x="15352" y="7301"/>
                </a:lnTo>
                <a:close/>
                <a:moveTo>
                  <a:pt x="10006" y="8008"/>
                </a:moveTo>
                <a:cubicBezTo>
                  <a:pt x="9968" y="8008"/>
                  <a:pt x="9561" y="8214"/>
                  <a:pt x="9328" y="8352"/>
                </a:cubicBezTo>
                <a:lnTo>
                  <a:pt x="9197" y="8433"/>
                </a:lnTo>
                <a:lnTo>
                  <a:pt x="9139" y="8394"/>
                </a:lnTo>
                <a:cubicBezTo>
                  <a:pt x="9051" y="8337"/>
                  <a:pt x="8874" y="8276"/>
                  <a:pt x="8782" y="8262"/>
                </a:cubicBezTo>
                <a:cubicBezTo>
                  <a:pt x="8766" y="8265"/>
                  <a:pt x="8751" y="8270"/>
                  <a:pt x="8726" y="8270"/>
                </a:cubicBezTo>
                <a:cubicBezTo>
                  <a:pt x="7811" y="8271"/>
                  <a:pt x="6809" y="8294"/>
                  <a:pt x="6719" y="8317"/>
                </a:cubicBezTo>
                <a:cubicBezTo>
                  <a:pt x="6586" y="8351"/>
                  <a:pt x="6499" y="8389"/>
                  <a:pt x="6433" y="8441"/>
                </a:cubicBezTo>
                <a:cubicBezTo>
                  <a:pt x="6431" y="8442"/>
                  <a:pt x="6429" y="8445"/>
                  <a:pt x="6426" y="8445"/>
                </a:cubicBezTo>
                <a:cubicBezTo>
                  <a:pt x="6382" y="8481"/>
                  <a:pt x="6347" y="8522"/>
                  <a:pt x="6317" y="8577"/>
                </a:cubicBezTo>
                <a:cubicBezTo>
                  <a:pt x="6294" y="8618"/>
                  <a:pt x="6262" y="8813"/>
                  <a:pt x="6254" y="8959"/>
                </a:cubicBezTo>
                <a:cubicBezTo>
                  <a:pt x="6254" y="8963"/>
                  <a:pt x="6251" y="8963"/>
                  <a:pt x="6250" y="8966"/>
                </a:cubicBezTo>
                <a:cubicBezTo>
                  <a:pt x="6258" y="8975"/>
                  <a:pt x="6257" y="8986"/>
                  <a:pt x="6244" y="8996"/>
                </a:cubicBezTo>
                <a:cubicBezTo>
                  <a:pt x="6236" y="9012"/>
                  <a:pt x="6222" y="9022"/>
                  <a:pt x="6188" y="9025"/>
                </a:cubicBezTo>
                <a:cubicBezTo>
                  <a:pt x="6147" y="9029"/>
                  <a:pt x="6121" y="9058"/>
                  <a:pt x="6084" y="9120"/>
                </a:cubicBezTo>
                <a:cubicBezTo>
                  <a:pt x="6075" y="9143"/>
                  <a:pt x="6065" y="9167"/>
                  <a:pt x="6051" y="9193"/>
                </a:cubicBezTo>
                <a:cubicBezTo>
                  <a:pt x="5961" y="9364"/>
                  <a:pt x="5968" y="9409"/>
                  <a:pt x="6103" y="9506"/>
                </a:cubicBezTo>
                <a:cubicBezTo>
                  <a:pt x="6163" y="9548"/>
                  <a:pt x="6192" y="9573"/>
                  <a:pt x="6205" y="9598"/>
                </a:cubicBezTo>
                <a:lnTo>
                  <a:pt x="6221" y="9612"/>
                </a:lnTo>
                <a:lnTo>
                  <a:pt x="6211" y="9795"/>
                </a:lnTo>
                <a:cubicBezTo>
                  <a:pt x="6206" y="9896"/>
                  <a:pt x="6197" y="10047"/>
                  <a:pt x="6190" y="10131"/>
                </a:cubicBezTo>
                <a:cubicBezTo>
                  <a:pt x="6180" y="10262"/>
                  <a:pt x="6186" y="10299"/>
                  <a:pt x="6225" y="10379"/>
                </a:cubicBezTo>
                <a:cubicBezTo>
                  <a:pt x="6251" y="10431"/>
                  <a:pt x="6296" y="10492"/>
                  <a:pt x="6329" y="10515"/>
                </a:cubicBezTo>
                <a:cubicBezTo>
                  <a:pt x="6354" y="10533"/>
                  <a:pt x="6369" y="10551"/>
                  <a:pt x="6373" y="10564"/>
                </a:cubicBezTo>
                <a:cubicBezTo>
                  <a:pt x="6391" y="10555"/>
                  <a:pt x="6405" y="10554"/>
                  <a:pt x="6431" y="10576"/>
                </a:cubicBezTo>
                <a:cubicBezTo>
                  <a:pt x="6433" y="10578"/>
                  <a:pt x="6437" y="10580"/>
                  <a:pt x="6439" y="10582"/>
                </a:cubicBezTo>
                <a:cubicBezTo>
                  <a:pt x="6452" y="10585"/>
                  <a:pt x="6465" y="10592"/>
                  <a:pt x="6476" y="10602"/>
                </a:cubicBezTo>
                <a:cubicBezTo>
                  <a:pt x="6492" y="10607"/>
                  <a:pt x="6510" y="10610"/>
                  <a:pt x="6524" y="10610"/>
                </a:cubicBezTo>
                <a:cubicBezTo>
                  <a:pt x="6554" y="10610"/>
                  <a:pt x="6584" y="10619"/>
                  <a:pt x="6590" y="10629"/>
                </a:cubicBezTo>
                <a:cubicBezTo>
                  <a:pt x="6591" y="10630"/>
                  <a:pt x="6597" y="10629"/>
                  <a:pt x="6599" y="10629"/>
                </a:cubicBezTo>
                <a:cubicBezTo>
                  <a:pt x="6651" y="10634"/>
                  <a:pt x="6716" y="10637"/>
                  <a:pt x="6829" y="10639"/>
                </a:cubicBezTo>
                <a:cubicBezTo>
                  <a:pt x="6882" y="10640"/>
                  <a:pt x="6928" y="10643"/>
                  <a:pt x="6976" y="10645"/>
                </a:cubicBezTo>
                <a:cubicBezTo>
                  <a:pt x="7032" y="10632"/>
                  <a:pt x="7293" y="10617"/>
                  <a:pt x="7667" y="10608"/>
                </a:cubicBezTo>
                <a:cubicBezTo>
                  <a:pt x="8738" y="10581"/>
                  <a:pt x="8827" y="10575"/>
                  <a:pt x="8979" y="10507"/>
                </a:cubicBezTo>
                <a:cubicBezTo>
                  <a:pt x="9090" y="10458"/>
                  <a:pt x="9120" y="10432"/>
                  <a:pt x="9174" y="10342"/>
                </a:cubicBezTo>
                <a:lnTo>
                  <a:pt x="9238" y="10236"/>
                </a:lnTo>
                <a:lnTo>
                  <a:pt x="9241" y="9421"/>
                </a:lnTo>
                <a:lnTo>
                  <a:pt x="9241" y="8608"/>
                </a:lnTo>
                <a:lnTo>
                  <a:pt x="9392" y="8500"/>
                </a:lnTo>
                <a:cubicBezTo>
                  <a:pt x="9476" y="8441"/>
                  <a:pt x="9647" y="8325"/>
                  <a:pt x="9771" y="8240"/>
                </a:cubicBezTo>
                <a:cubicBezTo>
                  <a:pt x="10002" y="8083"/>
                  <a:pt x="10078" y="8008"/>
                  <a:pt x="10006" y="8008"/>
                </a:cubicBezTo>
                <a:close/>
                <a:moveTo>
                  <a:pt x="9937" y="11342"/>
                </a:moveTo>
                <a:cubicBezTo>
                  <a:pt x="9976" y="11364"/>
                  <a:pt x="9954" y="12175"/>
                  <a:pt x="9883" y="13312"/>
                </a:cubicBezTo>
                <a:cubicBezTo>
                  <a:pt x="9867" y="13582"/>
                  <a:pt x="9846" y="14044"/>
                  <a:pt x="9838" y="14339"/>
                </a:cubicBezTo>
                <a:lnTo>
                  <a:pt x="9823" y="14876"/>
                </a:lnTo>
                <a:lnTo>
                  <a:pt x="9757" y="14908"/>
                </a:lnTo>
                <a:cubicBezTo>
                  <a:pt x="9721" y="14926"/>
                  <a:pt x="9684" y="14940"/>
                  <a:pt x="9674" y="14937"/>
                </a:cubicBezTo>
                <a:cubicBezTo>
                  <a:pt x="9664" y="14935"/>
                  <a:pt x="9644" y="14942"/>
                  <a:pt x="9630" y="14953"/>
                </a:cubicBezTo>
                <a:cubicBezTo>
                  <a:pt x="9612" y="14967"/>
                  <a:pt x="9586" y="14956"/>
                  <a:pt x="9537" y="14914"/>
                </a:cubicBezTo>
                <a:cubicBezTo>
                  <a:pt x="9499" y="14881"/>
                  <a:pt x="9451" y="14853"/>
                  <a:pt x="9429" y="14853"/>
                </a:cubicBezTo>
                <a:cubicBezTo>
                  <a:pt x="9407" y="14853"/>
                  <a:pt x="9376" y="14837"/>
                  <a:pt x="9361" y="14815"/>
                </a:cubicBezTo>
                <a:cubicBezTo>
                  <a:pt x="9345" y="14793"/>
                  <a:pt x="9301" y="14774"/>
                  <a:pt x="9259" y="14770"/>
                </a:cubicBezTo>
                <a:cubicBezTo>
                  <a:pt x="9216" y="14766"/>
                  <a:pt x="9188" y="14753"/>
                  <a:pt x="9191" y="14739"/>
                </a:cubicBezTo>
                <a:cubicBezTo>
                  <a:pt x="9194" y="14725"/>
                  <a:pt x="9179" y="14705"/>
                  <a:pt x="9156" y="14693"/>
                </a:cubicBezTo>
                <a:cubicBezTo>
                  <a:pt x="9132" y="14682"/>
                  <a:pt x="9112" y="14661"/>
                  <a:pt x="9112" y="14646"/>
                </a:cubicBezTo>
                <a:cubicBezTo>
                  <a:pt x="9112" y="14631"/>
                  <a:pt x="9094" y="14613"/>
                  <a:pt x="9071" y="14607"/>
                </a:cubicBezTo>
                <a:cubicBezTo>
                  <a:pt x="9047" y="14601"/>
                  <a:pt x="9027" y="14583"/>
                  <a:pt x="9027" y="14565"/>
                </a:cubicBezTo>
                <a:cubicBezTo>
                  <a:pt x="9027" y="14546"/>
                  <a:pt x="9015" y="14539"/>
                  <a:pt x="8996" y="14546"/>
                </a:cubicBezTo>
                <a:cubicBezTo>
                  <a:pt x="8977" y="14553"/>
                  <a:pt x="8959" y="14543"/>
                  <a:pt x="8950" y="14520"/>
                </a:cubicBezTo>
                <a:cubicBezTo>
                  <a:pt x="8942" y="14500"/>
                  <a:pt x="8918" y="14472"/>
                  <a:pt x="8896" y="14457"/>
                </a:cubicBezTo>
                <a:cubicBezTo>
                  <a:pt x="8867" y="14437"/>
                  <a:pt x="8862" y="14424"/>
                  <a:pt x="8880" y="14404"/>
                </a:cubicBezTo>
                <a:cubicBezTo>
                  <a:pt x="8898" y="14383"/>
                  <a:pt x="8892" y="14374"/>
                  <a:pt x="8855" y="14369"/>
                </a:cubicBezTo>
                <a:cubicBezTo>
                  <a:pt x="8792" y="14360"/>
                  <a:pt x="8777" y="14253"/>
                  <a:pt x="8836" y="14239"/>
                </a:cubicBezTo>
                <a:cubicBezTo>
                  <a:pt x="8863" y="14232"/>
                  <a:pt x="8870" y="14216"/>
                  <a:pt x="8863" y="14182"/>
                </a:cubicBezTo>
                <a:cubicBezTo>
                  <a:pt x="8858" y="14155"/>
                  <a:pt x="8847" y="14137"/>
                  <a:pt x="8838" y="14142"/>
                </a:cubicBezTo>
                <a:cubicBezTo>
                  <a:pt x="8829" y="14148"/>
                  <a:pt x="8811" y="14140"/>
                  <a:pt x="8797" y="14125"/>
                </a:cubicBezTo>
                <a:cubicBezTo>
                  <a:pt x="8777" y="14101"/>
                  <a:pt x="8784" y="14089"/>
                  <a:pt x="8836" y="14064"/>
                </a:cubicBezTo>
                <a:cubicBezTo>
                  <a:pt x="8871" y="14046"/>
                  <a:pt x="8910" y="14032"/>
                  <a:pt x="8923" y="14032"/>
                </a:cubicBezTo>
                <a:cubicBezTo>
                  <a:pt x="8961" y="14032"/>
                  <a:pt x="9113" y="13901"/>
                  <a:pt x="9147" y="13839"/>
                </a:cubicBezTo>
                <a:cubicBezTo>
                  <a:pt x="9233" y="13684"/>
                  <a:pt x="9237" y="13655"/>
                  <a:pt x="9238" y="12725"/>
                </a:cubicBezTo>
                <a:lnTo>
                  <a:pt x="9238" y="11824"/>
                </a:lnTo>
                <a:lnTo>
                  <a:pt x="9307" y="11771"/>
                </a:lnTo>
                <a:cubicBezTo>
                  <a:pt x="9504" y="11617"/>
                  <a:pt x="9922" y="11333"/>
                  <a:pt x="9937" y="11342"/>
                </a:cubicBezTo>
                <a:close/>
                <a:moveTo>
                  <a:pt x="5680" y="17244"/>
                </a:moveTo>
                <a:cubicBezTo>
                  <a:pt x="5678" y="17246"/>
                  <a:pt x="5676" y="17252"/>
                  <a:pt x="5676" y="17264"/>
                </a:cubicBezTo>
                <a:cubicBezTo>
                  <a:pt x="5675" y="17285"/>
                  <a:pt x="5679" y="17296"/>
                  <a:pt x="5686" y="17289"/>
                </a:cubicBezTo>
                <a:cubicBezTo>
                  <a:pt x="5693" y="17283"/>
                  <a:pt x="5694" y="17266"/>
                  <a:pt x="5688" y="17252"/>
                </a:cubicBezTo>
                <a:cubicBezTo>
                  <a:pt x="5685" y="17244"/>
                  <a:pt x="5682" y="17242"/>
                  <a:pt x="5680" y="17244"/>
                </a:cubicBezTo>
                <a:close/>
                <a:moveTo>
                  <a:pt x="8859" y="18096"/>
                </a:moveTo>
                <a:cubicBezTo>
                  <a:pt x="8847" y="18096"/>
                  <a:pt x="8838" y="18105"/>
                  <a:pt x="8838" y="18116"/>
                </a:cubicBezTo>
                <a:cubicBezTo>
                  <a:pt x="8838" y="18127"/>
                  <a:pt x="8847" y="18137"/>
                  <a:pt x="8859" y="18137"/>
                </a:cubicBezTo>
                <a:cubicBezTo>
                  <a:pt x="8871" y="18137"/>
                  <a:pt x="8880" y="18127"/>
                  <a:pt x="8880" y="18116"/>
                </a:cubicBezTo>
                <a:cubicBezTo>
                  <a:pt x="8880" y="18105"/>
                  <a:pt x="8871" y="18096"/>
                  <a:pt x="8859" y="18096"/>
                </a:cubicBezTo>
                <a:close/>
                <a:moveTo>
                  <a:pt x="5796" y="18124"/>
                </a:moveTo>
                <a:cubicBezTo>
                  <a:pt x="5795" y="18121"/>
                  <a:pt x="5788" y="18122"/>
                  <a:pt x="5773" y="18128"/>
                </a:cubicBezTo>
                <a:cubicBezTo>
                  <a:pt x="5754" y="18135"/>
                  <a:pt x="5738" y="18149"/>
                  <a:pt x="5738" y="18159"/>
                </a:cubicBezTo>
                <a:cubicBezTo>
                  <a:pt x="5738" y="18185"/>
                  <a:pt x="5749" y="18180"/>
                  <a:pt x="5779" y="18145"/>
                </a:cubicBezTo>
                <a:cubicBezTo>
                  <a:pt x="5791" y="18133"/>
                  <a:pt x="5797" y="18126"/>
                  <a:pt x="5796" y="18124"/>
                </a:cubicBezTo>
                <a:close/>
                <a:moveTo>
                  <a:pt x="7557" y="18145"/>
                </a:moveTo>
                <a:cubicBezTo>
                  <a:pt x="7551" y="18147"/>
                  <a:pt x="7544" y="18150"/>
                  <a:pt x="7540" y="18155"/>
                </a:cubicBezTo>
                <a:cubicBezTo>
                  <a:pt x="7533" y="18166"/>
                  <a:pt x="7543" y="18177"/>
                  <a:pt x="7561" y="18177"/>
                </a:cubicBezTo>
                <a:cubicBezTo>
                  <a:pt x="7598" y="18177"/>
                  <a:pt x="7603" y="18164"/>
                  <a:pt x="7573" y="18147"/>
                </a:cubicBezTo>
                <a:cubicBezTo>
                  <a:pt x="7568" y="18144"/>
                  <a:pt x="7563" y="18144"/>
                  <a:pt x="7557" y="18145"/>
                </a:cubicBezTo>
                <a:close/>
                <a:moveTo>
                  <a:pt x="8158" y="18163"/>
                </a:moveTo>
                <a:cubicBezTo>
                  <a:pt x="8132" y="18168"/>
                  <a:pt x="8149" y="18171"/>
                  <a:pt x="8195" y="18171"/>
                </a:cubicBezTo>
                <a:cubicBezTo>
                  <a:pt x="8242" y="18171"/>
                  <a:pt x="8263" y="18168"/>
                  <a:pt x="8243" y="18163"/>
                </a:cubicBezTo>
                <a:cubicBezTo>
                  <a:pt x="8223" y="18158"/>
                  <a:pt x="8184" y="18158"/>
                  <a:pt x="8158" y="18163"/>
                </a:cubicBezTo>
                <a:close/>
                <a:moveTo>
                  <a:pt x="8923" y="18216"/>
                </a:moveTo>
                <a:cubicBezTo>
                  <a:pt x="8911" y="18216"/>
                  <a:pt x="8900" y="18225"/>
                  <a:pt x="8900" y="18236"/>
                </a:cubicBezTo>
                <a:cubicBezTo>
                  <a:pt x="8900" y="18247"/>
                  <a:pt x="8906" y="18258"/>
                  <a:pt x="8911" y="18258"/>
                </a:cubicBezTo>
                <a:cubicBezTo>
                  <a:pt x="8916" y="18258"/>
                  <a:pt x="8926" y="18247"/>
                  <a:pt x="8934" y="18236"/>
                </a:cubicBezTo>
                <a:cubicBezTo>
                  <a:pt x="8941" y="18225"/>
                  <a:pt x="8936" y="18216"/>
                  <a:pt x="8923" y="18216"/>
                </a:cubicBezTo>
                <a:close/>
                <a:moveTo>
                  <a:pt x="6852" y="18222"/>
                </a:moveTo>
                <a:cubicBezTo>
                  <a:pt x="6835" y="18228"/>
                  <a:pt x="6839" y="18233"/>
                  <a:pt x="6864" y="18234"/>
                </a:cubicBezTo>
                <a:cubicBezTo>
                  <a:pt x="6886" y="18235"/>
                  <a:pt x="6898" y="18231"/>
                  <a:pt x="6891" y="18224"/>
                </a:cubicBezTo>
                <a:cubicBezTo>
                  <a:pt x="6884" y="18217"/>
                  <a:pt x="6867" y="18216"/>
                  <a:pt x="6852" y="18222"/>
                </a:cubicBezTo>
                <a:close/>
                <a:moveTo>
                  <a:pt x="1309" y="20558"/>
                </a:moveTo>
                <a:cubicBezTo>
                  <a:pt x="1297" y="20558"/>
                  <a:pt x="1286" y="20569"/>
                  <a:pt x="1286" y="20580"/>
                </a:cubicBezTo>
                <a:cubicBezTo>
                  <a:pt x="1286" y="20591"/>
                  <a:pt x="1297" y="20599"/>
                  <a:pt x="1309" y="20599"/>
                </a:cubicBezTo>
                <a:cubicBezTo>
                  <a:pt x="1320" y="20599"/>
                  <a:pt x="1329" y="20591"/>
                  <a:pt x="1329" y="20580"/>
                </a:cubicBezTo>
                <a:cubicBezTo>
                  <a:pt x="1329" y="20569"/>
                  <a:pt x="1320" y="20558"/>
                  <a:pt x="1309" y="20558"/>
                </a:cubicBezTo>
                <a:close/>
                <a:moveTo>
                  <a:pt x="3206" y="21239"/>
                </a:moveTo>
                <a:cubicBezTo>
                  <a:pt x="3194" y="21239"/>
                  <a:pt x="3185" y="21248"/>
                  <a:pt x="3185" y="21259"/>
                </a:cubicBezTo>
                <a:cubicBezTo>
                  <a:pt x="3185" y="21270"/>
                  <a:pt x="3194" y="21280"/>
                  <a:pt x="3206" y="21280"/>
                </a:cubicBezTo>
                <a:cubicBezTo>
                  <a:pt x="3218" y="21280"/>
                  <a:pt x="3227" y="21270"/>
                  <a:pt x="3227" y="21259"/>
                </a:cubicBezTo>
                <a:cubicBezTo>
                  <a:pt x="3227" y="21248"/>
                  <a:pt x="3218" y="21239"/>
                  <a:pt x="3206" y="21239"/>
                </a:cubicBezTo>
                <a:close/>
                <a:moveTo>
                  <a:pt x="2024" y="21460"/>
                </a:moveTo>
                <a:cubicBezTo>
                  <a:pt x="2012" y="21460"/>
                  <a:pt x="2003" y="21468"/>
                  <a:pt x="2003" y="21479"/>
                </a:cubicBezTo>
                <a:cubicBezTo>
                  <a:pt x="2003" y="21490"/>
                  <a:pt x="2012" y="21499"/>
                  <a:pt x="2024" y="21499"/>
                </a:cubicBezTo>
                <a:cubicBezTo>
                  <a:pt x="2036" y="21499"/>
                  <a:pt x="2047" y="21490"/>
                  <a:pt x="2047" y="21479"/>
                </a:cubicBezTo>
                <a:cubicBezTo>
                  <a:pt x="2047" y="21468"/>
                  <a:pt x="2036" y="21460"/>
                  <a:pt x="2024" y="21460"/>
                </a:cubicBezTo>
                <a:close/>
                <a:moveTo>
                  <a:pt x="3359" y="21467"/>
                </a:moveTo>
                <a:cubicBezTo>
                  <a:pt x="3356" y="21469"/>
                  <a:pt x="3353" y="21473"/>
                  <a:pt x="3353" y="21479"/>
                </a:cubicBezTo>
                <a:cubicBezTo>
                  <a:pt x="3353" y="21491"/>
                  <a:pt x="3362" y="21499"/>
                  <a:pt x="3374" y="21499"/>
                </a:cubicBezTo>
                <a:cubicBezTo>
                  <a:pt x="3386" y="21499"/>
                  <a:pt x="3397" y="21496"/>
                  <a:pt x="3397" y="21491"/>
                </a:cubicBezTo>
                <a:cubicBezTo>
                  <a:pt x="3397" y="21486"/>
                  <a:pt x="3386" y="21476"/>
                  <a:pt x="3374" y="21469"/>
                </a:cubicBezTo>
                <a:cubicBezTo>
                  <a:pt x="3368" y="21466"/>
                  <a:pt x="3363" y="21466"/>
                  <a:pt x="3359" y="21467"/>
                </a:cubicBezTo>
                <a:close/>
                <a:moveTo>
                  <a:pt x="3845" y="21548"/>
                </a:moveTo>
                <a:cubicBezTo>
                  <a:pt x="3842" y="21550"/>
                  <a:pt x="3841" y="21556"/>
                  <a:pt x="3841" y="21568"/>
                </a:cubicBezTo>
                <a:cubicBezTo>
                  <a:pt x="3840" y="21589"/>
                  <a:pt x="3844" y="21600"/>
                  <a:pt x="3851" y="21593"/>
                </a:cubicBezTo>
                <a:cubicBezTo>
                  <a:pt x="3858" y="21587"/>
                  <a:pt x="3859" y="21570"/>
                  <a:pt x="3853" y="21556"/>
                </a:cubicBezTo>
                <a:cubicBezTo>
                  <a:pt x="3850" y="21548"/>
                  <a:pt x="3847" y="21546"/>
                  <a:pt x="3845" y="2154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12" name="PAR-Q"/>
          <p:cNvSpPr txBox="1"/>
          <p:nvPr/>
        </p:nvSpPr>
        <p:spPr>
          <a:xfrm>
            <a:off x="5972846" y="752249"/>
            <a:ext cx="192109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PAR-Q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reventing injury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 dirty="0">
                <a:solidFill>
                  <a:srgbClr val="00CCCC"/>
                </a:solidFill>
              </a:rPr>
              <a:t>Preventing injury</a:t>
            </a:r>
          </a:p>
          <a:p>
            <a:pPr marL="742950" indent="-742950">
              <a:buClr>
                <a:schemeClr val="tx1"/>
              </a:buClr>
              <a:buSzPct val="100000"/>
              <a:buFont typeface="+mj-lt"/>
              <a:buAutoNum type="arabicPeriod"/>
              <a:defRPr sz="4000"/>
            </a:pPr>
            <a:r>
              <a:rPr b="1" dirty="0">
                <a:solidFill>
                  <a:srgbClr val="00CCCC"/>
                </a:solidFill>
              </a:rPr>
              <a:t>Warm up</a:t>
            </a:r>
            <a:r>
              <a:rPr dirty="0"/>
              <a:t> and </a:t>
            </a:r>
            <a:r>
              <a:rPr b="1" dirty="0">
                <a:solidFill>
                  <a:srgbClr val="00CCCC"/>
                </a:solidFill>
              </a:rPr>
              <a:t>cool down </a:t>
            </a:r>
            <a:r>
              <a:rPr dirty="0"/>
              <a:t>properly.</a:t>
            </a:r>
          </a:p>
          <a:p>
            <a:pPr marL="742950" indent="-742950">
              <a:buClr>
                <a:schemeClr val="tx1"/>
              </a:buClr>
              <a:buSzPct val="100000"/>
              <a:buFont typeface="+mj-lt"/>
              <a:buAutoNum type="arabicPeriod"/>
              <a:defRPr sz="4000"/>
            </a:pPr>
            <a:r>
              <a:rPr dirty="0"/>
              <a:t>Use the </a:t>
            </a:r>
            <a:r>
              <a:rPr b="1" dirty="0">
                <a:solidFill>
                  <a:srgbClr val="00CCCC"/>
                </a:solidFill>
              </a:rPr>
              <a:t>correct equipment</a:t>
            </a:r>
            <a:r>
              <a:rPr dirty="0"/>
              <a:t>.</a:t>
            </a:r>
          </a:p>
          <a:p>
            <a:pPr marL="742950" indent="-742950">
              <a:buClr>
                <a:schemeClr val="tx1"/>
              </a:buClr>
              <a:buSzPct val="100000"/>
              <a:buFont typeface="+mj-lt"/>
              <a:buAutoNum type="arabicPeriod"/>
              <a:defRPr sz="4000"/>
            </a:pPr>
            <a:r>
              <a:rPr b="1" dirty="0">
                <a:solidFill>
                  <a:srgbClr val="00CCCC"/>
                </a:solidFill>
              </a:rPr>
              <a:t>Know and follow the rules and regulations</a:t>
            </a:r>
            <a:r>
              <a:rPr dirty="0"/>
              <a:t>.</a:t>
            </a:r>
          </a:p>
          <a:p>
            <a:pPr marL="742950" indent="-742950">
              <a:buClr>
                <a:schemeClr val="tx1"/>
              </a:buClr>
              <a:buSzPct val="100000"/>
              <a:buFont typeface="+mj-lt"/>
              <a:buAutoNum type="arabicPeriod"/>
              <a:defRPr sz="4000"/>
            </a:pPr>
            <a:r>
              <a:rPr b="1" dirty="0">
                <a:solidFill>
                  <a:srgbClr val="00CCCC"/>
                </a:solidFill>
              </a:rPr>
              <a:t>Wear appropriate protective clothing</a:t>
            </a:r>
            <a:r>
              <a:rPr dirty="0"/>
              <a:t>.</a:t>
            </a:r>
          </a:p>
          <a:p>
            <a:pPr marL="742950" indent="-742950">
              <a:buClr>
                <a:schemeClr val="tx1"/>
              </a:buClr>
              <a:buSzPct val="100000"/>
              <a:buFont typeface="+mj-lt"/>
              <a:buAutoNum type="arabicPeriod"/>
              <a:defRPr sz="4000"/>
            </a:pPr>
            <a:r>
              <a:rPr dirty="0"/>
              <a:t>Check equipment for </a:t>
            </a:r>
            <a:r>
              <a:rPr b="1" dirty="0">
                <a:solidFill>
                  <a:srgbClr val="00CCCC"/>
                </a:solidFill>
              </a:rPr>
              <a:t>faults</a:t>
            </a:r>
            <a:r>
              <a:rPr dirty="0"/>
              <a:t>.</a:t>
            </a:r>
          </a:p>
          <a:p>
            <a:pPr marL="742950" indent="-742950">
              <a:buClr>
                <a:schemeClr val="tx1"/>
              </a:buClr>
              <a:buSzPct val="100000"/>
              <a:buFont typeface="+mj-lt"/>
              <a:buAutoNum type="arabicPeriod"/>
              <a:defRPr sz="4000"/>
            </a:pPr>
            <a:r>
              <a:rPr dirty="0"/>
              <a:t>Check the </a:t>
            </a:r>
            <a:r>
              <a:rPr b="1" dirty="0">
                <a:solidFill>
                  <a:srgbClr val="00CCCC"/>
                </a:solidFill>
              </a:rPr>
              <a:t>facilities</a:t>
            </a:r>
            <a:r>
              <a:rPr dirty="0"/>
              <a:t> for any harmful objects and </a:t>
            </a:r>
            <a:r>
              <a:rPr b="1" dirty="0">
                <a:solidFill>
                  <a:srgbClr val="00CCCC"/>
                </a:solidFill>
              </a:rPr>
              <a:t>hazards</a:t>
            </a:r>
            <a:r>
              <a:rPr dirty="0"/>
              <a:t>.</a:t>
            </a:r>
          </a:p>
        </p:txBody>
      </p:sp>
      <p:sp>
        <p:nvSpPr>
          <p:cNvPr id="215" name="Preventing Injury"/>
          <p:cNvSpPr txBox="1"/>
          <p:nvPr/>
        </p:nvSpPr>
        <p:spPr>
          <a:xfrm>
            <a:off x="4682779" y="782916"/>
            <a:ext cx="450123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Preventing </a:t>
            </a:r>
            <a:r>
              <a:rPr lang="en-AU" dirty="0" err="1"/>
              <a:t>i</a:t>
            </a:r>
            <a:r>
              <a:rPr dirty="0" err="1"/>
              <a:t>njury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here is one form of treatment that is used for a number of minor injuries and you can remember it using the acronym R.I.C.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/>
            <a:r>
              <a:rPr dirty="0"/>
              <a:t>There is one form of </a:t>
            </a:r>
            <a:r>
              <a:rPr b="1" dirty="0">
                <a:solidFill>
                  <a:srgbClr val="00CCCC"/>
                </a:solidFill>
              </a:rPr>
              <a:t>treatment</a:t>
            </a:r>
            <a:r>
              <a:rPr dirty="0"/>
              <a:t> that is used for a number of </a:t>
            </a:r>
            <a:r>
              <a:rPr b="1" dirty="0">
                <a:solidFill>
                  <a:srgbClr val="00CCCC"/>
                </a:solidFill>
              </a:rPr>
              <a:t>minor injuries</a:t>
            </a:r>
            <a:r>
              <a:rPr b="1" dirty="0">
                <a:solidFill>
                  <a:srgbClr val="E46D2A"/>
                </a:solidFill>
              </a:rPr>
              <a:t> </a:t>
            </a:r>
            <a:r>
              <a:rPr dirty="0"/>
              <a:t>and you can remember it using the acronym </a:t>
            </a:r>
            <a:r>
              <a:rPr b="1" dirty="0">
                <a:solidFill>
                  <a:srgbClr val="00CCCC"/>
                </a:solidFill>
              </a:rPr>
              <a:t>R.I.C.E</a:t>
            </a:r>
            <a:r>
              <a:rPr dirty="0"/>
              <a:t>.</a:t>
            </a:r>
          </a:p>
          <a:p>
            <a:pPr marL="1333500" lvl="3" indent="0">
              <a:buSzTx/>
              <a:buNone/>
            </a:pPr>
            <a:r>
              <a:rPr b="1" dirty="0">
                <a:solidFill>
                  <a:srgbClr val="00CCCC"/>
                </a:solidFill>
              </a:rPr>
              <a:t>Rest</a:t>
            </a:r>
            <a:r>
              <a:rPr dirty="0"/>
              <a:t> - sit down or lie down and do not move.</a:t>
            </a:r>
          </a:p>
          <a:p>
            <a:pPr marL="1333500" lvl="3" indent="0">
              <a:buSzTx/>
              <a:buNone/>
            </a:pPr>
            <a:r>
              <a:rPr b="1" dirty="0">
                <a:solidFill>
                  <a:srgbClr val="00CCCC"/>
                </a:solidFill>
              </a:rPr>
              <a:t>Ice</a:t>
            </a:r>
            <a:r>
              <a:rPr dirty="0"/>
              <a:t> - cool the injured area by applying ice.</a:t>
            </a:r>
          </a:p>
          <a:p>
            <a:pPr marL="1333500" lvl="3" indent="0">
              <a:buSzTx/>
              <a:buNone/>
            </a:pPr>
            <a:r>
              <a:rPr b="1" dirty="0">
                <a:solidFill>
                  <a:srgbClr val="00CCCC"/>
                </a:solidFill>
              </a:rPr>
              <a:t>Compression</a:t>
            </a:r>
            <a:r>
              <a:rPr dirty="0"/>
              <a:t> - use a </a:t>
            </a:r>
            <a:br>
              <a:rPr dirty="0"/>
            </a:br>
            <a:r>
              <a:rPr dirty="0"/>
              <a:t>bandage to stop the swelling.</a:t>
            </a:r>
          </a:p>
          <a:p>
            <a:pPr marL="1333500" lvl="3" indent="0">
              <a:buSzTx/>
              <a:buNone/>
            </a:pPr>
            <a:r>
              <a:rPr b="1" dirty="0">
                <a:solidFill>
                  <a:srgbClr val="00CCCC"/>
                </a:solidFill>
              </a:rPr>
              <a:t>Elevation</a:t>
            </a:r>
            <a:r>
              <a:rPr dirty="0"/>
              <a:t> - raise the joint higher than the heart to reduce the swelling.</a:t>
            </a:r>
          </a:p>
        </p:txBody>
      </p:sp>
      <p:pic>
        <p:nvPicPr>
          <p:cNvPr id="218" name="Rest - injured bear in bed.jpg" descr="Rest - injured bear in bed.jpg"/>
          <p:cNvPicPr>
            <a:picLocks noChangeAspect="1"/>
          </p:cNvPicPr>
          <p:nvPr/>
        </p:nvPicPr>
        <p:blipFill>
          <a:blip r:embed="rId2"/>
          <a:srcRect l="8240" t="1923" r="9392" b="6678"/>
          <a:stretch>
            <a:fillRect/>
          </a:stretch>
        </p:blipFill>
        <p:spPr>
          <a:xfrm>
            <a:off x="392210" y="4081344"/>
            <a:ext cx="1566864" cy="1156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26" y="0"/>
                </a:moveTo>
                <a:cubicBezTo>
                  <a:pt x="1176" y="0"/>
                  <a:pt x="0" y="1594"/>
                  <a:pt x="0" y="3559"/>
                </a:cubicBezTo>
                <a:lnTo>
                  <a:pt x="0" y="18041"/>
                </a:lnTo>
                <a:cubicBezTo>
                  <a:pt x="0" y="20006"/>
                  <a:pt x="1176" y="21600"/>
                  <a:pt x="2626" y="21600"/>
                </a:cubicBezTo>
                <a:lnTo>
                  <a:pt x="18974" y="21600"/>
                </a:lnTo>
                <a:cubicBezTo>
                  <a:pt x="20424" y="21600"/>
                  <a:pt x="21600" y="20006"/>
                  <a:pt x="21600" y="18041"/>
                </a:cubicBezTo>
                <a:lnTo>
                  <a:pt x="21600" y="3559"/>
                </a:lnTo>
                <a:cubicBezTo>
                  <a:pt x="21600" y="1594"/>
                  <a:pt x="20424" y="0"/>
                  <a:pt x="18974" y="0"/>
                </a:cubicBezTo>
                <a:lnTo>
                  <a:pt x="2626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19" name="Ice.jpg" descr="Ice.jpg"/>
          <p:cNvPicPr>
            <a:picLocks noChangeAspect="1"/>
          </p:cNvPicPr>
          <p:nvPr/>
        </p:nvPicPr>
        <p:blipFill>
          <a:blip r:embed="rId3"/>
          <a:srcRect l="7" t="1"/>
          <a:stretch>
            <a:fillRect/>
          </a:stretch>
        </p:blipFill>
        <p:spPr>
          <a:xfrm>
            <a:off x="11271925" y="4866282"/>
            <a:ext cx="1159635" cy="1773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20" name="Compression.jpg" descr="Compression.jpg"/>
          <p:cNvPicPr>
            <a:picLocks noChangeAspect="1"/>
          </p:cNvPicPr>
          <p:nvPr/>
        </p:nvPicPr>
        <p:blipFill>
          <a:blip r:embed="rId4"/>
          <a:srcRect l="21317" r="3542" b="4305"/>
          <a:stretch>
            <a:fillRect/>
          </a:stretch>
        </p:blipFill>
        <p:spPr>
          <a:xfrm>
            <a:off x="463449" y="6158838"/>
            <a:ext cx="1424783" cy="1272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32" y="0"/>
                </a:moveTo>
                <a:lnTo>
                  <a:pt x="13279" y="249"/>
                </a:lnTo>
                <a:cubicBezTo>
                  <a:pt x="13142" y="386"/>
                  <a:pt x="12944" y="574"/>
                  <a:pt x="12834" y="667"/>
                </a:cubicBezTo>
                <a:cubicBezTo>
                  <a:pt x="12724" y="759"/>
                  <a:pt x="12520" y="947"/>
                  <a:pt x="12382" y="1078"/>
                </a:cubicBezTo>
                <a:cubicBezTo>
                  <a:pt x="12245" y="1208"/>
                  <a:pt x="11930" y="1493"/>
                  <a:pt x="11684" y="1711"/>
                </a:cubicBezTo>
                <a:cubicBezTo>
                  <a:pt x="11439" y="1928"/>
                  <a:pt x="11029" y="2314"/>
                  <a:pt x="10770" y="2573"/>
                </a:cubicBezTo>
                <a:cubicBezTo>
                  <a:pt x="9967" y="3375"/>
                  <a:pt x="9963" y="3379"/>
                  <a:pt x="9452" y="3684"/>
                </a:cubicBezTo>
                <a:cubicBezTo>
                  <a:pt x="8870" y="4032"/>
                  <a:pt x="8496" y="4279"/>
                  <a:pt x="8309" y="4439"/>
                </a:cubicBezTo>
                <a:cubicBezTo>
                  <a:pt x="8231" y="4505"/>
                  <a:pt x="8000" y="4651"/>
                  <a:pt x="7798" y="4762"/>
                </a:cubicBezTo>
                <a:cubicBezTo>
                  <a:pt x="7415" y="4972"/>
                  <a:pt x="7402" y="4978"/>
                  <a:pt x="6931" y="5193"/>
                </a:cubicBezTo>
                <a:cubicBezTo>
                  <a:pt x="6555" y="5365"/>
                  <a:pt x="6172" y="5587"/>
                  <a:pt x="5908" y="5779"/>
                </a:cubicBezTo>
                <a:cubicBezTo>
                  <a:pt x="5685" y="5942"/>
                  <a:pt x="5383" y="6259"/>
                  <a:pt x="5277" y="6446"/>
                </a:cubicBezTo>
                <a:cubicBezTo>
                  <a:pt x="5155" y="6659"/>
                  <a:pt x="4897" y="7265"/>
                  <a:pt x="4795" y="7577"/>
                </a:cubicBezTo>
                <a:cubicBezTo>
                  <a:pt x="4668" y="7967"/>
                  <a:pt x="4295" y="9441"/>
                  <a:pt x="4176" y="10036"/>
                </a:cubicBezTo>
                <a:cubicBezTo>
                  <a:pt x="4153" y="10149"/>
                  <a:pt x="4104" y="10367"/>
                  <a:pt x="4061" y="10520"/>
                </a:cubicBezTo>
                <a:cubicBezTo>
                  <a:pt x="3843" y="11311"/>
                  <a:pt x="3791" y="11503"/>
                  <a:pt x="3718" y="11814"/>
                </a:cubicBezTo>
                <a:cubicBezTo>
                  <a:pt x="3621" y="12231"/>
                  <a:pt x="3453" y="12774"/>
                  <a:pt x="3249" y="13322"/>
                </a:cubicBezTo>
                <a:cubicBezTo>
                  <a:pt x="3164" y="13552"/>
                  <a:pt x="3012" y="13953"/>
                  <a:pt x="2918" y="14211"/>
                </a:cubicBezTo>
                <a:cubicBezTo>
                  <a:pt x="2824" y="14470"/>
                  <a:pt x="2622" y="14946"/>
                  <a:pt x="2467" y="15269"/>
                </a:cubicBezTo>
                <a:cubicBezTo>
                  <a:pt x="2142" y="15945"/>
                  <a:pt x="1793" y="16702"/>
                  <a:pt x="1673" y="17000"/>
                </a:cubicBezTo>
                <a:cubicBezTo>
                  <a:pt x="1627" y="17113"/>
                  <a:pt x="1519" y="17334"/>
                  <a:pt x="1432" y="17491"/>
                </a:cubicBezTo>
                <a:cubicBezTo>
                  <a:pt x="1345" y="17649"/>
                  <a:pt x="1276" y="17807"/>
                  <a:pt x="1276" y="17842"/>
                </a:cubicBezTo>
                <a:cubicBezTo>
                  <a:pt x="1276" y="17880"/>
                  <a:pt x="1201" y="17995"/>
                  <a:pt x="1083" y="18131"/>
                </a:cubicBezTo>
                <a:cubicBezTo>
                  <a:pt x="854" y="18397"/>
                  <a:pt x="643" y="18726"/>
                  <a:pt x="391" y="19209"/>
                </a:cubicBezTo>
                <a:cubicBezTo>
                  <a:pt x="256" y="19469"/>
                  <a:pt x="136" y="19685"/>
                  <a:pt x="0" y="19943"/>
                </a:cubicBezTo>
                <a:cubicBezTo>
                  <a:pt x="495" y="20926"/>
                  <a:pt x="1423" y="21600"/>
                  <a:pt x="2503" y="21600"/>
                </a:cubicBezTo>
                <a:lnTo>
                  <a:pt x="10445" y="21600"/>
                </a:lnTo>
                <a:cubicBezTo>
                  <a:pt x="10496" y="21450"/>
                  <a:pt x="10557" y="21278"/>
                  <a:pt x="10583" y="21196"/>
                </a:cubicBezTo>
                <a:cubicBezTo>
                  <a:pt x="10632" y="21045"/>
                  <a:pt x="10767" y="20671"/>
                  <a:pt x="10884" y="20361"/>
                </a:cubicBezTo>
                <a:cubicBezTo>
                  <a:pt x="11001" y="20051"/>
                  <a:pt x="11155" y="19649"/>
                  <a:pt x="11221" y="19472"/>
                </a:cubicBezTo>
                <a:cubicBezTo>
                  <a:pt x="11288" y="19294"/>
                  <a:pt x="11402" y="18997"/>
                  <a:pt x="11480" y="18812"/>
                </a:cubicBezTo>
                <a:cubicBezTo>
                  <a:pt x="11831" y="17978"/>
                  <a:pt x="12026" y="17473"/>
                  <a:pt x="12051" y="17310"/>
                </a:cubicBezTo>
                <a:cubicBezTo>
                  <a:pt x="12062" y="17240"/>
                  <a:pt x="12098" y="17171"/>
                  <a:pt x="12160" y="17108"/>
                </a:cubicBezTo>
                <a:cubicBezTo>
                  <a:pt x="12213" y="17053"/>
                  <a:pt x="12297" y="16918"/>
                  <a:pt x="12346" y="16798"/>
                </a:cubicBezTo>
                <a:cubicBezTo>
                  <a:pt x="12428" y="16601"/>
                  <a:pt x="12441" y="16578"/>
                  <a:pt x="12545" y="16542"/>
                </a:cubicBezTo>
                <a:cubicBezTo>
                  <a:pt x="12647" y="16506"/>
                  <a:pt x="12666" y="16481"/>
                  <a:pt x="12767" y="16266"/>
                </a:cubicBezTo>
                <a:cubicBezTo>
                  <a:pt x="12829" y="16136"/>
                  <a:pt x="12924" y="15989"/>
                  <a:pt x="12978" y="15936"/>
                </a:cubicBezTo>
                <a:cubicBezTo>
                  <a:pt x="13070" y="15845"/>
                  <a:pt x="13081" y="15845"/>
                  <a:pt x="13219" y="15862"/>
                </a:cubicBezTo>
                <a:cubicBezTo>
                  <a:pt x="13422" y="15886"/>
                  <a:pt x="13586" y="15837"/>
                  <a:pt x="13796" y="15686"/>
                </a:cubicBezTo>
                <a:cubicBezTo>
                  <a:pt x="13896" y="15615"/>
                  <a:pt x="14069" y="15497"/>
                  <a:pt x="14187" y="15430"/>
                </a:cubicBezTo>
                <a:cubicBezTo>
                  <a:pt x="14588" y="15207"/>
                  <a:pt x="15143" y="14777"/>
                  <a:pt x="15764" y="14191"/>
                </a:cubicBezTo>
                <a:cubicBezTo>
                  <a:pt x="15956" y="14010"/>
                  <a:pt x="16165" y="13815"/>
                  <a:pt x="16233" y="13767"/>
                </a:cubicBezTo>
                <a:cubicBezTo>
                  <a:pt x="16302" y="13718"/>
                  <a:pt x="16405" y="13642"/>
                  <a:pt x="16462" y="13592"/>
                </a:cubicBezTo>
                <a:cubicBezTo>
                  <a:pt x="16791" y="13299"/>
                  <a:pt x="17415" y="12896"/>
                  <a:pt x="17647" y="12831"/>
                </a:cubicBezTo>
                <a:cubicBezTo>
                  <a:pt x="17800" y="12788"/>
                  <a:pt x="18008" y="12680"/>
                  <a:pt x="18158" y="12555"/>
                </a:cubicBezTo>
                <a:cubicBezTo>
                  <a:pt x="18195" y="12525"/>
                  <a:pt x="18376" y="12383"/>
                  <a:pt x="18568" y="12245"/>
                </a:cubicBezTo>
                <a:cubicBezTo>
                  <a:pt x="18875" y="12022"/>
                  <a:pt x="19013" y="11952"/>
                  <a:pt x="19753" y="11612"/>
                </a:cubicBezTo>
                <a:cubicBezTo>
                  <a:pt x="20541" y="11248"/>
                  <a:pt x="20631" y="11194"/>
                  <a:pt x="21359" y="10723"/>
                </a:cubicBezTo>
                <a:cubicBezTo>
                  <a:pt x="21460" y="10657"/>
                  <a:pt x="21500" y="10626"/>
                  <a:pt x="21600" y="10561"/>
                </a:cubicBezTo>
                <a:lnTo>
                  <a:pt x="21600" y="3118"/>
                </a:lnTo>
                <a:cubicBezTo>
                  <a:pt x="21600" y="1613"/>
                  <a:pt x="20678" y="360"/>
                  <a:pt x="19434" y="0"/>
                </a:cubicBezTo>
                <a:lnTo>
                  <a:pt x="13532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21" name="Elevation.jpg" descr="Elevation.jpg"/>
          <p:cNvPicPr>
            <a:picLocks noChangeAspect="1"/>
          </p:cNvPicPr>
          <p:nvPr/>
        </p:nvPicPr>
        <p:blipFill>
          <a:blip r:embed="rId5"/>
          <a:srcRect l="2454" t="4042" r="1791" b="4034"/>
          <a:stretch>
            <a:fillRect/>
          </a:stretch>
        </p:blipFill>
        <p:spPr>
          <a:xfrm>
            <a:off x="9122503" y="7882473"/>
            <a:ext cx="1466172" cy="974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extrusionOk="0">
                <a:moveTo>
                  <a:pt x="16488" y="0"/>
                </a:moveTo>
                <a:lnTo>
                  <a:pt x="16488" y="273"/>
                </a:lnTo>
                <a:lnTo>
                  <a:pt x="16488" y="545"/>
                </a:lnTo>
                <a:lnTo>
                  <a:pt x="16781" y="545"/>
                </a:lnTo>
                <a:cubicBezTo>
                  <a:pt x="16941" y="545"/>
                  <a:pt x="17079" y="554"/>
                  <a:pt x="17085" y="563"/>
                </a:cubicBezTo>
                <a:cubicBezTo>
                  <a:pt x="17090" y="572"/>
                  <a:pt x="17082" y="652"/>
                  <a:pt x="17067" y="739"/>
                </a:cubicBezTo>
                <a:cubicBezTo>
                  <a:pt x="17034" y="933"/>
                  <a:pt x="17048" y="1102"/>
                  <a:pt x="17114" y="1249"/>
                </a:cubicBezTo>
                <a:lnTo>
                  <a:pt x="17167" y="1354"/>
                </a:lnTo>
                <a:lnTo>
                  <a:pt x="16921" y="3764"/>
                </a:lnTo>
                <a:cubicBezTo>
                  <a:pt x="16785" y="5086"/>
                  <a:pt x="16611" y="6772"/>
                  <a:pt x="16535" y="7511"/>
                </a:cubicBezTo>
                <a:cubicBezTo>
                  <a:pt x="16403" y="8797"/>
                  <a:pt x="16396" y="8854"/>
                  <a:pt x="16348" y="8900"/>
                </a:cubicBezTo>
                <a:cubicBezTo>
                  <a:pt x="16321" y="8927"/>
                  <a:pt x="15427" y="9851"/>
                  <a:pt x="14366" y="10958"/>
                </a:cubicBezTo>
                <a:lnTo>
                  <a:pt x="12437" y="12972"/>
                </a:lnTo>
                <a:lnTo>
                  <a:pt x="12332" y="12867"/>
                </a:lnTo>
                <a:cubicBezTo>
                  <a:pt x="12190" y="12725"/>
                  <a:pt x="12056" y="12638"/>
                  <a:pt x="11893" y="12585"/>
                </a:cubicBezTo>
                <a:cubicBezTo>
                  <a:pt x="11692" y="12521"/>
                  <a:pt x="6906" y="12520"/>
                  <a:pt x="6702" y="12585"/>
                </a:cubicBezTo>
                <a:cubicBezTo>
                  <a:pt x="6407" y="12679"/>
                  <a:pt x="6111" y="12985"/>
                  <a:pt x="5953" y="13350"/>
                </a:cubicBezTo>
                <a:cubicBezTo>
                  <a:pt x="5911" y="13450"/>
                  <a:pt x="5872" y="13547"/>
                  <a:pt x="5872" y="13562"/>
                </a:cubicBezTo>
                <a:cubicBezTo>
                  <a:pt x="5872" y="13576"/>
                  <a:pt x="7770" y="13579"/>
                  <a:pt x="10087" y="13579"/>
                </a:cubicBezTo>
                <a:lnTo>
                  <a:pt x="14296" y="13579"/>
                </a:lnTo>
                <a:lnTo>
                  <a:pt x="15155" y="12691"/>
                </a:lnTo>
                <a:cubicBezTo>
                  <a:pt x="15627" y="12201"/>
                  <a:pt x="16026" y="11775"/>
                  <a:pt x="16044" y="11741"/>
                </a:cubicBezTo>
                <a:cubicBezTo>
                  <a:pt x="16089" y="11657"/>
                  <a:pt x="16106" y="11716"/>
                  <a:pt x="16085" y="11882"/>
                </a:cubicBezTo>
                <a:lnTo>
                  <a:pt x="16067" y="12014"/>
                </a:lnTo>
                <a:lnTo>
                  <a:pt x="16623" y="11433"/>
                </a:lnTo>
                <a:cubicBezTo>
                  <a:pt x="16926" y="11113"/>
                  <a:pt x="17377" y="10627"/>
                  <a:pt x="17628" y="10360"/>
                </a:cubicBezTo>
                <a:lnTo>
                  <a:pt x="18084" y="9877"/>
                </a:lnTo>
                <a:lnTo>
                  <a:pt x="18079" y="9762"/>
                </a:lnTo>
                <a:cubicBezTo>
                  <a:pt x="18073" y="9659"/>
                  <a:pt x="18083" y="9640"/>
                  <a:pt x="18143" y="9578"/>
                </a:cubicBezTo>
                <a:cubicBezTo>
                  <a:pt x="18241" y="9475"/>
                  <a:pt x="18509" y="9140"/>
                  <a:pt x="18540" y="9085"/>
                </a:cubicBezTo>
                <a:cubicBezTo>
                  <a:pt x="18641" y="8909"/>
                  <a:pt x="18681" y="8557"/>
                  <a:pt x="18622" y="8346"/>
                </a:cubicBezTo>
                <a:cubicBezTo>
                  <a:pt x="18606" y="8289"/>
                  <a:pt x="18430" y="7975"/>
                  <a:pt x="18231" y="7643"/>
                </a:cubicBezTo>
                <a:cubicBezTo>
                  <a:pt x="17948" y="7173"/>
                  <a:pt x="17860" y="7045"/>
                  <a:pt x="17839" y="7071"/>
                </a:cubicBezTo>
                <a:cubicBezTo>
                  <a:pt x="17803" y="7115"/>
                  <a:pt x="17805" y="7132"/>
                  <a:pt x="17734" y="6411"/>
                </a:cubicBezTo>
                <a:cubicBezTo>
                  <a:pt x="17700" y="6075"/>
                  <a:pt x="17573" y="4800"/>
                  <a:pt x="17447" y="3579"/>
                </a:cubicBezTo>
                <a:lnTo>
                  <a:pt x="17219" y="1354"/>
                </a:lnTo>
                <a:lnTo>
                  <a:pt x="17266" y="1249"/>
                </a:lnTo>
                <a:cubicBezTo>
                  <a:pt x="17328" y="1112"/>
                  <a:pt x="17352" y="944"/>
                  <a:pt x="17324" y="783"/>
                </a:cubicBezTo>
                <a:cubicBezTo>
                  <a:pt x="17313" y="715"/>
                  <a:pt x="17297" y="632"/>
                  <a:pt x="17295" y="607"/>
                </a:cubicBezTo>
                <a:cubicBezTo>
                  <a:pt x="17292" y="566"/>
                  <a:pt x="17478" y="563"/>
                  <a:pt x="18868" y="563"/>
                </a:cubicBezTo>
                <a:lnTo>
                  <a:pt x="20446" y="563"/>
                </a:lnTo>
                <a:lnTo>
                  <a:pt x="20452" y="4371"/>
                </a:lnTo>
                <a:lnTo>
                  <a:pt x="20458" y="8179"/>
                </a:lnTo>
                <a:lnTo>
                  <a:pt x="20341" y="8364"/>
                </a:lnTo>
                <a:cubicBezTo>
                  <a:pt x="20091" y="8757"/>
                  <a:pt x="19927" y="9376"/>
                  <a:pt x="19821" y="10351"/>
                </a:cubicBezTo>
                <a:cubicBezTo>
                  <a:pt x="19779" y="10733"/>
                  <a:pt x="19779" y="10882"/>
                  <a:pt x="19768" y="13843"/>
                </a:cubicBezTo>
                <a:lnTo>
                  <a:pt x="19756" y="16930"/>
                </a:lnTo>
                <a:lnTo>
                  <a:pt x="19148" y="16930"/>
                </a:lnTo>
                <a:cubicBezTo>
                  <a:pt x="18759" y="16930"/>
                  <a:pt x="18546" y="16923"/>
                  <a:pt x="18546" y="16904"/>
                </a:cubicBezTo>
                <a:cubicBezTo>
                  <a:pt x="18546" y="16887"/>
                  <a:pt x="18593" y="16873"/>
                  <a:pt x="18651" y="16868"/>
                </a:cubicBezTo>
                <a:cubicBezTo>
                  <a:pt x="18950" y="16847"/>
                  <a:pt x="19158" y="16792"/>
                  <a:pt x="19254" y="16719"/>
                </a:cubicBezTo>
                <a:cubicBezTo>
                  <a:pt x="19375" y="16626"/>
                  <a:pt x="19467" y="16461"/>
                  <a:pt x="19511" y="16262"/>
                </a:cubicBezTo>
                <a:cubicBezTo>
                  <a:pt x="19542" y="16121"/>
                  <a:pt x="19541" y="16054"/>
                  <a:pt x="19499" y="15162"/>
                </a:cubicBezTo>
                <a:cubicBezTo>
                  <a:pt x="19475" y="14639"/>
                  <a:pt x="19446" y="14139"/>
                  <a:pt x="19435" y="14054"/>
                </a:cubicBezTo>
                <a:cubicBezTo>
                  <a:pt x="19379" y="13618"/>
                  <a:pt x="19067" y="13429"/>
                  <a:pt x="18774" y="13650"/>
                </a:cubicBezTo>
                <a:cubicBezTo>
                  <a:pt x="18579" y="13796"/>
                  <a:pt x="18508" y="13965"/>
                  <a:pt x="18488" y="14344"/>
                </a:cubicBezTo>
                <a:cubicBezTo>
                  <a:pt x="18477" y="14548"/>
                  <a:pt x="18468" y="14582"/>
                  <a:pt x="18429" y="14591"/>
                </a:cubicBezTo>
                <a:lnTo>
                  <a:pt x="18388" y="14599"/>
                </a:lnTo>
                <a:lnTo>
                  <a:pt x="18441" y="14819"/>
                </a:lnTo>
                <a:cubicBezTo>
                  <a:pt x="18492" y="15031"/>
                  <a:pt x="18492" y="15071"/>
                  <a:pt x="18499" y="15831"/>
                </a:cubicBezTo>
                <a:cubicBezTo>
                  <a:pt x="18504" y="16343"/>
                  <a:pt x="18497" y="16692"/>
                  <a:pt x="18482" y="16824"/>
                </a:cubicBezTo>
                <a:cubicBezTo>
                  <a:pt x="18444" y="17150"/>
                  <a:pt x="18327" y="17485"/>
                  <a:pt x="18160" y="17748"/>
                </a:cubicBezTo>
                <a:cubicBezTo>
                  <a:pt x="17988" y="18021"/>
                  <a:pt x="17846" y="18163"/>
                  <a:pt x="17628" y="18258"/>
                </a:cubicBezTo>
                <a:lnTo>
                  <a:pt x="17465" y="18328"/>
                </a:lnTo>
                <a:lnTo>
                  <a:pt x="11618" y="18328"/>
                </a:lnTo>
                <a:cubicBezTo>
                  <a:pt x="7480" y="18328"/>
                  <a:pt x="5743" y="18317"/>
                  <a:pt x="5667" y="18293"/>
                </a:cubicBezTo>
                <a:cubicBezTo>
                  <a:pt x="5505" y="18243"/>
                  <a:pt x="5248" y="18047"/>
                  <a:pt x="5117" y="17871"/>
                </a:cubicBezTo>
                <a:cubicBezTo>
                  <a:pt x="4983" y="17690"/>
                  <a:pt x="4837" y="17373"/>
                  <a:pt x="4778" y="17132"/>
                </a:cubicBezTo>
                <a:lnTo>
                  <a:pt x="4737" y="16965"/>
                </a:lnTo>
                <a:lnTo>
                  <a:pt x="3288" y="16948"/>
                </a:lnTo>
                <a:lnTo>
                  <a:pt x="1838" y="16930"/>
                </a:lnTo>
                <a:lnTo>
                  <a:pt x="1826" y="12700"/>
                </a:lnTo>
                <a:cubicBezTo>
                  <a:pt x="1814" y="8243"/>
                  <a:pt x="1818" y="8400"/>
                  <a:pt x="1727" y="7616"/>
                </a:cubicBezTo>
                <a:cubicBezTo>
                  <a:pt x="1688" y="7284"/>
                  <a:pt x="1585" y="6727"/>
                  <a:pt x="1510" y="6455"/>
                </a:cubicBezTo>
                <a:cubicBezTo>
                  <a:pt x="1329" y="5796"/>
                  <a:pt x="1089" y="5457"/>
                  <a:pt x="856" y="5523"/>
                </a:cubicBezTo>
                <a:cubicBezTo>
                  <a:pt x="546" y="5610"/>
                  <a:pt x="272" y="6367"/>
                  <a:pt x="119" y="7537"/>
                </a:cubicBezTo>
                <a:cubicBezTo>
                  <a:pt x="5" y="8403"/>
                  <a:pt x="10" y="8077"/>
                  <a:pt x="2" y="15039"/>
                </a:cubicBezTo>
                <a:cubicBezTo>
                  <a:pt x="-2" y="18573"/>
                  <a:pt x="2" y="21492"/>
                  <a:pt x="8" y="21530"/>
                </a:cubicBezTo>
                <a:lnTo>
                  <a:pt x="20" y="21600"/>
                </a:lnTo>
                <a:lnTo>
                  <a:pt x="920" y="21600"/>
                </a:lnTo>
                <a:lnTo>
                  <a:pt x="1826" y="21600"/>
                </a:lnTo>
                <a:lnTo>
                  <a:pt x="1832" y="20800"/>
                </a:lnTo>
                <a:lnTo>
                  <a:pt x="1838" y="19991"/>
                </a:lnTo>
                <a:lnTo>
                  <a:pt x="10794" y="19991"/>
                </a:lnTo>
                <a:lnTo>
                  <a:pt x="19756" y="19991"/>
                </a:lnTo>
                <a:lnTo>
                  <a:pt x="19762" y="20800"/>
                </a:lnTo>
                <a:lnTo>
                  <a:pt x="19768" y="21600"/>
                </a:lnTo>
                <a:lnTo>
                  <a:pt x="20680" y="21600"/>
                </a:lnTo>
                <a:lnTo>
                  <a:pt x="21598" y="21600"/>
                </a:lnTo>
                <a:lnTo>
                  <a:pt x="21592" y="16165"/>
                </a:lnTo>
                <a:cubicBezTo>
                  <a:pt x="21586" y="11233"/>
                  <a:pt x="21582" y="10690"/>
                  <a:pt x="21551" y="10404"/>
                </a:cubicBezTo>
                <a:cubicBezTo>
                  <a:pt x="21430" y="9295"/>
                  <a:pt x="21217" y="8537"/>
                  <a:pt x="20943" y="8241"/>
                </a:cubicBezTo>
                <a:lnTo>
                  <a:pt x="20844" y="8135"/>
                </a:lnTo>
                <a:lnTo>
                  <a:pt x="20844" y="4072"/>
                </a:lnTo>
                <a:lnTo>
                  <a:pt x="20844" y="0"/>
                </a:lnTo>
                <a:lnTo>
                  <a:pt x="18669" y="0"/>
                </a:lnTo>
                <a:lnTo>
                  <a:pt x="16488" y="0"/>
                </a:lnTo>
                <a:close/>
                <a:moveTo>
                  <a:pt x="17184" y="2489"/>
                </a:moveTo>
                <a:cubicBezTo>
                  <a:pt x="17189" y="2486"/>
                  <a:pt x="17196" y="2489"/>
                  <a:pt x="17202" y="2498"/>
                </a:cubicBezTo>
                <a:cubicBezTo>
                  <a:pt x="17225" y="2533"/>
                  <a:pt x="17656" y="6699"/>
                  <a:pt x="17640" y="6737"/>
                </a:cubicBezTo>
                <a:cubicBezTo>
                  <a:pt x="17634" y="6752"/>
                  <a:pt x="17569" y="6763"/>
                  <a:pt x="17500" y="6763"/>
                </a:cubicBezTo>
                <a:cubicBezTo>
                  <a:pt x="17364" y="6764"/>
                  <a:pt x="17229" y="6838"/>
                  <a:pt x="17143" y="6957"/>
                </a:cubicBezTo>
                <a:cubicBezTo>
                  <a:pt x="17065" y="7064"/>
                  <a:pt x="16997" y="7305"/>
                  <a:pt x="16997" y="7484"/>
                </a:cubicBezTo>
                <a:cubicBezTo>
                  <a:pt x="16997" y="7676"/>
                  <a:pt x="17022" y="7771"/>
                  <a:pt x="17102" y="7924"/>
                </a:cubicBezTo>
                <a:lnTo>
                  <a:pt x="17161" y="8038"/>
                </a:lnTo>
                <a:lnTo>
                  <a:pt x="16892" y="8320"/>
                </a:lnTo>
                <a:cubicBezTo>
                  <a:pt x="16743" y="8475"/>
                  <a:pt x="16606" y="8629"/>
                  <a:pt x="16588" y="8663"/>
                </a:cubicBezTo>
                <a:cubicBezTo>
                  <a:pt x="16570" y="8697"/>
                  <a:pt x="16554" y="8715"/>
                  <a:pt x="16547" y="8698"/>
                </a:cubicBezTo>
                <a:cubicBezTo>
                  <a:pt x="16535" y="8670"/>
                  <a:pt x="17149" y="2600"/>
                  <a:pt x="17172" y="2507"/>
                </a:cubicBezTo>
                <a:cubicBezTo>
                  <a:pt x="17176" y="2493"/>
                  <a:pt x="17179" y="2492"/>
                  <a:pt x="17184" y="2489"/>
                </a:cubicBezTo>
                <a:close/>
                <a:moveTo>
                  <a:pt x="3972" y="10844"/>
                </a:moveTo>
                <a:cubicBezTo>
                  <a:pt x="3703" y="10843"/>
                  <a:pt x="3652" y="10850"/>
                  <a:pt x="3527" y="10914"/>
                </a:cubicBezTo>
                <a:cubicBezTo>
                  <a:pt x="2778" y="11297"/>
                  <a:pt x="2354" y="12381"/>
                  <a:pt x="2510" y="13518"/>
                </a:cubicBezTo>
                <a:cubicBezTo>
                  <a:pt x="2630" y="14393"/>
                  <a:pt x="3059" y="15047"/>
                  <a:pt x="3644" y="15250"/>
                </a:cubicBezTo>
                <a:cubicBezTo>
                  <a:pt x="3726" y="15279"/>
                  <a:pt x="3854" y="15293"/>
                  <a:pt x="4024" y="15285"/>
                </a:cubicBezTo>
                <a:cubicBezTo>
                  <a:pt x="4291" y="15273"/>
                  <a:pt x="4433" y="15222"/>
                  <a:pt x="4638" y="15065"/>
                </a:cubicBezTo>
                <a:cubicBezTo>
                  <a:pt x="4722" y="15002"/>
                  <a:pt x="4736" y="14970"/>
                  <a:pt x="4767" y="14828"/>
                </a:cubicBezTo>
                <a:cubicBezTo>
                  <a:pt x="4847" y="14457"/>
                  <a:pt x="5046" y="14071"/>
                  <a:pt x="5264" y="13869"/>
                </a:cubicBezTo>
                <a:cubicBezTo>
                  <a:pt x="5399" y="13743"/>
                  <a:pt x="5414" y="13703"/>
                  <a:pt x="5445" y="13324"/>
                </a:cubicBezTo>
                <a:cubicBezTo>
                  <a:pt x="5531" y="12280"/>
                  <a:pt x="5115" y="11286"/>
                  <a:pt x="4439" y="10932"/>
                </a:cubicBezTo>
                <a:cubicBezTo>
                  <a:pt x="4290" y="10853"/>
                  <a:pt x="4252" y="10845"/>
                  <a:pt x="3972" y="10844"/>
                </a:cubicBezTo>
                <a:close/>
                <a:moveTo>
                  <a:pt x="11601" y="13737"/>
                </a:moveTo>
                <a:cubicBezTo>
                  <a:pt x="6496" y="13737"/>
                  <a:pt x="5745" y="13742"/>
                  <a:pt x="5644" y="13781"/>
                </a:cubicBezTo>
                <a:cubicBezTo>
                  <a:pt x="5263" y="13931"/>
                  <a:pt x="4962" y="14378"/>
                  <a:pt x="4849" y="14960"/>
                </a:cubicBezTo>
                <a:cubicBezTo>
                  <a:pt x="4803" y="15193"/>
                  <a:pt x="4803" y="16670"/>
                  <a:pt x="4849" y="16930"/>
                </a:cubicBezTo>
                <a:cubicBezTo>
                  <a:pt x="4949" y="17511"/>
                  <a:pt x="5270" y="17986"/>
                  <a:pt x="5655" y="18126"/>
                </a:cubicBezTo>
                <a:cubicBezTo>
                  <a:pt x="5791" y="18176"/>
                  <a:pt x="17334" y="18193"/>
                  <a:pt x="17511" y="18144"/>
                </a:cubicBezTo>
                <a:cubicBezTo>
                  <a:pt x="17686" y="18095"/>
                  <a:pt x="17941" y="17885"/>
                  <a:pt x="18073" y="17686"/>
                </a:cubicBezTo>
                <a:cubicBezTo>
                  <a:pt x="18191" y="17508"/>
                  <a:pt x="18295" y="17251"/>
                  <a:pt x="18353" y="16992"/>
                </a:cubicBezTo>
                <a:cubicBezTo>
                  <a:pt x="18397" y="16796"/>
                  <a:pt x="18419" y="15434"/>
                  <a:pt x="18383" y="15109"/>
                </a:cubicBezTo>
                <a:cubicBezTo>
                  <a:pt x="18329" y="14628"/>
                  <a:pt x="18088" y="14139"/>
                  <a:pt x="17810" y="13931"/>
                </a:cubicBezTo>
                <a:cubicBezTo>
                  <a:pt x="17533" y="13724"/>
                  <a:pt x="18042" y="13737"/>
                  <a:pt x="11601" y="13737"/>
                </a:cubicBezTo>
                <a:close/>
                <a:moveTo>
                  <a:pt x="5761" y="14459"/>
                </a:moveTo>
                <a:lnTo>
                  <a:pt x="8444" y="14459"/>
                </a:lnTo>
                <a:lnTo>
                  <a:pt x="11133" y="14459"/>
                </a:lnTo>
                <a:lnTo>
                  <a:pt x="11133" y="15954"/>
                </a:lnTo>
                <a:lnTo>
                  <a:pt x="11133" y="17458"/>
                </a:lnTo>
                <a:lnTo>
                  <a:pt x="8497" y="17458"/>
                </a:lnTo>
                <a:cubicBezTo>
                  <a:pt x="7018" y="17460"/>
                  <a:pt x="5833" y="17455"/>
                  <a:pt x="5790" y="17440"/>
                </a:cubicBezTo>
                <a:cubicBezTo>
                  <a:pt x="5607" y="17375"/>
                  <a:pt x="5425" y="17156"/>
                  <a:pt x="5340" y="16895"/>
                </a:cubicBezTo>
                <a:cubicBezTo>
                  <a:pt x="5294" y="16756"/>
                  <a:pt x="5293" y="16723"/>
                  <a:pt x="5293" y="15954"/>
                </a:cubicBezTo>
                <a:cubicBezTo>
                  <a:pt x="5293" y="15202"/>
                  <a:pt x="5298" y="15148"/>
                  <a:pt x="5340" y="15013"/>
                </a:cubicBezTo>
                <a:cubicBezTo>
                  <a:pt x="5396" y="14829"/>
                  <a:pt x="5532" y="14625"/>
                  <a:pt x="5661" y="14529"/>
                </a:cubicBezTo>
                <a:lnTo>
                  <a:pt x="5761" y="14459"/>
                </a:lnTo>
                <a:close/>
                <a:moveTo>
                  <a:pt x="11040" y="14591"/>
                </a:moveTo>
                <a:lnTo>
                  <a:pt x="8421" y="14599"/>
                </a:lnTo>
                <a:cubicBezTo>
                  <a:pt x="6904" y="14604"/>
                  <a:pt x="5789" y="14618"/>
                  <a:pt x="5766" y="14635"/>
                </a:cubicBezTo>
                <a:cubicBezTo>
                  <a:pt x="5731" y="14660"/>
                  <a:pt x="5727" y="14694"/>
                  <a:pt x="5737" y="15065"/>
                </a:cubicBezTo>
                <a:cubicBezTo>
                  <a:pt x="5749" y="15487"/>
                  <a:pt x="5776" y="15686"/>
                  <a:pt x="5866" y="15954"/>
                </a:cubicBezTo>
                <a:cubicBezTo>
                  <a:pt x="5991" y="16326"/>
                  <a:pt x="6226" y="16659"/>
                  <a:pt x="6468" y="16807"/>
                </a:cubicBezTo>
                <a:cubicBezTo>
                  <a:pt x="6526" y="16842"/>
                  <a:pt x="6576" y="16887"/>
                  <a:pt x="6579" y="16904"/>
                </a:cubicBezTo>
                <a:cubicBezTo>
                  <a:pt x="6582" y="16923"/>
                  <a:pt x="6386" y="16938"/>
                  <a:pt x="6035" y="16948"/>
                </a:cubicBezTo>
                <a:lnTo>
                  <a:pt x="5486" y="16965"/>
                </a:lnTo>
                <a:lnTo>
                  <a:pt x="5521" y="17036"/>
                </a:lnTo>
                <a:cubicBezTo>
                  <a:pt x="5568" y="17138"/>
                  <a:pt x="5717" y="17259"/>
                  <a:pt x="5825" y="17282"/>
                </a:cubicBezTo>
                <a:cubicBezTo>
                  <a:pt x="5877" y="17293"/>
                  <a:pt x="7068" y="17295"/>
                  <a:pt x="8473" y="17291"/>
                </a:cubicBezTo>
                <a:lnTo>
                  <a:pt x="11028" y="17282"/>
                </a:lnTo>
                <a:lnTo>
                  <a:pt x="11034" y="15936"/>
                </a:lnTo>
                <a:lnTo>
                  <a:pt x="11040" y="14591"/>
                </a:lnTo>
                <a:close/>
                <a:moveTo>
                  <a:pt x="3662" y="15391"/>
                </a:moveTo>
                <a:cubicBezTo>
                  <a:pt x="2949" y="15391"/>
                  <a:pt x="2610" y="15402"/>
                  <a:pt x="2557" y="15426"/>
                </a:cubicBezTo>
                <a:cubicBezTo>
                  <a:pt x="2375" y="15508"/>
                  <a:pt x="2253" y="15762"/>
                  <a:pt x="2253" y="16068"/>
                </a:cubicBezTo>
                <a:cubicBezTo>
                  <a:pt x="2253" y="16364"/>
                  <a:pt x="2346" y="16596"/>
                  <a:pt x="2510" y="16710"/>
                </a:cubicBezTo>
                <a:cubicBezTo>
                  <a:pt x="2586" y="16763"/>
                  <a:pt x="2662" y="16762"/>
                  <a:pt x="3656" y="16763"/>
                </a:cubicBezTo>
                <a:lnTo>
                  <a:pt x="4720" y="16763"/>
                </a:lnTo>
                <a:lnTo>
                  <a:pt x="4708" y="16605"/>
                </a:lnTo>
                <a:cubicBezTo>
                  <a:pt x="4701" y="16516"/>
                  <a:pt x="4697" y="16209"/>
                  <a:pt x="4697" y="15919"/>
                </a:cubicBezTo>
                <a:lnTo>
                  <a:pt x="4697" y="15391"/>
                </a:lnTo>
                <a:lnTo>
                  <a:pt x="3662" y="15391"/>
                </a:lnTo>
                <a:close/>
                <a:moveTo>
                  <a:pt x="5386" y="15408"/>
                </a:moveTo>
                <a:lnTo>
                  <a:pt x="5386" y="15980"/>
                </a:lnTo>
                <a:cubicBezTo>
                  <a:pt x="5386" y="16291"/>
                  <a:pt x="5391" y="16587"/>
                  <a:pt x="5398" y="16640"/>
                </a:cubicBezTo>
                <a:cubicBezTo>
                  <a:pt x="5412" y="16747"/>
                  <a:pt x="5425" y="16754"/>
                  <a:pt x="5503" y="16693"/>
                </a:cubicBezTo>
                <a:cubicBezTo>
                  <a:pt x="5715" y="16526"/>
                  <a:pt x="5807" y="16066"/>
                  <a:pt x="5690" y="15751"/>
                </a:cubicBezTo>
                <a:cubicBezTo>
                  <a:pt x="5635" y="15603"/>
                  <a:pt x="5521" y="15465"/>
                  <a:pt x="5439" y="15435"/>
                </a:cubicBezTo>
                <a:lnTo>
                  <a:pt x="5386" y="15408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22" name="R.I.C.E"/>
          <p:cNvSpPr txBox="1"/>
          <p:nvPr/>
        </p:nvSpPr>
        <p:spPr>
          <a:xfrm>
            <a:off x="5934907" y="786756"/>
            <a:ext cx="199697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R.I.C.E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9" dur="1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build="p" bldLvl="5" animBg="1" advAuto="0"/>
      <p:bldP spid="218" grpId="0" animBg="1" advAuto="0"/>
      <p:bldP spid="219" grpId="0" animBg="1" advAuto="0"/>
      <p:bldP spid="220" grpId="0" animBg="1" advAuto="0"/>
      <p:bldP spid="221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Concussion…"/>
          <p:cNvSpPr txBox="1">
            <a:spLocks noGrp="1"/>
          </p:cNvSpPr>
          <p:nvPr>
            <p:ph type="body" idx="1"/>
          </p:nvPr>
        </p:nvSpPr>
        <p:spPr>
          <a:xfrm>
            <a:off x="952500" y="2063215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73201">
              <a:spcBef>
                <a:spcPts val="1300"/>
              </a:spcBef>
              <a:buClrTx/>
              <a:buSzTx/>
              <a:buNone/>
              <a:defRPr sz="2916" b="1">
                <a:solidFill>
                  <a:srgbClr val="009F91"/>
                </a:solidFill>
              </a:defRPr>
            </a:pPr>
            <a:r>
              <a:rPr>
                <a:solidFill>
                  <a:srgbClr val="00CCCC"/>
                </a:solidFill>
              </a:rPr>
              <a:t>Concussion</a:t>
            </a:r>
          </a:p>
          <a:p>
            <a:pPr marL="0" indent="0" defTabSz="473201">
              <a:spcBef>
                <a:spcPts val="1300"/>
              </a:spcBef>
              <a:buClrTx/>
              <a:buSzTx/>
              <a:buNone/>
              <a:defRPr sz="2916"/>
            </a:pPr>
            <a:r>
              <a:t>A person will display a number of </a:t>
            </a:r>
            <a:r>
              <a:rPr b="1">
                <a:solidFill>
                  <a:srgbClr val="00CCCC"/>
                </a:solidFill>
              </a:rPr>
              <a:t>symptoms</a:t>
            </a:r>
            <a:r>
              <a:t> if they are concussed.</a:t>
            </a:r>
          </a:p>
          <a:p>
            <a:pPr marL="360045" indent="-360045" defTabSz="473201">
              <a:spcBef>
                <a:spcPts val="1300"/>
              </a:spcBef>
              <a:defRPr sz="2916"/>
            </a:pPr>
            <a:r>
              <a:t>Loss of </a:t>
            </a:r>
            <a:r>
              <a:rPr b="1">
                <a:solidFill>
                  <a:srgbClr val="00CCCC"/>
                </a:solidFill>
              </a:rPr>
              <a:t>consciousness</a:t>
            </a:r>
            <a:r>
              <a:t>.</a:t>
            </a:r>
          </a:p>
          <a:p>
            <a:pPr marL="360045" indent="-360045" defTabSz="473201">
              <a:spcBef>
                <a:spcPts val="1300"/>
              </a:spcBef>
              <a:defRPr sz="2916"/>
            </a:pPr>
            <a:r>
              <a:t>Relaxed </a:t>
            </a:r>
            <a:r>
              <a:rPr b="1">
                <a:solidFill>
                  <a:srgbClr val="00CCCC"/>
                </a:solidFill>
              </a:rPr>
              <a:t>limbs</a:t>
            </a:r>
            <a:r>
              <a:t>.</a:t>
            </a:r>
          </a:p>
          <a:p>
            <a:pPr marL="360045" indent="-360045" defTabSz="473201">
              <a:spcBef>
                <a:spcPts val="1300"/>
              </a:spcBef>
              <a:defRPr sz="2916"/>
            </a:pPr>
            <a:r>
              <a:t>Weak irregular </a:t>
            </a:r>
            <a:r>
              <a:rPr b="1">
                <a:solidFill>
                  <a:srgbClr val="00CCCC"/>
                </a:solidFill>
              </a:rPr>
              <a:t>pulse</a:t>
            </a:r>
            <a:r>
              <a:t>.</a:t>
            </a:r>
          </a:p>
          <a:p>
            <a:pPr marL="360045" indent="-360045" defTabSz="473201">
              <a:spcBef>
                <a:spcPts val="1300"/>
              </a:spcBef>
              <a:defRPr sz="2916"/>
            </a:pPr>
            <a:r>
              <a:t>Slow shallow </a:t>
            </a:r>
            <a:r>
              <a:rPr b="1">
                <a:solidFill>
                  <a:srgbClr val="00CCCC"/>
                </a:solidFill>
              </a:rPr>
              <a:t>breathing</a:t>
            </a:r>
            <a:r>
              <a:t>.</a:t>
            </a:r>
          </a:p>
          <a:p>
            <a:pPr marL="360045" indent="-360045" defTabSz="473201">
              <a:spcBef>
                <a:spcPts val="1300"/>
              </a:spcBef>
              <a:defRPr sz="2916"/>
            </a:pPr>
            <a:r>
              <a:t>Dilated </a:t>
            </a:r>
            <a:r>
              <a:rPr b="1">
                <a:solidFill>
                  <a:srgbClr val="00CCCC"/>
                </a:solidFill>
              </a:rPr>
              <a:t>pupils</a:t>
            </a:r>
            <a:r>
              <a:t>.</a:t>
            </a:r>
          </a:p>
          <a:p>
            <a:pPr marL="360045" indent="-360045" defTabSz="473201">
              <a:spcBef>
                <a:spcPts val="1300"/>
              </a:spcBef>
              <a:defRPr sz="2916"/>
            </a:pPr>
            <a:r>
              <a:t>Bleeding from the </a:t>
            </a:r>
            <a:r>
              <a:rPr b="1">
                <a:solidFill>
                  <a:srgbClr val="00CCCC"/>
                </a:solidFill>
              </a:rPr>
              <a:t>ears</a:t>
            </a:r>
            <a:r>
              <a:t>.</a:t>
            </a:r>
          </a:p>
          <a:p>
            <a:pPr marL="0" indent="0" defTabSz="473201">
              <a:spcBef>
                <a:spcPts val="1300"/>
              </a:spcBef>
              <a:buClr>
                <a:srgbClr val="009F91"/>
              </a:buClr>
              <a:buSzTx/>
              <a:buFont typeface="Lucida Grande"/>
              <a:buNone/>
              <a:defRPr sz="2916" b="1">
                <a:solidFill>
                  <a:srgbClr val="009F91"/>
                </a:solidFill>
              </a:defRPr>
            </a:pPr>
            <a:r>
              <a:rPr>
                <a:solidFill>
                  <a:srgbClr val="00CCCC"/>
                </a:solidFill>
              </a:rPr>
              <a:t>Treatment</a:t>
            </a:r>
          </a:p>
          <a:p>
            <a:pPr marL="0" indent="0" defTabSz="473201">
              <a:spcBef>
                <a:spcPts val="1300"/>
              </a:spcBef>
              <a:buSzTx/>
              <a:buNone/>
              <a:defRPr sz="2916"/>
            </a:pPr>
            <a:r>
              <a:t>If a performer takes a blow to the head it is important to get </a:t>
            </a:r>
            <a:r>
              <a:rPr b="1">
                <a:solidFill>
                  <a:srgbClr val="00CCCC"/>
                </a:solidFill>
              </a:rPr>
              <a:t>help</a:t>
            </a:r>
            <a:r>
              <a:t> immediately. Then place them in the</a:t>
            </a:r>
            <a:r>
              <a:rPr b="1">
                <a:solidFill>
                  <a:srgbClr val="009F91"/>
                </a:solidFill>
              </a:rPr>
              <a:t> </a:t>
            </a:r>
            <a:r>
              <a:rPr b="1">
                <a:solidFill>
                  <a:srgbClr val="00CCCC"/>
                </a:solidFill>
              </a:rPr>
              <a:t>recovery position</a:t>
            </a:r>
            <a:r>
              <a:t> making sure their airways are clear.</a:t>
            </a:r>
          </a:p>
        </p:txBody>
      </p:sp>
      <p:pic>
        <p:nvPicPr>
          <p:cNvPr id="225" name="Injury - Boxer bruise.jpg" descr="Injury - Boxer bruise.jpg"/>
          <p:cNvPicPr>
            <a:picLocks noChangeAspect="1"/>
          </p:cNvPicPr>
          <p:nvPr/>
        </p:nvPicPr>
        <p:blipFill>
          <a:blip r:embed="rId2"/>
          <a:srcRect t="10642" r="23892"/>
          <a:stretch>
            <a:fillRect/>
          </a:stretch>
        </p:blipFill>
        <p:spPr>
          <a:xfrm>
            <a:off x="8241767" y="4070103"/>
            <a:ext cx="3337720" cy="261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8" y="0"/>
                </a:moveTo>
                <a:lnTo>
                  <a:pt x="16191" y="75"/>
                </a:lnTo>
                <a:cubicBezTo>
                  <a:pt x="16126" y="149"/>
                  <a:pt x="16103" y="183"/>
                  <a:pt x="16029" y="308"/>
                </a:cubicBezTo>
                <a:cubicBezTo>
                  <a:pt x="15993" y="371"/>
                  <a:pt x="15993" y="370"/>
                  <a:pt x="15924" y="292"/>
                </a:cubicBezTo>
                <a:cubicBezTo>
                  <a:pt x="15879" y="241"/>
                  <a:pt x="15868" y="237"/>
                  <a:pt x="15896" y="279"/>
                </a:cubicBezTo>
                <a:cubicBezTo>
                  <a:pt x="15939" y="345"/>
                  <a:pt x="15940" y="439"/>
                  <a:pt x="15901" y="715"/>
                </a:cubicBezTo>
                <a:cubicBezTo>
                  <a:pt x="15876" y="890"/>
                  <a:pt x="15854" y="918"/>
                  <a:pt x="15744" y="899"/>
                </a:cubicBezTo>
                <a:cubicBezTo>
                  <a:pt x="15692" y="890"/>
                  <a:pt x="15628" y="898"/>
                  <a:pt x="15598" y="919"/>
                </a:cubicBezTo>
                <a:cubicBezTo>
                  <a:pt x="15560" y="944"/>
                  <a:pt x="15534" y="947"/>
                  <a:pt x="15513" y="925"/>
                </a:cubicBezTo>
                <a:cubicBezTo>
                  <a:pt x="15491" y="902"/>
                  <a:pt x="15473" y="910"/>
                  <a:pt x="15451" y="955"/>
                </a:cubicBezTo>
                <a:cubicBezTo>
                  <a:pt x="15407" y="1045"/>
                  <a:pt x="15373" y="1002"/>
                  <a:pt x="15369" y="850"/>
                </a:cubicBezTo>
                <a:cubicBezTo>
                  <a:pt x="15367" y="764"/>
                  <a:pt x="15364" y="743"/>
                  <a:pt x="15356" y="794"/>
                </a:cubicBezTo>
                <a:cubicBezTo>
                  <a:pt x="15340" y="911"/>
                  <a:pt x="15248" y="1024"/>
                  <a:pt x="15182" y="1007"/>
                </a:cubicBezTo>
                <a:cubicBezTo>
                  <a:pt x="15151" y="1000"/>
                  <a:pt x="15128" y="1003"/>
                  <a:pt x="15128" y="1017"/>
                </a:cubicBezTo>
                <a:cubicBezTo>
                  <a:pt x="15128" y="1069"/>
                  <a:pt x="15026" y="1116"/>
                  <a:pt x="14992" y="1080"/>
                </a:cubicBezTo>
                <a:cubicBezTo>
                  <a:pt x="14962" y="1048"/>
                  <a:pt x="14939" y="1091"/>
                  <a:pt x="14920" y="1211"/>
                </a:cubicBezTo>
                <a:cubicBezTo>
                  <a:pt x="14912" y="1261"/>
                  <a:pt x="14880" y="1274"/>
                  <a:pt x="14848" y="1240"/>
                </a:cubicBezTo>
                <a:cubicBezTo>
                  <a:pt x="14829" y="1220"/>
                  <a:pt x="14795" y="1213"/>
                  <a:pt x="14773" y="1224"/>
                </a:cubicBezTo>
                <a:cubicBezTo>
                  <a:pt x="14749" y="1236"/>
                  <a:pt x="14726" y="1223"/>
                  <a:pt x="14717" y="1191"/>
                </a:cubicBezTo>
                <a:cubicBezTo>
                  <a:pt x="14703" y="1144"/>
                  <a:pt x="14698" y="1145"/>
                  <a:pt x="14642" y="1191"/>
                </a:cubicBezTo>
                <a:cubicBezTo>
                  <a:pt x="14596" y="1230"/>
                  <a:pt x="14574" y="1232"/>
                  <a:pt x="14547" y="1204"/>
                </a:cubicBezTo>
                <a:cubicBezTo>
                  <a:pt x="14528" y="1184"/>
                  <a:pt x="14501" y="1179"/>
                  <a:pt x="14486" y="1191"/>
                </a:cubicBezTo>
                <a:cubicBezTo>
                  <a:pt x="14467" y="1206"/>
                  <a:pt x="14481" y="1242"/>
                  <a:pt x="14527" y="1303"/>
                </a:cubicBezTo>
                <a:cubicBezTo>
                  <a:pt x="14641" y="1456"/>
                  <a:pt x="14618" y="1671"/>
                  <a:pt x="14493" y="1611"/>
                </a:cubicBezTo>
                <a:cubicBezTo>
                  <a:pt x="14447" y="1589"/>
                  <a:pt x="14441" y="1566"/>
                  <a:pt x="14450" y="1454"/>
                </a:cubicBezTo>
                <a:cubicBezTo>
                  <a:pt x="14459" y="1338"/>
                  <a:pt x="14455" y="1329"/>
                  <a:pt x="14421" y="1365"/>
                </a:cubicBezTo>
                <a:cubicBezTo>
                  <a:pt x="14392" y="1396"/>
                  <a:pt x="14389" y="1438"/>
                  <a:pt x="14401" y="1552"/>
                </a:cubicBezTo>
                <a:cubicBezTo>
                  <a:pt x="14411" y="1648"/>
                  <a:pt x="14406" y="1708"/>
                  <a:pt x="14388" y="1723"/>
                </a:cubicBezTo>
                <a:cubicBezTo>
                  <a:pt x="14373" y="1735"/>
                  <a:pt x="14367" y="1771"/>
                  <a:pt x="14375" y="1805"/>
                </a:cubicBezTo>
                <a:cubicBezTo>
                  <a:pt x="14385" y="1844"/>
                  <a:pt x="14378" y="1871"/>
                  <a:pt x="14352" y="1883"/>
                </a:cubicBezTo>
                <a:cubicBezTo>
                  <a:pt x="14328" y="1895"/>
                  <a:pt x="14318" y="1927"/>
                  <a:pt x="14326" y="1962"/>
                </a:cubicBezTo>
                <a:cubicBezTo>
                  <a:pt x="14350" y="2058"/>
                  <a:pt x="14290" y="2063"/>
                  <a:pt x="14201" y="1975"/>
                </a:cubicBezTo>
                <a:cubicBezTo>
                  <a:pt x="14153" y="1929"/>
                  <a:pt x="14120" y="1882"/>
                  <a:pt x="14126" y="1870"/>
                </a:cubicBezTo>
                <a:cubicBezTo>
                  <a:pt x="14132" y="1858"/>
                  <a:pt x="14044" y="1848"/>
                  <a:pt x="13931" y="1844"/>
                </a:cubicBezTo>
                <a:cubicBezTo>
                  <a:pt x="13752" y="1838"/>
                  <a:pt x="13710" y="1846"/>
                  <a:pt x="13607" y="1916"/>
                </a:cubicBezTo>
                <a:cubicBezTo>
                  <a:pt x="13418" y="2044"/>
                  <a:pt x="13282" y="2190"/>
                  <a:pt x="13266" y="2280"/>
                </a:cubicBezTo>
                <a:cubicBezTo>
                  <a:pt x="13257" y="2326"/>
                  <a:pt x="13228" y="2387"/>
                  <a:pt x="13201" y="2418"/>
                </a:cubicBezTo>
                <a:cubicBezTo>
                  <a:pt x="13112" y="2521"/>
                  <a:pt x="13045" y="2699"/>
                  <a:pt x="13032" y="2858"/>
                </a:cubicBezTo>
                <a:lnTo>
                  <a:pt x="13019" y="3015"/>
                </a:lnTo>
                <a:lnTo>
                  <a:pt x="12886" y="3015"/>
                </a:lnTo>
                <a:cubicBezTo>
                  <a:pt x="12757" y="3015"/>
                  <a:pt x="12749" y="3010"/>
                  <a:pt x="12726" y="2920"/>
                </a:cubicBezTo>
                <a:cubicBezTo>
                  <a:pt x="12713" y="2868"/>
                  <a:pt x="12700" y="2820"/>
                  <a:pt x="12698" y="2815"/>
                </a:cubicBezTo>
                <a:cubicBezTo>
                  <a:pt x="12696" y="2811"/>
                  <a:pt x="12675" y="2817"/>
                  <a:pt x="12652" y="2828"/>
                </a:cubicBezTo>
                <a:cubicBezTo>
                  <a:pt x="12581" y="2863"/>
                  <a:pt x="12533" y="3060"/>
                  <a:pt x="12529" y="3321"/>
                </a:cubicBezTo>
                <a:cubicBezTo>
                  <a:pt x="12526" y="3455"/>
                  <a:pt x="12517" y="3575"/>
                  <a:pt x="12508" y="3586"/>
                </a:cubicBezTo>
                <a:cubicBezTo>
                  <a:pt x="12499" y="3598"/>
                  <a:pt x="12490" y="3646"/>
                  <a:pt x="12490" y="3691"/>
                </a:cubicBezTo>
                <a:cubicBezTo>
                  <a:pt x="12490" y="3737"/>
                  <a:pt x="12477" y="3798"/>
                  <a:pt x="12459" y="3829"/>
                </a:cubicBezTo>
                <a:cubicBezTo>
                  <a:pt x="12432" y="3877"/>
                  <a:pt x="12418" y="3882"/>
                  <a:pt x="12377" y="3849"/>
                </a:cubicBezTo>
                <a:cubicBezTo>
                  <a:pt x="12335" y="3815"/>
                  <a:pt x="12313" y="3820"/>
                  <a:pt x="12228" y="3888"/>
                </a:cubicBezTo>
                <a:cubicBezTo>
                  <a:pt x="12100" y="3991"/>
                  <a:pt x="12061" y="4117"/>
                  <a:pt x="12100" y="4311"/>
                </a:cubicBezTo>
                <a:cubicBezTo>
                  <a:pt x="12127" y="4449"/>
                  <a:pt x="12125" y="4452"/>
                  <a:pt x="12043" y="4548"/>
                </a:cubicBezTo>
                <a:cubicBezTo>
                  <a:pt x="11967" y="4637"/>
                  <a:pt x="11945" y="4646"/>
                  <a:pt x="11781" y="4649"/>
                </a:cubicBezTo>
                <a:cubicBezTo>
                  <a:pt x="11647" y="4653"/>
                  <a:pt x="11593" y="4644"/>
                  <a:pt x="11568" y="4607"/>
                </a:cubicBezTo>
                <a:cubicBezTo>
                  <a:pt x="11519" y="4535"/>
                  <a:pt x="11455" y="4363"/>
                  <a:pt x="11455" y="4305"/>
                </a:cubicBezTo>
                <a:cubicBezTo>
                  <a:pt x="11455" y="4243"/>
                  <a:pt x="11187" y="3916"/>
                  <a:pt x="11072" y="3839"/>
                </a:cubicBezTo>
                <a:cubicBezTo>
                  <a:pt x="11027" y="3808"/>
                  <a:pt x="10891" y="3754"/>
                  <a:pt x="10772" y="3718"/>
                </a:cubicBezTo>
                <a:cubicBezTo>
                  <a:pt x="10589" y="3662"/>
                  <a:pt x="10509" y="3654"/>
                  <a:pt x="10238" y="3668"/>
                </a:cubicBezTo>
                <a:cubicBezTo>
                  <a:pt x="9852" y="3689"/>
                  <a:pt x="9586" y="3777"/>
                  <a:pt x="9254" y="3996"/>
                </a:cubicBezTo>
                <a:cubicBezTo>
                  <a:pt x="8970" y="4184"/>
                  <a:pt x="8749" y="4396"/>
                  <a:pt x="8250" y="4955"/>
                </a:cubicBezTo>
                <a:cubicBezTo>
                  <a:pt x="8028" y="5203"/>
                  <a:pt x="7769" y="5484"/>
                  <a:pt x="7674" y="5581"/>
                </a:cubicBezTo>
                <a:cubicBezTo>
                  <a:pt x="7370" y="5892"/>
                  <a:pt x="6929" y="6273"/>
                  <a:pt x="6814" y="6323"/>
                </a:cubicBezTo>
                <a:cubicBezTo>
                  <a:pt x="6747" y="6352"/>
                  <a:pt x="6680" y="6410"/>
                  <a:pt x="6650" y="6464"/>
                </a:cubicBezTo>
                <a:cubicBezTo>
                  <a:pt x="6589" y="6572"/>
                  <a:pt x="6554" y="6579"/>
                  <a:pt x="6493" y="6493"/>
                </a:cubicBezTo>
                <a:cubicBezTo>
                  <a:pt x="6427" y="6400"/>
                  <a:pt x="6393" y="6414"/>
                  <a:pt x="6339" y="6562"/>
                </a:cubicBezTo>
                <a:cubicBezTo>
                  <a:pt x="6279" y="6726"/>
                  <a:pt x="6121" y="7766"/>
                  <a:pt x="6084" y="8239"/>
                </a:cubicBezTo>
                <a:cubicBezTo>
                  <a:pt x="6070" y="8429"/>
                  <a:pt x="6044" y="8642"/>
                  <a:pt x="6025" y="8712"/>
                </a:cubicBezTo>
                <a:cubicBezTo>
                  <a:pt x="6007" y="8781"/>
                  <a:pt x="5983" y="8902"/>
                  <a:pt x="5974" y="8984"/>
                </a:cubicBezTo>
                <a:cubicBezTo>
                  <a:pt x="5946" y="9247"/>
                  <a:pt x="5820" y="9509"/>
                  <a:pt x="5686" y="9578"/>
                </a:cubicBezTo>
                <a:cubicBezTo>
                  <a:pt x="5642" y="9601"/>
                  <a:pt x="5558" y="9667"/>
                  <a:pt x="5501" y="9725"/>
                </a:cubicBezTo>
                <a:cubicBezTo>
                  <a:pt x="5375" y="9856"/>
                  <a:pt x="5182" y="9955"/>
                  <a:pt x="5049" y="9955"/>
                </a:cubicBezTo>
                <a:cubicBezTo>
                  <a:pt x="4995" y="9955"/>
                  <a:pt x="4914" y="9977"/>
                  <a:pt x="4872" y="10004"/>
                </a:cubicBezTo>
                <a:cubicBezTo>
                  <a:pt x="4809" y="10046"/>
                  <a:pt x="4734" y="10053"/>
                  <a:pt x="4436" y="10040"/>
                </a:cubicBezTo>
                <a:cubicBezTo>
                  <a:pt x="4133" y="10028"/>
                  <a:pt x="4048" y="10011"/>
                  <a:pt x="3886" y="9942"/>
                </a:cubicBezTo>
                <a:cubicBezTo>
                  <a:pt x="3634" y="9834"/>
                  <a:pt x="3583" y="9797"/>
                  <a:pt x="3447" y="9634"/>
                </a:cubicBezTo>
                <a:cubicBezTo>
                  <a:pt x="3243" y="9388"/>
                  <a:pt x="3174" y="9222"/>
                  <a:pt x="3128" y="8853"/>
                </a:cubicBezTo>
                <a:cubicBezTo>
                  <a:pt x="3117" y="8757"/>
                  <a:pt x="3095" y="8588"/>
                  <a:pt x="3079" y="8475"/>
                </a:cubicBezTo>
                <a:cubicBezTo>
                  <a:pt x="3024" y="8084"/>
                  <a:pt x="3146" y="6930"/>
                  <a:pt x="3280" y="6572"/>
                </a:cubicBezTo>
                <a:cubicBezTo>
                  <a:pt x="3349" y="6387"/>
                  <a:pt x="3341" y="6368"/>
                  <a:pt x="3208" y="6362"/>
                </a:cubicBezTo>
                <a:cubicBezTo>
                  <a:pt x="3015" y="6354"/>
                  <a:pt x="2825" y="6371"/>
                  <a:pt x="2779" y="6402"/>
                </a:cubicBezTo>
                <a:cubicBezTo>
                  <a:pt x="2756" y="6417"/>
                  <a:pt x="2628" y="6671"/>
                  <a:pt x="2512" y="6917"/>
                </a:cubicBezTo>
                <a:cubicBezTo>
                  <a:pt x="2485" y="6983"/>
                  <a:pt x="2454" y="7065"/>
                  <a:pt x="2440" y="7091"/>
                </a:cubicBezTo>
                <a:cubicBezTo>
                  <a:pt x="2417" y="7134"/>
                  <a:pt x="2388" y="7213"/>
                  <a:pt x="2378" y="7265"/>
                </a:cubicBezTo>
                <a:cubicBezTo>
                  <a:pt x="2369" y="7316"/>
                  <a:pt x="2339" y="7387"/>
                  <a:pt x="2314" y="7422"/>
                </a:cubicBezTo>
                <a:cubicBezTo>
                  <a:pt x="2272" y="7479"/>
                  <a:pt x="2250" y="7483"/>
                  <a:pt x="2065" y="7465"/>
                </a:cubicBezTo>
                <a:cubicBezTo>
                  <a:pt x="1952" y="7454"/>
                  <a:pt x="1689" y="7415"/>
                  <a:pt x="1479" y="7379"/>
                </a:cubicBezTo>
                <a:cubicBezTo>
                  <a:pt x="1088" y="7313"/>
                  <a:pt x="435" y="7248"/>
                  <a:pt x="157" y="7248"/>
                </a:cubicBezTo>
                <a:lnTo>
                  <a:pt x="0" y="7248"/>
                </a:lnTo>
                <a:cubicBezTo>
                  <a:pt x="1" y="9207"/>
                  <a:pt x="3" y="10795"/>
                  <a:pt x="5" y="11799"/>
                </a:cubicBezTo>
                <a:lnTo>
                  <a:pt x="157" y="11799"/>
                </a:lnTo>
                <a:lnTo>
                  <a:pt x="159" y="11799"/>
                </a:lnTo>
                <a:lnTo>
                  <a:pt x="190" y="11793"/>
                </a:lnTo>
                <a:cubicBezTo>
                  <a:pt x="509" y="11726"/>
                  <a:pt x="1017" y="11579"/>
                  <a:pt x="1639" y="11373"/>
                </a:cubicBezTo>
                <a:cubicBezTo>
                  <a:pt x="2044" y="11238"/>
                  <a:pt x="2240" y="11185"/>
                  <a:pt x="2265" y="11205"/>
                </a:cubicBezTo>
                <a:cubicBezTo>
                  <a:pt x="2285" y="11221"/>
                  <a:pt x="2311" y="11279"/>
                  <a:pt x="2322" y="11333"/>
                </a:cubicBezTo>
                <a:cubicBezTo>
                  <a:pt x="2353" y="11485"/>
                  <a:pt x="2469" y="11616"/>
                  <a:pt x="2558" y="11599"/>
                </a:cubicBezTo>
                <a:cubicBezTo>
                  <a:pt x="2594" y="11592"/>
                  <a:pt x="2633" y="11604"/>
                  <a:pt x="2669" y="11625"/>
                </a:cubicBezTo>
                <a:cubicBezTo>
                  <a:pt x="2748" y="11627"/>
                  <a:pt x="2847" y="11621"/>
                  <a:pt x="2977" y="11606"/>
                </a:cubicBezTo>
                <a:cubicBezTo>
                  <a:pt x="3140" y="11587"/>
                  <a:pt x="3162" y="11591"/>
                  <a:pt x="3213" y="11651"/>
                </a:cubicBezTo>
                <a:cubicBezTo>
                  <a:pt x="3244" y="11689"/>
                  <a:pt x="3302" y="11729"/>
                  <a:pt x="3341" y="11743"/>
                </a:cubicBezTo>
                <a:cubicBezTo>
                  <a:pt x="3381" y="11758"/>
                  <a:pt x="3788" y="11773"/>
                  <a:pt x="4248" y="11776"/>
                </a:cubicBezTo>
                <a:cubicBezTo>
                  <a:pt x="4809" y="11780"/>
                  <a:pt x="5094" y="11792"/>
                  <a:pt x="5116" y="11816"/>
                </a:cubicBezTo>
                <a:cubicBezTo>
                  <a:pt x="5164" y="11866"/>
                  <a:pt x="6023" y="11831"/>
                  <a:pt x="6074" y="11776"/>
                </a:cubicBezTo>
                <a:cubicBezTo>
                  <a:pt x="6095" y="11754"/>
                  <a:pt x="6134" y="11685"/>
                  <a:pt x="6159" y="11622"/>
                </a:cubicBezTo>
                <a:cubicBezTo>
                  <a:pt x="6213" y="11487"/>
                  <a:pt x="6271" y="11417"/>
                  <a:pt x="6293" y="11461"/>
                </a:cubicBezTo>
                <a:cubicBezTo>
                  <a:pt x="6294" y="11463"/>
                  <a:pt x="6292" y="11468"/>
                  <a:pt x="6293" y="11471"/>
                </a:cubicBezTo>
                <a:cubicBezTo>
                  <a:pt x="6355" y="11443"/>
                  <a:pt x="6457" y="11437"/>
                  <a:pt x="6626" y="11448"/>
                </a:cubicBezTo>
                <a:cubicBezTo>
                  <a:pt x="7010" y="11473"/>
                  <a:pt x="7088" y="11469"/>
                  <a:pt x="7292" y="11419"/>
                </a:cubicBezTo>
                <a:cubicBezTo>
                  <a:pt x="7507" y="11365"/>
                  <a:pt x="7705" y="11329"/>
                  <a:pt x="7767" y="11333"/>
                </a:cubicBezTo>
                <a:cubicBezTo>
                  <a:pt x="7839" y="11339"/>
                  <a:pt x="7865" y="11339"/>
                  <a:pt x="8044" y="11333"/>
                </a:cubicBezTo>
                <a:cubicBezTo>
                  <a:pt x="8139" y="11330"/>
                  <a:pt x="8239" y="11346"/>
                  <a:pt x="8268" y="11366"/>
                </a:cubicBezTo>
                <a:cubicBezTo>
                  <a:pt x="8343" y="11418"/>
                  <a:pt x="8544" y="11403"/>
                  <a:pt x="8632" y="11340"/>
                </a:cubicBezTo>
                <a:cubicBezTo>
                  <a:pt x="8713" y="11282"/>
                  <a:pt x="9042" y="11251"/>
                  <a:pt x="9097" y="11297"/>
                </a:cubicBezTo>
                <a:cubicBezTo>
                  <a:pt x="9114" y="11311"/>
                  <a:pt x="9165" y="11338"/>
                  <a:pt x="9213" y="11356"/>
                </a:cubicBezTo>
                <a:cubicBezTo>
                  <a:pt x="9260" y="11375"/>
                  <a:pt x="9298" y="11405"/>
                  <a:pt x="9295" y="11425"/>
                </a:cubicBezTo>
                <a:cubicBezTo>
                  <a:pt x="9292" y="11445"/>
                  <a:pt x="9304" y="11454"/>
                  <a:pt x="9323" y="11445"/>
                </a:cubicBezTo>
                <a:cubicBezTo>
                  <a:pt x="9343" y="11435"/>
                  <a:pt x="9394" y="11458"/>
                  <a:pt x="9434" y="11494"/>
                </a:cubicBezTo>
                <a:cubicBezTo>
                  <a:pt x="9473" y="11530"/>
                  <a:pt x="9512" y="11560"/>
                  <a:pt x="9521" y="11560"/>
                </a:cubicBezTo>
                <a:cubicBezTo>
                  <a:pt x="9529" y="11560"/>
                  <a:pt x="9566" y="11583"/>
                  <a:pt x="9601" y="11612"/>
                </a:cubicBezTo>
                <a:cubicBezTo>
                  <a:pt x="9657" y="11659"/>
                  <a:pt x="9659" y="11671"/>
                  <a:pt x="9624" y="11704"/>
                </a:cubicBezTo>
                <a:cubicBezTo>
                  <a:pt x="9589" y="11737"/>
                  <a:pt x="9593" y="11746"/>
                  <a:pt x="9657" y="11779"/>
                </a:cubicBezTo>
                <a:cubicBezTo>
                  <a:pt x="9697" y="11801"/>
                  <a:pt x="9739" y="11809"/>
                  <a:pt x="9752" y="11799"/>
                </a:cubicBezTo>
                <a:cubicBezTo>
                  <a:pt x="9783" y="11775"/>
                  <a:pt x="9835" y="11855"/>
                  <a:pt x="9811" y="11891"/>
                </a:cubicBezTo>
                <a:cubicBezTo>
                  <a:pt x="9801" y="11906"/>
                  <a:pt x="9810" y="11902"/>
                  <a:pt x="9832" y="11881"/>
                </a:cubicBezTo>
                <a:cubicBezTo>
                  <a:pt x="9862" y="11852"/>
                  <a:pt x="9882" y="11854"/>
                  <a:pt x="9919" y="11888"/>
                </a:cubicBezTo>
                <a:cubicBezTo>
                  <a:pt x="9945" y="11911"/>
                  <a:pt x="9997" y="11926"/>
                  <a:pt x="10037" y="11921"/>
                </a:cubicBezTo>
                <a:cubicBezTo>
                  <a:pt x="10077" y="11915"/>
                  <a:pt x="10132" y="11925"/>
                  <a:pt x="10158" y="11943"/>
                </a:cubicBezTo>
                <a:cubicBezTo>
                  <a:pt x="10184" y="11962"/>
                  <a:pt x="10236" y="11978"/>
                  <a:pt x="10271" y="11983"/>
                </a:cubicBezTo>
                <a:cubicBezTo>
                  <a:pt x="10306" y="11988"/>
                  <a:pt x="10362" y="12006"/>
                  <a:pt x="10394" y="12019"/>
                </a:cubicBezTo>
                <a:cubicBezTo>
                  <a:pt x="10436" y="12036"/>
                  <a:pt x="10448" y="12032"/>
                  <a:pt x="10435" y="12006"/>
                </a:cubicBezTo>
                <a:cubicBezTo>
                  <a:pt x="10407" y="11948"/>
                  <a:pt x="10444" y="11895"/>
                  <a:pt x="10484" y="11937"/>
                </a:cubicBezTo>
                <a:cubicBezTo>
                  <a:pt x="10503" y="11957"/>
                  <a:pt x="10529" y="11965"/>
                  <a:pt x="10543" y="11953"/>
                </a:cubicBezTo>
                <a:cubicBezTo>
                  <a:pt x="10557" y="11942"/>
                  <a:pt x="10576" y="11956"/>
                  <a:pt x="10584" y="11983"/>
                </a:cubicBezTo>
                <a:cubicBezTo>
                  <a:pt x="10604" y="12047"/>
                  <a:pt x="10667" y="12045"/>
                  <a:pt x="10705" y="11980"/>
                </a:cubicBezTo>
                <a:cubicBezTo>
                  <a:pt x="10737" y="11924"/>
                  <a:pt x="10802" y="11949"/>
                  <a:pt x="10774" y="12006"/>
                </a:cubicBezTo>
                <a:cubicBezTo>
                  <a:pt x="10763" y="12029"/>
                  <a:pt x="10787" y="12033"/>
                  <a:pt x="10846" y="12019"/>
                </a:cubicBezTo>
                <a:cubicBezTo>
                  <a:pt x="10894" y="12008"/>
                  <a:pt x="10963" y="12014"/>
                  <a:pt x="11000" y="12032"/>
                </a:cubicBezTo>
                <a:cubicBezTo>
                  <a:pt x="11045" y="12054"/>
                  <a:pt x="11078" y="12053"/>
                  <a:pt x="11098" y="12032"/>
                </a:cubicBezTo>
                <a:cubicBezTo>
                  <a:pt x="11161" y="11965"/>
                  <a:pt x="11355" y="11991"/>
                  <a:pt x="11321" y="12062"/>
                </a:cubicBezTo>
                <a:cubicBezTo>
                  <a:pt x="11314" y="12076"/>
                  <a:pt x="11338" y="12078"/>
                  <a:pt x="11375" y="12065"/>
                </a:cubicBezTo>
                <a:cubicBezTo>
                  <a:pt x="11426" y="12048"/>
                  <a:pt x="11445" y="12023"/>
                  <a:pt x="11445" y="11966"/>
                </a:cubicBezTo>
                <a:cubicBezTo>
                  <a:pt x="11445" y="11894"/>
                  <a:pt x="11493" y="11874"/>
                  <a:pt x="11535" y="11930"/>
                </a:cubicBezTo>
                <a:cubicBezTo>
                  <a:pt x="11560" y="11964"/>
                  <a:pt x="11371" y="12660"/>
                  <a:pt x="11319" y="12724"/>
                </a:cubicBezTo>
                <a:cubicBezTo>
                  <a:pt x="11264" y="12792"/>
                  <a:pt x="11000" y="12932"/>
                  <a:pt x="10844" y="12977"/>
                </a:cubicBezTo>
                <a:cubicBezTo>
                  <a:pt x="10784" y="12994"/>
                  <a:pt x="10707" y="13036"/>
                  <a:pt x="10674" y="13069"/>
                </a:cubicBezTo>
                <a:cubicBezTo>
                  <a:pt x="10641" y="13102"/>
                  <a:pt x="10557" y="13152"/>
                  <a:pt x="10487" y="13180"/>
                </a:cubicBezTo>
                <a:cubicBezTo>
                  <a:pt x="10416" y="13209"/>
                  <a:pt x="10337" y="13254"/>
                  <a:pt x="10309" y="13276"/>
                </a:cubicBezTo>
                <a:cubicBezTo>
                  <a:pt x="10170" y="13387"/>
                  <a:pt x="9452" y="13720"/>
                  <a:pt x="9197" y="13794"/>
                </a:cubicBezTo>
                <a:cubicBezTo>
                  <a:pt x="9087" y="13826"/>
                  <a:pt x="8955" y="13874"/>
                  <a:pt x="8902" y="13902"/>
                </a:cubicBezTo>
                <a:cubicBezTo>
                  <a:pt x="8868" y="13920"/>
                  <a:pt x="8764" y="13953"/>
                  <a:pt x="8663" y="13984"/>
                </a:cubicBezTo>
                <a:cubicBezTo>
                  <a:pt x="8659" y="14033"/>
                  <a:pt x="8601" y="14076"/>
                  <a:pt x="8522" y="14076"/>
                </a:cubicBezTo>
                <a:cubicBezTo>
                  <a:pt x="8460" y="14076"/>
                  <a:pt x="8428" y="14091"/>
                  <a:pt x="8432" y="14116"/>
                </a:cubicBezTo>
                <a:cubicBezTo>
                  <a:pt x="8436" y="14141"/>
                  <a:pt x="8395" y="14155"/>
                  <a:pt x="8304" y="14158"/>
                </a:cubicBezTo>
                <a:cubicBezTo>
                  <a:pt x="8162" y="14164"/>
                  <a:pt x="7946" y="14242"/>
                  <a:pt x="7882" y="14313"/>
                </a:cubicBezTo>
                <a:cubicBezTo>
                  <a:pt x="7862" y="14335"/>
                  <a:pt x="7809" y="14368"/>
                  <a:pt x="7762" y="14385"/>
                </a:cubicBezTo>
                <a:cubicBezTo>
                  <a:pt x="7714" y="14402"/>
                  <a:pt x="7535" y="14485"/>
                  <a:pt x="7366" y="14572"/>
                </a:cubicBezTo>
                <a:cubicBezTo>
                  <a:pt x="6721" y="14901"/>
                  <a:pt x="6447" y="15093"/>
                  <a:pt x="6239" y="15425"/>
                </a:cubicBezTo>
                <a:cubicBezTo>
                  <a:pt x="6254" y="15443"/>
                  <a:pt x="6248" y="15462"/>
                  <a:pt x="6218" y="15520"/>
                </a:cubicBezTo>
                <a:cubicBezTo>
                  <a:pt x="6071" y="15806"/>
                  <a:pt x="5971" y="16088"/>
                  <a:pt x="5851" y="16560"/>
                </a:cubicBezTo>
                <a:cubicBezTo>
                  <a:pt x="5850" y="16616"/>
                  <a:pt x="5835" y="16712"/>
                  <a:pt x="5805" y="16836"/>
                </a:cubicBezTo>
                <a:cubicBezTo>
                  <a:pt x="5593" y="17685"/>
                  <a:pt x="5465" y="18554"/>
                  <a:pt x="5399" y="19585"/>
                </a:cubicBezTo>
                <a:cubicBezTo>
                  <a:pt x="5402" y="19686"/>
                  <a:pt x="5404" y="19825"/>
                  <a:pt x="5401" y="20009"/>
                </a:cubicBezTo>
                <a:cubicBezTo>
                  <a:pt x="5393" y="20668"/>
                  <a:pt x="5333" y="21319"/>
                  <a:pt x="5260" y="21544"/>
                </a:cubicBezTo>
                <a:cubicBezTo>
                  <a:pt x="5256" y="21557"/>
                  <a:pt x="5287" y="21566"/>
                  <a:pt x="5509" y="21574"/>
                </a:cubicBezTo>
                <a:cubicBezTo>
                  <a:pt x="5516" y="21574"/>
                  <a:pt x="5553" y="21577"/>
                  <a:pt x="5561" y="21577"/>
                </a:cubicBezTo>
                <a:cubicBezTo>
                  <a:pt x="6349" y="21590"/>
                  <a:pt x="10361" y="21596"/>
                  <a:pt x="15914" y="21597"/>
                </a:cubicBezTo>
                <a:cubicBezTo>
                  <a:pt x="16138" y="21597"/>
                  <a:pt x="16301" y="21600"/>
                  <a:pt x="16494" y="21600"/>
                </a:cubicBezTo>
                <a:lnTo>
                  <a:pt x="21600" y="21600"/>
                </a:lnTo>
                <a:lnTo>
                  <a:pt x="21528" y="21282"/>
                </a:lnTo>
                <a:cubicBezTo>
                  <a:pt x="21485" y="21091"/>
                  <a:pt x="21463" y="20951"/>
                  <a:pt x="21477" y="20934"/>
                </a:cubicBezTo>
                <a:cubicBezTo>
                  <a:pt x="21489" y="20918"/>
                  <a:pt x="21512" y="20909"/>
                  <a:pt x="21536" y="20901"/>
                </a:cubicBezTo>
                <a:cubicBezTo>
                  <a:pt x="21483" y="20818"/>
                  <a:pt x="21411" y="20640"/>
                  <a:pt x="21410" y="20570"/>
                </a:cubicBezTo>
                <a:cubicBezTo>
                  <a:pt x="21409" y="20532"/>
                  <a:pt x="21397" y="20495"/>
                  <a:pt x="21384" y="20484"/>
                </a:cubicBezTo>
                <a:cubicBezTo>
                  <a:pt x="21361" y="20466"/>
                  <a:pt x="21330" y="20380"/>
                  <a:pt x="21248" y="20127"/>
                </a:cubicBezTo>
                <a:cubicBezTo>
                  <a:pt x="21227" y="20062"/>
                  <a:pt x="21194" y="19973"/>
                  <a:pt x="21174" y="19927"/>
                </a:cubicBezTo>
                <a:cubicBezTo>
                  <a:pt x="21154" y="19880"/>
                  <a:pt x="21110" y="19749"/>
                  <a:pt x="21076" y="19635"/>
                </a:cubicBezTo>
                <a:cubicBezTo>
                  <a:pt x="21037" y="19501"/>
                  <a:pt x="21027" y="19432"/>
                  <a:pt x="21050" y="19411"/>
                </a:cubicBezTo>
                <a:cubicBezTo>
                  <a:pt x="21045" y="19401"/>
                  <a:pt x="21039" y="19389"/>
                  <a:pt x="21032" y="19379"/>
                </a:cubicBezTo>
                <a:cubicBezTo>
                  <a:pt x="21002" y="19329"/>
                  <a:pt x="20982" y="19287"/>
                  <a:pt x="20989" y="19287"/>
                </a:cubicBezTo>
                <a:cubicBezTo>
                  <a:pt x="20995" y="19286"/>
                  <a:pt x="20938" y="19122"/>
                  <a:pt x="20860" y="18923"/>
                </a:cubicBezTo>
                <a:cubicBezTo>
                  <a:pt x="20711" y="18539"/>
                  <a:pt x="20549" y="18263"/>
                  <a:pt x="20472" y="18263"/>
                </a:cubicBezTo>
                <a:cubicBezTo>
                  <a:pt x="20447" y="18263"/>
                  <a:pt x="20404" y="18224"/>
                  <a:pt x="20380" y="18178"/>
                </a:cubicBezTo>
                <a:cubicBezTo>
                  <a:pt x="20325" y="18074"/>
                  <a:pt x="20111" y="17803"/>
                  <a:pt x="20005" y="17702"/>
                </a:cubicBezTo>
                <a:cubicBezTo>
                  <a:pt x="19954" y="17654"/>
                  <a:pt x="19936" y="17613"/>
                  <a:pt x="19951" y="17594"/>
                </a:cubicBezTo>
                <a:cubicBezTo>
                  <a:pt x="19977" y="17560"/>
                  <a:pt x="19788" y="17319"/>
                  <a:pt x="19561" y="17095"/>
                </a:cubicBezTo>
                <a:cubicBezTo>
                  <a:pt x="19486" y="17021"/>
                  <a:pt x="19393" y="16921"/>
                  <a:pt x="19353" y="16872"/>
                </a:cubicBezTo>
                <a:cubicBezTo>
                  <a:pt x="19313" y="16823"/>
                  <a:pt x="19267" y="16783"/>
                  <a:pt x="19250" y="16783"/>
                </a:cubicBezTo>
                <a:cubicBezTo>
                  <a:pt x="19233" y="16783"/>
                  <a:pt x="19208" y="16761"/>
                  <a:pt x="19196" y="16734"/>
                </a:cubicBezTo>
                <a:cubicBezTo>
                  <a:pt x="19184" y="16707"/>
                  <a:pt x="19149" y="16667"/>
                  <a:pt x="19116" y="16645"/>
                </a:cubicBezTo>
                <a:cubicBezTo>
                  <a:pt x="19084" y="16624"/>
                  <a:pt x="19059" y="16584"/>
                  <a:pt x="19062" y="16557"/>
                </a:cubicBezTo>
                <a:cubicBezTo>
                  <a:pt x="19066" y="16529"/>
                  <a:pt x="19047" y="16500"/>
                  <a:pt x="19019" y="16491"/>
                </a:cubicBezTo>
                <a:cubicBezTo>
                  <a:pt x="18991" y="16482"/>
                  <a:pt x="18970" y="16447"/>
                  <a:pt x="18970" y="16412"/>
                </a:cubicBezTo>
                <a:cubicBezTo>
                  <a:pt x="18970" y="16369"/>
                  <a:pt x="18942" y="16341"/>
                  <a:pt x="18870" y="16311"/>
                </a:cubicBezTo>
                <a:cubicBezTo>
                  <a:pt x="18756" y="16263"/>
                  <a:pt x="18731" y="16219"/>
                  <a:pt x="18770" y="16127"/>
                </a:cubicBezTo>
                <a:cubicBezTo>
                  <a:pt x="18774" y="16118"/>
                  <a:pt x="18782" y="16114"/>
                  <a:pt x="18788" y="16107"/>
                </a:cubicBezTo>
                <a:cubicBezTo>
                  <a:pt x="18649" y="15943"/>
                  <a:pt x="18487" y="15755"/>
                  <a:pt x="18346" y="15592"/>
                </a:cubicBezTo>
                <a:cubicBezTo>
                  <a:pt x="18014" y="15211"/>
                  <a:pt x="18008" y="15201"/>
                  <a:pt x="18051" y="15139"/>
                </a:cubicBezTo>
                <a:cubicBezTo>
                  <a:pt x="18107" y="15059"/>
                  <a:pt x="18270" y="14926"/>
                  <a:pt x="18312" y="14926"/>
                </a:cubicBezTo>
                <a:cubicBezTo>
                  <a:pt x="18369" y="14926"/>
                  <a:pt x="18497" y="14727"/>
                  <a:pt x="18544" y="14568"/>
                </a:cubicBezTo>
                <a:cubicBezTo>
                  <a:pt x="18586" y="14426"/>
                  <a:pt x="18597" y="14412"/>
                  <a:pt x="18759" y="14322"/>
                </a:cubicBezTo>
                <a:cubicBezTo>
                  <a:pt x="18988" y="14196"/>
                  <a:pt x="19022" y="14157"/>
                  <a:pt x="19003" y="14034"/>
                </a:cubicBezTo>
                <a:cubicBezTo>
                  <a:pt x="18995" y="13979"/>
                  <a:pt x="18977" y="13920"/>
                  <a:pt x="18965" y="13899"/>
                </a:cubicBezTo>
                <a:cubicBezTo>
                  <a:pt x="18942" y="13861"/>
                  <a:pt x="19031" y="13669"/>
                  <a:pt x="19073" y="13669"/>
                </a:cubicBezTo>
                <a:cubicBezTo>
                  <a:pt x="19084" y="13669"/>
                  <a:pt x="19093" y="13652"/>
                  <a:pt x="19093" y="13630"/>
                </a:cubicBezTo>
                <a:cubicBezTo>
                  <a:pt x="19093" y="13608"/>
                  <a:pt x="19111" y="13546"/>
                  <a:pt x="19132" y="13495"/>
                </a:cubicBezTo>
                <a:cubicBezTo>
                  <a:pt x="19153" y="13445"/>
                  <a:pt x="19168" y="13354"/>
                  <a:pt x="19168" y="13292"/>
                </a:cubicBezTo>
                <a:cubicBezTo>
                  <a:pt x="19167" y="13230"/>
                  <a:pt x="19166" y="13154"/>
                  <a:pt x="19165" y="13121"/>
                </a:cubicBezTo>
                <a:cubicBezTo>
                  <a:pt x="19165" y="13088"/>
                  <a:pt x="19155" y="13035"/>
                  <a:pt x="19142" y="13003"/>
                </a:cubicBezTo>
                <a:cubicBezTo>
                  <a:pt x="19125" y="12964"/>
                  <a:pt x="19127" y="12913"/>
                  <a:pt x="19152" y="12836"/>
                </a:cubicBezTo>
                <a:cubicBezTo>
                  <a:pt x="19172" y="12775"/>
                  <a:pt x="19181" y="12724"/>
                  <a:pt x="19173" y="12724"/>
                </a:cubicBezTo>
                <a:cubicBezTo>
                  <a:pt x="19165" y="12724"/>
                  <a:pt x="19178" y="12698"/>
                  <a:pt x="19201" y="12665"/>
                </a:cubicBezTo>
                <a:cubicBezTo>
                  <a:pt x="19210" y="12653"/>
                  <a:pt x="19212" y="12643"/>
                  <a:pt x="19217" y="12633"/>
                </a:cubicBezTo>
                <a:cubicBezTo>
                  <a:pt x="19217" y="12617"/>
                  <a:pt x="19219" y="12602"/>
                  <a:pt x="19219" y="12587"/>
                </a:cubicBezTo>
                <a:cubicBezTo>
                  <a:pt x="19218" y="12586"/>
                  <a:pt x="19217" y="12584"/>
                  <a:pt x="19217" y="12583"/>
                </a:cubicBezTo>
                <a:cubicBezTo>
                  <a:pt x="19202" y="12572"/>
                  <a:pt x="19191" y="12506"/>
                  <a:pt x="19191" y="12439"/>
                </a:cubicBezTo>
                <a:cubicBezTo>
                  <a:pt x="19191" y="12227"/>
                  <a:pt x="19327" y="12162"/>
                  <a:pt x="19512" y="12285"/>
                </a:cubicBezTo>
                <a:lnTo>
                  <a:pt x="19610" y="12350"/>
                </a:lnTo>
                <a:lnTo>
                  <a:pt x="19740" y="12252"/>
                </a:lnTo>
                <a:cubicBezTo>
                  <a:pt x="19812" y="12196"/>
                  <a:pt x="19902" y="12113"/>
                  <a:pt x="19941" y="12071"/>
                </a:cubicBezTo>
                <a:cubicBezTo>
                  <a:pt x="19983" y="12027"/>
                  <a:pt x="20011" y="12018"/>
                  <a:pt x="20028" y="12026"/>
                </a:cubicBezTo>
                <a:cubicBezTo>
                  <a:pt x="20085" y="11948"/>
                  <a:pt x="20136" y="11874"/>
                  <a:pt x="20198" y="11799"/>
                </a:cubicBezTo>
                <a:cubicBezTo>
                  <a:pt x="20395" y="11557"/>
                  <a:pt x="20447" y="11455"/>
                  <a:pt x="20447" y="11314"/>
                </a:cubicBezTo>
                <a:cubicBezTo>
                  <a:pt x="20447" y="11237"/>
                  <a:pt x="20467" y="11204"/>
                  <a:pt x="20557" y="11136"/>
                </a:cubicBezTo>
                <a:cubicBezTo>
                  <a:pt x="20660" y="11060"/>
                  <a:pt x="20718" y="10936"/>
                  <a:pt x="20719" y="10789"/>
                </a:cubicBezTo>
                <a:cubicBezTo>
                  <a:pt x="20719" y="10771"/>
                  <a:pt x="20781" y="10679"/>
                  <a:pt x="20855" y="10585"/>
                </a:cubicBezTo>
                <a:cubicBezTo>
                  <a:pt x="20930" y="10491"/>
                  <a:pt x="21012" y="10357"/>
                  <a:pt x="21038" y="10290"/>
                </a:cubicBezTo>
                <a:cubicBezTo>
                  <a:pt x="21083" y="10171"/>
                  <a:pt x="21083" y="10172"/>
                  <a:pt x="21038" y="10224"/>
                </a:cubicBezTo>
                <a:cubicBezTo>
                  <a:pt x="20995" y="10274"/>
                  <a:pt x="20990" y="10272"/>
                  <a:pt x="20976" y="10224"/>
                </a:cubicBezTo>
                <a:cubicBezTo>
                  <a:pt x="20967" y="10196"/>
                  <a:pt x="20978" y="10138"/>
                  <a:pt x="21002" y="10093"/>
                </a:cubicBezTo>
                <a:cubicBezTo>
                  <a:pt x="21052" y="9994"/>
                  <a:pt x="21089" y="9840"/>
                  <a:pt x="21068" y="9814"/>
                </a:cubicBezTo>
                <a:cubicBezTo>
                  <a:pt x="21037" y="9774"/>
                  <a:pt x="21016" y="9395"/>
                  <a:pt x="21035" y="9217"/>
                </a:cubicBezTo>
                <a:cubicBezTo>
                  <a:pt x="21044" y="9135"/>
                  <a:pt x="21062" y="9092"/>
                  <a:pt x="21091" y="9082"/>
                </a:cubicBezTo>
                <a:cubicBezTo>
                  <a:pt x="21116" y="9074"/>
                  <a:pt x="21129" y="9051"/>
                  <a:pt x="21122" y="9030"/>
                </a:cubicBezTo>
                <a:cubicBezTo>
                  <a:pt x="21116" y="9009"/>
                  <a:pt x="21133" y="8963"/>
                  <a:pt x="21161" y="8931"/>
                </a:cubicBezTo>
                <a:cubicBezTo>
                  <a:pt x="21188" y="8899"/>
                  <a:pt x="21212" y="8849"/>
                  <a:pt x="21212" y="8817"/>
                </a:cubicBezTo>
                <a:cubicBezTo>
                  <a:pt x="21212" y="8784"/>
                  <a:pt x="21226" y="8730"/>
                  <a:pt x="21243" y="8695"/>
                </a:cubicBezTo>
                <a:cubicBezTo>
                  <a:pt x="21267" y="8645"/>
                  <a:pt x="21266" y="8620"/>
                  <a:pt x="21240" y="8567"/>
                </a:cubicBezTo>
                <a:cubicBezTo>
                  <a:pt x="21214" y="8513"/>
                  <a:pt x="21214" y="8494"/>
                  <a:pt x="21240" y="8452"/>
                </a:cubicBezTo>
                <a:cubicBezTo>
                  <a:pt x="21269" y="8408"/>
                  <a:pt x="21268" y="8404"/>
                  <a:pt x="21225" y="8426"/>
                </a:cubicBezTo>
                <a:cubicBezTo>
                  <a:pt x="21130" y="8476"/>
                  <a:pt x="21075" y="8479"/>
                  <a:pt x="21030" y="8436"/>
                </a:cubicBezTo>
                <a:cubicBezTo>
                  <a:pt x="20989" y="8397"/>
                  <a:pt x="20985" y="8365"/>
                  <a:pt x="21002" y="8160"/>
                </a:cubicBezTo>
                <a:cubicBezTo>
                  <a:pt x="21016" y="7977"/>
                  <a:pt x="21034" y="7913"/>
                  <a:pt x="21081" y="7852"/>
                </a:cubicBezTo>
                <a:cubicBezTo>
                  <a:pt x="21124" y="7797"/>
                  <a:pt x="21133" y="7765"/>
                  <a:pt x="21115" y="7737"/>
                </a:cubicBezTo>
                <a:cubicBezTo>
                  <a:pt x="21100" y="7714"/>
                  <a:pt x="21093" y="7596"/>
                  <a:pt x="21099" y="7458"/>
                </a:cubicBezTo>
                <a:cubicBezTo>
                  <a:pt x="21109" y="7221"/>
                  <a:pt x="21109" y="7219"/>
                  <a:pt x="21228" y="7068"/>
                </a:cubicBezTo>
                <a:cubicBezTo>
                  <a:pt x="21293" y="6984"/>
                  <a:pt x="21364" y="6873"/>
                  <a:pt x="21384" y="6822"/>
                </a:cubicBezTo>
                <a:cubicBezTo>
                  <a:pt x="21404" y="6770"/>
                  <a:pt x="21441" y="6689"/>
                  <a:pt x="21466" y="6641"/>
                </a:cubicBezTo>
                <a:cubicBezTo>
                  <a:pt x="21528" y="6524"/>
                  <a:pt x="21539" y="6127"/>
                  <a:pt x="21490" y="5900"/>
                </a:cubicBezTo>
                <a:cubicBezTo>
                  <a:pt x="21453" y="5733"/>
                  <a:pt x="21338" y="5534"/>
                  <a:pt x="21184" y="5368"/>
                </a:cubicBezTo>
                <a:cubicBezTo>
                  <a:pt x="21112" y="5291"/>
                  <a:pt x="21112" y="5282"/>
                  <a:pt x="21153" y="5243"/>
                </a:cubicBezTo>
                <a:cubicBezTo>
                  <a:pt x="21178" y="5221"/>
                  <a:pt x="21184" y="5201"/>
                  <a:pt x="21169" y="5201"/>
                </a:cubicBezTo>
                <a:cubicBezTo>
                  <a:pt x="21153" y="5201"/>
                  <a:pt x="21133" y="5216"/>
                  <a:pt x="21125" y="5233"/>
                </a:cubicBezTo>
                <a:cubicBezTo>
                  <a:pt x="21116" y="5251"/>
                  <a:pt x="21083" y="5263"/>
                  <a:pt x="21050" y="5263"/>
                </a:cubicBezTo>
                <a:cubicBezTo>
                  <a:pt x="21018" y="5263"/>
                  <a:pt x="20987" y="5278"/>
                  <a:pt x="20978" y="5296"/>
                </a:cubicBezTo>
                <a:cubicBezTo>
                  <a:pt x="20958" y="5338"/>
                  <a:pt x="20911" y="5300"/>
                  <a:pt x="20925" y="5253"/>
                </a:cubicBezTo>
                <a:cubicBezTo>
                  <a:pt x="20930" y="5233"/>
                  <a:pt x="20919" y="5194"/>
                  <a:pt x="20899" y="5165"/>
                </a:cubicBezTo>
                <a:cubicBezTo>
                  <a:pt x="20869" y="5121"/>
                  <a:pt x="20866" y="5091"/>
                  <a:pt x="20889" y="5020"/>
                </a:cubicBezTo>
                <a:cubicBezTo>
                  <a:pt x="20904" y="4972"/>
                  <a:pt x="20922" y="4846"/>
                  <a:pt x="20927" y="4738"/>
                </a:cubicBezTo>
                <a:cubicBezTo>
                  <a:pt x="20936" y="4548"/>
                  <a:pt x="20932" y="4538"/>
                  <a:pt x="20850" y="4446"/>
                </a:cubicBezTo>
                <a:cubicBezTo>
                  <a:pt x="20765" y="4350"/>
                  <a:pt x="20727" y="4326"/>
                  <a:pt x="20755" y="4384"/>
                </a:cubicBezTo>
                <a:cubicBezTo>
                  <a:pt x="20769" y="4413"/>
                  <a:pt x="20666" y="4485"/>
                  <a:pt x="20627" y="4472"/>
                </a:cubicBezTo>
                <a:cubicBezTo>
                  <a:pt x="20617" y="4469"/>
                  <a:pt x="20573" y="4476"/>
                  <a:pt x="20532" y="4489"/>
                </a:cubicBezTo>
                <a:cubicBezTo>
                  <a:pt x="20420" y="4523"/>
                  <a:pt x="20343" y="4473"/>
                  <a:pt x="20334" y="4364"/>
                </a:cubicBezTo>
                <a:cubicBezTo>
                  <a:pt x="20329" y="4312"/>
                  <a:pt x="20344" y="4252"/>
                  <a:pt x="20367" y="4220"/>
                </a:cubicBezTo>
                <a:cubicBezTo>
                  <a:pt x="20398" y="4176"/>
                  <a:pt x="20402" y="4153"/>
                  <a:pt x="20380" y="4124"/>
                </a:cubicBezTo>
                <a:cubicBezTo>
                  <a:pt x="20336" y="4068"/>
                  <a:pt x="20346" y="3873"/>
                  <a:pt x="20398" y="3786"/>
                </a:cubicBezTo>
                <a:cubicBezTo>
                  <a:pt x="20439" y="3719"/>
                  <a:pt x="20449" y="3716"/>
                  <a:pt x="20485" y="3754"/>
                </a:cubicBezTo>
                <a:cubicBezTo>
                  <a:pt x="20520" y="3791"/>
                  <a:pt x="20528" y="3789"/>
                  <a:pt x="20547" y="3750"/>
                </a:cubicBezTo>
                <a:cubicBezTo>
                  <a:pt x="20579" y="3686"/>
                  <a:pt x="20575" y="3605"/>
                  <a:pt x="20539" y="3567"/>
                </a:cubicBezTo>
                <a:cubicBezTo>
                  <a:pt x="20522" y="3548"/>
                  <a:pt x="20449" y="3491"/>
                  <a:pt x="20375" y="3442"/>
                </a:cubicBezTo>
                <a:cubicBezTo>
                  <a:pt x="20300" y="3393"/>
                  <a:pt x="20241" y="3337"/>
                  <a:pt x="20244" y="3317"/>
                </a:cubicBezTo>
                <a:cubicBezTo>
                  <a:pt x="20247" y="3297"/>
                  <a:pt x="20237" y="3281"/>
                  <a:pt x="20218" y="3281"/>
                </a:cubicBezTo>
                <a:cubicBezTo>
                  <a:pt x="20200" y="3281"/>
                  <a:pt x="20170" y="3263"/>
                  <a:pt x="20154" y="3239"/>
                </a:cubicBezTo>
                <a:cubicBezTo>
                  <a:pt x="20138" y="3214"/>
                  <a:pt x="20104" y="3200"/>
                  <a:pt x="20077" y="3209"/>
                </a:cubicBezTo>
                <a:cubicBezTo>
                  <a:pt x="20050" y="3218"/>
                  <a:pt x="20008" y="3203"/>
                  <a:pt x="19984" y="3176"/>
                </a:cubicBezTo>
                <a:cubicBezTo>
                  <a:pt x="19908" y="3088"/>
                  <a:pt x="19826" y="3064"/>
                  <a:pt x="19766" y="3114"/>
                </a:cubicBezTo>
                <a:cubicBezTo>
                  <a:pt x="19736" y="3139"/>
                  <a:pt x="19698" y="3151"/>
                  <a:pt x="19684" y="3140"/>
                </a:cubicBezTo>
                <a:cubicBezTo>
                  <a:pt x="19647" y="3111"/>
                  <a:pt x="19654" y="2999"/>
                  <a:pt x="19694" y="2979"/>
                </a:cubicBezTo>
                <a:cubicBezTo>
                  <a:pt x="19713" y="2970"/>
                  <a:pt x="19730" y="2932"/>
                  <a:pt x="19730" y="2894"/>
                </a:cubicBezTo>
                <a:cubicBezTo>
                  <a:pt x="19731" y="2856"/>
                  <a:pt x="19737" y="2782"/>
                  <a:pt x="19746" y="2730"/>
                </a:cubicBezTo>
                <a:lnTo>
                  <a:pt x="19761" y="2638"/>
                </a:lnTo>
                <a:lnTo>
                  <a:pt x="19710" y="2710"/>
                </a:lnTo>
                <a:cubicBezTo>
                  <a:pt x="19682" y="2751"/>
                  <a:pt x="19666" y="2796"/>
                  <a:pt x="19674" y="2812"/>
                </a:cubicBezTo>
                <a:cubicBezTo>
                  <a:pt x="19681" y="2828"/>
                  <a:pt x="19658" y="2854"/>
                  <a:pt x="19622" y="2871"/>
                </a:cubicBezTo>
                <a:cubicBezTo>
                  <a:pt x="19515" y="2923"/>
                  <a:pt x="19436" y="2824"/>
                  <a:pt x="19288" y="2441"/>
                </a:cubicBezTo>
                <a:cubicBezTo>
                  <a:pt x="19217" y="2255"/>
                  <a:pt x="19137" y="2063"/>
                  <a:pt x="19111" y="2015"/>
                </a:cubicBezTo>
                <a:cubicBezTo>
                  <a:pt x="19059" y="1919"/>
                  <a:pt x="19070" y="1815"/>
                  <a:pt x="19129" y="1844"/>
                </a:cubicBezTo>
                <a:cubicBezTo>
                  <a:pt x="19149" y="1854"/>
                  <a:pt x="19165" y="1853"/>
                  <a:pt x="19163" y="1841"/>
                </a:cubicBezTo>
                <a:cubicBezTo>
                  <a:pt x="19160" y="1828"/>
                  <a:pt x="19171" y="1780"/>
                  <a:pt x="19188" y="1736"/>
                </a:cubicBezTo>
                <a:cubicBezTo>
                  <a:pt x="19215" y="1665"/>
                  <a:pt x="19214" y="1642"/>
                  <a:pt x="19170" y="1549"/>
                </a:cubicBezTo>
                <a:cubicBezTo>
                  <a:pt x="19142" y="1490"/>
                  <a:pt x="19113" y="1446"/>
                  <a:pt x="19106" y="1450"/>
                </a:cubicBezTo>
                <a:cubicBezTo>
                  <a:pt x="19078" y="1469"/>
                  <a:pt x="18951" y="1357"/>
                  <a:pt x="18849" y="1224"/>
                </a:cubicBezTo>
                <a:cubicBezTo>
                  <a:pt x="18776" y="1127"/>
                  <a:pt x="18722" y="1083"/>
                  <a:pt x="18677" y="1083"/>
                </a:cubicBezTo>
                <a:cubicBezTo>
                  <a:pt x="18466" y="1082"/>
                  <a:pt x="18233" y="1060"/>
                  <a:pt x="18217" y="1040"/>
                </a:cubicBezTo>
                <a:cubicBezTo>
                  <a:pt x="18207" y="1027"/>
                  <a:pt x="18163" y="1050"/>
                  <a:pt x="18120" y="1093"/>
                </a:cubicBezTo>
                <a:cubicBezTo>
                  <a:pt x="18076" y="1135"/>
                  <a:pt x="18033" y="1162"/>
                  <a:pt x="18025" y="1152"/>
                </a:cubicBezTo>
                <a:cubicBezTo>
                  <a:pt x="18017" y="1141"/>
                  <a:pt x="17987" y="1171"/>
                  <a:pt x="17958" y="1217"/>
                </a:cubicBezTo>
                <a:cubicBezTo>
                  <a:pt x="17908" y="1298"/>
                  <a:pt x="17902" y="1298"/>
                  <a:pt x="17845" y="1250"/>
                </a:cubicBezTo>
                <a:cubicBezTo>
                  <a:pt x="17812" y="1223"/>
                  <a:pt x="17776" y="1211"/>
                  <a:pt x="17763" y="1221"/>
                </a:cubicBezTo>
                <a:cubicBezTo>
                  <a:pt x="17729" y="1248"/>
                  <a:pt x="17558" y="1124"/>
                  <a:pt x="17521" y="1047"/>
                </a:cubicBezTo>
                <a:cubicBezTo>
                  <a:pt x="17504" y="1010"/>
                  <a:pt x="17479" y="990"/>
                  <a:pt x="17465" y="1001"/>
                </a:cubicBezTo>
                <a:cubicBezTo>
                  <a:pt x="17451" y="1012"/>
                  <a:pt x="17434" y="993"/>
                  <a:pt x="17426" y="958"/>
                </a:cubicBezTo>
                <a:cubicBezTo>
                  <a:pt x="17414" y="898"/>
                  <a:pt x="17282" y="802"/>
                  <a:pt x="17236" y="820"/>
                </a:cubicBezTo>
                <a:cubicBezTo>
                  <a:pt x="17225" y="825"/>
                  <a:pt x="17190" y="807"/>
                  <a:pt x="17159" y="781"/>
                </a:cubicBezTo>
                <a:cubicBezTo>
                  <a:pt x="17120" y="748"/>
                  <a:pt x="17107" y="713"/>
                  <a:pt x="17116" y="669"/>
                </a:cubicBezTo>
                <a:cubicBezTo>
                  <a:pt x="17128" y="609"/>
                  <a:pt x="17126" y="609"/>
                  <a:pt x="17059" y="653"/>
                </a:cubicBezTo>
                <a:cubicBezTo>
                  <a:pt x="16993" y="697"/>
                  <a:pt x="16985" y="695"/>
                  <a:pt x="16920" y="617"/>
                </a:cubicBezTo>
                <a:cubicBezTo>
                  <a:pt x="16834" y="512"/>
                  <a:pt x="16737" y="504"/>
                  <a:pt x="16658" y="597"/>
                </a:cubicBezTo>
                <a:cubicBezTo>
                  <a:pt x="16625" y="637"/>
                  <a:pt x="16590" y="669"/>
                  <a:pt x="16579" y="669"/>
                </a:cubicBezTo>
                <a:cubicBezTo>
                  <a:pt x="16568" y="669"/>
                  <a:pt x="16528" y="705"/>
                  <a:pt x="16492" y="748"/>
                </a:cubicBezTo>
                <a:cubicBezTo>
                  <a:pt x="16389" y="870"/>
                  <a:pt x="16163" y="844"/>
                  <a:pt x="16201" y="715"/>
                </a:cubicBezTo>
                <a:cubicBezTo>
                  <a:pt x="16208" y="693"/>
                  <a:pt x="16203" y="664"/>
                  <a:pt x="16188" y="653"/>
                </a:cubicBezTo>
                <a:cubicBezTo>
                  <a:pt x="16148" y="621"/>
                  <a:pt x="16156" y="422"/>
                  <a:pt x="16209" y="200"/>
                </a:cubicBezTo>
                <a:lnTo>
                  <a:pt x="16258" y="0"/>
                </a:lnTo>
                <a:close/>
                <a:moveTo>
                  <a:pt x="15361" y="495"/>
                </a:moveTo>
                <a:cubicBezTo>
                  <a:pt x="15343" y="495"/>
                  <a:pt x="15327" y="567"/>
                  <a:pt x="15341" y="637"/>
                </a:cubicBezTo>
                <a:lnTo>
                  <a:pt x="15356" y="712"/>
                </a:lnTo>
                <a:lnTo>
                  <a:pt x="15377" y="643"/>
                </a:lnTo>
                <a:cubicBezTo>
                  <a:pt x="15388" y="605"/>
                  <a:pt x="15390" y="553"/>
                  <a:pt x="15382" y="525"/>
                </a:cubicBezTo>
                <a:cubicBezTo>
                  <a:pt x="15376" y="505"/>
                  <a:pt x="15368" y="496"/>
                  <a:pt x="15361" y="495"/>
                </a:cubicBezTo>
                <a:close/>
                <a:moveTo>
                  <a:pt x="3698" y="6172"/>
                </a:moveTo>
                <a:lnTo>
                  <a:pt x="3621" y="6323"/>
                </a:lnTo>
                <a:cubicBezTo>
                  <a:pt x="3541" y="6484"/>
                  <a:pt x="3436" y="6887"/>
                  <a:pt x="3352" y="7350"/>
                </a:cubicBezTo>
                <a:cubicBezTo>
                  <a:pt x="3255" y="7883"/>
                  <a:pt x="3210" y="8737"/>
                  <a:pt x="3270" y="8892"/>
                </a:cubicBezTo>
                <a:cubicBezTo>
                  <a:pt x="3288" y="8939"/>
                  <a:pt x="3302" y="8990"/>
                  <a:pt x="3303" y="9004"/>
                </a:cubicBezTo>
                <a:cubicBezTo>
                  <a:pt x="3304" y="9017"/>
                  <a:pt x="3322" y="9048"/>
                  <a:pt x="3341" y="9076"/>
                </a:cubicBezTo>
                <a:cubicBezTo>
                  <a:pt x="3361" y="9104"/>
                  <a:pt x="3370" y="9148"/>
                  <a:pt x="3362" y="9174"/>
                </a:cubicBezTo>
                <a:cubicBezTo>
                  <a:pt x="3353" y="9205"/>
                  <a:pt x="3367" y="9226"/>
                  <a:pt x="3398" y="9237"/>
                </a:cubicBezTo>
                <a:cubicBezTo>
                  <a:pt x="3432" y="9248"/>
                  <a:pt x="3443" y="9273"/>
                  <a:pt x="3434" y="9315"/>
                </a:cubicBezTo>
                <a:cubicBezTo>
                  <a:pt x="3425" y="9359"/>
                  <a:pt x="3449" y="9409"/>
                  <a:pt x="3526" y="9489"/>
                </a:cubicBezTo>
                <a:cubicBezTo>
                  <a:pt x="3708" y="9679"/>
                  <a:pt x="3877" y="9760"/>
                  <a:pt x="4261" y="9840"/>
                </a:cubicBezTo>
                <a:cubicBezTo>
                  <a:pt x="4353" y="9860"/>
                  <a:pt x="4920" y="9827"/>
                  <a:pt x="5073" y="9794"/>
                </a:cubicBezTo>
                <a:cubicBezTo>
                  <a:pt x="5146" y="9778"/>
                  <a:pt x="5225" y="9745"/>
                  <a:pt x="5247" y="9719"/>
                </a:cubicBezTo>
                <a:cubicBezTo>
                  <a:pt x="5270" y="9693"/>
                  <a:pt x="5311" y="9669"/>
                  <a:pt x="5337" y="9670"/>
                </a:cubicBezTo>
                <a:cubicBezTo>
                  <a:pt x="5363" y="9670"/>
                  <a:pt x="5427" y="9616"/>
                  <a:pt x="5481" y="9548"/>
                </a:cubicBezTo>
                <a:cubicBezTo>
                  <a:pt x="5535" y="9480"/>
                  <a:pt x="5635" y="9359"/>
                  <a:pt x="5702" y="9279"/>
                </a:cubicBezTo>
                <a:cubicBezTo>
                  <a:pt x="5814" y="9145"/>
                  <a:pt x="5818" y="9131"/>
                  <a:pt x="5776" y="9092"/>
                </a:cubicBezTo>
                <a:cubicBezTo>
                  <a:pt x="5724" y="9043"/>
                  <a:pt x="5749" y="8965"/>
                  <a:pt x="5810" y="8990"/>
                </a:cubicBezTo>
                <a:cubicBezTo>
                  <a:pt x="5836" y="9002"/>
                  <a:pt x="5832" y="8994"/>
                  <a:pt x="5799" y="8964"/>
                </a:cubicBezTo>
                <a:cubicBezTo>
                  <a:pt x="5754" y="8923"/>
                  <a:pt x="5752" y="8897"/>
                  <a:pt x="5769" y="8734"/>
                </a:cubicBezTo>
                <a:cubicBezTo>
                  <a:pt x="5779" y="8635"/>
                  <a:pt x="5798" y="8290"/>
                  <a:pt x="5812" y="7970"/>
                </a:cubicBezTo>
                <a:cubicBezTo>
                  <a:pt x="5833" y="7500"/>
                  <a:pt x="5854" y="7298"/>
                  <a:pt x="5923" y="6910"/>
                </a:cubicBezTo>
                <a:cubicBezTo>
                  <a:pt x="5970" y="6646"/>
                  <a:pt x="6022" y="6402"/>
                  <a:pt x="6036" y="6369"/>
                </a:cubicBezTo>
                <a:cubicBezTo>
                  <a:pt x="6050" y="6335"/>
                  <a:pt x="6061" y="6301"/>
                  <a:pt x="6061" y="6293"/>
                </a:cubicBezTo>
                <a:cubicBezTo>
                  <a:pt x="6061" y="6285"/>
                  <a:pt x="5859" y="6270"/>
                  <a:pt x="5614" y="6257"/>
                </a:cubicBezTo>
                <a:cubicBezTo>
                  <a:pt x="5197" y="6236"/>
                  <a:pt x="5170" y="6235"/>
                  <a:pt x="5137" y="6290"/>
                </a:cubicBezTo>
                <a:cubicBezTo>
                  <a:pt x="5036" y="6458"/>
                  <a:pt x="4933" y="7105"/>
                  <a:pt x="4888" y="7878"/>
                </a:cubicBezTo>
                <a:cubicBezTo>
                  <a:pt x="4879" y="8025"/>
                  <a:pt x="4861" y="8157"/>
                  <a:pt x="4849" y="8173"/>
                </a:cubicBezTo>
                <a:cubicBezTo>
                  <a:pt x="4835" y="8192"/>
                  <a:pt x="4804" y="8172"/>
                  <a:pt x="4762" y="8118"/>
                </a:cubicBezTo>
                <a:cubicBezTo>
                  <a:pt x="4695" y="8032"/>
                  <a:pt x="4693" y="8030"/>
                  <a:pt x="4698" y="7632"/>
                </a:cubicBezTo>
                <a:cubicBezTo>
                  <a:pt x="4702" y="7226"/>
                  <a:pt x="4754" y="6745"/>
                  <a:pt x="4818" y="6510"/>
                </a:cubicBezTo>
                <a:cubicBezTo>
                  <a:pt x="4838" y="6439"/>
                  <a:pt x="4851" y="6374"/>
                  <a:pt x="4852" y="6365"/>
                </a:cubicBezTo>
                <a:cubicBezTo>
                  <a:pt x="4852" y="6357"/>
                  <a:pt x="4779" y="6349"/>
                  <a:pt x="4687" y="6349"/>
                </a:cubicBezTo>
                <a:cubicBezTo>
                  <a:pt x="4549" y="6349"/>
                  <a:pt x="4508" y="6338"/>
                  <a:pt x="4441" y="6274"/>
                </a:cubicBezTo>
                <a:cubicBezTo>
                  <a:pt x="4366" y="6202"/>
                  <a:pt x="4332" y="6193"/>
                  <a:pt x="4027" y="6182"/>
                </a:cubicBezTo>
                <a:lnTo>
                  <a:pt x="3698" y="6172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26" name="Concussion"/>
          <p:cNvSpPr txBox="1"/>
          <p:nvPr/>
        </p:nvSpPr>
        <p:spPr>
          <a:xfrm>
            <a:off x="5349994" y="786757"/>
            <a:ext cx="316680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Concussion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Fractures…"/>
          <p:cNvSpPr txBox="1">
            <a:spLocks noGrp="1"/>
          </p:cNvSpPr>
          <p:nvPr>
            <p:ph type="body" idx="1"/>
          </p:nvPr>
        </p:nvSpPr>
        <p:spPr>
          <a:xfrm>
            <a:off x="952500" y="2114972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38150">
              <a:spcBef>
                <a:spcPts val="1200"/>
              </a:spcBef>
              <a:buClrTx/>
              <a:buSzTx/>
              <a:buNone/>
              <a:defRPr sz="2700" b="1">
                <a:solidFill>
                  <a:srgbClr val="008FC7"/>
                </a:solidFill>
              </a:defRPr>
            </a:pPr>
            <a:r>
              <a:rPr dirty="0">
                <a:solidFill>
                  <a:srgbClr val="00CCCC"/>
                </a:solidFill>
              </a:rPr>
              <a:t>Fractures</a:t>
            </a:r>
          </a:p>
          <a:p>
            <a:pPr marL="333375" indent="-333375" defTabSz="438150">
              <a:spcBef>
                <a:spcPts val="1200"/>
              </a:spcBef>
              <a:defRPr sz="2700"/>
            </a:pPr>
            <a:r>
              <a:rPr b="1" dirty="0">
                <a:solidFill>
                  <a:srgbClr val="00CCCC"/>
                </a:solidFill>
              </a:rPr>
              <a:t>Compound</a:t>
            </a:r>
            <a:r>
              <a:rPr dirty="0"/>
              <a:t> or </a:t>
            </a:r>
            <a:r>
              <a:rPr b="1" dirty="0">
                <a:solidFill>
                  <a:srgbClr val="00CCCC"/>
                </a:solidFill>
              </a:rPr>
              <a:t>open</a:t>
            </a:r>
            <a:r>
              <a:rPr b="1" dirty="0">
                <a:solidFill>
                  <a:srgbClr val="5E3172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fracture</a:t>
            </a:r>
            <a:r>
              <a:rPr b="1" dirty="0">
                <a:solidFill>
                  <a:srgbClr val="00A4DA"/>
                </a:solidFill>
              </a:rPr>
              <a:t> </a:t>
            </a:r>
            <a:r>
              <a:rPr dirty="0"/>
              <a:t>is where the broken bone comes through the skin. There is then a risk of infection entering the damaged skin.</a:t>
            </a:r>
          </a:p>
          <a:p>
            <a:pPr marL="333375" indent="-333375" defTabSz="438150">
              <a:spcBef>
                <a:spcPts val="1200"/>
              </a:spcBef>
              <a:defRPr sz="2700"/>
            </a:pPr>
            <a:r>
              <a:rPr b="1" dirty="0">
                <a:solidFill>
                  <a:srgbClr val="00CCCC"/>
                </a:solidFill>
              </a:rPr>
              <a:t>Simple</a:t>
            </a:r>
            <a:r>
              <a:rPr dirty="0"/>
              <a:t> or </a:t>
            </a:r>
            <a:r>
              <a:rPr b="1" dirty="0">
                <a:solidFill>
                  <a:srgbClr val="00CCCC"/>
                </a:solidFill>
              </a:rPr>
              <a:t>closed</a:t>
            </a:r>
            <a:r>
              <a:rPr b="1" dirty="0">
                <a:solidFill>
                  <a:srgbClr val="5E3172"/>
                </a:solidFill>
              </a:rPr>
              <a:t> </a:t>
            </a:r>
            <a:r>
              <a:rPr b="1" dirty="0">
                <a:solidFill>
                  <a:srgbClr val="00CCCC"/>
                </a:solidFill>
              </a:rPr>
              <a:t>fracture</a:t>
            </a:r>
            <a:r>
              <a:rPr b="1" dirty="0">
                <a:solidFill>
                  <a:srgbClr val="008FC7"/>
                </a:solidFill>
              </a:rPr>
              <a:t> </a:t>
            </a:r>
            <a:r>
              <a:rPr dirty="0"/>
              <a:t>is a break of the bone without </a:t>
            </a:r>
            <a:br>
              <a:rPr dirty="0"/>
            </a:br>
            <a:r>
              <a:rPr dirty="0"/>
              <a:t>any breaking of the skin.</a:t>
            </a:r>
          </a:p>
          <a:p>
            <a:pPr marL="333375" indent="-333375" defTabSz="438150">
              <a:spcBef>
                <a:spcPts val="1200"/>
              </a:spcBef>
              <a:defRPr sz="2700" b="1">
                <a:solidFill>
                  <a:srgbClr val="008FC7"/>
                </a:solidFill>
              </a:defRPr>
            </a:pPr>
            <a:r>
              <a:rPr dirty="0">
                <a:solidFill>
                  <a:srgbClr val="00CCCC"/>
                </a:solidFill>
              </a:rPr>
              <a:t>Greenstick</a:t>
            </a:r>
            <a:r>
              <a:rPr dirty="0">
                <a:solidFill>
                  <a:srgbClr val="5E3172"/>
                </a:solidFill>
              </a:rPr>
              <a:t> </a:t>
            </a:r>
            <a:r>
              <a:rPr dirty="0">
                <a:solidFill>
                  <a:srgbClr val="00CCCC"/>
                </a:solidFill>
              </a:rPr>
              <a:t>fracture</a:t>
            </a:r>
            <a:r>
              <a:rPr dirty="0"/>
              <a:t> </a:t>
            </a:r>
            <a:r>
              <a:rPr b="0" dirty="0">
                <a:solidFill>
                  <a:srgbClr val="000000"/>
                </a:solidFill>
              </a:rPr>
              <a:t>is caused by pressure and impact so </a:t>
            </a:r>
            <a:br>
              <a:rPr b="0" dirty="0">
                <a:solidFill>
                  <a:srgbClr val="000000"/>
                </a:solidFill>
              </a:rPr>
            </a:br>
            <a:r>
              <a:rPr b="0" dirty="0">
                <a:solidFill>
                  <a:srgbClr val="000000"/>
                </a:solidFill>
              </a:rPr>
              <a:t>the bone bends but only partially breaks. </a:t>
            </a:r>
          </a:p>
          <a:p>
            <a:pPr marL="333375" indent="-333375" defTabSz="438150">
              <a:spcBef>
                <a:spcPts val="1200"/>
              </a:spcBef>
              <a:defRPr sz="2700" b="1">
                <a:solidFill>
                  <a:srgbClr val="008FC7"/>
                </a:solidFill>
              </a:defRPr>
            </a:pPr>
            <a:r>
              <a:rPr dirty="0">
                <a:solidFill>
                  <a:srgbClr val="00CCCC"/>
                </a:solidFill>
              </a:rPr>
              <a:t>Stress</a:t>
            </a:r>
            <a:r>
              <a:rPr dirty="0">
                <a:solidFill>
                  <a:srgbClr val="5E3172"/>
                </a:solidFill>
              </a:rPr>
              <a:t> </a:t>
            </a:r>
            <a:r>
              <a:rPr dirty="0">
                <a:solidFill>
                  <a:srgbClr val="00CCCC"/>
                </a:solidFill>
              </a:rPr>
              <a:t>fractures</a:t>
            </a:r>
            <a:r>
              <a:rPr dirty="0"/>
              <a:t> </a:t>
            </a:r>
            <a:r>
              <a:rPr b="0" dirty="0">
                <a:solidFill>
                  <a:srgbClr val="000000"/>
                </a:solidFill>
              </a:rPr>
              <a:t>are hairline cracks in the bone caused by </a:t>
            </a:r>
            <a:br>
              <a:rPr b="0" dirty="0">
                <a:solidFill>
                  <a:srgbClr val="000000"/>
                </a:solidFill>
              </a:rPr>
            </a:br>
            <a:r>
              <a:rPr b="0" dirty="0">
                <a:solidFill>
                  <a:srgbClr val="000000"/>
                </a:solidFill>
              </a:rPr>
              <a:t>constant pressure such as running. When muscles fatigue </a:t>
            </a:r>
            <a:br>
              <a:rPr b="0" dirty="0">
                <a:solidFill>
                  <a:srgbClr val="000000"/>
                </a:solidFill>
              </a:rPr>
            </a:br>
            <a:r>
              <a:rPr b="0" dirty="0">
                <a:solidFill>
                  <a:srgbClr val="000000"/>
                </a:solidFill>
              </a:rPr>
              <a:t>they are unable to absorb the shock and the resulting </a:t>
            </a:r>
            <a:br>
              <a:rPr b="0" dirty="0">
                <a:solidFill>
                  <a:srgbClr val="000000"/>
                </a:solidFill>
              </a:rPr>
            </a:br>
            <a:r>
              <a:rPr b="0" dirty="0">
                <a:solidFill>
                  <a:srgbClr val="000000"/>
                </a:solidFill>
              </a:rPr>
              <a:t>pressure causes small cracks to appear in the bone.</a:t>
            </a:r>
          </a:p>
          <a:p>
            <a:pPr marL="0" indent="0" defTabSz="438150">
              <a:spcBef>
                <a:spcPts val="1200"/>
              </a:spcBef>
              <a:buClrTx/>
              <a:buSzTx/>
              <a:buNone/>
              <a:defRPr sz="2700" b="1">
                <a:solidFill>
                  <a:srgbClr val="008FC7"/>
                </a:solidFill>
              </a:defRPr>
            </a:pPr>
            <a:r>
              <a:rPr dirty="0">
                <a:solidFill>
                  <a:srgbClr val="00CCCC"/>
                </a:solidFill>
              </a:rPr>
              <a:t>Treatment</a:t>
            </a:r>
            <a:endParaRPr lang="en-GB" dirty="0"/>
          </a:p>
          <a:p>
            <a:pPr marL="0" indent="0" defTabSz="438150">
              <a:spcBef>
                <a:spcPts val="1200"/>
              </a:spcBef>
              <a:buClrTx/>
              <a:buSzTx/>
              <a:buNone/>
              <a:defRPr sz="2700" b="1">
                <a:solidFill>
                  <a:srgbClr val="008FC7"/>
                </a:solidFill>
              </a:defRPr>
            </a:pPr>
            <a:r>
              <a:rPr b="0" dirty="0">
                <a:solidFill>
                  <a:srgbClr val="000000"/>
                </a:solidFill>
              </a:rPr>
              <a:t>For all types of fractures you should immediately stop and seek medical attention.</a:t>
            </a:r>
          </a:p>
        </p:txBody>
      </p:sp>
      <p:pic>
        <p:nvPicPr>
          <p:cNvPr id="229" name="droppedImage.tiff" descr="droppedImage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4471" y="3893516"/>
            <a:ext cx="2273301" cy="3568701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Fractures"/>
          <p:cNvSpPr txBox="1"/>
          <p:nvPr/>
        </p:nvSpPr>
        <p:spPr>
          <a:xfrm>
            <a:off x="5642664" y="769505"/>
            <a:ext cx="2581462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Fractures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Dislocation"/>
          <p:cNvSpPr txBox="1"/>
          <p:nvPr/>
        </p:nvSpPr>
        <p:spPr>
          <a:xfrm>
            <a:off x="5447551" y="735000"/>
            <a:ext cx="297168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Dislocation</a:t>
            </a:r>
          </a:p>
        </p:txBody>
      </p:sp>
      <p:sp>
        <p:nvSpPr>
          <p:cNvPr id="235" name="Dislocation…"/>
          <p:cNvSpPr txBox="1">
            <a:spLocks noGrp="1"/>
          </p:cNvSpPr>
          <p:nvPr>
            <p:ph type="body" idx="1"/>
          </p:nvPr>
        </p:nvSpPr>
        <p:spPr>
          <a:xfrm>
            <a:off x="952500" y="2114972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96570">
              <a:spcBef>
                <a:spcPts val="1400"/>
              </a:spcBef>
              <a:buClrTx/>
              <a:buSzTx/>
              <a:buNone/>
              <a:defRPr sz="3060" b="1">
                <a:solidFill>
                  <a:srgbClr val="009F91"/>
                </a:solidFill>
              </a:defRPr>
            </a:pPr>
            <a:r>
              <a:rPr>
                <a:solidFill>
                  <a:srgbClr val="00CCCC"/>
                </a:solidFill>
              </a:rPr>
              <a:t>Dislocation</a:t>
            </a:r>
          </a:p>
          <a:p>
            <a:pPr marL="0" indent="0" defTabSz="496570">
              <a:spcBef>
                <a:spcPts val="1400"/>
              </a:spcBef>
              <a:buClrTx/>
              <a:buSzTx/>
              <a:buNone/>
              <a:defRPr sz="3060"/>
            </a:pPr>
            <a:r>
              <a:t>A person will display a number of </a:t>
            </a:r>
            <a:r>
              <a:rPr b="1">
                <a:solidFill>
                  <a:srgbClr val="00CCCC"/>
                </a:solidFill>
              </a:rPr>
              <a:t>symptoms</a:t>
            </a:r>
            <a:r>
              <a:t> if their bones become dislocated at the joint.</a:t>
            </a:r>
          </a:p>
          <a:p>
            <a:pPr marL="377825" indent="-377825" defTabSz="496570">
              <a:spcBef>
                <a:spcPts val="1400"/>
              </a:spcBef>
              <a:defRPr sz="3060"/>
            </a:pPr>
            <a:r>
              <a:t>The joint looks </a:t>
            </a:r>
            <a:r>
              <a:rPr b="1">
                <a:solidFill>
                  <a:srgbClr val="00CCCC"/>
                </a:solidFill>
              </a:rPr>
              <a:t>deformed</a:t>
            </a:r>
            <a:r>
              <a:t>.</a:t>
            </a:r>
          </a:p>
          <a:p>
            <a:pPr marL="377825" indent="-377825" defTabSz="496570">
              <a:spcBef>
                <a:spcPts val="1400"/>
              </a:spcBef>
              <a:defRPr sz="3060"/>
            </a:pPr>
            <a:r>
              <a:rPr b="1">
                <a:solidFill>
                  <a:srgbClr val="00CCCC"/>
                </a:solidFill>
              </a:rPr>
              <a:t>Swelling</a:t>
            </a:r>
            <a:r>
              <a:t>.</a:t>
            </a:r>
          </a:p>
          <a:p>
            <a:pPr marL="377825" indent="-377825" defTabSz="496570">
              <a:spcBef>
                <a:spcPts val="1400"/>
              </a:spcBef>
              <a:defRPr sz="3060"/>
            </a:pPr>
            <a:r>
              <a:rPr b="1">
                <a:solidFill>
                  <a:srgbClr val="00CCCC"/>
                </a:solidFill>
              </a:rPr>
              <a:t>Bruising</a:t>
            </a:r>
            <a:r>
              <a:t>.</a:t>
            </a:r>
          </a:p>
          <a:p>
            <a:pPr marL="377825" indent="-377825" defTabSz="496570">
              <a:spcBef>
                <a:spcPts val="1400"/>
              </a:spcBef>
              <a:defRPr sz="3060"/>
            </a:pPr>
            <a:r>
              <a:rPr b="1">
                <a:solidFill>
                  <a:srgbClr val="00CCCC"/>
                </a:solidFill>
              </a:rPr>
              <a:t>Numbness</a:t>
            </a:r>
            <a:r>
              <a:t>.</a:t>
            </a:r>
          </a:p>
          <a:p>
            <a:pPr marL="377825" indent="-377825" defTabSz="496570">
              <a:spcBef>
                <a:spcPts val="1400"/>
              </a:spcBef>
              <a:defRPr sz="3060"/>
            </a:pPr>
            <a:r>
              <a:rPr b="1">
                <a:solidFill>
                  <a:srgbClr val="00CCCC"/>
                </a:solidFill>
              </a:rPr>
              <a:t>Pain</a:t>
            </a:r>
            <a:r>
              <a:t>.</a:t>
            </a:r>
          </a:p>
          <a:p>
            <a:pPr marL="377825" indent="-377825" defTabSz="496570">
              <a:spcBef>
                <a:spcPts val="1400"/>
              </a:spcBef>
              <a:defRPr sz="3060"/>
            </a:pPr>
            <a:r>
              <a:rPr b="1">
                <a:solidFill>
                  <a:srgbClr val="00CCCC"/>
                </a:solidFill>
              </a:rPr>
              <a:t>Lack of movement</a:t>
            </a:r>
            <a:r>
              <a:t>.</a:t>
            </a:r>
          </a:p>
          <a:p>
            <a:pPr marL="0" indent="0" defTabSz="496570">
              <a:spcBef>
                <a:spcPts val="1400"/>
              </a:spcBef>
              <a:buClr>
                <a:srgbClr val="009F91"/>
              </a:buClr>
              <a:buSzTx/>
              <a:buFont typeface="Lucida Grande"/>
              <a:buNone/>
              <a:defRPr sz="3060" b="1">
                <a:solidFill>
                  <a:srgbClr val="009F91"/>
                </a:solidFill>
              </a:defRPr>
            </a:pPr>
            <a:r>
              <a:rPr>
                <a:solidFill>
                  <a:srgbClr val="00CCCC"/>
                </a:solidFill>
              </a:rPr>
              <a:t>Treatment</a:t>
            </a:r>
          </a:p>
          <a:p>
            <a:pPr marL="0" indent="0" defTabSz="496570">
              <a:spcBef>
                <a:spcPts val="1400"/>
              </a:spcBef>
              <a:buSzTx/>
              <a:buNone/>
              <a:defRPr sz="3060"/>
            </a:pPr>
            <a:r>
              <a:t>For a dislocation you should immediately stop and seek medical attention.</a:t>
            </a:r>
          </a:p>
        </p:txBody>
      </p:sp>
      <p:pic>
        <p:nvPicPr>
          <p:cNvPr id="23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268" y="3573273"/>
            <a:ext cx="3421272" cy="42436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oft tissue injuries involve injuries to the muscles, ligaments and tendons.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</a:lvl1pPr>
          </a:lstStyle>
          <a:p>
            <a:r>
              <a:rPr dirty="0"/>
              <a:t>Soft tissue injuries involve injuries to the muscles, ligaments and tendons.</a:t>
            </a:r>
          </a:p>
        </p:txBody>
      </p:sp>
      <p:graphicFrame>
        <p:nvGraphicFramePr>
          <p:cNvPr id="241" name="Table"/>
          <p:cNvGraphicFramePr/>
          <p:nvPr>
            <p:extLst>
              <p:ext uri="{D42A27DB-BD31-4B8C-83A1-F6EECF244321}">
                <p14:modId xmlns:p14="http://schemas.microsoft.com/office/powerpoint/2010/main" val="693378143"/>
              </p:ext>
            </p:extLst>
          </p:nvPr>
        </p:nvGraphicFramePr>
        <p:xfrm>
          <a:off x="1320800" y="3759200"/>
          <a:ext cx="10937874" cy="557529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9202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13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1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45616"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/>
                        <a:tabLst>
                          <a:tab pos="914400" algn="l"/>
                        </a:tabLst>
                        <a:defRPr sz="3600" b="1">
                          <a:solidFill>
                            <a:srgbClr val="00CC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/>
                        <a:t>Strain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00CC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2"/>
                        <a:tabLst>
                          <a:tab pos="914400" algn="l"/>
                        </a:tabLst>
                        <a:defRPr sz="3600" b="1">
                          <a:solidFill>
                            <a:srgbClr val="00CC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Cuts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E46D2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5616"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3"/>
                        <a:tabLst>
                          <a:tab pos="914400" algn="l"/>
                        </a:tabLst>
                        <a:defRPr sz="3600" b="1">
                          <a:solidFill>
                            <a:srgbClr val="00CC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Abrasions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00CC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4"/>
                        <a:tabLst>
                          <a:tab pos="914400" algn="l"/>
                        </a:tabLst>
                        <a:defRPr sz="3600" b="1">
                          <a:solidFill>
                            <a:srgbClr val="00CC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Sprain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E46D2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4066"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5"/>
                        <a:tabLst>
                          <a:tab pos="914400" algn="l"/>
                        </a:tabLst>
                        <a:defRPr sz="3600" b="1">
                          <a:solidFill>
                            <a:srgbClr val="00CC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Tennis Elbow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00CC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0" indent="-508000" algn="l" defTabSz="914400">
                        <a:buSzPct val="100000"/>
                        <a:buAutoNum type="arabicPeriod" startAt="6"/>
                        <a:tabLst>
                          <a:tab pos="914400" algn="l"/>
                        </a:tabLst>
                        <a:defRPr sz="3600" b="1">
                          <a:solidFill>
                            <a:srgbClr val="00CC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/>
                        <a:t>Golfer</a:t>
                      </a:r>
                      <a:r>
                        <a:rPr lang="en-AU" dirty="0"/>
                        <a:t>'</a:t>
                      </a:r>
                      <a:r>
                        <a:rPr dirty="0"/>
                        <a:t>s Elbow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  <a:defRPr sz="3600" b="1">
                          <a:solidFill>
                            <a:srgbClr val="E46D2A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42" name="Cut - Bandage.jpg" descr="Cut - Bandage.jpg"/>
          <p:cNvPicPr>
            <a:picLocks noChangeAspect="1"/>
          </p:cNvPicPr>
          <p:nvPr/>
        </p:nvPicPr>
        <p:blipFill>
          <a:blip r:embed="rId2"/>
          <a:srcRect t="12700"/>
          <a:stretch>
            <a:fillRect/>
          </a:stretch>
        </p:blipFill>
        <p:spPr>
          <a:xfrm>
            <a:off x="8995487" y="4075337"/>
            <a:ext cx="2285588" cy="13256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1" extrusionOk="0">
                <a:moveTo>
                  <a:pt x="9354" y="1"/>
                </a:moveTo>
                <a:cubicBezTo>
                  <a:pt x="9351" y="-2"/>
                  <a:pt x="9351" y="5"/>
                  <a:pt x="9358" y="20"/>
                </a:cubicBezTo>
                <a:cubicBezTo>
                  <a:pt x="9371" y="50"/>
                  <a:pt x="9379" y="93"/>
                  <a:pt x="9373" y="110"/>
                </a:cubicBezTo>
                <a:cubicBezTo>
                  <a:pt x="9367" y="127"/>
                  <a:pt x="9371" y="142"/>
                  <a:pt x="9384" y="149"/>
                </a:cubicBezTo>
                <a:cubicBezTo>
                  <a:pt x="9426" y="174"/>
                  <a:pt x="9425" y="104"/>
                  <a:pt x="9380" y="33"/>
                </a:cubicBezTo>
                <a:cubicBezTo>
                  <a:pt x="9368" y="14"/>
                  <a:pt x="9358" y="3"/>
                  <a:pt x="9354" y="1"/>
                </a:cubicBezTo>
                <a:close/>
                <a:moveTo>
                  <a:pt x="9328" y="156"/>
                </a:moveTo>
                <a:cubicBezTo>
                  <a:pt x="9329" y="160"/>
                  <a:pt x="9331" y="163"/>
                  <a:pt x="9332" y="169"/>
                </a:cubicBezTo>
                <a:cubicBezTo>
                  <a:pt x="9331" y="163"/>
                  <a:pt x="9331" y="157"/>
                  <a:pt x="9328" y="156"/>
                </a:cubicBezTo>
                <a:close/>
                <a:moveTo>
                  <a:pt x="8833" y="201"/>
                </a:moveTo>
                <a:lnTo>
                  <a:pt x="8810" y="279"/>
                </a:lnTo>
                <a:cubicBezTo>
                  <a:pt x="8796" y="329"/>
                  <a:pt x="8778" y="350"/>
                  <a:pt x="8750" y="343"/>
                </a:cubicBezTo>
                <a:cubicBezTo>
                  <a:pt x="8721" y="336"/>
                  <a:pt x="8699" y="363"/>
                  <a:pt x="8671" y="440"/>
                </a:cubicBezTo>
                <a:cubicBezTo>
                  <a:pt x="8651" y="499"/>
                  <a:pt x="8634" y="573"/>
                  <a:pt x="8634" y="602"/>
                </a:cubicBezTo>
                <a:cubicBezTo>
                  <a:pt x="8634" y="631"/>
                  <a:pt x="8619" y="670"/>
                  <a:pt x="8604" y="692"/>
                </a:cubicBezTo>
                <a:cubicBezTo>
                  <a:pt x="8589" y="714"/>
                  <a:pt x="8578" y="767"/>
                  <a:pt x="8578" y="809"/>
                </a:cubicBezTo>
                <a:cubicBezTo>
                  <a:pt x="8578" y="850"/>
                  <a:pt x="8561" y="959"/>
                  <a:pt x="8540" y="1054"/>
                </a:cubicBezTo>
                <a:cubicBezTo>
                  <a:pt x="8519" y="1150"/>
                  <a:pt x="8504" y="1248"/>
                  <a:pt x="8510" y="1274"/>
                </a:cubicBezTo>
                <a:cubicBezTo>
                  <a:pt x="8529" y="1356"/>
                  <a:pt x="8457" y="1479"/>
                  <a:pt x="8383" y="1487"/>
                </a:cubicBezTo>
                <a:cubicBezTo>
                  <a:pt x="8328" y="1493"/>
                  <a:pt x="8306" y="1476"/>
                  <a:pt x="8281" y="1410"/>
                </a:cubicBezTo>
                <a:lnTo>
                  <a:pt x="8251" y="1332"/>
                </a:lnTo>
                <a:lnTo>
                  <a:pt x="8218" y="1403"/>
                </a:lnTo>
                <a:cubicBezTo>
                  <a:pt x="8192" y="1461"/>
                  <a:pt x="8182" y="1471"/>
                  <a:pt x="8165" y="1442"/>
                </a:cubicBezTo>
                <a:cubicBezTo>
                  <a:pt x="8140" y="1398"/>
                  <a:pt x="8026" y="1459"/>
                  <a:pt x="7944" y="1558"/>
                </a:cubicBezTo>
                <a:cubicBezTo>
                  <a:pt x="7916" y="1592"/>
                  <a:pt x="7887" y="1610"/>
                  <a:pt x="7876" y="1604"/>
                </a:cubicBezTo>
                <a:cubicBezTo>
                  <a:pt x="7849" y="1587"/>
                  <a:pt x="7672" y="1903"/>
                  <a:pt x="7670" y="1972"/>
                </a:cubicBezTo>
                <a:cubicBezTo>
                  <a:pt x="7669" y="2003"/>
                  <a:pt x="7681" y="2051"/>
                  <a:pt x="7696" y="2082"/>
                </a:cubicBezTo>
                <a:cubicBezTo>
                  <a:pt x="7715" y="2121"/>
                  <a:pt x="7717" y="2151"/>
                  <a:pt x="7704" y="2179"/>
                </a:cubicBezTo>
                <a:cubicBezTo>
                  <a:pt x="7668" y="2257"/>
                  <a:pt x="7695" y="2679"/>
                  <a:pt x="7734" y="2638"/>
                </a:cubicBezTo>
                <a:cubicBezTo>
                  <a:pt x="7742" y="2629"/>
                  <a:pt x="7776" y="2649"/>
                  <a:pt x="7809" y="2677"/>
                </a:cubicBezTo>
                <a:cubicBezTo>
                  <a:pt x="7856" y="2718"/>
                  <a:pt x="7864" y="2737"/>
                  <a:pt x="7846" y="2774"/>
                </a:cubicBezTo>
                <a:cubicBezTo>
                  <a:pt x="7831" y="2805"/>
                  <a:pt x="7832" y="2819"/>
                  <a:pt x="7846" y="2819"/>
                </a:cubicBezTo>
                <a:cubicBezTo>
                  <a:pt x="7858" y="2819"/>
                  <a:pt x="7878" y="2779"/>
                  <a:pt x="7895" y="2735"/>
                </a:cubicBezTo>
                <a:cubicBezTo>
                  <a:pt x="7932" y="2638"/>
                  <a:pt x="7978" y="2631"/>
                  <a:pt x="8023" y="2716"/>
                </a:cubicBezTo>
                <a:cubicBezTo>
                  <a:pt x="8062" y="2790"/>
                  <a:pt x="8048" y="2860"/>
                  <a:pt x="7996" y="2832"/>
                </a:cubicBezTo>
                <a:cubicBezTo>
                  <a:pt x="7976" y="2821"/>
                  <a:pt x="7945" y="2829"/>
                  <a:pt x="7929" y="2851"/>
                </a:cubicBezTo>
                <a:cubicBezTo>
                  <a:pt x="7904" y="2887"/>
                  <a:pt x="7904" y="2902"/>
                  <a:pt x="7940" y="2948"/>
                </a:cubicBezTo>
                <a:lnTo>
                  <a:pt x="7981" y="3000"/>
                </a:lnTo>
                <a:lnTo>
                  <a:pt x="7933" y="3052"/>
                </a:lnTo>
                <a:cubicBezTo>
                  <a:pt x="7906" y="3081"/>
                  <a:pt x="7805" y="3188"/>
                  <a:pt x="7708" y="3284"/>
                </a:cubicBezTo>
                <a:cubicBezTo>
                  <a:pt x="7497" y="3493"/>
                  <a:pt x="7321" y="3707"/>
                  <a:pt x="7092" y="4034"/>
                </a:cubicBezTo>
                <a:cubicBezTo>
                  <a:pt x="7000" y="4166"/>
                  <a:pt x="6920" y="4281"/>
                  <a:pt x="6916" y="4286"/>
                </a:cubicBezTo>
                <a:cubicBezTo>
                  <a:pt x="6912" y="4291"/>
                  <a:pt x="6919" y="4319"/>
                  <a:pt x="6931" y="4344"/>
                </a:cubicBezTo>
                <a:cubicBezTo>
                  <a:pt x="6968" y="4420"/>
                  <a:pt x="6922" y="4429"/>
                  <a:pt x="6845" y="4364"/>
                </a:cubicBezTo>
                <a:cubicBezTo>
                  <a:pt x="6795" y="4322"/>
                  <a:pt x="6762" y="4312"/>
                  <a:pt x="6732" y="4332"/>
                </a:cubicBezTo>
                <a:cubicBezTo>
                  <a:pt x="6707" y="4348"/>
                  <a:pt x="6687" y="4350"/>
                  <a:pt x="6680" y="4332"/>
                </a:cubicBezTo>
                <a:cubicBezTo>
                  <a:pt x="6664" y="4289"/>
                  <a:pt x="6590" y="4293"/>
                  <a:pt x="6564" y="4338"/>
                </a:cubicBezTo>
                <a:cubicBezTo>
                  <a:pt x="6552" y="4359"/>
                  <a:pt x="6510" y="4373"/>
                  <a:pt x="6474" y="4370"/>
                </a:cubicBezTo>
                <a:cubicBezTo>
                  <a:pt x="6423" y="4367"/>
                  <a:pt x="6403" y="4381"/>
                  <a:pt x="6380" y="4441"/>
                </a:cubicBezTo>
                <a:cubicBezTo>
                  <a:pt x="6363" y="4484"/>
                  <a:pt x="6332" y="4527"/>
                  <a:pt x="6312" y="4538"/>
                </a:cubicBezTo>
                <a:cubicBezTo>
                  <a:pt x="6292" y="4549"/>
                  <a:pt x="6236" y="4626"/>
                  <a:pt x="6189" y="4706"/>
                </a:cubicBezTo>
                <a:cubicBezTo>
                  <a:pt x="6141" y="4786"/>
                  <a:pt x="6060" y="4885"/>
                  <a:pt x="6009" y="4926"/>
                </a:cubicBezTo>
                <a:cubicBezTo>
                  <a:pt x="5957" y="4967"/>
                  <a:pt x="5858" y="5094"/>
                  <a:pt x="5791" y="5204"/>
                </a:cubicBezTo>
                <a:cubicBezTo>
                  <a:pt x="5575" y="5563"/>
                  <a:pt x="5509" y="5650"/>
                  <a:pt x="5465" y="5650"/>
                </a:cubicBezTo>
                <a:cubicBezTo>
                  <a:pt x="5441" y="5650"/>
                  <a:pt x="5414" y="5675"/>
                  <a:pt x="5401" y="5702"/>
                </a:cubicBezTo>
                <a:cubicBezTo>
                  <a:pt x="5388" y="5729"/>
                  <a:pt x="5363" y="5747"/>
                  <a:pt x="5345" y="5747"/>
                </a:cubicBezTo>
                <a:cubicBezTo>
                  <a:pt x="5327" y="5747"/>
                  <a:pt x="5284" y="5788"/>
                  <a:pt x="5247" y="5838"/>
                </a:cubicBezTo>
                <a:cubicBezTo>
                  <a:pt x="5211" y="5888"/>
                  <a:pt x="5125" y="5955"/>
                  <a:pt x="5060" y="5986"/>
                </a:cubicBezTo>
                <a:cubicBezTo>
                  <a:pt x="4994" y="6018"/>
                  <a:pt x="4886" y="6070"/>
                  <a:pt x="4820" y="6103"/>
                </a:cubicBezTo>
                <a:cubicBezTo>
                  <a:pt x="4397" y="6311"/>
                  <a:pt x="4102" y="6969"/>
                  <a:pt x="4088" y="7732"/>
                </a:cubicBezTo>
                <a:cubicBezTo>
                  <a:pt x="4082" y="8055"/>
                  <a:pt x="4062" y="8132"/>
                  <a:pt x="3976" y="8132"/>
                </a:cubicBezTo>
                <a:cubicBezTo>
                  <a:pt x="3940" y="8132"/>
                  <a:pt x="3902" y="8162"/>
                  <a:pt x="3867" y="8223"/>
                </a:cubicBezTo>
                <a:cubicBezTo>
                  <a:pt x="3827" y="8292"/>
                  <a:pt x="3790" y="8321"/>
                  <a:pt x="3724" y="8333"/>
                </a:cubicBezTo>
                <a:cubicBezTo>
                  <a:pt x="3588" y="8358"/>
                  <a:pt x="3534" y="8383"/>
                  <a:pt x="3372" y="8514"/>
                </a:cubicBezTo>
                <a:cubicBezTo>
                  <a:pt x="3197" y="8655"/>
                  <a:pt x="3047" y="8860"/>
                  <a:pt x="2967" y="9063"/>
                </a:cubicBezTo>
                <a:cubicBezTo>
                  <a:pt x="2935" y="9143"/>
                  <a:pt x="2875" y="9366"/>
                  <a:pt x="2832" y="9561"/>
                </a:cubicBezTo>
                <a:cubicBezTo>
                  <a:pt x="2754" y="9912"/>
                  <a:pt x="2751" y="9915"/>
                  <a:pt x="2693" y="9910"/>
                </a:cubicBezTo>
                <a:cubicBezTo>
                  <a:pt x="2643" y="9906"/>
                  <a:pt x="2633" y="9919"/>
                  <a:pt x="2633" y="9981"/>
                </a:cubicBezTo>
                <a:cubicBezTo>
                  <a:pt x="2633" y="10022"/>
                  <a:pt x="2623" y="10068"/>
                  <a:pt x="2610" y="10085"/>
                </a:cubicBezTo>
                <a:cubicBezTo>
                  <a:pt x="2583" y="10121"/>
                  <a:pt x="2474" y="10122"/>
                  <a:pt x="2453" y="10085"/>
                </a:cubicBezTo>
                <a:cubicBezTo>
                  <a:pt x="2435" y="10053"/>
                  <a:pt x="2328" y="9971"/>
                  <a:pt x="2250" y="9930"/>
                </a:cubicBezTo>
                <a:cubicBezTo>
                  <a:pt x="2231" y="9919"/>
                  <a:pt x="2202" y="9915"/>
                  <a:pt x="2172" y="9910"/>
                </a:cubicBezTo>
                <a:cubicBezTo>
                  <a:pt x="2162" y="9924"/>
                  <a:pt x="2107" y="9936"/>
                  <a:pt x="2040" y="9936"/>
                </a:cubicBezTo>
                <a:cubicBezTo>
                  <a:pt x="1839" y="9936"/>
                  <a:pt x="1588" y="10094"/>
                  <a:pt x="1418" y="10330"/>
                </a:cubicBezTo>
                <a:cubicBezTo>
                  <a:pt x="1279" y="10522"/>
                  <a:pt x="1118" y="11000"/>
                  <a:pt x="1084" y="11332"/>
                </a:cubicBezTo>
                <a:cubicBezTo>
                  <a:pt x="1074" y="11426"/>
                  <a:pt x="1065" y="11462"/>
                  <a:pt x="1043" y="11455"/>
                </a:cubicBezTo>
                <a:cubicBezTo>
                  <a:pt x="1026" y="11450"/>
                  <a:pt x="982" y="11477"/>
                  <a:pt x="945" y="11513"/>
                </a:cubicBezTo>
                <a:cubicBezTo>
                  <a:pt x="908" y="11549"/>
                  <a:pt x="857" y="11578"/>
                  <a:pt x="833" y="11578"/>
                </a:cubicBezTo>
                <a:cubicBezTo>
                  <a:pt x="808" y="11578"/>
                  <a:pt x="782" y="11587"/>
                  <a:pt x="776" y="11604"/>
                </a:cubicBezTo>
                <a:cubicBezTo>
                  <a:pt x="762" y="11643"/>
                  <a:pt x="655" y="11739"/>
                  <a:pt x="623" y="11739"/>
                </a:cubicBezTo>
                <a:cubicBezTo>
                  <a:pt x="609" y="11739"/>
                  <a:pt x="596" y="11749"/>
                  <a:pt x="596" y="11765"/>
                </a:cubicBezTo>
                <a:cubicBezTo>
                  <a:pt x="596" y="11782"/>
                  <a:pt x="560" y="11838"/>
                  <a:pt x="514" y="11888"/>
                </a:cubicBezTo>
                <a:cubicBezTo>
                  <a:pt x="465" y="11942"/>
                  <a:pt x="434" y="11998"/>
                  <a:pt x="439" y="12024"/>
                </a:cubicBezTo>
                <a:cubicBezTo>
                  <a:pt x="444" y="12048"/>
                  <a:pt x="432" y="12073"/>
                  <a:pt x="413" y="12082"/>
                </a:cubicBezTo>
                <a:cubicBezTo>
                  <a:pt x="393" y="12091"/>
                  <a:pt x="360" y="12161"/>
                  <a:pt x="338" y="12237"/>
                </a:cubicBezTo>
                <a:cubicBezTo>
                  <a:pt x="315" y="12314"/>
                  <a:pt x="283" y="12383"/>
                  <a:pt x="263" y="12392"/>
                </a:cubicBezTo>
                <a:cubicBezTo>
                  <a:pt x="242" y="12402"/>
                  <a:pt x="225" y="12435"/>
                  <a:pt x="225" y="12470"/>
                </a:cubicBezTo>
                <a:cubicBezTo>
                  <a:pt x="225" y="12578"/>
                  <a:pt x="174" y="12718"/>
                  <a:pt x="86" y="12845"/>
                </a:cubicBezTo>
                <a:lnTo>
                  <a:pt x="4" y="12961"/>
                </a:lnTo>
                <a:cubicBezTo>
                  <a:pt x="3" y="13780"/>
                  <a:pt x="0" y="14139"/>
                  <a:pt x="0" y="15443"/>
                </a:cubicBezTo>
                <a:lnTo>
                  <a:pt x="0" y="17279"/>
                </a:lnTo>
                <a:lnTo>
                  <a:pt x="0" y="21591"/>
                </a:lnTo>
                <a:lnTo>
                  <a:pt x="3653" y="21591"/>
                </a:lnTo>
                <a:cubicBezTo>
                  <a:pt x="5662" y="21591"/>
                  <a:pt x="7304" y="21578"/>
                  <a:pt x="7302" y="21565"/>
                </a:cubicBezTo>
                <a:cubicBezTo>
                  <a:pt x="7298" y="21526"/>
                  <a:pt x="7354" y="21300"/>
                  <a:pt x="7404" y="21158"/>
                </a:cubicBezTo>
                <a:cubicBezTo>
                  <a:pt x="7416" y="21122"/>
                  <a:pt x="7437" y="21053"/>
                  <a:pt x="7453" y="21009"/>
                </a:cubicBezTo>
                <a:cubicBezTo>
                  <a:pt x="7468" y="20965"/>
                  <a:pt x="7481" y="20924"/>
                  <a:pt x="7479" y="20912"/>
                </a:cubicBezTo>
                <a:cubicBezTo>
                  <a:pt x="7477" y="20901"/>
                  <a:pt x="7486" y="20869"/>
                  <a:pt x="7501" y="20848"/>
                </a:cubicBezTo>
                <a:cubicBezTo>
                  <a:pt x="7516" y="20826"/>
                  <a:pt x="7531" y="20798"/>
                  <a:pt x="7531" y="20783"/>
                </a:cubicBezTo>
                <a:cubicBezTo>
                  <a:pt x="7531" y="20731"/>
                  <a:pt x="7668" y="20393"/>
                  <a:pt x="7798" y="20124"/>
                </a:cubicBezTo>
                <a:cubicBezTo>
                  <a:pt x="7837" y="20042"/>
                  <a:pt x="7911" y="19862"/>
                  <a:pt x="7963" y="19729"/>
                </a:cubicBezTo>
                <a:cubicBezTo>
                  <a:pt x="8014" y="19597"/>
                  <a:pt x="8073" y="19461"/>
                  <a:pt x="8094" y="19425"/>
                </a:cubicBezTo>
                <a:cubicBezTo>
                  <a:pt x="8115" y="19390"/>
                  <a:pt x="8133" y="19349"/>
                  <a:pt x="8135" y="19328"/>
                </a:cubicBezTo>
                <a:cubicBezTo>
                  <a:pt x="8137" y="19308"/>
                  <a:pt x="8151" y="19250"/>
                  <a:pt x="8165" y="19206"/>
                </a:cubicBezTo>
                <a:cubicBezTo>
                  <a:pt x="8179" y="19161"/>
                  <a:pt x="8188" y="19118"/>
                  <a:pt x="8188" y="19109"/>
                </a:cubicBezTo>
                <a:cubicBezTo>
                  <a:pt x="8187" y="19100"/>
                  <a:pt x="8196" y="19056"/>
                  <a:pt x="8206" y="19012"/>
                </a:cubicBezTo>
                <a:cubicBezTo>
                  <a:pt x="8240" y="18864"/>
                  <a:pt x="8251" y="18495"/>
                  <a:pt x="8240" y="17919"/>
                </a:cubicBezTo>
                <a:cubicBezTo>
                  <a:pt x="8239" y="17840"/>
                  <a:pt x="8242" y="17733"/>
                  <a:pt x="8248" y="17680"/>
                </a:cubicBezTo>
                <a:cubicBezTo>
                  <a:pt x="8259" y="17565"/>
                  <a:pt x="8259" y="17539"/>
                  <a:pt x="8259" y="16872"/>
                </a:cubicBezTo>
                <a:cubicBezTo>
                  <a:pt x="8259" y="16441"/>
                  <a:pt x="8253" y="16344"/>
                  <a:pt x="8229" y="16310"/>
                </a:cubicBezTo>
                <a:cubicBezTo>
                  <a:pt x="8202" y="16272"/>
                  <a:pt x="8206" y="16264"/>
                  <a:pt x="8233" y="16213"/>
                </a:cubicBezTo>
                <a:cubicBezTo>
                  <a:pt x="8256" y="16167"/>
                  <a:pt x="8258" y="16129"/>
                  <a:pt x="8244" y="16038"/>
                </a:cubicBezTo>
                <a:cubicBezTo>
                  <a:pt x="8234" y="15976"/>
                  <a:pt x="8228" y="15923"/>
                  <a:pt x="8233" y="15915"/>
                </a:cubicBezTo>
                <a:cubicBezTo>
                  <a:pt x="8237" y="15908"/>
                  <a:pt x="8244" y="15823"/>
                  <a:pt x="8248" y="15728"/>
                </a:cubicBezTo>
                <a:cubicBezTo>
                  <a:pt x="8262" y="15351"/>
                  <a:pt x="8282" y="15068"/>
                  <a:pt x="8304" y="14991"/>
                </a:cubicBezTo>
                <a:cubicBezTo>
                  <a:pt x="8316" y="14947"/>
                  <a:pt x="8327" y="14894"/>
                  <a:pt x="8323" y="14875"/>
                </a:cubicBezTo>
                <a:cubicBezTo>
                  <a:pt x="8319" y="14855"/>
                  <a:pt x="8326" y="14820"/>
                  <a:pt x="8341" y="14797"/>
                </a:cubicBezTo>
                <a:cubicBezTo>
                  <a:pt x="8357" y="14775"/>
                  <a:pt x="8371" y="14770"/>
                  <a:pt x="8371" y="14784"/>
                </a:cubicBezTo>
                <a:cubicBezTo>
                  <a:pt x="8371" y="14799"/>
                  <a:pt x="8383" y="14779"/>
                  <a:pt x="8398" y="14745"/>
                </a:cubicBezTo>
                <a:cubicBezTo>
                  <a:pt x="8419" y="14694"/>
                  <a:pt x="8426" y="14691"/>
                  <a:pt x="8450" y="14726"/>
                </a:cubicBezTo>
                <a:cubicBezTo>
                  <a:pt x="8466" y="14749"/>
                  <a:pt x="8512" y="14774"/>
                  <a:pt x="8551" y="14778"/>
                </a:cubicBezTo>
                <a:cubicBezTo>
                  <a:pt x="8590" y="14782"/>
                  <a:pt x="8646" y="14802"/>
                  <a:pt x="8675" y="14823"/>
                </a:cubicBezTo>
                <a:cubicBezTo>
                  <a:pt x="8704" y="14844"/>
                  <a:pt x="8739" y="14862"/>
                  <a:pt x="8754" y="14862"/>
                </a:cubicBezTo>
                <a:cubicBezTo>
                  <a:pt x="8769" y="14862"/>
                  <a:pt x="8811" y="14906"/>
                  <a:pt x="8844" y="14959"/>
                </a:cubicBezTo>
                <a:cubicBezTo>
                  <a:pt x="8877" y="15012"/>
                  <a:pt x="8932" y="15086"/>
                  <a:pt x="8968" y="15127"/>
                </a:cubicBezTo>
                <a:cubicBezTo>
                  <a:pt x="9010" y="15174"/>
                  <a:pt x="9035" y="15229"/>
                  <a:pt x="9039" y="15282"/>
                </a:cubicBezTo>
                <a:cubicBezTo>
                  <a:pt x="9042" y="15331"/>
                  <a:pt x="9064" y="15386"/>
                  <a:pt x="9092" y="15411"/>
                </a:cubicBezTo>
                <a:cubicBezTo>
                  <a:pt x="9141" y="15457"/>
                  <a:pt x="9287" y="15802"/>
                  <a:pt x="9287" y="15877"/>
                </a:cubicBezTo>
                <a:cubicBezTo>
                  <a:pt x="9287" y="15901"/>
                  <a:pt x="9294" y="15922"/>
                  <a:pt x="9305" y="15922"/>
                </a:cubicBezTo>
                <a:cubicBezTo>
                  <a:pt x="9317" y="15922"/>
                  <a:pt x="9372" y="15988"/>
                  <a:pt x="9425" y="16070"/>
                </a:cubicBezTo>
                <a:cubicBezTo>
                  <a:pt x="9478" y="16153"/>
                  <a:pt x="9542" y="16239"/>
                  <a:pt x="9568" y="16258"/>
                </a:cubicBezTo>
                <a:cubicBezTo>
                  <a:pt x="9594" y="16277"/>
                  <a:pt x="9648" y="16330"/>
                  <a:pt x="9692" y="16381"/>
                </a:cubicBezTo>
                <a:cubicBezTo>
                  <a:pt x="9735" y="16431"/>
                  <a:pt x="9770" y="16465"/>
                  <a:pt x="9770" y="16452"/>
                </a:cubicBezTo>
                <a:cubicBezTo>
                  <a:pt x="9770" y="16439"/>
                  <a:pt x="9781" y="16445"/>
                  <a:pt x="9793" y="16465"/>
                </a:cubicBezTo>
                <a:cubicBezTo>
                  <a:pt x="9804" y="16485"/>
                  <a:pt x="9825" y="16493"/>
                  <a:pt x="9838" y="16484"/>
                </a:cubicBezTo>
                <a:cubicBezTo>
                  <a:pt x="9851" y="16476"/>
                  <a:pt x="9889" y="16518"/>
                  <a:pt x="9924" y="16581"/>
                </a:cubicBezTo>
                <a:cubicBezTo>
                  <a:pt x="9970" y="16663"/>
                  <a:pt x="9996" y="16684"/>
                  <a:pt x="10010" y="16659"/>
                </a:cubicBezTo>
                <a:cubicBezTo>
                  <a:pt x="10033" y="16621"/>
                  <a:pt x="10078" y="16655"/>
                  <a:pt x="10063" y="16698"/>
                </a:cubicBezTo>
                <a:cubicBezTo>
                  <a:pt x="10058" y="16712"/>
                  <a:pt x="10069" y="16727"/>
                  <a:pt x="10089" y="16736"/>
                </a:cubicBezTo>
                <a:cubicBezTo>
                  <a:pt x="10110" y="16745"/>
                  <a:pt x="10136" y="16785"/>
                  <a:pt x="10145" y="16827"/>
                </a:cubicBezTo>
                <a:cubicBezTo>
                  <a:pt x="10174" y="16949"/>
                  <a:pt x="10418" y="17370"/>
                  <a:pt x="10461" y="17370"/>
                </a:cubicBezTo>
                <a:cubicBezTo>
                  <a:pt x="10482" y="17370"/>
                  <a:pt x="10507" y="17399"/>
                  <a:pt x="10517" y="17428"/>
                </a:cubicBezTo>
                <a:cubicBezTo>
                  <a:pt x="10527" y="17459"/>
                  <a:pt x="10545" y="17468"/>
                  <a:pt x="10558" y="17454"/>
                </a:cubicBezTo>
                <a:cubicBezTo>
                  <a:pt x="10574" y="17436"/>
                  <a:pt x="10573" y="17421"/>
                  <a:pt x="10558" y="17396"/>
                </a:cubicBezTo>
                <a:cubicBezTo>
                  <a:pt x="10529" y="17346"/>
                  <a:pt x="10532" y="17096"/>
                  <a:pt x="10562" y="17053"/>
                </a:cubicBezTo>
                <a:cubicBezTo>
                  <a:pt x="10596" y="17005"/>
                  <a:pt x="10614" y="17041"/>
                  <a:pt x="10614" y="17163"/>
                </a:cubicBezTo>
                <a:cubicBezTo>
                  <a:pt x="10614" y="17281"/>
                  <a:pt x="10686" y="17429"/>
                  <a:pt x="10779" y="17512"/>
                </a:cubicBezTo>
                <a:cubicBezTo>
                  <a:pt x="10846" y="17571"/>
                  <a:pt x="10879" y="17690"/>
                  <a:pt x="10851" y="17751"/>
                </a:cubicBezTo>
                <a:cubicBezTo>
                  <a:pt x="10825" y="17807"/>
                  <a:pt x="10903" y="17931"/>
                  <a:pt x="10948" y="17906"/>
                </a:cubicBezTo>
                <a:cubicBezTo>
                  <a:pt x="10972" y="17893"/>
                  <a:pt x="10991" y="17902"/>
                  <a:pt x="11004" y="17945"/>
                </a:cubicBezTo>
                <a:cubicBezTo>
                  <a:pt x="11015" y="17980"/>
                  <a:pt x="11037" y="18033"/>
                  <a:pt x="11053" y="18061"/>
                </a:cubicBezTo>
                <a:cubicBezTo>
                  <a:pt x="11081" y="18109"/>
                  <a:pt x="11087" y="18108"/>
                  <a:pt x="11109" y="18055"/>
                </a:cubicBezTo>
                <a:cubicBezTo>
                  <a:pt x="11133" y="18000"/>
                  <a:pt x="11134" y="18006"/>
                  <a:pt x="11147" y="18061"/>
                </a:cubicBezTo>
                <a:cubicBezTo>
                  <a:pt x="11155" y="18096"/>
                  <a:pt x="11171" y="18111"/>
                  <a:pt x="11188" y="18100"/>
                </a:cubicBezTo>
                <a:cubicBezTo>
                  <a:pt x="11204" y="18090"/>
                  <a:pt x="11227" y="18094"/>
                  <a:pt x="11241" y="18113"/>
                </a:cubicBezTo>
                <a:cubicBezTo>
                  <a:pt x="11254" y="18132"/>
                  <a:pt x="11279" y="18145"/>
                  <a:pt x="11297" y="18139"/>
                </a:cubicBezTo>
                <a:cubicBezTo>
                  <a:pt x="11318" y="18133"/>
                  <a:pt x="11342" y="18163"/>
                  <a:pt x="11357" y="18217"/>
                </a:cubicBezTo>
                <a:cubicBezTo>
                  <a:pt x="11370" y="18264"/>
                  <a:pt x="11404" y="18314"/>
                  <a:pt x="11436" y="18333"/>
                </a:cubicBezTo>
                <a:cubicBezTo>
                  <a:pt x="11473" y="18355"/>
                  <a:pt x="11490" y="18386"/>
                  <a:pt x="11488" y="18423"/>
                </a:cubicBezTo>
                <a:cubicBezTo>
                  <a:pt x="11482" y="18529"/>
                  <a:pt x="11490" y="18556"/>
                  <a:pt x="11548" y="18656"/>
                </a:cubicBezTo>
                <a:cubicBezTo>
                  <a:pt x="11582" y="18715"/>
                  <a:pt x="11603" y="18777"/>
                  <a:pt x="11597" y="18805"/>
                </a:cubicBezTo>
                <a:cubicBezTo>
                  <a:pt x="11591" y="18833"/>
                  <a:pt x="11596" y="18857"/>
                  <a:pt x="11612" y="18857"/>
                </a:cubicBezTo>
                <a:cubicBezTo>
                  <a:pt x="11639" y="18857"/>
                  <a:pt x="11684" y="18959"/>
                  <a:pt x="11676" y="19005"/>
                </a:cubicBezTo>
                <a:cubicBezTo>
                  <a:pt x="11663" y="19074"/>
                  <a:pt x="11721" y="19230"/>
                  <a:pt x="11773" y="19264"/>
                </a:cubicBezTo>
                <a:cubicBezTo>
                  <a:pt x="11805" y="19285"/>
                  <a:pt x="11825" y="19316"/>
                  <a:pt x="11818" y="19335"/>
                </a:cubicBezTo>
                <a:cubicBezTo>
                  <a:pt x="11812" y="19354"/>
                  <a:pt x="11835" y="19396"/>
                  <a:pt x="11871" y="19432"/>
                </a:cubicBezTo>
                <a:cubicBezTo>
                  <a:pt x="11906" y="19468"/>
                  <a:pt x="11941" y="19528"/>
                  <a:pt x="11946" y="19561"/>
                </a:cubicBezTo>
                <a:cubicBezTo>
                  <a:pt x="11952" y="19599"/>
                  <a:pt x="11972" y="19626"/>
                  <a:pt x="12006" y="19632"/>
                </a:cubicBezTo>
                <a:cubicBezTo>
                  <a:pt x="12035" y="19638"/>
                  <a:pt x="12061" y="19651"/>
                  <a:pt x="12058" y="19665"/>
                </a:cubicBezTo>
                <a:cubicBezTo>
                  <a:pt x="12054" y="19689"/>
                  <a:pt x="12081" y="19757"/>
                  <a:pt x="12160" y="19897"/>
                </a:cubicBezTo>
                <a:cubicBezTo>
                  <a:pt x="12183" y="19939"/>
                  <a:pt x="12201" y="19990"/>
                  <a:pt x="12201" y="20007"/>
                </a:cubicBezTo>
                <a:cubicBezTo>
                  <a:pt x="12201" y="20056"/>
                  <a:pt x="12275" y="20155"/>
                  <a:pt x="12310" y="20156"/>
                </a:cubicBezTo>
                <a:cubicBezTo>
                  <a:pt x="12326" y="20156"/>
                  <a:pt x="12343" y="20185"/>
                  <a:pt x="12347" y="20220"/>
                </a:cubicBezTo>
                <a:cubicBezTo>
                  <a:pt x="12351" y="20256"/>
                  <a:pt x="12367" y="20307"/>
                  <a:pt x="12385" y="20330"/>
                </a:cubicBezTo>
                <a:cubicBezTo>
                  <a:pt x="12402" y="20353"/>
                  <a:pt x="12417" y="20385"/>
                  <a:pt x="12418" y="20401"/>
                </a:cubicBezTo>
                <a:cubicBezTo>
                  <a:pt x="12420" y="20418"/>
                  <a:pt x="12423" y="20440"/>
                  <a:pt x="12426" y="20453"/>
                </a:cubicBezTo>
                <a:cubicBezTo>
                  <a:pt x="12433" y="20493"/>
                  <a:pt x="12438" y="20542"/>
                  <a:pt x="12441" y="20589"/>
                </a:cubicBezTo>
                <a:cubicBezTo>
                  <a:pt x="12443" y="20622"/>
                  <a:pt x="12452" y="20622"/>
                  <a:pt x="12471" y="20595"/>
                </a:cubicBezTo>
                <a:cubicBezTo>
                  <a:pt x="12504" y="20549"/>
                  <a:pt x="12520" y="20584"/>
                  <a:pt x="12520" y="20692"/>
                </a:cubicBezTo>
                <a:cubicBezTo>
                  <a:pt x="12520" y="20753"/>
                  <a:pt x="12531" y="20784"/>
                  <a:pt x="12557" y="20796"/>
                </a:cubicBezTo>
                <a:cubicBezTo>
                  <a:pt x="12579" y="20806"/>
                  <a:pt x="12595" y="20836"/>
                  <a:pt x="12595" y="20873"/>
                </a:cubicBezTo>
                <a:cubicBezTo>
                  <a:pt x="12595" y="20928"/>
                  <a:pt x="12636" y="20992"/>
                  <a:pt x="12658" y="20970"/>
                </a:cubicBezTo>
                <a:cubicBezTo>
                  <a:pt x="12673" y="20956"/>
                  <a:pt x="12742" y="21088"/>
                  <a:pt x="12733" y="21113"/>
                </a:cubicBezTo>
                <a:cubicBezTo>
                  <a:pt x="12724" y="21140"/>
                  <a:pt x="12759" y="21188"/>
                  <a:pt x="12790" y="21190"/>
                </a:cubicBezTo>
                <a:cubicBezTo>
                  <a:pt x="12800" y="21191"/>
                  <a:pt x="12819" y="21165"/>
                  <a:pt x="12831" y="21138"/>
                </a:cubicBezTo>
                <a:cubicBezTo>
                  <a:pt x="12855" y="21085"/>
                  <a:pt x="12865" y="21111"/>
                  <a:pt x="12880" y="21255"/>
                </a:cubicBezTo>
                <a:cubicBezTo>
                  <a:pt x="12884" y="21294"/>
                  <a:pt x="12898" y="21312"/>
                  <a:pt x="12917" y="21306"/>
                </a:cubicBezTo>
                <a:cubicBezTo>
                  <a:pt x="12934" y="21301"/>
                  <a:pt x="12958" y="21328"/>
                  <a:pt x="12970" y="21365"/>
                </a:cubicBezTo>
                <a:cubicBezTo>
                  <a:pt x="12986" y="21418"/>
                  <a:pt x="12994" y="21427"/>
                  <a:pt x="13015" y="21397"/>
                </a:cubicBezTo>
                <a:cubicBezTo>
                  <a:pt x="13035" y="21367"/>
                  <a:pt x="13044" y="21371"/>
                  <a:pt x="13052" y="21410"/>
                </a:cubicBezTo>
                <a:cubicBezTo>
                  <a:pt x="13062" y="21455"/>
                  <a:pt x="13146" y="21513"/>
                  <a:pt x="13180" y="21500"/>
                </a:cubicBezTo>
                <a:cubicBezTo>
                  <a:pt x="13188" y="21497"/>
                  <a:pt x="13196" y="21519"/>
                  <a:pt x="13202" y="21546"/>
                </a:cubicBezTo>
                <a:cubicBezTo>
                  <a:pt x="13208" y="21570"/>
                  <a:pt x="13601" y="21578"/>
                  <a:pt x="14447" y="21584"/>
                </a:cubicBezTo>
                <a:cubicBezTo>
                  <a:pt x="16238" y="21579"/>
                  <a:pt x="17232" y="21569"/>
                  <a:pt x="17317" y="21552"/>
                </a:cubicBezTo>
                <a:lnTo>
                  <a:pt x="17339" y="21513"/>
                </a:lnTo>
                <a:cubicBezTo>
                  <a:pt x="17360" y="21476"/>
                  <a:pt x="17380" y="21456"/>
                  <a:pt x="17392" y="21455"/>
                </a:cubicBezTo>
                <a:cubicBezTo>
                  <a:pt x="17393" y="21453"/>
                  <a:pt x="17394" y="21451"/>
                  <a:pt x="17395" y="21449"/>
                </a:cubicBezTo>
                <a:cubicBezTo>
                  <a:pt x="17417" y="21416"/>
                  <a:pt x="17433" y="21373"/>
                  <a:pt x="17433" y="21352"/>
                </a:cubicBezTo>
                <a:cubicBezTo>
                  <a:pt x="17433" y="21330"/>
                  <a:pt x="17450" y="21273"/>
                  <a:pt x="17470" y="21229"/>
                </a:cubicBezTo>
                <a:cubicBezTo>
                  <a:pt x="17491" y="21184"/>
                  <a:pt x="17516" y="21104"/>
                  <a:pt x="17527" y="21054"/>
                </a:cubicBezTo>
                <a:cubicBezTo>
                  <a:pt x="17546" y="20965"/>
                  <a:pt x="17545" y="20964"/>
                  <a:pt x="17508" y="21022"/>
                </a:cubicBezTo>
                <a:cubicBezTo>
                  <a:pt x="17484" y="21059"/>
                  <a:pt x="17458" y="21075"/>
                  <a:pt x="17437" y="21061"/>
                </a:cubicBezTo>
                <a:cubicBezTo>
                  <a:pt x="17408" y="21042"/>
                  <a:pt x="17414" y="21030"/>
                  <a:pt x="17470" y="20951"/>
                </a:cubicBezTo>
                <a:cubicBezTo>
                  <a:pt x="17506" y="20901"/>
                  <a:pt x="17543" y="20865"/>
                  <a:pt x="17557" y="20873"/>
                </a:cubicBezTo>
                <a:cubicBezTo>
                  <a:pt x="17570" y="20882"/>
                  <a:pt x="17583" y="20874"/>
                  <a:pt x="17583" y="20854"/>
                </a:cubicBezTo>
                <a:cubicBezTo>
                  <a:pt x="17583" y="20834"/>
                  <a:pt x="17606" y="20800"/>
                  <a:pt x="17632" y="20783"/>
                </a:cubicBezTo>
                <a:cubicBezTo>
                  <a:pt x="17659" y="20765"/>
                  <a:pt x="17691" y="20706"/>
                  <a:pt x="17707" y="20641"/>
                </a:cubicBezTo>
                <a:cubicBezTo>
                  <a:pt x="17722" y="20579"/>
                  <a:pt x="17741" y="20531"/>
                  <a:pt x="17752" y="20531"/>
                </a:cubicBezTo>
                <a:cubicBezTo>
                  <a:pt x="17763" y="20531"/>
                  <a:pt x="17766" y="20510"/>
                  <a:pt x="17759" y="20492"/>
                </a:cubicBezTo>
                <a:cubicBezTo>
                  <a:pt x="17749" y="20464"/>
                  <a:pt x="17803" y="20336"/>
                  <a:pt x="17969" y="19994"/>
                </a:cubicBezTo>
                <a:cubicBezTo>
                  <a:pt x="17987" y="19958"/>
                  <a:pt x="18013" y="19895"/>
                  <a:pt x="18026" y="19852"/>
                </a:cubicBezTo>
                <a:cubicBezTo>
                  <a:pt x="18076" y="19683"/>
                  <a:pt x="18130" y="19546"/>
                  <a:pt x="18157" y="19509"/>
                </a:cubicBezTo>
                <a:cubicBezTo>
                  <a:pt x="18174" y="19487"/>
                  <a:pt x="18179" y="19444"/>
                  <a:pt x="18172" y="19406"/>
                </a:cubicBezTo>
                <a:cubicBezTo>
                  <a:pt x="18164" y="19362"/>
                  <a:pt x="18173" y="19327"/>
                  <a:pt x="18206" y="19290"/>
                </a:cubicBezTo>
                <a:cubicBezTo>
                  <a:pt x="18249" y="19241"/>
                  <a:pt x="18255" y="19244"/>
                  <a:pt x="18273" y="19296"/>
                </a:cubicBezTo>
                <a:cubicBezTo>
                  <a:pt x="18284" y="19327"/>
                  <a:pt x="18292" y="19334"/>
                  <a:pt x="18292" y="19316"/>
                </a:cubicBezTo>
                <a:cubicBezTo>
                  <a:pt x="18292" y="19297"/>
                  <a:pt x="18284" y="19270"/>
                  <a:pt x="18273" y="19251"/>
                </a:cubicBezTo>
                <a:cubicBezTo>
                  <a:pt x="18247" y="19205"/>
                  <a:pt x="18258" y="19059"/>
                  <a:pt x="18288" y="19070"/>
                </a:cubicBezTo>
                <a:cubicBezTo>
                  <a:pt x="18301" y="19074"/>
                  <a:pt x="18311" y="19062"/>
                  <a:pt x="18311" y="19044"/>
                </a:cubicBezTo>
                <a:cubicBezTo>
                  <a:pt x="18311" y="18977"/>
                  <a:pt x="18205" y="19013"/>
                  <a:pt x="18157" y="19096"/>
                </a:cubicBezTo>
                <a:cubicBezTo>
                  <a:pt x="18103" y="19188"/>
                  <a:pt x="18055" y="19181"/>
                  <a:pt x="18086" y="19083"/>
                </a:cubicBezTo>
                <a:cubicBezTo>
                  <a:pt x="18099" y="19040"/>
                  <a:pt x="18098" y="19008"/>
                  <a:pt x="18078" y="18979"/>
                </a:cubicBezTo>
                <a:cubicBezTo>
                  <a:pt x="18057" y="18950"/>
                  <a:pt x="18055" y="18933"/>
                  <a:pt x="18071" y="18902"/>
                </a:cubicBezTo>
                <a:cubicBezTo>
                  <a:pt x="18082" y="18878"/>
                  <a:pt x="18085" y="18823"/>
                  <a:pt x="18078" y="18785"/>
                </a:cubicBezTo>
                <a:cubicBezTo>
                  <a:pt x="18066" y="18718"/>
                  <a:pt x="18064" y="18722"/>
                  <a:pt x="18003" y="18824"/>
                </a:cubicBezTo>
                <a:cubicBezTo>
                  <a:pt x="17950" y="18912"/>
                  <a:pt x="17938" y="18920"/>
                  <a:pt x="17928" y="18876"/>
                </a:cubicBezTo>
                <a:cubicBezTo>
                  <a:pt x="17915" y="18819"/>
                  <a:pt x="17967" y="18677"/>
                  <a:pt x="18033" y="18598"/>
                </a:cubicBezTo>
                <a:cubicBezTo>
                  <a:pt x="18068" y="18556"/>
                  <a:pt x="18076" y="18556"/>
                  <a:pt x="18097" y="18604"/>
                </a:cubicBezTo>
                <a:cubicBezTo>
                  <a:pt x="18117" y="18653"/>
                  <a:pt x="18121" y="18655"/>
                  <a:pt x="18142" y="18611"/>
                </a:cubicBezTo>
                <a:cubicBezTo>
                  <a:pt x="18162" y="18570"/>
                  <a:pt x="18162" y="18563"/>
                  <a:pt x="18138" y="18579"/>
                </a:cubicBezTo>
                <a:cubicBezTo>
                  <a:pt x="18082" y="18616"/>
                  <a:pt x="18088" y="18536"/>
                  <a:pt x="18153" y="18404"/>
                </a:cubicBezTo>
                <a:cubicBezTo>
                  <a:pt x="18191" y="18327"/>
                  <a:pt x="18231" y="18282"/>
                  <a:pt x="18243" y="18294"/>
                </a:cubicBezTo>
                <a:cubicBezTo>
                  <a:pt x="18255" y="18306"/>
                  <a:pt x="18258" y="18302"/>
                  <a:pt x="18251" y="18288"/>
                </a:cubicBezTo>
                <a:cubicBezTo>
                  <a:pt x="18243" y="18273"/>
                  <a:pt x="18250" y="18240"/>
                  <a:pt x="18266" y="18210"/>
                </a:cubicBezTo>
                <a:cubicBezTo>
                  <a:pt x="18303" y="18139"/>
                  <a:pt x="18282" y="17935"/>
                  <a:pt x="18243" y="17990"/>
                </a:cubicBezTo>
                <a:cubicBezTo>
                  <a:pt x="18229" y="18010"/>
                  <a:pt x="18222" y="18037"/>
                  <a:pt x="18224" y="18055"/>
                </a:cubicBezTo>
                <a:cubicBezTo>
                  <a:pt x="18227" y="18073"/>
                  <a:pt x="18207" y="18097"/>
                  <a:pt x="18183" y="18113"/>
                </a:cubicBezTo>
                <a:cubicBezTo>
                  <a:pt x="18151" y="18135"/>
                  <a:pt x="18139" y="18132"/>
                  <a:pt x="18131" y="18094"/>
                </a:cubicBezTo>
                <a:cubicBezTo>
                  <a:pt x="18123" y="18061"/>
                  <a:pt x="18151" y="17989"/>
                  <a:pt x="18209" y="17887"/>
                </a:cubicBezTo>
                <a:cubicBezTo>
                  <a:pt x="18299" y="17730"/>
                  <a:pt x="18340" y="17708"/>
                  <a:pt x="18322" y="17829"/>
                </a:cubicBezTo>
                <a:cubicBezTo>
                  <a:pt x="18312" y="17891"/>
                  <a:pt x="18315" y="17893"/>
                  <a:pt x="18352" y="17835"/>
                </a:cubicBezTo>
                <a:cubicBezTo>
                  <a:pt x="18418" y="17733"/>
                  <a:pt x="18431" y="17663"/>
                  <a:pt x="18393" y="17615"/>
                </a:cubicBezTo>
                <a:cubicBezTo>
                  <a:pt x="18362" y="17576"/>
                  <a:pt x="18364" y="17562"/>
                  <a:pt x="18431" y="17421"/>
                </a:cubicBezTo>
                <a:cubicBezTo>
                  <a:pt x="18481" y="17316"/>
                  <a:pt x="18511" y="17282"/>
                  <a:pt x="18524" y="17305"/>
                </a:cubicBezTo>
                <a:cubicBezTo>
                  <a:pt x="18538" y="17329"/>
                  <a:pt x="18533" y="17356"/>
                  <a:pt x="18509" y="17402"/>
                </a:cubicBezTo>
                <a:cubicBezTo>
                  <a:pt x="18465" y="17487"/>
                  <a:pt x="18486" y="17531"/>
                  <a:pt x="18536" y="17454"/>
                </a:cubicBezTo>
                <a:cubicBezTo>
                  <a:pt x="18562" y="17412"/>
                  <a:pt x="18582" y="17404"/>
                  <a:pt x="18596" y="17428"/>
                </a:cubicBezTo>
                <a:cubicBezTo>
                  <a:pt x="18610" y="17452"/>
                  <a:pt x="18606" y="17471"/>
                  <a:pt x="18592" y="17486"/>
                </a:cubicBezTo>
                <a:cubicBezTo>
                  <a:pt x="18581" y="17498"/>
                  <a:pt x="18573" y="17530"/>
                  <a:pt x="18573" y="17557"/>
                </a:cubicBezTo>
                <a:cubicBezTo>
                  <a:pt x="18573" y="17584"/>
                  <a:pt x="18531" y="17672"/>
                  <a:pt x="18479" y="17758"/>
                </a:cubicBezTo>
                <a:cubicBezTo>
                  <a:pt x="18428" y="17843"/>
                  <a:pt x="18386" y="17928"/>
                  <a:pt x="18386" y="17945"/>
                </a:cubicBezTo>
                <a:cubicBezTo>
                  <a:pt x="18386" y="17962"/>
                  <a:pt x="18404" y="17986"/>
                  <a:pt x="18427" y="17997"/>
                </a:cubicBezTo>
                <a:lnTo>
                  <a:pt x="18472" y="18016"/>
                </a:lnTo>
                <a:lnTo>
                  <a:pt x="18431" y="18074"/>
                </a:lnTo>
                <a:cubicBezTo>
                  <a:pt x="18392" y="18131"/>
                  <a:pt x="18393" y="18135"/>
                  <a:pt x="18427" y="18171"/>
                </a:cubicBezTo>
                <a:cubicBezTo>
                  <a:pt x="18458" y="18205"/>
                  <a:pt x="18476" y="18177"/>
                  <a:pt x="18599" y="17913"/>
                </a:cubicBezTo>
                <a:cubicBezTo>
                  <a:pt x="18819" y="17443"/>
                  <a:pt x="18847" y="17392"/>
                  <a:pt x="18881" y="17415"/>
                </a:cubicBezTo>
                <a:cubicBezTo>
                  <a:pt x="18907" y="17432"/>
                  <a:pt x="18899" y="17458"/>
                  <a:pt x="18843" y="17577"/>
                </a:cubicBezTo>
                <a:cubicBezTo>
                  <a:pt x="18807" y="17654"/>
                  <a:pt x="18779" y="17729"/>
                  <a:pt x="18779" y="17745"/>
                </a:cubicBezTo>
                <a:cubicBezTo>
                  <a:pt x="18780" y="17761"/>
                  <a:pt x="18797" y="17737"/>
                  <a:pt x="18817" y="17693"/>
                </a:cubicBezTo>
                <a:cubicBezTo>
                  <a:pt x="18846" y="17629"/>
                  <a:pt x="18855" y="17623"/>
                  <a:pt x="18873" y="17654"/>
                </a:cubicBezTo>
                <a:cubicBezTo>
                  <a:pt x="18892" y="17686"/>
                  <a:pt x="18904" y="17681"/>
                  <a:pt x="18929" y="17641"/>
                </a:cubicBezTo>
                <a:cubicBezTo>
                  <a:pt x="18976" y="17569"/>
                  <a:pt x="18994" y="17643"/>
                  <a:pt x="18956" y="17745"/>
                </a:cubicBezTo>
                <a:cubicBezTo>
                  <a:pt x="18912" y="17860"/>
                  <a:pt x="18929" y="17872"/>
                  <a:pt x="18989" y="17764"/>
                </a:cubicBezTo>
                <a:cubicBezTo>
                  <a:pt x="19017" y="17714"/>
                  <a:pt x="19043" y="17628"/>
                  <a:pt x="19046" y="17577"/>
                </a:cubicBezTo>
                <a:cubicBezTo>
                  <a:pt x="19048" y="17525"/>
                  <a:pt x="19061" y="17489"/>
                  <a:pt x="19072" y="17493"/>
                </a:cubicBezTo>
                <a:cubicBezTo>
                  <a:pt x="19083" y="17496"/>
                  <a:pt x="19135" y="17426"/>
                  <a:pt x="19188" y="17337"/>
                </a:cubicBezTo>
                <a:cubicBezTo>
                  <a:pt x="19262" y="17215"/>
                  <a:pt x="19294" y="17182"/>
                  <a:pt x="19312" y="17208"/>
                </a:cubicBezTo>
                <a:cubicBezTo>
                  <a:pt x="19330" y="17234"/>
                  <a:pt x="19338" y="17232"/>
                  <a:pt x="19346" y="17195"/>
                </a:cubicBezTo>
                <a:cubicBezTo>
                  <a:pt x="19352" y="17168"/>
                  <a:pt x="19372" y="17150"/>
                  <a:pt x="19391" y="17150"/>
                </a:cubicBezTo>
                <a:cubicBezTo>
                  <a:pt x="19409" y="17150"/>
                  <a:pt x="19440" y="17106"/>
                  <a:pt x="19458" y="17053"/>
                </a:cubicBezTo>
                <a:cubicBezTo>
                  <a:pt x="19477" y="17000"/>
                  <a:pt x="19501" y="16956"/>
                  <a:pt x="19515" y="16956"/>
                </a:cubicBezTo>
                <a:cubicBezTo>
                  <a:pt x="19528" y="16956"/>
                  <a:pt x="19546" y="16932"/>
                  <a:pt x="19552" y="16904"/>
                </a:cubicBezTo>
                <a:cubicBezTo>
                  <a:pt x="19570" y="16826"/>
                  <a:pt x="19602" y="16880"/>
                  <a:pt x="19597" y="16982"/>
                </a:cubicBezTo>
                <a:cubicBezTo>
                  <a:pt x="19595" y="17032"/>
                  <a:pt x="19602" y="17096"/>
                  <a:pt x="19616" y="17124"/>
                </a:cubicBezTo>
                <a:cubicBezTo>
                  <a:pt x="19629" y="17152"/>
                  <a:pt x="19637" y="17200"/>
                  <a:pt x="19631" y="17228"/>
                </a:cubicBezTo>
                <a:cubicBezTo>
                  <a:pt x="19624" y="17257"/>
                  <a:pt x="19628" y="17271"/>
                  <a:pt x="19638" y="17260"/>
                </a:cubicBezTo>
                <a:cubicBezTo>
                  <a:pt x="19648" y="17249"/>
                  <a:pt x="19657" y="17220"/>
                  <a:pt x="19657" y="17195"/>
                </a:cubicBezTo>
                <a:cubicBezTo>
                  <a:pt x="19657" y="17137"/>
                  <a:pt x="19689" y="17107"/>
                  <a:pt x="19717" y="17137"/>
                </a:cubicBezTo>
                <a:cubicBezTo>
                  <a:pt x="19750" y="17172"/>
                  <a:pt x="19938" y="17189"/>
                  <a:pt x="19938" y="17156"/>
                </a:cubicBezTo>
                <a:cubicBezTo>
                  <a:pt x="19938" y="17141"/>
                  <a:pt x="19927" y="17111"/>
                  <a:pt x="19916" y="17092"/>
                </a:cubicBezTo>
                <a:cubicBezTo>
                  <a:pt x="19901" y="17066"/>
                  <a:pt x="19908" y="17040"/>
                  <a:pt x="19942" y="17001"/>
                </a:cubicBezTo>
                <a:cubicBezTo>
                  <a:pt x="19968" y="16972"/>
                  <a:pt x="19993" y="16920"/>
                  <a:pt x="19998" y="16885"/>
                </a:cubicBezTo>
                <a:cubicBezTo>
                  <a:pt x="20004" y="16850"/>
                  <a:pt x="20019" y="16828"/>
                  <a:pt x="20032" y="16833"/>
                </a:cubicBezTo>
                <a:cubicBezTo>
                  <a:pt x="20045" y="16838"/>
                  <a:pt x="20067" y="16804"/>
                  <a:pt x="20081" y="16756"/>
                </a:cubicBezTo>
                <a:cubicBezTo>
                  <a:pt x="20096" y="16705"/>
                  <a:pt x="20124" y="16665"/>
                  <a:pt x="20145" y="16665"/>
                </a:cubicBezTo>
                <a:cubicBezTo>
                  <a:pt x="20166" y="16665"/>
                  <a:pt x="20192" y="16625"/>
                  <a:pt x="20208" y="16568"/>
                </a:cubicBezTo>
                <a:cubicBezTo>
                  <a:pt x="20224" y="16515"/>
                  <a:pt x="20245" y="16471"/>
                  <a:pt x="20253" y="16471"/>
                </a:cubicBezTo>
                <a:cubicBezTo>
                  <a:pt x="20262" y="16471"/>
                  <a:pt x="20325" y="16375"/>
                  <a:pt x="20396" y="16258"/>
                </a:cubicBezTo>
                <a:cubicBezTo>
                  <a:pt x="20467" y="16141"/>
                  <a:pt x="20560" y="16020"/>
                  <a:pt x="20602" y="15986"/>
                </a:cubicBezTo>
                <a:cubicBezTo>
                  <a:pt x="20682" y="15924"/>
                  <a:pt x="20734" y="15838"/>
                  <a:pt x="20715" y="15805"/>
                </a:cubicBezTo>
                <a:cubicBezTo>
                  <a:pt x="20697" y="15775"/>
                  <a:pt x="20587" y="15854"/>
                  <a:pt x="20561" y="15915"/>
                </a:cubicBezTo>
                <a:cubicBezTo>
                  <a:pt x="20538" y="15969"/>
                  <a:pt x="20537" y="15970"/>
                  <a:pt x="20523" y="15909"/>
                </a:cubicBezTo>
                <a:cubicBezTo>
                  <a:pt x="20516" y="15873"/>
                  <a:pt x="20497" y="15825"/>
                  <a:pt x="20482" y="15805"/>
                </a:cubicBezTo>
                <a:cubicBezTo>
                  <a:pt x="20450" y="15764"/>
                  <a:pt x="20466" y="15663"/>
                  <a:pt x="20505" y="15663"/>
                </a:cubicBezTo>
                <a:cubicBezTo>
                  <a:pt x="20531" y="15663"/>
                  <a:pt x="20562" y="15551"/>
                  <a:pt x="20553" y="15489"/>
                </a:cubicBezTo>
                <a:cubicBezTo>
                  <a:pt x="20546" y="15438"/>
                  <a:pt x="20554" y="15274"/>
                  <a:pt x="20565" y="15243"/>
                </a:cubicBezTo>
                <a:cubicBezTo>
                  <a:pt x="20570" y="15228"/>
                  <a:pt x="20604" y="15255"/>
                  <a:pt x="20640" y="15301"/>
                </a:cubicBezTo>
                <a:cubicBezTo>
                  <a:pt x="20675" y="15348"/>
                  <a:pt x="20703" y="15379"/>
                  <a:pt x="20704" y="15372"/>
                </a:cubicBezTo>
                <a:cubicBezTo>
                  <a:pt x="20713" y="15296"/>
                  <a:pt x="20709" y="15173"/>
                  <a:pt x="20696" y="15159"/>
                </a:cubicBezTo>
                <a:cubicBezTo>
                  <a:pt x="20687" y="15150"/>
                  <a:pt x="20702" y="15107"/>
                  <a:pt x="20726" y="15062"/>
                </a:cubicBezTo>
                <a:cubicBezTo>
                  <a:pt x="20758" y="15002"/>
                  <a:pt x="20760" y="14983"/>
                  <a:pt x="20737" y="14997"/>
                </a:cubicBezTo>
                <a:cubicBezTo>
                  <a:pt x="20720" y="15008"/>
                  <a:pt x="20697" y="14997"/>
                  <a:pt x="20685" y="14972"/>
                </a:cubicBezTo>
                <a:cubicBezTo>
                  <a:pt x="20667" y="14934"/>
                  <a:pt x="20675" y="14914"/>
                  <a:pt x="20722" y="14868"/>
                </a:cubicBezTo>
                <a:cubicBezTo>
                  <a:pt x="20766" y="14826"/>
                  <a:pt x="20778" y="14793"/>
                  <a:pt x="20771" y="14745"/>
                </a:cubicBezTo>
                <a:cubicBezTo>
                  <a:pt x="20766" y="14710"/>
                  <a:pt x="20760" y="14640"/>
                  <a:pt x="20760" y="14590"/>
                </a:cubicBezTo>
                <a:cubicBezTo>
                  <a:pt x="20760" y="14530"/>
                  <a:pt x="20752" y="14510"/>
                  <a:pt x="20737" y="14526"/>
                </a:cubicBezTo>
                <a:cubicBezTo>
                  <a:pt x="20725" y="14538"/>
                  <a:pt x="20707" y="14526"/>
                  <a:pt x="20696" y="14500"/>
                </a:cubicBezTo>
                <a:cubicBezTo>
                  <a:pt x="20685" y="14474"/>
                  <a:pt x="20660" y="14446"/>
                  <a:pt x="20644" y="14435"/>
                </a:cubicBezTo>
                <a:cubicBezTo>
                  <a:pt x="20610" y="14413"/>
                  <a:pt x="20585" y="14216"/>
                  <a:pt x="20610" y="14170"/>
                </a:cubicBezTo>
                <a:cubicBezTo>
                  <a:pt x="20619" y="14153"/>
                  <a:pt x="20638" y="14159"/>
                  <a:pt x="20655" y="14183"/>
                </a:cubicBezTo>
                <a:cubicBezTo>
                  <a:pt x="20678" y="14216"/>
                  <a:pt x="20684" y="14215"/>
                  <a:pt x="20692" y="14176"/>
                </a:cubicBezTo>
                <a:cubicBezTo>
                  <a:pt x="20698" y="14151"/>
                  <a:pt x="20702" y="14115"/>
                  <a:pt x="20700" y="14099"/>
                </a:cubicBezTo>
                <a:cubicBezTo>
                  <a:pt x="20697" y="14083"/>
                  <a:pt x="20706" y="14042"/>
                  <a:pt x="20719" y="14002"/>
                </a:cubicBezTo>
                <a:cubicBezTo>
                  <a:pt x="20738" y="13941"/>
                  <a:pt x="20736" y="13921"/>
                  <a:pt x="20711" y="13905"/>
                </a:cubicBezTo>
                <a:cubicBezTo>
                  <a:pt x="20695" y="13894"/>
                  <a:pt x="20670" y="13908"/>
                  <a:pt x="20651" y="13937"/>
                </a:cubicBezTo>
                <a:cubicBezTo>
                  <a:pt x="20620" y="13986"/>
                  <a:pt x="20612" y="13986"/>
                  <a:pt x="20584" y="13931"/>
                </a:cubicBezTo>
                <a:cubicBezTo>
                  <a:pt x="20554" y="13875"/>
                  <a:pt x="20554" y="13867"/>
                  <a:pt x="20587" y="13814"/>
                </a:cubicBezTo>
                <a:cubicBezTo>
                  <a:pt x="20639" y="13733"/>
                  <a:pt x="20653" y="13640"/>
                  <a:pt x="20610" y="13640"/>
                </a:cubicBezTo>
                <a:cubicBezTo>
                  <a:pt x="20591" y="13640"/>
                  <a:pt x="20563" y="13613"/>
                  <a:pt x="20550" y="13582"/>
                </a:cubicBezTo>
                <a:cubicBezTo>
                  <a:pt x="20536" y="13551"/>
                  <a:pt x="20502" y="13500"/>
                  <a:pt x="20471" y="13472"/>
                </a:cubicBezTo>
                <a:cubicBezTo>
                  <a:pt x="20440" y="13444"/>
                  <a:pt x="20416" y="13407"/>
                  <a:pt x="20418" y="13388"/>
                </a:cubicBezTo>
                <a:cubicBezTo>
                  <a:pt x="20421" y="13369"/>
                  <a:pt x="20405" y="13359"/>
                  <a:pt x="20385" y="13368"/>
                </a:cubicBezTo>
                <a:cubicBezTo>
                  <a:pt x="20359" y="13380"/>
                  <a:pt x="20343" y="13360"/>
                  <a:pt x="20328" y="13304"/>
                </a:cubicBezTo>
                <a:cubicBezTo>
                  <a:pt x="20313" y="13246"/>
                  <a:pt x="20295" y="13229"/>
                  <a:pt x="20265" y="13239"/>
                </a:cubicBezTo>
                <a:cubicBezTo>
                  <a:pt x="20232" y="13250"/>
                  <a:pt x="20206" y="13215"/>
                  <a:pt x="20141" y="13078"/>
                </a:cubicBezTo>
                <a:cubicBezTo>
                  <a:pt x="20082" y="12955"/>
                  <a:pt x="20046" y="12911"/>
                  <a:pt x="20028" y="12929"/>
                </a:cubicBezTo>
                <a:cubicBezTo>
                  <a:pt x="20011" y="12947"/>
                  <a:pt x="19966" y="12885"/>
                  <a:pt x="19875" y="12729"/>
                </a:cubicBezTo>
                <a:cubicBezTo>
                  <a:pt x="19802" y="12603"/>
                  <a:pt x="19739" y="12499"/>
                  <a:pt x="19736" y="12502"/>
                </a:cubicBezTo>
                <a:cubicBezTo>
                  <a:pt x="19733" y="12506"/>
                  <a:pt x="19701" y="12463"/>
                  <a:pt x="19665" y="12405"/>
                </a:cubicBezTo>
                <a:cubicBezTo>
                  <a:pt x="19628" y="12348"/>
                  <a:pt x="19584" y="12302"/>
                  <a:pt x="19567" y="12302"/>
                </a:cubicBezTo>
                <a:cubicBezTo>
                  <a:pt x="19550" y="12302"/>
                  <a:pt x="19533" y="12273"/>
                  <a:pt x="19530" y="12237"/>
                </a:cubicBezTo>
                <a:cubicBezTo>
                  <a:pt x="19520" y="12145"/>
                  <a:pt x="19489" y="12094"/>
                  <a:pt x="19458" y="12114"/>
                </a:cubicBezTo>
                <a:cubicBezTo>
                  <a:pt x="19442" y="12125"/>
                  <a:pt x="19426" y="12099"/>
                  <a:pt x="19413" y="12050"/>
                </a:cubicBezTo>
                <a:cubicBezTo>
                  <a:pt x="19378" y="11917"/>
                  <a:pt x="19279" y="11905"/>
                  <a:pt x="19260" y="12030"/>
                </a:cubicBezTo>
                <a:cubicBezTo>
                  <a:pt x="19246" y="12118"/>
                  <a:pt x="19220" y="12104"/>
                  <a:pt x="19166" y="11992"/>
                </a:cubicBezTo>
                <a:cubicBezTo>
                  <a:pt x="19140" y="11938"/>
                  <a:pt x="19108" y="11901"/>
                  <a:pt x="19098" y="11901"/>
                </a:cubicBezTo>
                <a:cubicBezTo>
                  <a:pt x="19089" y="11901"/>
                  <a:pt x="19071" y="11878"/>
                  <a:pt x="19057" y="11849"/>
                </a:cubicBezTo>
                <a:cubicBezTo>
                  <a:pt x="19043" y="11821"/>
                  <a:pt x="19014" y="11781"/>
                  <a:pt x="18989" y="11765"/>
                </a:cubicBezTo>
                <a:cubicBezTo>
                  <a:pt x="18965" y="11750"/>
                  <a:pt x="18949" y="11725"/>
                  <a:pt x="18956" y="11707"/>
                </a:cubicBezTo>
                <a:cubicBezTo>
                  <a:pt x="18962" y="11689"/>
                  <a:pt x="18959" y="11675"/>
                  <a:pt x="18948" y="11675"/>
                </a:cubicBezTo>
                <a:cubicBezTo>
                  <a:pt x="18937" y="11675"/>
                  <a:pt x="18927" y="11662"/>
                  <a:pt x="18922" y="11649"/>
                </a:cubicBezTo>
                <a:lnTo>
                  <a:pt x="18914" y="11662"/>
                </a:lnTo>
                <a:cubicBezTo>
                  <a:pt x="18887" y="11699"/>
                  <a:pt x="18873" y="11745"/>
                  <a:pt x="18881" y="11778"/>
                </a:cubicBezTo>
                <a:cubicBezTo>
                  <a:pt x="18888" y="11812"/>
                  <a:pt x="18879" y="11840"/>
                  <a:pt x="18854" y="11862"/>
                </a:cubicBezTo>
                <a:cubicBezTo>
                  <a:pt x="18822" y="11892"/>
                  <a:pt x="18814" y="11882"/>
                  <a:pt x="18787" y="11804"/>
                </a:cubicBezTo>
                <a:cubicBezTo>
                  <a:pt x="18770" y="11754"/>
                  <a:pt x="18741" y="11701"/>
                  <a:pt x="18723" y="11681"/>
                </a:cubicBezTo>
                <a:cubicBezTo>
                  <a:pt x="18694" y="11650"/>
                  <a:pt x="18693" y="11652"/>
                  <a:pt x="18712" y="11720"/>
                </a:cubicBezTo>
                <a:cubicBezTo>
                  <a:pt x="18723" y="11762"/>
                  <a:pt x="18739" y="11792"/>
                  <a:pt x="18746" y="11785"/>
                </a:cubicBezTo>
                <a:cubicBezTo>
                  <a:pt x="18777" y="11752"/>
                  <a:pt x="18779" y="11844"/>
                  <a:pt x="18749" y="11920"/>
                </a:cubicBezTo>
                <a:lnTo>
                  <a:pt x="18719" y="12005"/>
                </a:lnTo>
                <a:lnTo>
                  <a:pt x="18686" y="11940"/>
                </a:lnTo>
                <a:cubicBezTo>
                  <a:pt x="18669" y="11903"/>
                  <a:pt x="18620" y="11833"/>
                  <a:pt x="18577" y="11791"/>
                </a:cubicBezTo>
                <a:cubicBezTo>
                  <a:pt x="18534" y="11750"/>
                  <a:pt x="18444" y="11629"/>
                  <a:pt x="18374" y="11520"/>
                </a:cubicBezTo>
                <a:cubicBezTo>
                  <a:pt x="18081" y="11061"/>
                  <a:pt x="17997" y="10936"/>
                  <a:pt x="17891" y="10802"/>
                </a:cubicBezTo>
                <a:cubicBezTo>
                  <a:pt x="17829" y="10725"/>
                  <a:pt x="17737" y="10600"/>
                  <a:pt x="17684" y="10524"/>
                </a:cubicBezTo>
                <a:lnTo>
                  <a:pt x="17587" y="10388"/>
                </a:lnTo>
                <a:lnTo>
                  <a:pt x="17545" y="10485"/>
                </a:lnTo>
                <a:lnTo>
                  <a:pt x="17504" y="10582"/>
                </a:lnTo>
                <a:lnTo>
                  <a:pt x="17380" y="10388"/>
                </a:lnTo>
                <a:cubicBezTo>
                  <a:pt x="17311" y="10282"/>
                  <a:pt x="17242" y="10188"/>
                  <a:pt x="17230" y="10188"/>
                </a:cubicBezTo>
                <a:cubicBezTo>
                  <a:pt x="17219" y="10188"/>
                  <a:pt x="17193" y="10145"/>
                  <a:pt x="17170" y="10091"/>
                </a:cubicBezTo>
                <a:cubicBezTo>
                  <a:pt x="17133" y="10000"/>
                  <a:pt x="17131" y="9990"/>
                  <a:pt x="17159" y="9917"/>
                </a:cubicBezTo>
                <a:cubicBezTo>
                  <a:pt x="17188" y="9841"/>
                  <a:pt x="17189" y="9832"/>
                  <a:pt x="17125" y="9723"/>
                </a:cubicBezTo>
                <a:cubicBezTo>
                  <a:pt x="17064" y="9617"/>
                  <a:pt x="17020" y="9583"/>
                  <a:pt x="17020" y="9632"/>
                </a:cubicBezTo>
                <a:cubicBezTo>
                  <a:pt x="17020" y="9644"/>
                  <a:pt x="17037" y="9668"/>
                  <a:pt x="17054" y="9690"/>
                </a:cubicBezTo>
                <a:cubicBezTo>
                  <a:pt x="17081" y="9725"/>
                  <a:pt x="17081" y="9746"/>
                  <a:pt x="17062" y="9820"/>
                </a:cubicBezTo>
                <a:lnTo>
                  <a:pt x="17039" y="9904"/>
                </a:lnTo>
                <a:lnTo>
                  <a:pt x="16983" y="9833"/>
                </a:lnTo>
                <a:cubicBezTo>
                  <a:pt x="16952" y="9792"/>
                  <a:pt x="16878" y="9690"/>
                  <a:pt x="16818" y="9606"/>
                </a:cubicBezTo>
                <a:cubicBezTo>
                  <a:pt x="16757" y="9522"/>
                  <a:pt x="16701" y="9451"/>
                  <a:pt x="16690" y="9451"/>
                </a:cubicBezTo>
                <a:cubicBezTo>
                  <a:pt x="16680" y="9451"/>
                  <a:pt x="16655" y="9405"/>
                  <a:pt x="16634" y="9348"/>
                </a:cubicBezTo>
                <a:cubicBezTo>
                  <a:pt x="16570" y="9170"/>
                  <a:pt x="16346" y="8837"/>
                  <a:pt x="16289" y="8837"/>
                </a:cubicBezTo>
                <a:cubicBezTo>
                  <a:pt x="16274" y="8837"/>
                  <a:pt x="16224" y="8777"/>
                  <a:pt x="16177" y="8701"/>
                </a:cubicBezTo>
                <a:cubicBezTo>
                  <a:pt x="16069" y="8528"/>
                  <a:pt x="15982" y="8417"/>
                  <a:pt x="15955" y="8417"/>
                </a:cubicBezTo>
                <a:cubicBezTo>
                  <a:pt x="15929" y="8417"/>
                  <a:pt x="15795" y="8228"/>
                  <a:pt x="15674" y="8023"/>
                </a:cubicBezTo>
                <a:cubicBezTo>
                  <a:pt x="15624" y="7938"/>
                  <a:pt x="15578" y="7874"/>
                  <a:pt x="15573" y="7874"/>
                </a:cubicBezTo>
                <a:cubicBezTo>
                  <a:pt x="15567" y="7874"/>
                  <a:pt x="15496" y="7793"/>
                  <a:pt x="15411" y="7699"/>
                </a:cubicBezTo>
                <a:cubicBezTo>
                  <a:pt x="15327" y="7606"/>
                  <a:pt x="15232" y="7513"/>
                  <a:pt x="15205" y="7493"/>
                </a:cubicBezTo>
                <a:cubicBezTo>
                  <a:pt x="15178" y="7472"/>
                  <a:pt x="15104" y="7392"/>
                  <a:pt x="15040" y="7312"/>
                </a:cubicBezTo>
                <a:cubicBezTo>
                  <a:pt x="14976" y="7231"/>
                  <a:pt x="14914" y="7163"/>
                  <a:pt x="14901" y="7163"/>
                </a:cubicBezTo>
                <a:cubicBezTo>
                  <a:pt x="14889" y="7163"/>
                  <a:pt x="14864" y="7134"/>
                  <a:pt x="14845" y="7098"/>
                </a:cubicBezTo>
                <a:cubicBezTo>
                  <a:pt x="14826" y="7063"/>
                  <a:pt x="14803" y="7034"/>
                  <a:pt x="14793" y="7034"/>
                </a:cubicBezTo>
                <a:cubicBezTo>
                  <a:pt x="14735" y="7034"/>
                  <a:pt x="14563" y="6844"/>
                  <a:pt x="14432" y="6633"/>
                </a:cubicBezTo>
                <a:cubicBezTo>
                  <a:pt x="14350" y="6500"/>
                  <a:pt x="14265" y="6378"/>
                  <a:pt x="14241" y="6368"/>
                </a:cubicBezTo>
                <a:cubicBezTo>
                  <a:pt x="14217" y="6357"/>
                  <a:pt x="14191" y="6314"/>
                  <a:pt x="14181" y="6271"/>
                </a:cubicBezTo>
                <a:cubicBezTo>
                  <a:pt x="14171" y="6227"/>
                  <a:pt x="14133" y="6175"/>
                  <a:pt x="14095" y="6148"/>
                </a:cubicBezTo>
                <a:cubicBezTo>
                  <a:pt x="14058" y="6122"/>
                  <a:pt x="14015" y="6058"/>
                  <a:pt x="13997" y="6006"/>
                </a:cubicBezTo>
                <a:cubicBezTo>
                  <a:pt x="13980" y="5954"/>
                  <a:pt x="13961" y="5909"/>
                  <a:pt x="13952" y="5909"/>
                </a:cubicBezTo>
                <a:cubicBezTo>
                  <a:pt x="13944" y="5909"/>
                  <a:pt x="13899" y="5844"/>
                  <a:pt x="13855" y="5767"/>
                </a:cubicBezTo>
                <a:lnTo>
                  <a:pt x="13772" y="5624"/>
                </a:lnTo>
                <a:lnTo>
                  <a:pt x="13761" y="5708"/>
                </a:lnTo>
                <a:cubicBezTo>
                  <a:pt x="13752" y="5773"/>
                  <a:pt x="13762" y="5802"/>
                  <a:pt x="13802" y="5857"/>
                </a:cubicBezTo>
                <a:cubicBezTo>
                  <a:pt x="13848" y="5920"/>
                  <a:pt x="13852" y="6006"/>
                  <a:pt x="13810" y="6006"/>
                </a:cubicBezTo>
                <a:cubicBezTo>
                  <a:pt x="13778" y="6006"/>
                  <a:pt x="13524" y="5562"/>
                  <a:pt x="13536" y="5527"/>
                </a:cubicBezTo>
                <a:cubicBezTo>
                  <a:pt x="13543" y="5508"/>
                  <a:pt x="13560" y="5499"/>
                  <a:pt x="13574" y="5508"/>
                </a:cubicBezTo>
                <a:cubicBezTo>
                  <a:pt x="13587" y="5517"/>
                  <a:pt x="13604" y="5501"/>
                  <a:pt x="13611" y="5469"/>
                </a:cubicBezTo>
                <a:cubicBezTo>
                  <a:pt x="13620" y="5427"/>
                  <a:pt x="13607" y="5381"/>
                  <a:pt x="13562" y="5314"/>
                </a:cubicBezTo>
                <a:cubicBezTo>
                  <a:pt x="13528" y="5263"/>
                  <a:pt x="13464" y="5169"/>
                  <a:pt x="13420" y="5101"/>
                </a:cubicBezTo>
                <a:cubicBezTo>
                  <a:pt x="13375" y="5032"/>
                  <a:pt x="13326" y="4972"/>
                  <a:pt x="13311" y="4972"/>
                </a:cubicBezTo>
                <a:cubicBezTo>
                  <a:pt x="13297" y="4972"/>
                  <a:pt x="13241" y="4905"/>
                  <a:pt x="13187" y="4816"/>
                </a:cubicBezTo>
                <a:cubicBezTo>
                  <a:pt x="13133" y="4728"/>
                  <a:pt x="13082" y="4655"/>
                  <a:pt x="13075" y="4655"/>
                </a:cubicBezTo>
                <a:cubicBezTo>
                  <a:pt x="13067" y="4655"/>
                  <a:pt x="13030" y="4597"/>
                  <a:pt x="12992" y="4532"/>
                </a:cubicBezTo>
                <a:lnTo>
                  <a:pt x="12925" y="4416"/>
                </a:lnTo>
                <a:lnTo>
                  <a:pt x="12906" y="4493"/>
                </a:lnTo>
                <a:cubicBezTo>
                  <a:pt x="12893" y="4552"/>
                  <a:pt x="12900" y="4572"/>
                  <a:pt x="12925" y="4597"/>
                </a:cubicBezTo>
                <a:cubicBezTo>
                  <a:pt x="12981" y="4651"/>
                  <a:pt x="13080" y="4859"/>
                  <a:pt x="13063" y="4887"/>
                </a:cubicBezTo>
                <a:cubicBezTo>
                  <a:pt x="13044" y="4921"/>
                  <a:pt x="12931" y="4826"/>
                  <a:pt x="12917" y="4765"/>
                </a:cubicBezTo>
                <a:cubicBezTo>
                  <a:pt x="12912" y="4741"/>
                  <a:pt x="12891" y="4717"/>
                  <a:pt x="12868" y="4706"/>
                </a:cubicBezTo>
                <a:cubicBezTo>
                  <a:pt x="12846" y="4696"/>
                  <a:pt x="12745" y="4556"/>
                  <a:pt x="12643" y="4396"/>
                </a:cubicBezTo>
                <a:cubicBezTo>
                  <a:pt x="12542" y="4236"/>
                  <a:pt x="12442" y="4105"/>
                  <a:pt x="12422" y="4105"/>
                </a:cubicBezTo>
                <a:cubicBezTo>
                  <a:pt x="12401" y="4105"/>
                  <a:pt x="12393" y="4119"/>
                  <a:pt x="12400" y="4138"/>
                </a:cubicBezTo>
                <a:cubicBezTo>
                  <a:pt x="12406" y="4156"/>
                  <a:pt x="12405" y="4190"/>
                  <a:pt x="12400" y="4215"/>
                </a:cubicBezTo>
                <a:cubicBezTo>
                  <a:pt x="12391" y="4253"/>
                  <a:pt x="12374" y="4249"/>
                  <a:pt x="12317" y="4183"/>
                </a:cubicBezTo>
                <a:cubicBezTo>
                  <a:pt x="12278" y="4138"/>
                  <a:pt x="12217" y="4048"/>
                  <a:pt x="12178" y="3982"/>
                </a:cubicBezTo>
                <a:cubicBezTo>
                  <a:pt x="12034" y="3736"/>
                  <a:pt x="12017" y="3712"/>
                  <a:pt x="11976" y="3750"/>
                </a:cubicBezTo>
                <a:cubicBezTo>
                  <a:pt x="11955" y="3769"/>
                  <a:pt x="11940" y="3810"/>
                  <a:pt x="11946" y="3834"/>
                </a:cubicBezTo>
                <a:cubicBezTo>
                  <a:pt x="11951" y="3858"/>
                  <a:pt x="11944" y="3892"/>
                  <a:pt x="11931" y="3911"/>
                </a:cubicBezTo>
                <a:cubicBezTo>
                  <a:pt x="11913" y="3937"/>
                  <a:pt x="11898" y="3924"/>
                  <a:pt x="11875" y="3879"/>
                </a:cubicBezTo>
                <a:cubicBezTo>
                  <a:pt x="11844" y="3822"/>
                  <a:pt x="11846" y="3812"/>
                  <a:pt x="11875" y="3737"/>
                </a:cubicBezTo>
                <a:cubicBezTo>
                  <a:pt x="11911" y="3640"/>
                  <a:pt x="11892" y="3565"/>
                  <a:pt x="11811" y="3465"/>
                </a:cubicBezTo>
                <a:cubicBezTo>
                  <a:pt x="11747" y="3387"/>
                  <a:pt x="11703" y="3424"/>
                  <a:pt x="11736" y="3530"/>
                </a:cubicBezTo>
                <a:cubicBezTo>
                  <a:pt x="11749" y="3574"/>
                  <a:pt x="11749" y="3603"/>
                  <a:pt x="11736" y="3627"/>
                </a:cubicBezTo>
                <a:cubicBezTo>
                  <a:pt x="11711" y="3669"/>
                  <a:pt x="11580" y="3501"/>
                  <a:pt x="11304" y="3071"/>
                </a:cubicBezTo>
                <a:cubicBezTo>
                  <a:pt x="11137" y="2809"/>
                  <a:pt x="11103" y="2769"/>
                  <a:pt x="11087" y="2812"/>
                </a:cubicBezTo>
                <a:cubicBezTo>
                  <a:pt x="11070" y="2859"/>
                  <a:pt x="11061" y="2854"/>
                  <a:pt x="11012" y="2800"/>
                </a:cubicBezTo>
                <a:cubicBezTo>
                  <a:pt x="10928" y="2707"/>
                  <a:pt x="10857" y="2583"/>
                  <a:pt x="10824" y="2470"/>
                </a:cubicBezTo>
                <a:cubicBezTo>
                  <a:pt x="10808" y="2413"/>
                  <a:pt x="10769" y="2329"/>
                  <a:pt x="10734" y="2282"/>
                </a:cubicBezTo>
                <a:cubicBezTo>
                  <a:pt x="10666" y="2193"/>
                  <a:pt x="10669" y="2188"/>
                  <a:pt x="10641" y="2354"/>
                </a:cubicBezTo>
                <a:cubicBezTo>
                  <a:pt x="10628" y="2424"/>
                  <a:pt x="10569" y="2359"/>
                  <a:pt x="10423" y="2101"/>
                </a:cubicBezTo>
                <a:cubicBezTo>
                  <a:pt x="10345" y="1963"/>
                  <a:pt x="10272" y="1849"/>
                  <a:pt x="10262" y="1849"/>
                </a:cubicBezTo>
                <a:cubicBezTo>
                  <a:pt x="10219" y="1849"/>
                  <a:pt x="10122" y="1745"/>
                  <a:pt x="10108" y="1681"/>
                </a:cubicBezTo>
                <a:cubicBezTo>
                  <a:pt x="10087" y="1588"/>
                  <a:pt x="10020" y="1461"/>
                  <a:pt x="9988" y="1461"/>
                </a:cubicBezTo>
                <a:cubicBezTo>
                  <a:pt x="9974" y="1461"/>
                  <a:pt x="9957" y="1505"/>
                  <a:pt x="9950" y="1558"/>
                </a:cubicBezTo>
                <a:cubicBezTo>
                  <a:pt x="9932" y="1706"/>
                  <a:pt x="9901" y="1709"/>
                  <a:pt x="9838" y="1571"/>
                </a:cubicBezTo>
                <a:cubicBezTo>
                  <a:pt x="9707" y="1286"/>
                  <a:pt x="9618" y="1143"/>
                  <a:pt x="9594" y="1177"/>
                </a:cubicBezTo>
                <a:cubicBezTo>
                  <a:pt x="9577" y="1201"/>
                  <a:pt x="9554" y="1176"/>
                  <a:pt x="9512" y="1093"/>
                </a:cubicBezTo>
                <a:cubicBezTo>
                  <a:pt x="9480" y="1030"/>
                  <a:pt x="9455" y="967"/>
                  <a:pt x="9455" y="951"/>
                </a:cubicBezTo>
                <a:cubicBezTo>
                  <a:pt x="9455" y="935"/>
                  <a:pt x="9431" y="903"/>
                  <a:pt x="9403" y="880"/>
                </a:cubicBezTo>
                <a:cubicBezTo>
                  <a:pt x="9375" y="856"/>
                  <a:pt x="9339" y="790"/>
                  <a:pt x="9324" y="737"/>
                </a:cubicBezTo>
                <a:lnTo>
                  <a:pt x="9298" y="641"/>
                </a:lnTo>
                <a:lnTo>
                  <a:pt x="9287" y="737"/>
                </a:lnTo>
                <a:cubicBezTo>
                  <a:pt x="9273" y="861"/>
                  <a:pt x="9219" y="867"/>
                  <a:pt x="9178" y="750"/>
                </a:cubicBezTo>
                <a:cubicBezTo>
                  <a:pt x="9162" y="704"/>
                  <a:pt x="9111" y="594"/>
                  <a:pt x="9069" y="505"/>
                </a:cubicBezTo>
                <a:cubicBezTo>
                  <a:pt x="9003" y="366"/>
                  <a:pt x="8993" y="350"/>
                  <a:pt x="8975" y="395"/>
                </a:cubicBezTo>
                <a:cubicBezTo>
                  <a:pt x="8958" y="441"/>
                  <a:pt x="8945" y="431"/>
                  <a:pt x="8893" y="324"/>
                </a:cubicBezTo>
                <a:lnTo>
                  <a:pt x="8833" y="201"/>
                </a:lnTo>
                <a:close/>
                <a:moveTo>
                  <a:pt x="9358" y="285"/>
                </a:moveTo>
                <a:cubicBezTo>
                  <a:pt x="9362" y="295"/>
                  <a:pt x="9365" y="304"/>
                  <a:pt x="9369" y="317"/>
                </a:cubicBezTo>
                <a:cubicBezTo>
                  <a:pt x="9368" y="305"/>
                  <a:pt x="9364" y="297"/>
                  <a:pt x="9358" y="285"/>
                </a:cubicBezTo>
                <a:close/>
                <a:moveTo>
                  <a:pt x="9579" y="311"/>
                </a:moveTo>
                <a:cubicBezTo>
                  <a:pt x="9577" y="305"/>
                  <a:pt x="9566" y="308"/>
                  <a:pt x="9549" y="317"/>
                </a:cubicBezTo>
                <a:cubicBezTo>
                  <a:pt x="9541" y="322"/>
                  <a:pt x="9534" y="325"/>
                  <a:pt x="9527" y="324"/>
                </a:cubicBezTo>
                <a:cubicBezTo>
                  <a:pt x="9541" y="347"/>
                  <a:pt x="9550" y="373"/>
                  <a:pt x="9557" y="395"/>
                </a:cubicBezTo>
                <a:cubicBezTo>
                  <a:pt x="9559" y="386"/>
                  <a:pt x="9560" y="381"/>
                  <a:pt x="9564" y="369"/>
                </a:cubicBezTo>
                <a:cubicBezTo>
                  <a:pt x="9575" y="339"/>
                  <a:pt x="9581" y="317"/>
                  <a:pt x="9579" y="311"/>
                </a:cubicBezTo>
                <a:close/>
                <a:moveTo>
                  <a:pt x="9827" y="434"/>
                </a:moveTo>
                <a:cubicBezTo>
                  <a:pt x="9802" y="434"/>
                  <a:pt x="9807" y="484"/>
                  <a:pt x="9842" y="589"/>
                </a:cubicBezTo>
                <a:cubicBezTo>
                  <a:pt x="9861" y="647"/>
                  <a:pt x="9865" y="706"/>
                  <a:pt x="9857" y="744"/>
                </a:cubicBezTo>
                <a:cubicBezTo>
                  <a:pt x="9865" y="751"/>
                  <a:pt x="9876" y="765"/>
                  <a:pt x="9883" y="796"/>
                </a:cubicBezTo>
                <a:cubicBezTo>
                  <a:pt x="9892" y="837"/>
                  <a:pt x="9911" y="888"/>
                  <a:pt x="9928" y="912"/>
                </a:cubicBezTo>
                <a:cubicBezTo>
                  <a:pt x="9944" y="936"/>
                  <a:pt x="9958" y="969"/>
                  <a:pt x="9958" y="983"/>
                </a:cubicBezTo>
                <a:cubicBezTo>
                  <a:pt x="9958" y="998"/>
                  <a:pt x="9983" y="1054"/>
                  <a:pt x="10014" y="1112"/>
                </a:cubicBezTo>
                <a:cubicBezTo>
                  <a:pt x="10051" y="1183"/>
                  <a:pt x="10070" y="1204"/>
                  <a:pt x="10070" y="1171"/>
                </a:cubicBezTo>
                <a:cubicBezTo>
                  <a:pt x="10070" y="1143"/>
                  <a:pt x="10088" y="1092"/>
                  <a:pt x="10108" y="1061"/>
                </a:cubicBezTo>
                <a:cubicBezTo>
                  <a:pt x="10117" y="1046"/>
                  <a:pt x="10126" y="1039"/>
                  <a:pt x="10134" y="1035"/>
                </a:cubicBezTo>
                <a:cubicBezTo>
                  <a:pt x="10101" y="970"/>
                  <a:pt x="10052" y="883"/>
                  <a:pt x="10052" y="873"/>
                </a:cubicBezTo>
                <a:cubicBezTo>
                  <a:pt x="10052" y="858"/>
                  <a:pt x="10024" y="799"/>
                  <a:pt x="9988" y="744"/>
                </a:cubicBezTo>
                <a:cubicBezTo>
                  <a:pt x="9952" y="689"/>
                  <a:pt x="9920" y="625"/>
                  <a:pt x="9920" y="602"/>
                </a:cubicBezTo>
                <a:cubicBezTo>
                  <a:pt x="9920" y="578"/>
                  <a:pt x="9907" y="563"/>
                  <a:pt x="9890" y="563"/>
                </a:cubicBezTo>
                <a:cubicBezTo>
                  <a:pt x="9874" y="563"/>
                  <a:pt x="9858" y="534"/>
                  <a:pt x="9853" y="498"/>
                </a:cubicBezTo>
                <a:cubicBezTo>
                  <a:pt x="9848" y="463"/>
                  <a:pt x="9836" y="434"/>
                  <a:pt x="9827" y="434"/>
                </a:cubicBezTo>
                <a:close/>
                <a:moveTo>
                  <a:pt x="9493" y="498"/>
                </a:moveTo>
                <a:cubicBezTo>
                  <a:pt x="9483" y="498"/>
                  <a:pt x="9474" y="517"/>
                  <a:pt x="9474" y="544"/>
                </a:cubicBezTo>
                <a:cubicBezTo>
                  <a:pt x="9474" y="570"/>
                  <a:pt x="9478" y="595"/>
                  <a:pt x="9482" y="595"/>
                </a:cubicBezTo>
                <a:cubicBezTo>
                  <a:pt x="9486" y="595"/>
                  <a:pt x="9494" y="570"/>
                  <a:pt x="9500" y="544"/>
                </a:cubicBezTo>
                <a:cubicBezTo>
                  <a:pt x="9506" y="517"/>
                  <a:pt x="9503" y="498"/>
                  <a:pt x="9493" y="498"/>
                </a:cubicBezTo>
                <a:close/>
                <a:moveTo>
                  <a:pt x="10371" y="1306"/>
                </a:moveTo>
                <a:cubicBezTo>
                  <a:pt x="10368" y="1304"/>
                  <a:pt x="10361" y="1314"/>
                  <a:pt x="10348" y="1332"/>
                </a:cubicBezTo>
                <a:cubicBezTo>
                  <a:pt x="10342" y="1341"/>
                  <a:pt x="10333" y="1345"/>
                  <a:pt x="10326" y="1345"/>
                </a:cubicBezTo>
                <a:cubicBezTo>
                  <a:pt x="10338" y="1368"/>
                  <a:pt x="10347" y="1376"/>
                  <a:pt x="10359" y="1397"/>
                </a:cubicBezTo>
                <a:cubicBezTo>
                  <a:pt x="10360" y="1380"/>
                  <a:pt x="10359" y="1363"/>
                  <a:pt x="10363" y="1345"/>
                </a:cubicBezTo>
                <a:cubicBezTo>
                  <a:pt x="10369" y="1320"/>
                  <a:pt x="10373" y="1309"/>
                  <a:pt x="10371" y="1306"/>
                </a:cubicBezTo>
                <a:close/>
                <a:moveTo>
                  <a:pt x="10487" y="1507"/>
                </a:moveTo>
                <a:cubicBezTo>
                  <a:pt x="10477" y="1504"/>
                  <a:pt x="10462" y="1508"/>
                  <a:pt x="10446" y="1513"/>
                </a:cubicBezTo>
                <a:cubicBezTo>
                  <a:pt x="10442" y="1514"/>
                  <a:pt x="10441" y="1513"/>
                  <a:pt x="10438" y="1513"/>
                </a:cubicBezTo>
                <a:cubicBezTo>
                  <a:pt x="10453" y="1533"/>
                  <a:pt x="10464" y="1559"/>
                  <a:pt x="10464" y="1578"/>
                </a:cubicBezTo>
                <a:cubicBezTo>
                  <a:pt x="10464" y="1606"/>
                  <a:pt x="10486" y="1617"/>
                  <a:pt x="10528" y="1617"/>
                </a:cubicBezTo>
                <a:cubicBezTo>
                  <a:pt x="10533" y="1617"/>
                  <a:pt x="10535" y="1623"/>
                  <a:pt x="10539" y="1623"/>
                </a:cubicBezTo>
                <a:cubicBezTo>
                  <a:pt x="10518" y="1580"/>
                  <a:pt x="10502" y="1545"/>
                  <a:pt x="10502" y="1533"/>
                </a:cubicBezTo>
                <a:cubicBezTo>
                  <a:pt x="10502" y="1522"/>
                  <a:pt x="10496" y="1510"/>
                  <a:pt x="10487" y="1507"/>
                </a:cubicBezTo>
                <a:close/>
                <a:moveTo>
                  <a:pt x="10836" y="2088"/>
                </a:moveTo>
                <a:lnTo>
                  <a:pt x="10847" y="2114"/>
                </a:lnTo>
                <a:lnTo>
                  <a:pt x="10862" y="2088"/>
                </a:lnTo>
                <a:cubicBezTo>
                  <a:pt x="10853" y="2089"/>
                  <a:pt x="10847" y="2093"/>
                  <a:pt x="10836" y="2088"/>
                </a:cubicBezTo>
                <a:close/>
                <a:moveTo>
                  <a:pt x="10941" y="2121"/>
                </a:moveTo>
                <a:cubicBezTo>
                  <a:pt x="10915" y="2138"/>
                  <a:pt x="10913" y="2153"/>
                  <a:pt x="10929" y="2205"/>
                </a:cubicBezTo>
                <a:cubicBezTo>
                  <a:pt x="10949" y="2267"/>
                  <a:pt x="11023" y="2298"/>
                  <a:pt x="11023" y="2244"/>
                </a:cubicBezTo>
                <a:cubicBezTo>
                  <a:pt x="11023" y="2179"/>
                  <a:pt x="10970" y="2101"/>
                  <a:pt x="10941" y="2121"/>
                </a:cubicBezTo>
                <a:close/>
                <a:moveTo>
                  <a:pt x="11709" y="2677"/>
                </a:moveTo>
                <a:cubicBezTo>
                  <a:pt x="11707" y="2684"/>
                  <a:pt x="11702" y="2700"/>
                  <a:pt x="11698" y="2722"/>
                </a:cubicBezTo>
                <a:cubicBezTo>
                  <a:pt x="11687" y="2793"/>
                  <a:pt x="11693" y="2801"/>
                  <a:pt x="11743" y="2819"/>
                </a:cubicBezTo>
                <a:cubicBezTo>
                  <a:pt x="11775" y="2830"/>
                  <a:pt x="11801" y="2842"/>
                  <a:pt x="11803" y="2845"/>
                </a:cubicBezTo>
                <a:cubicBezTo>
                  <a:pt x="11806" y="2847"/>
                  <a:pt x="11807" y="2831"/>
                  <a:pt x="11807" y="2812"/>
                </a:cubicBezTo>
                <a:cubicBezTo>
                  <a:pt x="11807" y="2794"/>
                  <a:pt x="11788" y="2771"/>
                  <a:pt x="11762" y="2754"/>
                </a:cubicBezTo>
                <a:cubicBezTo>
                  <a:pt x="11736" y="2737"/>
                  <a:pt x="11714" y="2706"/>
                  <a:pt x="11713" y="2683"/>
                </a:cubicBezTo>
                <a:cubicBezTo>
                  <a:pt x="11713" y="2672"/>
                  <a:pt x="11712" y="2670"/>
                  <a:pt x="11709" y="2677"/>
                </a:cubicBezTo>
                <a:close/>
                <a:moveTo>
                  <a:pt x="11856" y="2897"/>
                </a:moveTo>
                <a:cubicBezTo>
                  <a:pt x="11849" y="2893"/>
                  <a:pt x="11845" y="2899"/>
                  <a:pt x="11845" y="2909"/>
                </a:cubicBezTo>
                <a:cubicBezTo>
                  <a:pt x="11845" y="2930"/>
                  <a:pt x="11868" y="2974"/>
                  <a:pt x="11893" y="3013"/>
                </a:cubicBezTo>
                <a:cubicBezTo>
                  <a:pt x="11949" y="3097"/>
                  <a:pt x="11952" y="3124"/>
                  <a:pt x="11905" y="3168"/>
                </a:cubicBezTo>
                <a:cubicBezTo>
                  <a:pt x="11899" y="3173"/>
                  <a:pt x="11895" y="3179"/>
                  <a:pt x="11890" y="3181"/>
                </a:cubicBezTo>
                <a:cubicBezTo>
                  <a:pt x="11896" y="3189"/>
                  <a:pt x="11897" y="3192"/>
                  <a:pt x="11905" y="3200"/>
                </a:cubicBezTo>
                <a:cubicBezTo>
                  <a:pt x="11973" y="3284"/>
                  <a:pt x="12045" y="3378"/>
                  <a:pt x="12062" y="3407"/>
                </a:cubicBezTo>
                <a:cubicBezTo>
                  <a:pt x="12102" y="3476"/>
                  <a:pt x="12129" y="3445"/>
                  <a:pt x="12115" y="3349"/>
                </a:cubicBezTo>
                <a:cubicBezTo>
                  <a:pt x="12108" y="3301"/>
                  <a:pt x="12117" y="3264"/>
                  <a:pt x="12130" y="3252"/>
                </a:cubicBezTo>
                <a:cubicBezTo>
                  <a:pt x="12117" y="3227"/>
                  <a:pt x="12095" y="3194"/>
                  <a:pt x="12073" y="3174"/>
                </a:cubicBezTo>
                <a:cubicBezTo>
                  <a:pt x="12045" y="3149"/>
                  <a:pt x="12032" y="3116"/>
                  <a:pt x="12040" y="3084"/>
                </a:cubicBezTo>
                <a:cubicBezTo>
                  <a:pt x="12049" y="3041"/>
                  <a:pt x="12047" y="3040"/>
                  <a:pt x="12021" y="3078"/>
                </a:cubicBezTo>
                <a:cubicBezTo>
                  <a:pt x="11995" y="3115"/>
                  <a:pt x="11990" y="3109"/>
                  <a:pt x="11968" y="3058"/>
                </a:cubicBezTo>
                <a:cubicBezTo>
                  <a:pt x="11954" y="3025"/>
                  <a:pt x="11947" y="2985"/>
                  <a:pt x="11953" y="2968"/>
                </a:cubicBezTo>
                <a:cubicBezTo>
                  <a:pt x="11960" y="2949"/>
                  <a:pt x="11955" y="2947"/>
                  <a:pt x="11942" y="2961"/>
                </a:cubicBezTo>
                <a:cubicBezTo>
                  <a:pt x="11929" y="2975"/>
                  <a:pt x="11902" y="2961"/>
                  <a:pt x="11882" y="2929"/>
                </a:cubicBezTo>
                <a:cubicBezTo>
                  <a:pt x="11871" y="2912"/>
                  <a:pt x="11862" y="2900"/>
                  <a:pt x="11856" y="2897"/>
                </a:cubicBezTo>
                <a:close/>
                <a:moveTo>
                  <a:pt x="12242" y="3168"/>
                </a:moveTo>
                <a:cubicBezTo>
                  <a:pt x="12232" y="3168"/>
                  <a:pt x="12226" y="3196"/>
                  <a:pt x="12227" y="3226"/>
                </a:cubicBezTo>
                <a:cubicBezTo>
                  <a:pt x="12228" y="3239"/>
                  <a:pt x="12223" y="3249"/>
                  <a:pt x="12220" y="3259"/>
                </a:cubicBezTo>
                <a:cubicBezTo>
                  <a:pt x="12231" y="3255"/>
                  <a:pt x="12241" y="3254"/>
                  <a:pt x="12246" y="3265"/>
                </a:cubicBezTo>
                <a:cubicBezTo>
                  <a:pt x="12247" y="3256"/>
                  <a:pt x="12248" y="3254"/>
                  <a:pt x="12250" y="3246"/>
                </a:cubicBezTo>
                <a:cubicBezTo>
                  <a:pt x="12257" y="3204"/>
                  <a:pt x="12253" y="3168"/>
                  <a:pt x="12242" y="3168"/>
                </a:cubicBezTo>
                <a:close/>
                <a:moveTo>
                  <a:pt x="12388" y="3414"/>
                </a:moveTo>
                <a:cubicBezTo>
                  <a:pt x="12386" y="3425"/>
                  <a:pt x="12384" y="3437"/>
                  <a:pt x="12377" y="3446"/>
                </a:cubicBezTo>
                <a:cubicBezTo>
                  <a:pt x="12336" y="3502"/>
                  <a:pt x="12347" y="3551"/>
                  <a:pt x="12403" y="3562"/>
                </a:cubicBezTo>
                <a:cubicBezTo>
                  <a:pt x="12432" y="3568"/>
                  <a:pt x="12455" y="3592"/>
                  <a:pt x="12456" y="3614"/>
                </a:cubicBezTo>
                <a:cubicBezTo>
                  <a:pt x="12461" y="3695"/>
                  <a:pt x="12463" y="3700"/>
                  <a:pt x="12486" y="3646"/>
                </a:cubicBezTo>
                <a:cubicBezTo>
                  <a:pt x="12499" y="3617"/>
                  <a:pt x="12514" y="3608"/>
                  <a:pt x="12538" y="3620"/>
                </a:cubicBezTo>
                <a:cubicBezTo>
                  <a:pt x="12538" y="3603"/>
                  <a:pt x="12529" y="3588"/>
                  <a:pt x="12516" y="3588"/>
                </a:cubicBezTo>
                <a:cubicBezTo>
                  <a:pt x="12503" y="3588"/>
                  <a:pt x="12458" y="3529"/>
                  <a:pt x="12418" y="3459"/>
                </a:cubicBezTo>
                <a:cubicBezTo>
                  <a:pt x="12404" y="3433"/>
                  <a:pt x="12398" y="3429"/>
                  <a:pt x="12388" y="3414"/>
                </a:cubicBezTo>
                <a:close/>
                <a:moveTo>
                  <a:pt x="12201" y="3459"/>
                </a:moveTo>
                <a:cubicBezTo>
                  <a:pt x="12200" y="3457"/>
                  <a:pt x="12193" y="3471"/>
                  <a:pt x="12178" y="3491"/>
                </a:cubicBezTo>
                <a:cubicBezTo>
                  <a:pt x="12160" y="3516"/>
                  <a:pt x="12145" y="3536"/>
                  <a:pt x="12145" y="3543"/>
                </a:cubicBezTo>
                <a:cubicBezTo>
                  <a:pt x="12145" y="3569"/>
                  <a:pt x="12161" y="3551"/>
                  <a:pt x="12186" y="3498"/>
                </a:cubicBezTo>
                <a:cubicBezTo>
                  <a:pt x="12197" y="3472"/>
                  <a:pt x="12202" y="3461"/>
                  <a:pt x="12201" y="3459"/>
                </a:cubicBezTo>
                <a:close/>
                <a:moveTo>
                  <a:pt x="12846" y="3517"/>
                </a:moveTo>
                <a:cubicBezTo>
                  <a:pt x="12839" y="3520"/>
                  <a:pt x="12831" y="3537"/>
                  <a:pt x="12816" y="3562"/>
                </a:cubicBezTo>
                <a:cubicBezTo>
                  <a:pt x="12789" y="3609"/>
                  <a:pt x="12772" y="3618"/>
                  <a:pt x="12748" y="3595"/>
                </a:cubicBezTo>
                <a:cubicBezTo>
                  <a:pt x="12724" y="3571"/>
                  <a:pt x="12704" y="3578"/>
                  <a:pt x="12666" y="3640"/>
                </a:cubicBezTo>
                <a:cubicBezTo>
                  <a:pt x="12650" y="3666"/>
                  <a:pt x="12639" y="3676"/>
                  <a:pt x="12628" y="3685"/>
                </a:cubicBezTo>
                <a:cubicBezTo>
                  <a:pt x="12679" y="3725"/>
                  <a:pt x="12729" y="3760"/>
                  <a:pt x="12741" y="3756"/>
                </a:cubicBezTo>
                <a:cubicBezTo>
                  <a:pt x="12755" y="3752"/>
                  <a:pt x="12769" y="3778"/>
                  <a:pt x="12775" y="3814"/>
                </a:cubicBezTo>
                <a:cubicBezTo>
                  <a:pt x="12781" y="3854"/>
                  <a:pt x="12801" y="3879"/>
                  <a:pt x="12823" y="3879"/>
                </a:cubicBezTo>
                <a:cubicBezTo>
                  <a:pt x="12855" y="3879"/>
                  <a:pt x="12855" y="3870"/>
                  <a:pt x="12835" y="3827"/>
                </a:cubicBezTo>
                <a:cubicBezTo>
                  <a:pt x="12815" y="3786"/>
                  <a:pt x="12817" y="3773"/>
                  <a:pt x="12842" y="3730"/>
                </a:cubicBezTo>
                <a:cubicBezTo>
                  <a:pt x="12867" y="3688"/>
                  <a:pt x="12878" y="3683"/>
                  <a:pt x="12902" y="3717"/>
                </a:cubicBezTo>
                <a:cubicBezTo>
                  <a:pt x="12924" y="3748"/>
                  <a:pt x="12936" y="3751"/>
                  <a:pt x="12955" y="3724"/>
                </a:cubicBezTo>
                <a:cubicBezTo>
                  <a:pt x="12973" y="3698"/>
                  <a:pt x="12988" y="3695"/>
                  <a:pt x="12996" y="3717"/>
                </a:cubicBezTo>
                <a:cubicBezTo>
                  <a:pt x="13005" y="3669"/>
                  <a:pt x="13002" y="3656"/>
                  <a:pt x="12977" y="3672"/>
                </a:cubicBezTo>
                <a:cubicBezTo>
                  <a:pt x="12961" y="3683"/>
                  <a:pt x="12943" y="3669"/>
                  <a:pt x="12936" y="3640"/>
                </a:cubicBezTo>
                <a:cubicBezTo>
                  <a:pt x="12930" y="3611"/>
                  <a:pt x="12913" y="3588"/>
                  <a:pt x="12898" y="3588"/>
                </a:cubicBezTo>
                <a:cubicBezTo>
                  <a:pt x="12884" y="3588"/>
                  <a:pt x="12870" y="3568"/>
                  <a:pt x="12865" y="3543"/>
                </a:cubicBezTo>
                <a:cubicBezTo>
                  <a:pt x="12861" y="3524"/>
                  <a:pt x="12853" y="3515"/>
                  <a:pt x="12846" y="3517"/>
                </a:cubicBezTo>
                <a:close/>
                <a:moveTo>
                  <a:pt x="13003" y="3879"/>
                </a:moveTo>
                <a:lnTo>
                  <a:pt x="13003" y="3892"/>
                </a:lnTo>
                <a:lnTo>
                  <a:pt x="13011" y="3879"/>
                </a:lnTo>
                <a:cubicBezTo>
                  <a:pt x="13009" y="3878"/>
                  <a:pt x="13006" y="3881"/>
                  <a:pt x="13003" y="3879"/>
                </a:cubicBezTo>
                <a:close/>
                <a:moveTo>
                  <a:pt x="13202" y="3963"/>
                </a:moveTo>
                <a:cubicBezTo>
                  <a:pt x="13203" y="3979"/>
                  <a:pt x="13201" y="3998"/>
                  <a:pt x="13198" y="4015"/>
                </a:cubicBezTo>
                <a:cubicBezTo>
                  <a:pt x="13186" y="4086"/>
                  <a:pt x="13190" y="4089"/>
                  <a:pt x="13217" y="4028"/>
                </a:cubicBezTo>
                <a:cubicBezTo>
                  <a:pt x="13224" y="4012"/>
                  <a:pt x="13227" y="3996"/>
                  <a:pt x="13232" y="3989"/>
                </a:cubicBezTo>
                <a:cubicBezTo>
                  <a:pt x="13229" y="3986"/>
                  <a:pt x="13228" y="3986"/>
                  <a:pt x="13225" y="3982"/>
                </a:cubicBezTo>
                <a:cubicBezTo>
                  <a:pt x="13217" y="3974"/>
                  <a:pt x="13210" y="3970"/>
                  <a:pt x="13202" y="3963"/>
                </a:cubicBezTo>
                <a:close/>
                <a:moveTo>
                  <a:pt x="13349" y="3995"/>
                </a:moveTo>
                <a:cubicBezTo>
                  <a:pt x="13343" y="3997"/>
                  <a:pt x="13336" y="4005"/>
                  <a:pt x="13326" y="4015"/>
                </a:cubicBezTo>
                <a:cubicBezTo>
                  <a:pt x="13316" y="4026"/>
                  <a:pt x="13306" y="4027"/>
                  <a:pt x="13296" y="4028"/>
                </a:cubicBezTo>
                <a:cubicBezTo>
                  <a:pt x="13306" y="4038"/>
                  <a:pt x="13308" y="4037"/>
                  <a:pt x="13322" y="4054"/>
                </a:cubicBezTo>
                <a:cubicBezTo>
                  <a:pt x="13328" y="4060"/>
                  <a:pt x="13332" y="4066"/>
                  <a:pt x="13337" y="4073"/>
                </a:cubicBezTo>
                <a:cubicBezTo>
                  <a:pt x="13339" y="4069"/>
                  <a:pt x="13339" y="4070"/>
                  <a:pt x="13341" y="4067"/>
                </a:cubicBezTo>
                <a:cubicBezTo>
                  <a:pt x="13366" y="4023"/>
                  <a:pt x="13366" y="3990"/>
                  <a:pt x="13349" y="3995"/>
                </a:cubicBezTo>
                <a:close/>
                <a:moveTo>
                  <a:pt x="13502" y="4248"/>
                </a:moveTo>
                <a:cubicBezTo>
                  <a:pt x="13497" y="4246"/>
                  <a:pt x="13489" y="4252"/>
                  <a:pt x="13472" y="4267"/>
                </a:cubicBezTo>
                <a:cubicBezTo>
                  <a:pt x="13478" y="4272"/>
                  <a:pt x="13481" y="4279"/>
                  <a:pt x="13487" y="4286"/>
                </a:cubicBezTo>
                <a:cubicBezTo>
                  <a:pt x="13518" y="4324"/>
                  <a:pt x="13529" y="4360"/>
                  <a:pt x="13521" y="4416"/>
                </a:cubicBezTo>
                <a:cubicBezTo>
                  <a:pt x="13513" y="4473"/>
                  <a:pt x="13516" y="4487"/>
                  <a:pt x="13536" y="4474"/>
                </a:cubicBezTo>
                <a:cubicBezTo>
                  <a:pt x="13551" y="4464"/>
                  <a:pt x="13582" y="4473"/>
                  <a:pt x="13604" y="4493"/>
                </a:cubicBezTo>
                <a:cubicBezTo>
                  <a:pt x="13638" y="4525"/>
                  <a:pt x="13639" y="4534"/>
                  <a:pt x="13619" y="4577"/>
                </a:cubicBezTo>
                <a:cubicBezTo>
                  <a:pt x="13597" y="4623"/>
                  <a:pt x="13597" y="4626"/>
                  <a:pt x="13630" y="4590"/>
                </a:cubicBezTo>
                <a:cubicBezTo>
                  <a:pt x="13641" y="4578"/>
                  <a:pt x="13659" y="4571"/>
                  <a:pt x="13675" y="4571"/>
                </a:cubicBezTo>
                <a:cubicBezTo>
                  <a:pt x="13657" y="4535"/>
                  <a:pt x="13634" y="4506"/>
                  <a:pt x="13626" y="4506"/>
                </a:cubicBezTo>
                <a:cubicBezTo>
                  <a:pt x="13596" y="4505"/>
                  <a:pt x="13500" y="4319"/>
                  <a:pt x="13506" y="4273"/>
                </a:cubicBezTo>
                <a:cubicBezTo>
                  <a:pt x="13508" y="4254"/>
                  <a:pt x="13507" y="4249"/>
                  <a:pt x="13502" y="4248"/>
                </a:cubicBezTo>
                <a:close/>
                <a:moveTo>
                  <a:pt x="13772" y="4700"/>
                </a:moveTo>
                <a:cubicBezTo>
                  <a:pt x="13779" y="4720"/>
                  <a:pt x="13789" y="4740"/>
                  <a:pt x="13802" y="4758"/>
                </a:cubicBezTo>
                <a:cubicBezTo>
                  <a:pt x="13826" y="4791"/>
                  <a:pt x="13842" y="4832"/>
                  <a:pt x="13836" y="4849"/>
                </a:cubicBezTo>
                <a:cubicBezTo>
                  <a:pt x="13830" y="4865"/>
                  <a:pt x="13842" y="4872"/>
                  <a:pt x="13866" y="4868"/>
                </a:cubicBezTo>
                <a:cubicBezTo>
                  <a:pt x="13880" y="4866"/>
                  <a:pt x="13889" y="4869"/>
                  <a:pt x="13896" y="4875"/>
                </a:cubicBezTo>
                <a:cubicBezTo>
                  <a:pt x="13888" y="4861"/>
                  <a:pt x="13878" y="4851"/>
                  <a:pt x="13870" y="4836"/>
                </a:cubicBezTo>
                <a:cubicBezTo>
                  <a:pt x="13842" y="4785"/>
                  <a:pt x="13802" y="4731"/>
                  <a:pt x="13772" y="4700"/>
                </a:cubicBezTo>
                <a:close/>
                <a:moveTo>
                  <a:pt x="13904" y="4887"/>
                </a:moveTo>
                <a:cubicBezTo>
                  <a:pt x="13908" y="4897"/>
                  <a:pt x="13911" y="4907"/>
                  <a:pt x="13911" y="4926"/>
                </a:cubicBezTo>
                <a:cubicBezTo>
                  <a:pt x="13911" y="4975"/>
                  <a:pt x="13922" y="4991"/>
                  <a:pt x="13960" y="4991"/>
                </a:cubicBezTo>
                <a:cubicBezTo>
                  <a:pt x="13968" y="4991"/>
                  <a:pt x="13978" y="4995"/>
                  <a:pt x="13986" y="4997"/>
                </a:cubicBezTo>
                <a:cubicBezTo>
                  <a:pt x="13984" y="4988"/>
                  <a:pt x="13975" y="4970"/>
                  <a:pt x="13975" y="4965"/>
                </a:cubicBezTo>
                <a:cubicBezTo>
                  <a:pt x="13975" y="4951"/>
                  <a:pt x="13966" y="4939"/>
                  <a:pt x="13952" y="4939"/>
                </a:cubicBezTo>
                <a:cubicBezTo>
                  <a:pt x="13944" y="4939"/>
                  <a:pt x="13924" y="4918"/>
                  <a:pt x="13904" y="4887"/>
                </a:cubicBezTo>
                <a:close/>
                <a:moveTo>
                  <a:pt x="14076" y="5068"/>
                </a:moveTo>
                <a:cubicBezTo>
                  <a:pt x="14072" y="5061"/>
                  <a:pt x="14066" y="5071"/>
                  <a:pt x="14057" y="5081"/>
                </a:cubicBezTo>
                <a:cubicBezTo>
                  <a:pt x="14065" y="5108"/>
                  <a:pt x="14067" y="5132"/>
                  <a:pt x="14057" y="5159"/>
                </a:cubicBezTo>
                <a:cubicBezTo>
                  <a:pt x="14044" y="5197"/>
                  <a:pt x="14044" y="5228"/>
                  <a:pt x="14061" y="5269"/>
                </a:cubicBezTo>
                <a:cubicBezTo>
                  <a:pt x="14062" y="5261"/>
                  <a:pt x="14064" y="5255"/>
                  <a:pt x="14069" y="5249"/>
                </a:cubicBezTo>
                <a:cubicBezTo>
                  <a:pt x="14079" y="5238"/>
                  <a:pt x="14086" y="5191"/>
                  <a:pt x="14084" y="5140"/>
                </a:cubicBezTo>
                <a:cubicBezTo>
                  <a:pt x="14082" y="5103"/>
                  <a:pt x="14081" y="5077"/>
                  <a:pt x="14076" y="5068"/>
                </a:cubicBezTo>
                <a:close/>
                <a:moveTo>
                  <a:pt x="14196" y="5198"/>
                </a:moveTo>
                <a:lnTo>
                  <a:pt x="14144" y="5282"/>
                </a:lnTo>
                <a:cubicBezTo>
                  <a:pt x="14123" y="5317"/>
                  <a:pt x="14109" y="5334"/>
                  <a:pt x="14099" y="5340"/>
                </a:cubicBezTo>
                <a:cubicBezTo>
                  <a:pt x="14112" y="5360"/>
                  <a:pt x="14127" y="5378"/>
                  <a:pt x="14147" y="5405"/>
                </a:cubicBezTo>
                <a:cubicBezTo>
                  <a:pt x="14186" y="5454"/>
                  <a:pt x="14224" y="5525"/>
                  <a:pt x="14230" y="5560"/>
                </a:cubicBezTo>
                <a:cubicBezTo>
                  <a:pt x="14238" y="5602"/>
                  <a:pt x="14255" y="5615"/>
                  <a:pt x="14267" y="5605"/>
                </a:cubicBezTo>
                <a:cubicBezTo>
                  <a:pt x="14262" y="5585"/>
                  <a:pt x="14256" y="5558"/>
                  <a:pt x="14256" y="5521"/>
                </a:cubicBezTo>
                <a:cubicBezTo>
                  <a:pt x="14256" y="5459"/>
                  <a:pt x="14245" y="5416"/>
                  <a:pt x="14219" y="5392"/>
                </a:cubicBezTo>
                <a:cubicBezTo>
                  <a:pt x="14190" y="5365"/>
                  <a:pt x="14182" y="5333"/>
                  <a:pt x="14189" y="5275"/>
                </a:cubicBezTo>
                <a:lnTo>
                  <a:pt x="14196" y="5198"/>
                </a:lnTo>
                <a:close/>
                <a:moveTo>
                  <a:pt x="14376" y="5644"/>
                </a:moveTo>
                <a:cubicBezTo>
                  <a:pt x="14378" y="5658"/>
                  <a:pt x="14383" y="5674"/>
                  <a:pt x="14384" y="5689"/>
                </a:cubicBezTo>
                <a:cubicBezTo>
                  <a:pt x="14385" y="5715"/>
                  <a:pt x="14393" y="5713"/>
                  <a:pt x="14410" y="5689"/>
                </a:cubicBezTo>
                <a:cubicBezTo>
                  <a:pt x="14408" y="5686"/>
                  <a:pt x="14408" y="5686"/>
                  <a:pt x="14406" y="5683"/>
                </a:cubicBezTo>
                <a:cubicBezTo>
                  <a:pt x="14392" y="5662"/>
                  <a:pt x="14386" y="5658"/>
                  <a:pt x="14376" y="5644"/>
                </a:cubicBezTo>
                <a:close/>
                <a:moveTo>
                  <a:pt x="14462" y="5851"/>
                </a:moveTo>
                <a:cubicBezTo>
                  <a:pt x="14431" y="5847"/>
                  <a:pt x="14426" y="5858"/>
                  <a:pt x="14444" y="5896"/>
                </a:cubicBezTo>
                <a:cubicBezTo>
                  <a:pt x="14456" y="5921"/>
                  <a:pt x="14476" y="5931"/>
                  <a:pt x="14485" y="5922"/>
                </a:cubicBezTo>
                <a:cubicBezTo>
                  <a:pt x="14514" y="5891"/>
                  <a:pt x="14503" y="5856"/>
                  <a:pt x="14462" y="5851"/>
                </a:cubicBezTo>
                <a:close/>
                <a:moveTo>
                  <a:pt x="14567" y="5909"/>
                </a:moveTo>
                <a:cubicBezTo>
                  <a:pt x="14565" y="5919"/>
                  <a:pt x="14565" y="5927"/>
                  <a:pt x="14560" y="5941"/>
                </a:cubicBezTo>
                <a:cubicBezTo>
                  <a:pt x="14543" y="5990"/>
                  <a:pt x="14539" y="6021"/>
                  <a:pt x="14552" y="6045"/>
                </a:cubicBezTo>
                <a:cubicBezTo>
                  <a:pt x="14566" y="6068"/>
                  <a:pt x="14580" y="6049"/>
                  <a:pt x="14594" y="5986"/>
                </a:cubicBezTo>
                <a:cubicBezTo>
                  <a:pt x="14602" y="5950"/>
                  <a:pt x="14607" y="5937"/>
                  <a:pt x="14612" y="5928"/>
                </a:cubicBezTo>
                <a:cubicBezTo>
                  <a:pt x="14596" y="5935"/>
                  <a:pt x="14580" y="5929"/>
                  <a:pt x="14567" y="5909"/>
                </a:cubicBezTo>
                <a:close/>
                <a:moveTo>
                  <a:pt x="14624" y="5928"/>
                </a:moveTo>
                <a:cubicBezTo>
                  <a:pt x="14630" y="5931"/>
                  <a:pt x="14636" y="5939"/>
                  <a:pt x="14650" y="5961"/>
                </a:cubicBezTo>
                <a:cubicBezTo>
                  <a:pt x="14654" y="5967"/>
                  <a:pt x="14654" y="5968"/>
                  <a:pt x="14657" y="5973"/>
                </a:cubicBezTo>
                <a:cubicBezTo>
                  <a:pt x="14660" y="5947"/>
                  <a:pt x="14655" y="5932"/>
                  <a:pt x="14642" y="5928"/>
                </a:cubicBezTo>
                <a:cubicBezTo>
                  <a:pt x="14638" y="5927"/>
                  <a:pt x="14630" y="5926"/>
                  <a:pt x="14624" y="5928"/>
                </a:cubicBezTo>
                <a:close/>
                <a:moveTo>
                  <a:pt x="14725" y="6200"/>
                </a:moveTo>
                <a:cubicBezTo>
                  <a:pt x="14732" y="6210"/>
                  <a:pt x="14740" y="6219"/>
                  <a:pt x="14744" y="6232"/>
                </a:cubicBezTo>
                <a:cubicBezTo>
                  <a:pt x="14755" y="6269"/>
                  <a:pt x="14768" y="6288"/>
                  <a:pt x="14774" y="6277"/>
                </a:cubicBezTo>
                <a:cubicBezTo>
                  <a:pt x="14783" y="6261"/>
                  <a:pt x="14815" y="6310"/>
                  <a:pt x="14838" y="6355"/>
                </a:cubicBezTo>
                <a:cubicBezTo>
                  <a:pt x="14844" y="6299"/>
                  <a:pt x="14844" y="6237"/>
                  <a:pt x="14830" y="6251"/>
                </a:cubicBezTo>
                <a:cubicBezTo>
                  <a:pt x="14822" y="6260"/>
                  <a:pt x="14792" y="6244"/>
                  <a:pt x="14763" y="6219"/>
                </a:cubicBezTo>
                <a:cubicBezTo>
                  <a:pt x="14749" y="6207"/>
                  <a:pt x="14737" y="6204"/>
                  <a:pt x="14725" y="6200"/>
                </a:cubicBezTo>
                <a:close/>
                <a:moveTo>
                  <a:pt x="14939" y="6407"/>
                </a:moveTo>
                <a:cubicBezTo>
                  <a:pt x="14931" y="6407"/>
                  <a:pt x="14918" y="6416"/>
                  <a:pt x="14898" y="6439"/>
                </a:cubicBezTo>
                <a:cubicBezTo>
                  <a:pt x="14896" y="6441"/>
                  <a:pt x="14896" y="6443"/>
                  <a:pt x="14894" y="6445"/>
                </a:cubicBezTo>
                <a:cubicBezTo>
                  <a:pt x="14908" y="6452"/>
                  <a:pt x="14924" y="6472"/>
                  <a:pt x="14939" y="6510"/>
                </a:cubicBezTo>
                <a:lnTo>
                  <a:pt x="14954" y="6549"/>
                </a:lnTo>
                <a:cubicBezTo>
                  <a:pt x="14954" y="6542"/>
                  <a:pt x="14952" y="6543"/>
                  <a:pt x="14954" y="6536"/>
                </a:cubicBezTo>
                <a:cubicBezTo>
                  <a:pt x="14959" y="6511"/>
                  <a:pt x="14960" y="6466"/>
                  <a:pt x="14954" y="6439"/>
                </a:cubicBezTo>
                <a:cubicBezTo>
                  <a:pt x="14949" y="6417"/>
                  <a:pt x="14947" y="6406"/>
                  <a:pt x="14939" y="6407"/>
                </a:cubicBezTo>
                <a:close/>
                <a:moveTo>
                  <a:pt x="15145" y="6633"/>
                </a:moveTo>
                <a:cubicBezTo>
                  <a:pt x="15146" y="6648"/>
                  <a:pt x="15147" y="6664"/>
                  <a:pt x="15149" y="6678"/>
                </a:cubicBezTo>
                <a:cubicBezTo>
                  <a:pt x="15150" y="6675"/>
                  <a:pt x="15151" y="6668"/>
                  <a:pt x="15153" y="6665"/>
                </a:cubicBezTo>
                <a:cubicBezTo>
                  <a:pt x="15160" y="6649"/>
                  <a:pt x="15147" y="6643"/>
                  <a:pt x="15145" y="6633"/>
                </a:cubicBezTo>
                <a:close/>
                <a:moveTo>
                  <a:pt x="15381" y="6898"/>
                </a:moveTo>
                <a:cubicBezTo>
                  <a:pt x="15372" y="6903"/>
                  <a:pt x="15362" y="6914"/>
                  <a:pt x="15348" y="6930"/>
                </a:cubicBezTo>
                <a:cubicBezTo>
                  <a:pt x="15339" y="6940"/>
                  <a:pt x="15332" y="6944"/>
                  <a:pt x="15325" y="6950"/>
                </a:cubicBezTo>
                <a:cubicBezTo>
                  <a:pt x="15338" y="6959"/>
                  <a:pt x="15351" y="6975"/>
                  <a:pt x="15359" y="7001"/>
                </a:cubicBezTo>
                <a:cubicBezTo>
                  <a:pt x="15364" y="7018"/>
                  <a:pt x="15369" y="7026"/>
                  <a:pt x="15374" y="7034"/>
                </a:cubicBezTo>
                <a:cubicBezTo>
                  <a:pt x="15377" y="7020"/>
                  <a:pt x="15379" y="7004"/>
                  <a:pt x="15385" y="6988"/>
                </a:cubicBezTo>
                <a:cubicBezTo>
                  <a:pt x="15406" y="6934"/>
                  <a:pt x="15408" y="6904"/>
                  <a:pt x="15396" y="6898"/>
                </a:cubicBezTo>
                <a:cubicBezTo>
                  <a:pt x="15393" y="6896"/>
                  <a:pt x="15388" y="6894"/>
                  <a:pt x="15381" y="6898"/>
                </a:cubicBezTo>
                <a:close/>
                <a:moveTo>
                  <a:pt x="15160" y="6924"/>
                </a:moveTo>
                <a:cubicBezTo>
                  <a:pt x="15153" y="6925"/>
                  <a:pt x="15146" y="6932"/>
                  <a:pt x="15138" y="6950"/>
                </a:cubicBezTo>
                <a:cubicBezTo>
                  <a:pt x="15120" y="6987"/>
                  <a:pt x="15125" y="7008"/>
                  <a:pt x="15168" y="7047"/>
                </a:cubicBezTo>
                <a:cubicBezTo>
                  <a:pt x="15236" y="7108"/>
                  <a:pt x="15237" y="7111"/>
                  <a:pt x="15213" y="7059"/>
                </a:cubicBezTo>
                <a:cubicBezTo>
                  <a:pt x="15201" y="7036"/>
                  <a:pt x="15196" y="7004"/>
                  <a:pt x="15201" y="6995"/>
                </a:cubicBezTo>
                <a:cubicBezTo>
                  <a:pt x="15207" y="6986"/>
                  <a:pt x="15197" y="6964"/>
                  <a:pt x="15183" y="6943"/>
                </a:cubicBezTo>
                <a:cubicBezTo>
                  <a:pt x="15173" y="6929"/>
                  <a:pt x="15168" y="6922"/>
                  <a:pt x="15160" y="6924"/>
                </a:cubicBezTo>
                <a:close/>
                <a:moveTo>
                  <a:pt x="15408" y="7324"/>
                </a:moveTo>
                <a:cubicBezTo>
                  <a:pt x="15397" y="7344"/>
                  <a:pt x="15404" y="7372"/>
                  <a:pt x="15426" y="7402"/>
                </a:cubicBezTo>
                <a:cubicBezTo>
                  <a:pt x="15446" y="7428"/>
                  <a:pt x="15462" y="7453"/>
                  <a:pt x="15464" y="7454"/>
                </a:cubicBezTo>
                <a:cubicBezTo>
                  <a:pt x="15465" y="7454"/>
                  <a:pt x="15457" y="7420"/>
                  <a:pt x="15445" y="7376"/>
                </a:cubicBezTo>
                <a:cubicBezTo>
                  <a:pt x="15438" y="7351"/>
                  <a:pt x="15433" y="7333"/>
                  <a:pt x="15426" y="7324"/>
                </a:cubicBezTo>
                <a:cubicBezTo>
                  <a:pt x="15420" y="7316"/>
                  <a:pt x="15413" y="7315"/>
                  <a:pt x="15408" y="7324"/>
                </a:cubicBezTo>
                <a:close/>
                <a:moveTo>
                  <a:pt x="15584" y="7363"/>
                </a:moveTo>
                <a:cubicBezTo>
                  <a:pt x="15579" y="7379"/>
                  <a:pt x="15574" y="7395"/>
                  <a:pt x="15558" y="7421"/>
                </a:cubicBezTo>
                <a:cubicBezTo>
                  <a:pt x="15531" y="7464"/>
                  <a:pt x="15509" y="7514"/>
                  <a:pt x="15509" y="7531"/>
                </a:cubicBezTo>
                <a:cubicBezTo>
                  <a:pt x="15509" y="7549"/>
                  <a:pt x="15514" y="7549"/>
                  <a:pt x="15520" y="7538"/>
                </a:cubicBezTo>
                <a:cubicBezTo>
                  <a:pt x="15527" y="7526"/>
                  <a:pt x="15560" y="7563"/>
                  <a:pt x="15595" y="7615"/>
                </a:cubicBezTo>
                <a:cubicBezTo>
                  <a:pt x="15630" y="7668"/>
                  <a:pt x="15668" y="7710"/>
                  <a:pt x="15678" y="7712"/>
                </a:cubicBezTo>
                <a:cubicBezTo>
                  <a:pt x="15688" y="7715"/>
                  <a:pt x="15705" y="7723"/>
                  <a:pt x="15715" y="7725"/>
                </a:cubicBezTo>
                <a:cubicBezTo>
                  <a:pt x="15726" y="7727"/>
                  <a:pt x="15742" y="7740"/>
                  <a:pt x="15749" y="7758"/>
                </a:cubicBezTo>
                <a:cubicBezTo>
                  <a:pt x="15764" y="7793"/>
                  <a:pt x="15852" y="7911"/>
                  <a:pt x="15888" y="7945"/>
                </a:cubicBezTo>
                <a:cubicBezTo>
                  <a:pt x="15887" y="7928"/>
                  <a:pt x="15889" y="7907"/>
                  <a:pt x="15899" y="7887"/>
                </a:cubicBezTo>
                <a:cubicBezTo>
                  <a:pt x="15919" y="7845"/>
                  <a:pt x="15917" y="7829"/>
                  <a:pt x="15888" y="7770"/>
                </a:cubicBezTo>
                <a:cubicBezTo>
                  <a:pt x="15832" y="7660"/>
                  <a:pt x="15766" y="7559"/>
                  <a:pt x="15700" y="7486"/>
                </a:cubicBezTo>
                <a:cubicBezTo>
                  <a:pt x="15667" y="7449"/>
                  <a:pt x="15642" y="7405"/>
                  <a:pt x="15648" y="7389"/>
                </a:cubicBezTo>
                <a:cubicBezTo>
                  <a:pt x="15653" y="7373"/>
                  <a:pt x="15645" y="7365"/>
                  <a:pt x="15629" y="7376"/>
                </a:cubicBezTo>
                <a:cubicBezTo>
                  <a:pt x="15616" y="7385"/>
                  <a:pt x="15600" y="7378"/>
                  <a:pt x="15584" y="7363"/>
                </a:cubicBezTo>
                <a:close/>
                <a:moveTo>
                  <a:pt x="15970" y="7951"/>
                </a:moveTo>
                <a:cubicBezTo>
                  <a:pt x="15964" y="7952"/>
                  <a:pt x="15953" y="7958"/>
                  <a:pt x="15944" y="7971"/>
                </a:cubicBezTo>
                <a:cubicBezTo>
                  <a:pt x="15938" y="7980"/>
                  <a:pt x="15935" y="7981"/>
                  <a:pt x="15929" y="7984"/>
                </a:cubicBezTo>
                <a:cubicBezTo>
                  <a:pt x="15988" y="8028"/>
                  <a:pt x="16201" y="8309"/>
                  <a:pt x="16210" y="8359"/>
                </a:cubicBezTo>
                <a:cubicBezTo>
                  <a:pt x="16217" y="8393"/>
                  <a:pt x="16233" y="8417"/>
                  <a:pt x="16248" y="8417"/>
                </a:cubicBezTo>
                <a:cubicBezTo>
                  <a:pt x="16262" y="8417"/>
                  <a:pt x="16289" y="8444"/>
                  <a:pt x="16308" y="8475"/>
                </a:cubicBezTo>
                <a:cubicBezTo>
                  <a:pt x="16354" y="8552"/>
                  <a:pt x="16459" y="8674"/>
                  <a:pt x="16477" y="8675"/>
                </a:cubicBezTo>
                <a:cubicBezTo>
                  <a:pt x="16485" y="8676"/>
                  <a:pt x="16520" y="8720"/>
                  <a:pt x="16555" y="8772"/>
                </a:cubicBezTo>
                <a:cubicBezTo>
                  <a:pt x="16634" y="8888"/>
                  <a:pt x="16651" y="8895"/>
                  <a:pt x="16623" y="8792"/>
                </a:cubicBezTo>
                <a:cubicBezTo>
                  <a:pt x="16611" y="8749"/>
                  <a:pt x="16596" y="8720"/>
                  <a:pt x="16589" y="8727"/>
                </a:cubicBezTo>
                <a:cubicBezTo>
                  <a:pt x="16564" y="8754"/>
                  <a:pt x="16551" y="8677"/>
                  <a:pt x="16574" y="8630"/>
                </a:cubicBezTo>
                <a:cubicBezTo>
                  <a:pt x="16580" y="8619"/>
                  <a:pt x="16585" y="8615"/>
                  <a:pt x="16589" y="8611"/>
                </a:cubicBezTo>
                <a:cubicBezTo>
                  <a:pt x="16523" y="8515"/>
                  <a:pt x="16517" y="8504"/>
                  <a:pt x="16548" y="8443"/>
                </a:cubicBezTo>
                <a:lnTo>
                  <a:pt x="16582" y="8372"/>
                </a:lnTo>
                <a:lnTo>
                  <a:pt x="16529" y="8430"/>
                </a:lnTo>
                <a:cubicBezTo>
                  <a:pt x="16477" y="8487"/>
                  <a:pt x="16476" y="8488"/>
                  <a:pt x="16439" y="8423"/>
                </a:cubicBezTo>
                <a:cubicBezTo>
                  <a:pt x="16406" y="8367"/>
                  <a:pt x="16403" y="8351"/>
                  <a:pt x="16424" y="8307"/>
                </a:cubicBezTo>
                <a:cubicBezTo>
                  <a:pt x="16446" y="8261"/>
                  <a:pt x="16442" y="8257"/>
                  <a:pt x="16402" y="8275"/>
                </a:cubicBezTo>
                <a:cubicBezTo>
                  <a:pt x="16369" y="8289"/>
                  <a:pt x="16348" y="8277"/>
                  <a:pt x="16323" y="8229"/>
                </a:cubicBezTo>
                <a:cubicBezTo>
                  <a:pt x="16304" y="8193"/>
                  <a:pt x="16276" y="8165"/>
                  <a:pt x="16263" y="8165"/>
                </a:cubicBezTo>
                <a:cubicBezTo>
                  <a:pt x="16250" y="8165"/>
                  <a:pt x="16229" y="8130"/>
                  <a:pt x="16214" y="8094"/>
                </a:cubicBezTo>
                <a:cubicBezTo>
                  <a:pt x="16199" y="8057"/>
                  <a:pt x="16173" y="8038"/>
                  <a:pt x="16158" y="8048"/>
                </a:cubicBezTo>
                <a:cubicBezTo>
                  <a:pt x="16143" y="8058"/>
                  <a:pt x="16116" y="8039"/>
                  <a:pt x="16098" y="8003"/>
                </a:cubicBezTo>
                <a:cubicBezTo>
                  <a:pt x="16072" y="7954"/>
                  <a:pt x="16056" y="7947"/>
                  <a:pt x="16030" y="7971"/>
                </a:cubicBezTo>
                <a:cubicBezTo>
                  <a:pt x="16008" y="7992"/>
                  <a:pt x="15993" y="7993"/>
                  <a:pt x="15985" y="7971"/>
                </a:cubicBezTo>
                <a:cubicBezTo>
                  <a:pt x="15981" y="7959"/>
                  <a:pt x="15977" y="7951"/>
                  <a:pt x="15970" y="7951"/>
                </a:cubicBezTo>
                <a:close/>
                <a:moveTo>
                  <a:pt x="16878" y="8785"/>
                </a:moveTo>
                <a:cubicBezTo>
                  <a:pt x="16876" y="8789"/>
                  <a:pt x="16875" y="8799"/>
                  <a:pt x="16874" y="8818"/>
                </a:cubicBezTo>
                <a:cubicBezTo>
                  <a:pt x="16873" y="8852"/>
                  <a:pt x="16879" y="8874"/>
                  <a:pt x="16885" y="8863"/>
                </a:cubicBezTo>
                <a:cubicBezTo>
                  <a:pt x="16892" y="8852"/>
                  <a:pt x="16891" y="8822"/>
                  <a:pt x="16885" y="8798"/>
                </a:cubicBezTo>
                <a:cubicBezTo>
                  <a:pt x="16882" y="8785"/>
                  <a:pt x="16880" y="8782"/>
                  <a:pt x="16878" y="8785"/>
                </a:cubicBezTo>
                <a:close/>
                <a:moveTo>
                  <a:pt x="16747" y="9005"/>
                </a:moveTo>
                <a:cubicBezTo>
                  <a:pt x="16743" y="9004"/>
                  <a:pt x="16743" y="9008"/>
                  <a:pt x="16743" y="9018"/>
                </a:cubicBezTo>
                <a:cubicBezTo>
                  <a:pt x="16743" y="9036"/>
                  <a:pt x="16747" y="9064"/>
                  <a:pt x="16754" y="9076"/>
                </a:cubicBezTo>
                <a:cubicBezTo>
                  <a:pt x="16761" y="9088"/>
                  <a:pt x="16771" y="9085"/>
                  <a:pt x="16777" y="9076"/>
                </a:cubicBezTo>
                <a:cubicBezTo>
                  <a:pt x="16782" y="9067"/>
                  <a:pt x="16778" y="9046"/>
                  <a:pt x="16765" y="9025"/>
                </a:cubicBezTo>
                <a:cubicBezTo>
                  <a:pt x="16759" y="9013"/>
                  <a:pt x="16750" y="9006"/>
                  <a:pt x="16747" y="9005"/>
                </a:cubicBezTo>
                <a:close/>
                <a:moveTo>
                  <a:pt x="17050" y="9057"/>
                </a:moveTo>
                <a:cubicBezTo>
                  <a:pt x="17041" y="9060"/>
                  <a:pt x="17032" y="9064"/>
                  <a:pt x="17020" y="9083"/>
                </a:cubicBezTo>
                <a:cubicBezTo>
                  <a:pt x="16993" y="9125"/>
                  <a:pt x="16984" y="9129"/>
                  <a:pt x="16975" y="9096"/>
                </a:cubicBezTo>
                <a:cubicBezTo>
                  <a:pt x="16972" y="9109"/>
                  <a:pt x="16976" y="9126"/>
                  <a:pt x="16987" y="9147"/>
                </a:cubicBezTo>
                <a:cubicBezTo>
                  <a:pt x="17004" y="9184"/>
                  <a:pt x="17017" y="9181"/>
                  <a:pt x="17054" y="9122"/>
                </a:cubicBezTo>
                <a:cubicBezTo>
                  <a:pt x="17065" y="9104"/>
                  <a:pt x="17072" y="9097"/>
                  <a:pt x="17080" y="9089"/>
                </a:cubicBezTo>
                <a:cubicBezTo>
                  <a:pt x="17076" y="9064"/>
                  <a:pt x="17065" y="9052"/>
                  <a:pt x="17050" y="9057"/>
                </a:cubicBezTo>
                <a:close/>
                <a:moveTo>
                  <a:pt x="17197" y="9225"/>
                </a:moveTo>
                <a:cubicBezTo>
                  <a:pt x="17193" y="9225"/>
                  <a:pt x="17189" y="9244"/>
                  <a:pt x="17189" y="9270"/>
                </a:cubicBezTo>
                <a:cubicBezTo>
                  <a:pt x="17189" y="9286"/>
                  <a:pt x="17183" y="9305"/>
                  <a:pt x="17174" y="9322"/>
                </a:cubicBezTo>
                <a:cubicBezTo>
                  <a:pt x="17177" y="9330"/>
                  <a:pt x="17183" y="9334"/>
                  <a:pt x="17185" y="9348"/>
                </a:cubicBezTo>
                <a:cubicBezTo>
                  <a:pt x="17191" y="9385"/>
                  <a:pt x="17203" y="9419"/>
                  <a:pt x="17212" y="9419"/>
                </a:cubicBezTo>
                <a:cubicBezTo>
                  <a:pt x="17220" y="9419"/>
                  <a:pt x="17255" y="9463"/>
                  <a:pt x="17290" y="9516"/>
                </a:cubicBezTo>
                <a:cubicBezTo>
                  <a:pt x="17326" y="9569"/>
                  <a:pt x="17361" y="9613"/>
                  <a:pt x="17369" y="9613"/>
                </a:cubicBezTo>
                <a:cubicBezTo>
                  <a:pt x="17382" y="9613"/>
                  <a:pt x="17407" y="9645"/>
                  <a:pt x="17497" y="9794"/>
                </a:cubicBezTo>
                <a:cubicBezTo>
                  <a:pt x="17498" y="9778"/>
                  <a:pt x="17504" y="9768"/>
                  <a:pt x="17519" y="9749"/>
                </a:cubicBezTo>
                <a:cubicBezTo>
                  <a:pt x="17552" y="9707"/>
                  <a:pt x="17550" y="9699"/>
                  <a:pt x="17470" y="9587"/>
                </a:cubicBezTo>
                <a:cubicBezTo>
                  <a:pt x="17424" y="9521"/>
                  <a:pt x="17366" y="9429"/>
                  <a:pt x="17343" y="9387"/>
                </a:cubicBezTo>
                <a:cubicBezTo>
                  <a:pt x="17307" y="9321"/>
                  <a:pt x="17220" y="9225"/>
                  <a:pt x="17197" y="9225"/>
                </a:cubicBezTo>
                <a:close/>
                <a:moveTo>
                  <a:pt x="17628" y="9787"/>
                </a:moveTo>
                <a:cubicBezTo>
                  <a:pt x="17623" y="9785"/>
                  <a:pt x="17627" y="9791"/>
                  <a:pt x="17632" y="9813"/>
                </a:cubicBezTo>
                <a:cubicBezTo>
                  <a:pt x="17638" y="9842"/>
                  <a:pt x="17631" y="9881"/>
                  <a:pt x="17620" y="9910"/>
                </a:cubicBezTo>
                <a:cubicBezTo>
                  <a:pt x="17627" y="9920"/>
                  <a:pt x="17633" y="9930"/>
                  <a:pt x="17635" y="9949"/>
                </a:cubicBezTo>
                <a:cubicBezTo>
                  <a:pt x="17645" y="10030"/>
                  <a:pt x="17676" y="10068"/>
                  <a:pt x="17718" y="10046"/>
                </a:cubicBezTo>
                <a:cubicBezTo>
                  <a:pt x="17741" y="10034"/>
                  <a:pt x="17758" y="10052"/>
                  <a:pt x="17771" y="10111"/>
                </a:cubicBezTo>
                <a:cubicBezTo>
                  <a:pt x="17781" y="10156"/>
                  <a:pt x="17795" y="10188"/>
                  <a:pt x="17804" y="10188"/>
                </a:cubicBezTo>
                <a:cubicBezTo>
                  <a:pt x="17835" y="10188"/>
                  <a:pt x="17843" y="10146"/>
                  <a:pt x="17823" y="10104"/>
                </a:cubicBezTo>
                <a:cubicBezTo>
                  <a:pt x="17809" y="10076"/>
                  <a:pt x="17810" y="10049"/>
                  <a:pt x="17819" y="10026"/>
                </a:cubicBezTo>
                <a:cubicBezTo>
                  <a:pt x="17808" y="10014"/>
                  <a:pt x="17804" y="10007"/>
                  <a:pt x="17789" y="9981"/>
                </a:cubicBezTo>
                <a:cubicBezTo>
                  <a:pt x="17766" y="9938"/>
                  <a:pt x="17736" y="9904"/>
                  <a:pt x="17726" y="9904"/>
                </a:cubicBezTo>
                <a:cubicBezTo>
                  <a:pt x="17715" y="9904"/>
                  <a:pt x="17686" y="9872"/>
                  <a:pt x="17662" y="9833"/>
                </a:cubicBezTo>
                <a:cubicBezTo>
                  <a:pt x="17644" y="9805"/>
                  <a:pt x="17633" y="9790"/>
                  <a:pt x="17628" y="9787"/>
                </a:cubicBezTo>
                <a:close/>
                <a:moveTo>
                  <a:pt x="17906" y="10233"/>
                </a:moveTo>
                <a:cubicBezTo>
                  <a:pt x="17902" y="10239"/>
                  <a:pt x="17902" y="10255"/>
                  <a:pt x="17902" y="10285"/>
                </a:cubicBezTo>
                <a:cubicBezTo>
                  <a:pt x="17902" y="10345"/>
                  <a:pt x="17903" y="10354"/>
                  <a:pt x="17921" y="10324"/>
                </a:cubicBezTo>
                <a:cubicBezTo>
                  <a:pt x="17938" y="10294"/>
                  <a:pt x="17938" y="10276"/>
                  <a:pt x="17921" y="10246"/>
                </a:cubicBezTo>
                <a:cubicBezTo>
                  <a:pt x="17912" y="10231"/>
                  <a:pt x="17909" y="10227"/>
                  <a:pt x="17906" y="10233"/>
                </a:cubicBezTo>
                <a:close/>
                <a:moveTo>
                  <a:pt x="17478" y="10259"/>
                </a:moveTo>
                <a:cubicBezTo>
                  <a:pt x="17468" y="10259"/>
                  <a:pt x="17474" y="10268"/>
                  <a:pt x="17489" y="10285"/>
                </a:cubicBezTo>
                <a:cubicBezTo>
                  <a:pt x="17505" y="10302"/>
                  <a:pt x="17524" y="10317"/>
                  <a:pt x="17534" y="10317"/>
                </a:cubicBezTo>
                <a:cubicBezTo>
                  <a:pt x="17545" y="10317"/>
                  <a:pt x="17542" y="10302"/>
                  <a:pt x="17527" y="10285"/>
                </a:cubicBezTo>
                <a:cubicBezTo>
                  <a:pt x="17511" y="10268"/>
                  <a:pt x="17488" y="10259"/>
                  <a:pt x="17478" y="10259"/>
                </a:cubicBezTo>
                <a:close/>
                <a:moveTo>
                  <a:pt x="18071" y="10395"/>
                </a:moveTo>
                <a:cubicBezTo>
                  <a:pt x="18086" y="10430"/>
                  <a:pt x="18060" y="10523"/>
                  <a:pt x="18033" y="10537"/>
                </a:cubicBezTo>
                <a:cubicBezTo>
                  <a:pt x="18056" y="10563"/>
                  <a:pt x="18085" y="10595"/>
                  <a:pt x="18116" y="10647"/>
                </a:cubicBezTo>
                <a:lnTo>
                  <a:pt x="18187" y="10776"/>
                </a:lnTo>
                <a:lnTo>
                  <a:pt x="18213" y="10692"/>
                </a:lnTo>
                <a:cubicBezTo>
                  <a:pt x="18220" y="10670"/>
                  <a:pt x="18227" y="10654"/>
                  <a:pt x="18236" y="10641"/>
                </a:cubicBezTo>
                <a:cubicBezTo>
                  <a:pt x="18199" y="10571"/>
                  <a:pt x="18162" y="10511"/>
                  <a:pt x="18153" y="10511"/>
                </a:cubicBezTo>
                <a:cubicBezTo>
                  <a:pt x="18143" y="10511"/>
                  <a:pt x="18118" y="10480"/>
                  <a:pt x="18097" y="10440"/>
                </a:cubicBezTo>
                <a:cubicBezTo>
                  <a:pt x="18076" y="10400"/>
                  <a:pt x="18063" y="10379"/>
                  <a:pt x="18071" y="10395"/>
                </a:cubicBezTo>
                <a:close/>
                <a:moveTo>
                  <a:pt x="18348" y="10867"/>
                </a:moveTo>
                <a:cubicBezTo>
                  <a:pt x="18328" y="10866"/>
                  <a:pt x="18331" y="10875"/>
                  <a:pt x="18356" y="10906"/>
                </a:cubicBezTo>
                <a:cubicBezTo>
                  <a:pt x="18365" y="10918"/>
                  <a:pt x="18367" y="10929"/>
                  <a:pt x="18371" y="10938"/>
                </a:cubicBezTo>
                <a:cubicBezTo>
                  <a:pt x="18373" y="10921"/>
                  <a:pt x="18378" y="10902"/>
                  <a:pt x="18386" y="10886"/>
                </a:cubicBezTo>
                <a:cubicBezTo>
                  <a:pt x="18375" y="10876"/>
                  <a:pt x="18362" y="10867"/>
                  <a:pt x="18348" y="10867"/>
                </a:cubicBezTo>
                <a:close/>
                <a:moveTo>
                  <a:pt x="18393" y="11074"/>
                </a:moveTo>
                <a:cubicBezTo>
                  <a:pt x="18393" y="11079"/>
                  <a:pt x="18400" y="11095"/>
                  <a:pt x="18408" y="11119"/>
                </a:cubicBezTo>
                <a:cubicBezTo>
                  <a:pt x="18438" y="11205"/>
                  <a:pt x="18433" y="11198"/>
                  <a:pt x="18464" y="11132"/>
                </a:cubicBezTo>
                <a:cubicBezTo>
                  <a:pt x="18487" y="11085"/>
                  <a:pt x="18483" y="11083"/>
                  <a:pt x="18457" y="11100"/>
                </a:cubicBezTo>
                <a:cubicBezTo>
                  <a:pt x="18440" y="11110"/>
                  <a:pt x="18417" y="11101"/>
                  <a:pt x="18404" y="11080"/>
                </a:cubicBezTo>
                <a:cubicBezTo>
                  <a:pt x="18397" y="11068"/>
                  <a:pt x="18393" y="11068"/>
                  <a:pt x="18393" y="11074"/>
                </a:cubicBezTo>
                <a:close/>
                <a:moveTo>
                  <a:pt x="18562" y="11235"/>
                </a:moveTo>
                <a:cubicBezTo>
                  <a:pt x="18559" y="11233"/>
                  <a:pt x="18555" y="11236"/>
                  <a:pt x="18547" y="11242"/>
                </a:cubicBezTo>
                <a:cubicBezTo>
                  <a:pt x="18531" y="11252"/>
                  <a:pt x="18517" y="11267"/>
                  <a:pt x="18517" y="11274"/>
                </a:cubicBezTo>
                <a:cubicBezTo>
                  <a:pt x="18517" y="11300"/>
                  <a:pt x="18551" y="11285"/>
                  <a:pt x="18562" y="11255"/>
                </a:cubicBezTo>
                <a:cubicBezTo>
                  <a:pt x="18565" y="11246"/>
                  <a:pt x="18565" y="11238"/>
                  <a:pt x="18562" y="11235"/>
                </a:cubicBezTo>
                <a:close/>
                <a:moveTo>
                  <a:pt x="18941" y="11326"/>
                </a:moveTo>
                <a:cubicBezTo>
                  <a:pt x="18928" y="11332"/>
                  <a:pt x="18914" y="11362"/>
                  <a:pt x="18892" y="11416"/>
                </a:cubicBezTo>
                <a:cubicBezTo>
                  <a:pt x="18876" y="11454"/>
                  <a:pt x="18865" y="11471"/>
                  <a:pt x="18854" y="11481"/>
                </a:cubicBezTo>
                <a:cubicBezTo>
                  <a:pt x="18872" y="11504"/>
                  <a:pt x="18901" y="11541"/>
                  <a:pt x="18911" y="11552"/>
                </a:cubicBezTo>
                <a:lnTo>
                  <a:pt x="18922" y="11565"/>
                </a:lnTo>
                <a:cubicBezTo>
                  <a:pt x="18927" y="11543"/>
                  <a:pt x="18933" y="11521"/>
                  <a:pt x="18944" y="11500"/>
                </a:cubicBezTo>
                <a:cubicBezTo>
                  <a:pt x="18969" y="11455"/>
                  <a:pt x="18982" y="11403"/>
                  <a:pt x="18974" y="11371"/>
                </a:cubicBezTo>
                <a:cubicBezTo>
                  <a:pt x="18966" y="11333"/>
                  <a:pt x="18953" y="11319"/>
                  <a:pt x="18941" y="11326"/>
                </a:cubicBezTo>
                <a:close/>
                <a:moveTo>
                  <a:pt x="21367" y="13071"/>
                </a:moveTo>
                <a:lnTo>
                  <a:pt x="21401" y="13162"/>
                </a:lnTo>
                <a:cubicBezTo>
                  <a:pt x="21444" y="13278"/>
                  <a:pt x="21423" y="13332"/>
                  <a:pt x="21364" y="13265"/>
                </a:cubicBezTo>
                <a:cubicBezTo>
                  <a:pt x="21311" y="13206"/>
                  <a:pt x="21307" y="13221"/>
                  <a:pt x="21349" y="13330"/>
                </a:cubicBezTo>
                <a:cubicBezTo>
                  <a:pt x="21365" y="13373"/>
                  <a:pt x="21388" y="13404"/>
                  <a:pt x="21397" y="13394"/>
                </a:cubicBezTo>
                <a:cubicBezTo>
                  <a:pt x="21407" y="13385"/>
                  <a:pt x="21421" y="13414"/>
                  <a:pt x="21431" y="13459"/>
                </a:cubicBezTo>
                <a:cubicBezTo>
                  <a:pt x="21442" y="13506"/>
                  <a:pt x="21464" y="13543"/>
                  <a:pt x="21484" y="13543"/>
                </a:cubicBezTo>
                <a:cubicBezTo>
                  <a:pt x="21502" y="13543"/>
                  <a:pt x="21535" y="13563"/>
                  <a:pt x="21555" y="13588"/>
                </a:cubicBezTo>
                <a:cubicBezTo>
                  <a:pt x="21590" y="13633"/>
                  <a:pt x="21590" y="13632"/>
                  <a:pt x="21555" y="13698"/>
                </a:cubicBezTo>
                <a:cubicBezTo>
                  <a:pt x="21535" y="13735"/>
                  <a:pt x="21508" y="13767"/>
                  <a:pt x="21491" y="13769"/>
                </a:cubicBezTo>
                <a:cubicBezTo>
                  <a:pt x="21474" y="13771"/>
                  <a:pt x="21478" y="13783"/>
                  <a:pt x="21502" y="13795"/>
                </a:cubicBezTo>
                <a:cubicBezTo>
                  <a:pt x="21554" y="13820"/>
                  <a:pt x="21557" y="13870"/>
                  <a:pt x="21510" y="13892"/>
                </a:cubicBezTo>
                <a:cubicBezTo>
                  <a:pt x="21466" y="13913"/>
                  <a:pt x="21471" y="13960"/>
                  <a:pt x="21517" y="14047"/>
                </a:cubicBezTo>
                <a:cubicBezTo>
                  <a:pt x="21538" y="14085"/>
                  <a:pt x="21560" y="14110"/>
                  <a:pt x="21570" y="14105"/>
                </a:cubicBezTo>
                <a:cubicBezTo>
                  <a:pt x="21580" y="14101"/>
                  <a:pt x="21592" y="13948"/>
                  <a:pt x="21596" y="13743"/>
                </a:cubicBezTo>
                <a:cubicBezTo>
                  <a:pt x="21596" y="13638"/>
                  <a:pt x="21596" y="13543"/>
                  <a:pt x="21596" y="13433"/>
                </a:cubicBezTo>
                <a:cubicBezTo>
                  <a:pt x="21596" y="13421"/>
                  <a:pt x="21597" y="13391"/>
                  <a:pt x="21596" y="13381"/>
                </a:cubicBezTo>
                <a:cubicBezTo>
                  <a:pt x="21593" y="13322"/>
                  <a:pt x="21582" y="13299"/>
                  <a:pt x="21570" y="13291"/>
                </a:cubicBezTo>
                <a:cubicBezTo>
                  <a:pt x="21554" y="13280"/>
                  <a:pt x="21525" y="13300"/>
                  <a:pt x="21506" y="13330"/>
                </a:cubicBezTo>
                <a:cubicBezTo>
                  <a:pt x="21470" y="13387"/>
                  <a:pt x="21444" y="13357"/>
                  <a:pt x="21461" y="13278"/>
                </a:cubicBezTo>
                <a:cubicBezTo>
                  <a:pt x="21467" y="13253"/>
                  <a:pt x="21448" y="13192"/>
                  <a:pt x="21420" y="13149"/>
                </a:cubicBezTo>
                <a:lnTo>
                  <a:pt x="21367" y="13071"/>
                </a:lnTo>
                <a:close/>
                <a:moveTo>
                  <a:pt x="21195" y="13575"/>
                </a:moveTo>
                <a:cubicBezTo>
                  <a:pt x="21136" y="13572"/>
                  <a:pt x="21094" y="13602"/>
                  <a:pt x="21094" y="13653"/>
                </a:cubicBezTo>
                <a:cubicBezTo>
                  <a:pt x="21094" y="13678"/>
                  <a:pt x="21108" y="13698"/>
                  <a:pt x="21124" y="13698"/>
                </a:cubicBezTo>
                <a:cubicBezTo>
                  <a:pt x="21139" y="13698"/>
                  <a:pt x="21150" y="13684"/>
                  <a:pt x="21150" y="13666"/>
                </a:cubicBezTo>
                <a:cubicBezTo>
                  <a:pt x="21150" y="13648"/>
                  <a:pt x="21172" y="13624"/>
                  <a:pt x="21195" y="13608"/>
                </a:cubicBezTo>
                <a:lnTo>
                  <a:pt x="21236" y="13575"/>
                </a:lnTo>
                <a:lnTo>
                  <a:pt x="21195" y="13575"/>
                </a:lnTo>
                <a:close/>
                <a:moveTo>
                  <a:pt x="21019" y="13666"/>
                </a:moveTo>
                <a:cubicBezTo>
                  <a:pt x="21006" y="13666"/>
                  <a:pt x="21008" y="13687"/>
                  <a:pt x="21022" y="13718"/>
                </a:cubicBezTo>
                <a:cubicBezTo>
                  <a:pt x="21035" y="13745"/>
                  <a:pt x="21048" y="13758"/>
                  <a:pt x="21052" y="13750"/>
                </a:cubicBezTo>
                <a:cubicBezTo>
                  <a:pt x="21065" y="13728"/>
                  <a:pt x="21041" y="13666"/>
                  <a:pt x="21019" y="13666"/>
                </a:cubicBezTo>
                <a:close/>
                <a:moveTo>
                  <a:pt x="21382" y="13963"/>
                </a:moveTo>
                <a:cubicBezTo>
                  <a:pt x="21378" y="13967"/>
                  <a:pt x="21375" y="13989"/>
                  <a:pt x="21375" y="14028"/>
                </a:cubicBezTo>
                <a:cubicBezTo>
                  <a:pt x="21375" y="14064"/>
                  <a:pt x="21384" y="14084"/>
                  <a:pt x="21394" y="14073"/>
                </a:cubicBezTo>
                <a:cubicBezTo>
                  <a:pt x="21403" y="14063"/>
                  <a:pt x="21407" y="14034"/>
                  <a:pt x="21401" y="14008"/>
                </a:cubicBezTo>
                <a:cubicBezTo>
                  <a:pt x="21394" y="13975"/>
                  <a:pt x="21387" y="13960"/>
                  <a:pt x="21382" y="13963"/>
                </a:cubicBezTo>
                <a:close/>
                <a:moveTo>
                  <a:pt x="21079" y="14054"/>
                </a:moveTo>
                <a:cubicBezTo>
                  <a:pt x="21053" y="14054"/>
                  <a:pt x="21004" y="14187"/>
                  <a:pt x="21004" y="14254"/>
                </a:cubicBezTo>
                <a:cubicBezTo>
                  <a:pt x="21004" y="14325"/>
                  <a:pt x="21016" y="14329"/>
                  <a:pt x="21060" y="14261"/>
                </a:cubicBezTo>
                <a:cubicBezTo>
                  <a:pt x="21095" y="14205"/>
                  <a:pt x="21110" y="14054"/>
                  <a:pt x="21079" y="14054"/>
                </a:cubicBezTo>
                <a:close/>
                <a:moveTo>
                  <a:pt x="21487" y="14280"/>
                </a:moveTo>
                <a:cubicBezTo>
                  <a:pt x="21466" y="14280"/>
                  <a:pt x="21450" y="14295"/>
                  <a:pt x="21450" y="14312"/>
                </a:cubicBezTo>
                <a:cubicBezTo>
                  <a:pt x="21450" y="14330"/>
                  <a:pt x="21461" y="14345"/>
                  <a:pt x="21476" y="14345"/>
                </a:cubicBezTo>
                <a:cubicBezTo>
                  <a:pt x="21491" y="14345"/>
                  <a:pt x="21511" y="14330"/>
                  <a:pt x="21517" y="14312"/>
                </a:cubicBezTo>
                <a:cubicBezTo>
                  <a:pt x="21524" y="14295"/>
                  <a:pt x="21509" y="14280"/>
                  <a:pt x="21487" y="14280"/>
                </a:cubicBezTo>
                <a:close/>
                <a:moveTo>
                  <a:pt x="21124" y="14513"/>
                </a:moveTo>
                <a:cubicBezTo>
                  <a:pt x="21125" y="14507"/>
                  <a:pt x="21123" y="14513"/>
                  <a:pt x="21112" y="14519"/>
                </a:cubicBezTo>
                <a:cubicBezTo>
                  <a:pt x="21095" y="14529"/>
                  <a:pt x="21048" y="14546"/>
                  <a:pt x="21011" y="14558"/>
                </a:cubicBezTo>
                <a:cubicBezTo>
                  <a:pt x="20974" y="14570"/>
                  <a:pt x="20947" y="14585"/>
                  <a:pt x="20947" y="14597"/>
                </a:cubicBezTo>
                <a:cubicBezTo>
                  <a:pt x="20948" y="14608"/>
                  <a:pt x="20954" y="14683"/>
                  <a:pt x="20962" y="14758"/>
                </a:cubicBezTo>
                <a:cubicBezTo>
                  <a:pt x="20973" y="14854"/>
                  <a:pt x="20971" y="14904"/>
                  <a:pt x="20955" y="14926"/>
                </a:cubicBezTo>
                <a:cubicBezTo>
                  <a:pt x="20942" y="14944"/>
                  <a:pt x="20927" y="14950"/>
                  <a:pt x="20921" y="14939"/>
                </a:cubicBezTo>
                <a:cubicBezTo>
                  <a:pt x="20915" y="14929"/>
                  <a:pt x="20915" y="14947"/>
                  <a:pt x="20921" y="14985"/>
                </a:cubicBezTo>
                <a:cubicBezTo>
                  <a:pt x="20927" y="15023"/>
                  <a:pt x="20946" y="15056"/>
                  <a:pt x="20966" y="15056"/>
                </a:cubicBezTo>
                <a:cubicBezTo>
                  <a:pt x="21004" y="15056"/>
                  <a:pt x="21013" y="15005"/>
                  <a:pt x="20981" y="14972"/>
                </a:cubicBezTo>
                <a:cubicBezTo>
                  <a:pt x="20953" y="14942"/>
                  <a:pt x="20998" y="14862"/>
                  <a:pt x="21041" y="14862"/>
                </a:cubicBezTo>
                <a:cubicBezTo>
                  <a:pt x="21082" y="14862"/>
                  <a:pt x="21102" y="14812"/>
                  <a:pt x="21082" y="14758"/>
                </a:cubicBezTo>
                <a:cubicBezTo>
                  <a:pt x="21055" y="14683"/>
                  <a:pt x="21062" y="14602"/>
                  <a:pt x="21101" y="14551"/>
                </a:cubicBezTo>
                <a:cubicBezTo>
                  <a:pt x="21114" y="14534"/>
                  <a:pt x="21122" y="14518"/>
                  <a:pt x="21124" y="14513"/>
                </a:cubicBezTo>
                <a:close/>
                <a:moveTo>
                  <a:pt x="21210" y="14526"/>
                </a:moveTo>
                <a:cubicBezTo>
                  <a:pt x="21195" y="14526"/>
                  <a:pt x="21180" y="14555"/>
                  <a:pt x="21176" y="14597"/>
                </a:cubicBezTo>
                <a:cubicBezTo>
                  <a:pt x="21171" y="14654"/>
                  <a:pt x="21177" y="14670"/>
                  <a:pt x="21202" y="14661"/>
                </a:cubicBezTo>
                <a:cubicBezTo>
                  <a:pt x="21241" y="14648"/>
                  <a:pt x="21248" y="14526"/>
                  <a:pt x="21210" y="14526"/>
                </a:cubicBezTo>
                <a:close/>
                <a:moveTo>
                  <a:pt x="20891" y="15566"/>
                </a:moveTo>
                <a:cubicBezTo>
                  <a:pt x="20882" y="15566"/>
                  <a:pt x="20861" y="15595"/>
                  <a:pt x="20842" y="15631"/>
                </a:cubicBezTo>
                <a:cubicBezTo>
                  <a:pt x="20824" y="15666"/>
                  <a:pt x="20813" y="15696"/>
                  <a:pt x="20820" y="15696"/>
                </a:cubicBezTo>
                <a:cubicBezTo>
                  <a:pt x="20827" y="15696"/>
                  <a:pt x="20852" y="15666"/>
                  <a:pt x="20872" y="15631"/>
                </a:cubicBezTo>
                <a:cubicBezTo>
                  <a:pt x="20893" y="15596"/>
                  <a:pt x="20900" y="15566"/>
                  <a:pt x="20891" y="15566"/>
                </a:cubicBezTo>
                <a:close/>
                <a:moveTo>
                  <a:pt x="18719" y="17829"/>
                </a:moveTo>
                <a:cubicBezTo>
                  <a:pt x="18706" y="17836"/>
                  <a:pt x="18694" y="17864"/>
                  <a:pt x="18689" y="17887"/>
                </a:cubicBezTo>
                <a:cubicBezTo>
                  <a:pt x="18685" y="17911"/>
                  <a:pt x="18690" y="17921"/>
                  <a:pt x="18704" y="17913"/>
                </a:cubicBezTo>
                <a:cubicBezTo>
                  <a:pt x="18718" y="17905"/>
                  <a:pt x="18734" y="17878"/>
                  <a:pt x="18738" y="17855"/>
                </a:cubicBezTo>
                <a:cubicBezTo>
                  <a:pt x="18743" y="17830"/>
                  <a:pt x="18733" y="17821"/>
                  <a:pt x="18719" y="17829"/>
                </a:cubicBezTo>
                <a:close/>
                <a:moveTo>
                  <a:pt x="18899" y="17926"/>
                </a:moveTo>
                <a:cubicBezTo>
                  <a:pt x="18886" y="17903"/>
                  <a:pt x="18798" y="18077"/>
                  <a:pt x="18798" y="18126"/>
                </a:cubicBezTo>
                <a:cubicBezTo>
                  <a:pt x="18798" y="18141"/>
                  <a:pt x="18822" y="18104"/>
                  <a:pt x="18854" y="18049"/>
                </a:cubicBezTo>
                <a:cubicBezTo>
                  <a:pt x="18887" y="17993"/>
                  <a:pt x="18907" y="17938"/>
                  <a:pt x="18899" y="17926"/>
                </a:cubicBezTo>
                <a:close/>
                <a:moveTo>
                  <a:pt x="18569" y="18178"/>
                </a:moveTo>
                <a:cubicBezTo>
                  <a:pt x="18564" y="18178"/>
                  <a:pt x="18541" y="18211"/>
                  <a:pt x="18517" y="18255"/>
                </a:cubicBezTo>
                <a:cubicBezTo>
                  <a:pt x="18493" y="18300"/>
                  <a:pt x="18478" y="18339"/>
                  <a:pt x="18483" y="18339"/>
                </a:cubicBezTo>
                <a:cubicBezTo>
                  <a:pt x="18488" y="18339"/>
                  <a:pt x="18512" y="18300"/>
                  <a:pt x="18536" y="18255"/>
                </a:cubicBezTo>
                <a:cubicBezTo>
                  <a:pt x="18560" y="18211"/>
                  <a:pt x="18575" y="18178"/>
                  <a:pt x="18569" y="18178"/>
                </a:cubicBezTo>
                <a:close/>
                <a:moveTo>
                  <a:pt x="18434" y="18242"/>
                </a:moveTo>
                <a:cubicBezTo>
                  <a:pt x="18431" y="18242"/>
                  <a:pt x="18415" y="18272"/>
                  <a:pt x="18397" y="18307"/>
                </a:cubicBezTo>
                <a:cubicBezTo>
                  <a:pt x="18378" y="18343"/>
                  <a:pt x="18369" y="18372"/>
                  <a:pt x="18378" y="18372"/>
                </a:cubicBezTo>
                <a:cubicBezTo>
                  <a:pt x="18388" y="18372"/>
                  <a:pt x="18407" y="18343"/>
                  <a:pt x="18419" y="18307"/>
                </a:cubicBezTo>
                <a:cubicBezTo>
                  <a:pt x="18432" y="18272"/>
                  <a:pt x="18438" y="18242"/>
                  <a:pt x="18434" y="18242"/>
                </a:cubicBezTo>
                <a:close/>
                <a:moveTo>
                  <a:pt x="18716" y="18281"/>
                </a:moveTo>
                <a:cubicBezTo>
                  <a:pt x="18702" y="18280"/>
                  <a:pt x="18682" y="18319"/>
                  <a:pt x="18663" y="18378"/>
                </a:cubicBezTo>
                <a:cubicBezTo>
                  <a:pt x="18643" y="18444"/>
                  <a:pt x="18643" y="18444"/>
                  <a:pt x="18689" y="18385"/>
                </a:cubicBezTo>
                <a:cubicBezTo>
                  <a:pt x="18715" y="18351"/>
                  <a:pt x="18732" y="18308"/>
                  <a:pt x="18727" y="18294"/>
                </a:cubicBezTo>
                <a:cubicBezTo>
                  <a:pt x="18724" y="18286"/>
                  <a:pt x="18720" y="18282"/>
                  <a:pt x="18716" y="18281"/>
                </a:cubicBezTo>
                <a:close/>
                <a:moveTo>
                  <a:pt x="18224" y="18411"/>
                </a:moveTo>
                <a:cubicBezTo>
                  <a:pt x="18217" y="18424"/>
                  <a:pt x="18227" y="18456"/>
                  <a:pt x="18247" y="18482"/>
                </a:cubicBezTo>
                <a:cubicBezTo>
                  <a:pt x="18291" y="18539"/>
                  <a:pt x="18287" y="18539"/>
                  <a:pt x="18303" y="18495"/>
                </a:cubicBezTo>
                <a:cubicBezTo>
                  <a:pt x="18311" y="18472"/>
                  <a:pt x="18308" y="18469"/>
                  <a:pt x="18296" y="18482"/>
                </a:cubicBezTo>
                <a:cubicBezTo>
                  <a:pt x="18284" y="18494"/>
                  <a:pt x="18268" y="18474"/>
                  <a:pt x="18258" y="18443"/>
                </a:cubicBezTo>
                <a:cubicBezTo>
                  <a:pt x="18253" y="18427"/>
                  <a:pt x="18245" y="18416"/>
                  <a:pt x="18239" y="18411"/>
                </a:cubicBezTo>
                <a:cubicBezTo>
                  <a:pt x="18233" y="18405"/>
                  <a:pt x="18228" y="18404"/>
                  <a:pt x="18224" y="18411"/>
                </a:cubicBezTo>
                <a:close/>
                <a:moveTo>
                  <a:pt x="18412" y="18482"/>
                </a:moveTo>
                <a:lnTo>
                  <a:pt x="18363" y="18559"/>
                </a:lnTo>
                <a:cubicBezTo>
                  <a:pt x="18336" y="18602"/>
                  <a:pt x="18311" y="18654"/>
                  <a:pt x="18311" y="18669"/>
                </a:cubicBezTo>
                <a:cubicBezTo>
                  <a:pt x="18311" y="18718"/>
                  <a:pt x="18328" y="18691"/>
                  <a:pt x="18371" y="18585"/>
                </a:cubicBezTo>
                <a:lnTo>
                  <a:pt x="18412" y="18482"/>
                </a:lnTo>
                <a:close/>
                <a:moveTo>
                  <a:pt x="18569" y="18598"/>
                </a:moveTo>
                <a:cubicBezTo>
                  <a:pt x="18556" y="18598"/>
                  <a:pt x="18534" y="18626"/>
                  <a:pt x="18521" y="18663"/>
                </a:cubicBezTo>
                <a:cubicBezTo>
                  <a:pt x="18502" y="18715"/>
                  <a:pt x="18485" y="18724"/>
                  <a:pt x="18442" y="18708"/>
                </a:cubicBezTo>
                <a:cubicBezTo>
                  <a:pt x="18388" y="18688"/>
                  <a:pt x="18359" y="18737"/>
                  <a:pt x="18408" y="18766"/>
                </a:cubicBezTo>
                <a:cubicBezTo>
                  <a:pt x="18451" y="18791"/>
                  <a:pt x="18488" y="18771"/>
                  <a:pt x="18539" y="18701"/>
                </a:cubicBezTo>
                <a:cubicBezTo>
                  <a:pt x="18595" y="18626"/>
                  <a:pt x="18606" y="18598"/>
                  <a:pt x="18569" y="18598"/>
                </a:cubicBezTo>
                <a:close/>
                <a:moveTo>
                  <a:pt x="18224" y="18824"/>
                </a:moveTo>
                <a:cubicBezTo>
                  <a:pt x="18220" y="18816"/>
                  <a:pt x="18198" y="18841"/>
                  <a:pt x="18176" y="18882"/>
                </a:cubicBezTo>
                <a:lnTo>
                  <a:pt x="18134" y="18960"/>
                </a:lnTo>
                <a:lnTo>
                  <a:pt x="18183" y="18902"/>
                </a:lnTo>
                <a:cubicBezTo>
                  <a:pt x="18210" y="18868"/>
                  <a:pt x="18229" y="18832"/>
                  <a:pt x="18224" y="18824"/>
                </a:cubicBezTo>
                <a:close/>
                <a:moveTo>
                  <a:pt x="18404" y="18921"/>
                </a:moveTo>
                <a:cubicBezTo>
                  <a:pt x="18387" y="18924"/>
                  <a:pt x="18374" y="18938"/>
                  <a:pt x="18374" y="18966"/>
                </a:cubicBezTo>
                <a:cubicBezTo>
                  <a:pt x="18374" y="19002"/>
                  <a:pt x="18379" y="19005"/>
                  <a:pt x="18397" y="18979"/>
                </a:cubicBezTo>
                <a:cubicBezTo>
                  <a:pt x="18410" y="18960"/>
                  <a:pt x="18433" y="18953"/>
                  <a:pt x="18446" y="18966"/>
                </a:cubicBezTo>
                <a:cubicBezTo>
                  <a:pt x="18460" y="18982"/>
                  <a:pt x="18462" y="18977"/>
                  <a:pt x="18453" y="18954"/>
                </a:cubicBezTo>
                <a:cubicBezTo>
                  <a:pt x="18444" y="18927"/>
                  <a:pt x="18422" y="18919"/>
                  <a:pt x="18404" y="18921"/>
                </a:cubicBezTo>
                <a:close/>
                <a:moveTo>
                  <a:pt x="21592" y="19173"/>
                </a:moveTo>
                <a:lnTo>
                  <a:pt x="21551" y="19180"/>
                </a:lnTo>
                <a:cubicBezTo>
                  <a:pt x="21567" y="19206"/>
                  <a:pt x="21581" y="19235"/>
                  <a:pt x="21581" y="19264"/>
                </a:cubicBezTo>
                <a:cubicBezTo>
                  <a:pt x="21581" y="19288"/>
                  <a:pt x="21584" y="19303"/>
                  <a:pt x="21589" y="19303"/>
                </a:cubicBezTo>
                <a:cubicBezTo>
                  <a:pt x="21594" y="19303"/>
                  <a:pt x="21600" y="19267"/>
                  <a:pt x="21600" y="19219"/>
                </a:cubicBezTo>
                <a:cubicBezTo>
                  <a:pt x="21600" y="19204"/>
                  <a:pt x="21595" y="19187"/>
                  <a:pt x="21592" y="19173"/>
                </a:cubicBezTo>
                <a:close/>
                <a:moveTo>
                  <a:pt x="18584" y="21300"/>
                </a:moveTo>
                <a:cubicBezTo>
                  <a:pt x="18549" y="21300"/>
                  <a:pt x="18543" y="21313"/>
                  <a:pt x="18551" y="21365"/>
                </a:cubicBezTo>
                <a:cubicBezTo>
                  <a:pt x="18562" y="21439"/>
                  <a:pt x="18575" y="21445"/>
                  <a:pt x="18607" y="21390"/>
                </a:cubicBezTo>
                <a:cubicBezTo>
                  <a:pt x="18641" y="21331"/>
                  <a:pt x="18634" y="21300"/>
                  <a:pt x="18584" y="21300"/>
                </a:cubicBezTo>
                <a:close/>
                <a:moveTo>
                  <a:pt x="18172" y="21313"/>
                </a:moveTo>
                <a:cubicBezTo>
                  <a:pt x="18167" y="21316"/>
                  <a:pt x="18160" y="21323"/>
                  <a:pt x="18149" y="21339"/>
                </a:cubicBezTo>
                <a:cubicBezTo>
                  <a:pt x="18129" y="21370"/>
                  <a:pt x="18104" y="21397"/>
                  <a:pt x="18093" y="21397"/>
                </a:cubicBezTo>
                <a:cubicBezTo>
                  <a:pt x="18082" y="21397"/>
                  <a:pt x="18063" y="21441"/>
                  <a:pt x="18052" y="21494"/>
                </a:cubicBezTo>
                <a:lnTo>
                  <a:pt x="18033" y="21584"/>
                </a:lnTo>
                <a:cubicBezTo>
                  <a:pt x="18055" y="21585"/>
                  <a:pt x="18117" y="21584"/>
                  <a:pt x="18142" y="21584"/>
                </a:cubicBezTo>
                <a:cubicBezTo>
                  <a:pt x="18177" y="21579"/>
                  <a:pt x="18192" y="21563"/>
                  <a:pt x="18194" y="21494"/>
                </a:cubicBezTo>
                <a:cubicBezTo>
                  <a:pt x="18196" y="21441"/>
                  <a:pt x="18189" y="21388"/>
                  <a:pt x="18179" y="21378"/>
                </a:cubicBezTo>
                <a:cubicBezTo>
                  <a:pt x="18169" y="21367"/>
                  <a:pt x="18169" y="21347"/>
                  <a:pt x="18176" y="21326"/>
                </a:cubicBezTo>
                <a:cubicBezTo>
                  <a:pt x="18179" y="21315"/>
                  <a:pt x="18176" y="21310"/>
                  <a:pt x="18172" y="21313"/>
                </a:cubicBezTo>
                <a:close/>
                <a:moveTo>
                  <a:pt x="8469" y="21410"/>
                </a:moveTo>
                <a:cubicBezTo>
                  <a:pt x="8466" y="21412"/>
                  <a:pt x="8465" y="21420"/>
                  <a:pt x="8465" y="21429"/>
                </a:cubicBezTo>
                <a:cubicBezTo>
                  <a:pt x="8465" y="21448"/>
                  <a:pt x="8474" y="21462"/>
                  <a:pt x="8484" y="21462"/>
                </a:cubicBezTo>
                <a:cubicBezTo>
                  <a:pt x="8494" y="21462"/>
                  <a:pt x="8503" y="21456"/>
                  <a:pt x="8503" y="21449"/>
                </a:cubicBezTo>
                <a:cubicBezTo>
                  <a:pt x="8503" y="21441"/>
                  <a:pt x="8494" y="21427"/>
                  <a:pt x="8484" y="21416"/>
                </a:cubicBezTo>
                <a:cubicBezTo>
                  <a:pt x="8479" y="21411"/>
                  <a:pt x="8472" y="21407"/>
                  <a:pt x="8469" y="21410"/>
                </a:cubicBezTo>
                <a:close/>
                <a:moveTo>
                  <a:pt x="8116" y="21481"/>
                </a:moveTo>
                <a:cubicBezTo>
                  <a:pt x="8111" y="21486"/>
                  <a:pt x="8109" y="21503"/>
                  <a:pt x="8105" y="21526"/>
                </a:cubicBezTo>
                <a:cubicBezTo>
                  <a:pt x="8099" y="21565"/>
                  <a:pt x="8109" y="21587"/>
                  <a:pt x="8124" y="21591"/>
                </a:cubicBezTo>
                <a:lnTo>
                  <a:pt x="8131" y="21591"/>
                </a:lnTo>
                <a:cubicBezTo>
                  <a:pt x="8147" y="21590"/>
                  <a:pt x="8164" y="21570"/>
                  <a:pt x="8173" y="21533"/>
                </a:cubicBezTo>
                <a:cubicBezTo>
                  <a:pt x="8179" y="21502"/>
                  <a:pt x="8180" y="21488"/>
                  <a:pt x="8173" y="21500"/>
                </a:cubicBezTo>
                <a:cubicBezTo>
                  <a:pt x="8165" y="21513"/>
                  <a:pt x="8148" y="21512"/>
                  <a:pt x="8135" y="21494"/>
                </a:cubicBezTo>
                <a:cubicBezTo>
                  <a:pt x="8127" y="21482"/>
                  <a:pt x="8122" y="21476"/>
                  <a:pt x="8116" y="21481"/>
                </a:cubicBezTo>
                <a:close/>
                <a:moveTo>
                  <a:pt x="8799" y="21500"/>
                </a:moveTo>
                <a:cubicBezTo>
                  <a:pt x="8787" y="21503"/>
                  <a:pt x="8775" y="21522"/>
                  <a:pt x="8769" y="21552"/>
                </a:cubicBezTo>
                <a:cubicBezTo>
                  <a:pt x="8765" y="21573"/>
                  <a:pt x="8771" y="21591"/>
                  <a:pt x="8788" y="21591"/>
                </a:cubicBezTo>
                <a:cubicBezTo>
                  <a:pt x="8804" y="21591"/>
                  <a:pt x="8818" y="21567"/>
                  <a:pt x="8818" y="21539"/>
                </a:cubicBezTo>
                <a:cubicBezTo>
                  <a:pt x="8818" y="21511"/>
                  <a:pt x="8810" y="21498"/>
                  <a:pt x="8799" y="21500"/>
                </a:cubicBezTo>
                <a:close/>
                <a:moveTo>
                  <a:pt x="8555" y="21507"/>
                </a:moveTo>
                <a:cubicBezTo>
                  <a:pt x="8549" y="21497"/>
                  <a:pt x="8540" y="21520"/>
                  <a:pt x="8533" y="21552"/>
                </a:cubicBezTo>
                <a:cubicBezTo>
                  <a:pt x="8523" y="21598"/>
                  <a:pt x="8522" y="21597"/>
                  <a:pt x="8540" y="21565"/>
                </a:cubicBezTo>
                <a:cubicBezTo>
                  <a:pt x="8553" y="21543"/>
                  <a:pt x="8561" y="21517"/>
                  <a:pt x="8555" y="21507"/>
                </a:cubicBezTo>
                <a:close/>
                <a:moveTo>
                  <a:pt x="8690" y="21526"/>
                </a:moveTo>
                <a:cubicBezTo>
                  <a:pt x="8681" y="21526"/>
                  <a:pt x="8667" y="21541"/>
                  <a:pt x="8660" y="21559"/>
                </a:cubicBezTo>
                <a:cubicBezTo>
                  <a:pt x="8654" y="21576"/>
                  <a:pt x="8663" y="21591"/>
                  <a:pt x="8679" y="21591"/>
                </a:cubicBezTo>
                <a:cubicBezTo>
                  <a:pt x="8695" y="21591"/>
                  <a:pt x="8709" y="21576"/>
                  <a:pt x="8709" y="21559"/>
                </a:cubicBezTo>
                <a:cubicBezTo>
                  <a:pt x="8709" y="21541"/>
                  <a:pt x="8700" y="21526"/>
                  <a:pt x="8690" y="21526"/>
                </a:cubicBezTo>
                <a:close/>
                <a:moveTo>
                  <a:pt x="18423" y="21526"/>
                </a:moveTo>
                <a:cubicBezTo>
                  <a:pt x="18413" y="21526"/>
                  <a:pt x="18404" y="21541"/>
                  <a:pt x="18404" y="21559"/>
                </a:cubicBezTo>
                <a:cubicBezTo>
                  <a:pt x="18404" y="21571"/>
                  <a:pt x="18409" y="21579"/>
                  <a:pt x="18416" y="21584"/>
                </a:cubicBezTo>
                <a:cubicBezTo>
                  <a:pt x="18420" y="21584"/>
                  <a:pt x="18426" y="21584"/>
                  <a:pt x="18431" y="21584"/>
                </a:cubicBezTo>
                <a:cubicBezTo>
                  <a:pt x="18437" y="21579"/>
                  <a:pt x="18442" y="21571"/>
                  <a:pt x="18442" y="21559"/>
                </a:cubicBezTo>
                <a:cubicBezTo>
                  <a:pt x="18442" y="21541"/>
                  <a:pt x="18433" y="21526"/>
                  <a:pt x="18423" y="21526"/>
                </a:cubicBezTo>
                <a:close/>
                <a:moveTo>
                  <a:pt x="19631" y="21526"/>
                </a:moveTo>
                <a:cubicBezTo>
                  <a:pt x="19626" y="21526"/>
                  <a:pt x="19615" y="21541"/>
                  <a:pt x="19608" y="21559"/>
                </a:cubicBezTo>
                <a:cubicBezTo>
                  <a:pt x="19602" y="21576"/>
                  <a:pt x="19609" y="21591"/>
                  <a:pt x="19620" y="21591"/>
                </a:cubicBezTo>
                <a:cubicBezTo>
                  <a:pt x="19630" y="21591"/>
                  <a:pt x="19638" y="21576"/>
                  <a:pt x="19638" y="21559"/>
                </a:cubicBezTo>
                <a:cubicBezTo>
                  <a:pt x="19638" y="21541"/>
                  <a:pt x="19635" y="21526"/>
                  <a:pt x="19631" y="21526"/>
                </a:cubicBezTo>
                <a:close/>
                <a:moveTo>
                  <a:pt x="8259" y="21533"/>
                </a:moveTo>
                <a:cubicBezTo>
                  <a:pt x="8250" y="21533"/>
                  <a:pt x="8244" y="21546"/>
                  <a:pt x="8236" y="21559"/>
                </a:cubicBezTo>
                <a:cubicBezTo>
                  <a:pt x="8221" y="21584"/>
                  <a:pt x="8230" y="21592"/>
                  <a:pt x="8270" y="21591"/>
                </a:cubicBezTo>
                <a:cubicBezTo>
                  <a:pt x="8318" y="21590"/>
                  <a:pt x="8319" y="21582"/>
                  <a:pt x="8289" y="21552"/>
                </a:cubicBezTo>
                <a:cubicBezTo>
                  <a:pt x="8277" y="21540"/>
                  <a:pt x="8268" y="21533"/>
                  <a:pt x="8259" y="21533"/>
                </a:cubicBezTo>
                <a:close/>
                <a:moveTo>
                  <a:pt x="19728" y="21571"/>
                </a:moveTo>
                <a:cubicBezTo>
                  <a:pt x="19713" y="21582"/>
                  <a:pt x="19718" y="21589"/>
                  <a:pt x="19740" y="21591"/>
                </a:cubicBezTo>
                <a:cubicBezTo>
                  <a:pt x="19759" y="21592"/>
                  <a:pt x="19768" y="21582"/>
                  <a:pt x="19762" y="21571"/>
                </a:cubicBezTo>
                <a:cubicBezTo>
                  <a:pt x="19756" y="21561"/>
                  <a:pt x="19742" y="21562"/>
                  <a:pt x="19728" y="2157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43" name="Muscle strain edit 1.png" descr="Muscle strain edit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507" y="4235314"/>
            <a:ext cx="852540" cy="12829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Sprain.jpg" descr="Sprain.jpg"/>
          <p:cNvPicPr>
            <a:picLocks noChangeAspect="1"/>
          </p:cNvPicPr>
          <p:nvPr/>
        </p:nvPicPr>
        <p:blipFill>
          <a:blip r:embed="rId4"/>
          <a:srcRect l="5679" t="177" r="49717" b="18604"/>
          <a:stretch>
            <a:fillRect/>
          </a:stretch>
        </p:blipFill>
        <p:spPr>
          <a:xfrm>
            <a:off x="9142062" y="5860342"/>
            <a:ext cx="523830" cy="13730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594" extrusionOk="0">
                <a:moveTo>
                  <a:pt x="4700" y="0"/>
                </a:moveTo>
                <a:lnTo>
                  <a:pt x="4472" y="193"/>
                </a:lnTo>
                <a:cubicBezTo>
                  <a:pt x="3241" y="1183"/>
                  <a:pt x="2619" y="1631"/>
                  <a:pt x="1539" y="2341"/>
                </a:cubicBezTo>
                <a:cubicBezTo>
                  <a:pt x="637" y="2933"/>
                  <a:pt x="153" y="3384"/>
                  <a:pt x="40" y="3714"/>
                </a:cubicBezTo>
                <a:cubicBezTo>
                  <a:pt x="4" y="3818"/>
                  <a:pt x="-9" y="4018"/>
                  <a:pt x="7" y="4288"/>
                </a:cubicBezTo>
                <a:cubicBezTo>
                  <a:pt x="42" y="4866"/>
                  <a:pt x="86" y="4933"/>
                  <a:pt x="773" y="5281"/>
                </a:cubicBezTo>
                <a:cubicBezTo>
                  <a:pt x="1340" y="5568"/>
                  <a:pt x="1450" y="5650"/>
                  <a:pt x="1865" y="6123"/>
                </a:cubicBezTo>
                <a:cubicBezTo>
                  <a:pt x="2269" y="6584"/>
                  <a:pt x="2376" y="6686"/>
                  <a:pt x="2582" y="6810"/>
                </a:cubicBezTo>
                <a:cubicBezTo>
                  <a:pt x="2656" y="6855"/>
                  <a:pt x="2749" y="6946"/>
                  <a:pt x="2793" y="7016"/>
                </a:cubicBezTo>
                <a:cubicBezTo>
                  <a:pt x="2838" y="7085"/>
                  <a:pt x="2901" y="7150"/>
                  <a:pt x="2924" y="7159"/>
                </a:cubicBezTo>
                <a:cubicBezTo>
                  <a:pt x="2946" y="7169"/>
                  <a:pt x="2956" y="7196"/>
                  <a:pt x="2956" y="7222"/>
                </a:cubicBezTo>
                <a:cubicBezTo>
                  <a:pt x="2956" y="7311"/>
                  <a:pt x="3488" y="8239"/>
                  <a:pt x="3836" y="8757"/>
                </a:cubicBezTo>
                <a:cubicBezTo>
                  <a:pt x="4032" y="9049"/>
                  <a:pt x="4397" y="9496"/>
                  <a:pt x="4684" y="9793"/>
                </a:cubicBezTo>
                <a:cubicBezTo>
                  <a:pt x="4951" y="10071"/>
                  <a:pt x="5571" y="10685"/>
                  <a:pt x="5694" y="10792"/>
                </a:cubicBezTo>
                <a:cubicBezTo>
                  <a:pt x="5746" y="10838"/>
                  <a:pt x="5896" y="10965"/>
                  <a:pt x="6020" y="11079"/>
                </a:cubicBezTo>
                <a:cubicBezTo>
                  <a:pt x="6143" y="11193"/>
                  <a:pt x="6383" y="11412"/>
                  <a:pt x="6557" y="11566"/>
                </a:cubicBezTo>
                <a:cubicBezTo>
                  <a:pt x="6732" y="11720"/>
                  <a:pt x="7014" y="11965"/>
                  <a:pt x="7177" y="12109"/>
                </a:cubicBezTo>
                <a:cubicBezTo>
                  <a:pt x="7339" y="12253"/>
                  <a:pt x="7612" y="12500"/>
                  <a:pt x="7796" y="12658"/>
                </a:cubicBezTo>
                <a:cubicBezTo>
                  <a:pt x="7980" y="12817"/>
                  <a:pt x="8138" y="12960"/>
                  <a:pt x="8138" y="12971"/>
                </a:cubicBezTo>
                <a:cubicBezTo>
                  <a:pt x="8138" y="12981"/>
                  <a:pt x="8089" y="13005"/>
                  <a:pt x="8024" y="13027"/>
                </a:cubicBezTo>
                <a:cubicBezTo>
                  <a:pt x="7959" y="13048"/>
                  <a:pt x="7910" y="13081"/>
                  <a:pt x="7910" y="13102"/>
                </a:cubicBezTo>
                <a:cubicBezTo>
                  <a:pt x="7910" y="13122"/>
                  <a:pt x="7867" y="13146"/>
                  <a:pt x="7828" y="13152"/>
                </a:cubicBezTo>
                <a:cubicBezTo>
                  <a:pt x="7790" y="13157"/>
                  <a:pt x="7767" y="13169"/>
                  <a:pt x="7779" y="13177"/>
                </a:cubicBezTo>
                <a:cubicBezTo>
                  <a:pt x="7791" y="13184"/>
                  <a:pt x="7765" y="13220"/>
                  <a:pt x="7714" y="13258"/>
                </a:cubicBezTo>
                <a:cubicBezTo>
                  <a:pt x="7656" y="13302"/>
                  <a:pt x="7630" y="13341"/>
                  <a:pt x="7649" y="13370"/>
                </a:cubicBezTo>
                <a:cubicBezTo>
                  <a:pt x="7682" y="13420"/>
                  <a:pt x="8122" y="13710"/>
                  <a:pt x="8350" y="13838"/>
                </a:cubicBezTo>
                <a:lnTo>
                  <a:pt x="8480" y="13919"/>
                </a:lnTo>
                <a:lnTo>
                  <a:pt x="8317" y="13969"/>
                </a:lnTo>
                <a:cubicBezTo>
                  <a:pt x="8059" y="14051"/>
                  <a:pt x="8028" y="14054"/>
                  <a:pt x="7763" y="13963"/>
                </a:cubicBezTo>
                <a:cubicBezTo>
                  <a:pt x="7631" y="13918"/>
                  <a:pt x="7491" y="13876"/>
                  <a:pt x="7470" y="13876"/>
                </a:cubicBezTo>
                <a:cubicBezTo>
                  <a:pt x="7345" y="13876"/>
                  <a:pt x="7428" y="13922"/>
                  <a:pt x="7698" y="14013"/>
                </a:cubicBezTo>
                <a:cubicBezTo>
                  <a:pt x="7866" y="14069"/>
                  <a:pt x="7991" y="14123"/>
                  <a:pt x="7991" y="14132"/>
                </a:cubicBezTo>
                <a:cubicBezTo>
                  <a:pt x="7991" y="14196"/>
                  <a:pt x="8309" y="14374"/>
                  <a:pt x="8692" y="14531"/>
                </a:cubicBezTo>
                <a:cubicBezTo>
                  <a:pt x="8933" y="14630"/>
                  <a:pt x="9226" y="14769"/>
                  <a:pt x="9344" y="14837"/>
                </a:cubicBezTo>
                <a:cubicBezTo>
                  <a:pt x="9549" y="14955"/>
                  <a:pt x="9692" y="15008"/>
                  <a:pt x="9930" y="15068"/>
                </a:cubicBezTo>
                <a:cubicBezTo>
                  <a:pt x="10024" y="15091"/>
                  <a:pt x="10041" y="15118"/>
                  <a:pt x="10077" y="15255"/>
                </a:cubicBezTo>
                <a:cubicBezTo>
                  <a:pt x="10100" y="15343"/>
                  <a:pt x="10147" y="15446"/>
                  <a:pt x="10175" y="15486"/>
                </a:cubicBezTo>
                <a:cubicBezTo>
                  <a:pt x="10206" y="15531"/>
                  <a:pt x="10210" y="15754"/>
                  <a:pt x="10207" y="16060"/>
                </a:cubicBezTo>
                <a:cubicBezTo>
                  <a:pt x="10204" y="16399"/>
                  <a:pt x="10240" y="16637"/>
                  <a:pt x="10289" y="16803"/>
                </a:cubicBezTo>
                <a:cubicBezTo>
                  <a:pt x="10433" y="17291"/>
                  <a:pt x="10434" y="17303"/>
                  <a:pt x="10289" y="17427"/>
                </a:cubicBezTo>
                <a:cubicBezTo>
                  <a:pt x="10217" y="17488"/>
                  <a:pt x="10159" y="17549"/>
                  <a:pt x="10175" y="17565"/>
                </a:cubicBezTo>
                <a:cubicBezTo>
                  <a:pt x="10190" y="17580"/>
                  <a:pt x="10155" y="17664"/>
                  <a:pt x="10093" y="17746"/>
                </a:cubicBezTo>
                <a:cubicBezTo>
                  <a:pt x="10032" y="17827"/>
                  <a:pt x="9961" y="17970"/>
                  <a:pt x="9930" y="18064"/>
                </a:cubicBezTo>
                <a:cubicBezTo>
                  <a:pt x="9899" y="18158"/>
                  <a:pt x="9835" y="18295"/>
                  <a:pt x="9784" y="18370"/>
                </a:cubicBezTo>
                <a:cubicBezTo>
                  <a:pt x="9732" y="18444"/>
                  <a:pt x="9683" y="18524"/>
                  <a:pt x="9670" y="18544"/>
                </a:cubicBezTo>
                <a:cubicBezTo>
                  <a:pt x="9646" y="18581"/>
                  <a:pt x="9728" y="18623"/>
                  <a:pt x="9947" y="18682"/>
                </a:cubicBezTo>
                <a:cubicBezTo>
                  <a:pt x="10036" y="18706"/>
                  <a:pt x="10035" y="18714"/>
                  <a:pt x="9881" y="18907"/>
                </a:cubicBezTo>
                <a:cubicBezTo>
                  <a:pt x="9714" y="19115"/>
                  <a:pt x="9459" y="19510"/>
                  <a:pt x="9458" y="19562"/>
                </a:cubicBezTo>
                <a:cubicBezTo>
                  <a:pt x="9457" y="19579"/>
                  <a:pt x="9388" y="19670"/>
                  <a:pt x="9311" y="19762"/>
                </a:cubicBezTo>
                <a:cubicBezTo>
                  <a:pt x="9137" y="19969"/>
                  <a:pt x="8833" y="20129"/>
                  <a:pt x="8480" y="20192"/>
                </a:cubicBezTo>
                <a:cubicBezTo>
                  <a:pt x="8355" y="20215"/>
                  <a:pt x="8093" y="20275"/>
                  <a:pt x="7894" y="20330"/>
                </a:cubicBezTo>
                <a:cubicBezTo>
                  <a:pt x="7507" y="20436"/>
                  <a:pt x="7466" y="20463"/>
                  <a:pt x="7405" y="20635"/>
                </a:cubicBezTo>
                <a:cubicBezTo>
                  <a:pt x="7360" y="20762"/>
                  <a:pt x="7325" y="20782"/>
                  <a:pt x="7014" y="20835"/>
                </a:cubicBezTo>
                <a:lnTo>
                  <a:pt x="6737" y="20879"/>
                </a:lnTo>
                <a:lnTo>
                  <a:pt x="6737" y="20998"/>
                </a:lnTo>
                <a:cubicBezTo>
                  <a:pt x="6727" y="21127"/>
                  <a:pt x="6766" y="21169"/>
                  <a:pt x="6965" y="21235"/>
                </a:cubicBezTo>
                <a:lnTo>
                  <a:pt x="7063" y="21272"/>
                </a:lnTo>
                <a:cubicBezTo>
                  <a:pt x="7117" y="21266"/>
                  <a:pt x="7187" y="21282"/>
                  <a:pt x="7405" y="21360"/>
                </a:cubicBezTo>
                <a:cubicBezTo>
                  <a:pt x="7573" y="21420"/>
                  <a:pt x="7733" y="21472"/>
                  <a:pt x="7763" y="21472"/>
                </a:cubicBezTo>
                <a:cubicBezTo>
                  <a:pt x="7793" y="21472"/>
                  <a:pt x="7890" y="21490"/>
                  <a:pt x="7991" y="21509"/>
                </a:cubicBezTo>
                <a:cubicBezTo>
                  <a:pt x="8093" y="21529"/>
                  <a:pt x="8270" y="21547"/>
                  <a:pt x="8382" y="21547"/>
                </a:cubicBezTo>
                <a:cubicBezTo>
                  <a:pt x="8495" y="21547"/>
                  <a:pt x="8617" y="21549"/>
                  <a:pt x="8643" y="21559"/>
                </a:cubicBezTo>
                <a:cubicBezTo>
                  <a:pt x="8669" y="21569"/>
                  <a:pt x="8897" y="21585"/>
                  <a:pt x="9148" y="21590"/>
                </a:cubicBezTo>
                <a:cubicBezTo>
                  <a:pt x="9558" y="21600"/>
                  <a:pt x="9665" y="21593"/>
                  <a:pt x="10224" y="21541"/>
                </a:cubicBezTo>
                <a:cubicBezTo>
                  <a:pt x="10566" y="21509"/>
                  <a:pt x="10878" y="21481"/>
                  <a:pt x="10924" y="21472"/>
                </a:cubicBezTo>
                <a:cubicBezTo>
                  <a:pt x="11022" y="21452"/>
                  <a:pt x="10989" y="21418"/>
                  <a:pt x="10875" y="21422"/>
                </a:cubicBezTo>
                <a:cubicBezTo>
                  <a:pt x="10714" y="21428"/>
                  <a:pt x="10644" y="21414"/>
                  <a:pt x="10419" y="21360"/>
                </a:cubicBezTo>
                <a:cubicBezTo>
                  <a:pt x="10279" y="21326"/>
                  <a:pt x="10236" y="21316"/>
                  <a:pt x="10240" y="21303"/>
                </a:cubicBezTo>
                <a:cubicBezTo>
                  <a:pt x="10336" y="21335"/>
                  <a:pt x="10390" y="21368"/>
                  <a:pt x="10452" y="21378"/>
                </a:cubicBezTo>
                <a:cubicBezTo>
                  <a:pt x="10658" y="21412"/>
                  <a:pt x="10573" y="21476"/>
                  <a:pt x="10256" y="21516"/>
                </a:cubicBezTo>
                <a:cubicBezTo>
                  <a:pt x="9924" y="21557"/>
                  <a:pt x="9050" y="21582"/>
                  <a:pt x="8969" y="21553"/>
                </a:cubicBezTo>
                <a:cubicBezTo>
                  <a:pt x="8937" y="21541"/>
                  <a:pt x="8761" y="21527"/>
                  <a:pt x="8562" y="21522"/>
                </a:cubicBezTo>
                <a:cubicBezTo>
                  <a:pt x="8362" y="21516"/>
                  <a:pt x="8119" y="21500"/>
                  <a:pt x="8024" y="21484"/>
                </a:cubicBezTo>
                <a:cubicBezTo>
                  <a:pt x="7929" y="21469"/>
                  <a:pt x="7810" y="21453"/>
                  <a:pt x="7763" y="21453"/>
                </a:cubicBezTo>
                <a:cubicBezTo>
                  <a:pt x="7604" y="21453"/>
                  <a:pt x="7621" y="21417"/>
                  <a:pt x="7812" y="21341"/>
                </a:cubicBezTo>
                <a:lnTo>
                  <a:pt x="7991" y="21266"/>
                </a:lnTo>
                <a:lnTo>
                  <a:pt x="8089" y="21303"/>
                </a:lnTo>
                <a:cubicBezTo>
                  <a:pt x="8144" y="21326"/>
                  <a:pt x="8242" y="21347"/>
                  <a:pt x="8317" y="21347"/>
                </a:cubicBezTo>
                <a:cubicBezTo>
                  <a:pt x="8390" y="21347"/>
                  <a:pt x="8498" y="21365"/>
                  <a:pt x="8545" y="21385"/>
                </a:cubicBezTo>
                <a:cubicBezTo>
                  <a:pt x="8670" y="21437"/>
                  <a:pt x="8805" y="21425"/>
                  <a:pt x="8985" y="21353"/>
                </a:cubicBezTo>
                <a:cubicBezTo>
                  <a:pt x="9073" y="21319"/>
                  <a:pt x="9188" y="21291"/>
                  <a:pt x="9230" y="21291"/>
                </a:cubicBezTo>
                <a:cubicBezTo>
                  <a:pt x="9313" y="21291"/>
                  <a:pt x="9604" y="21184"/>
                  <a:pt x="9604" y="21154"/>
                </a:cubicBezTo>
                <a:cubicBezTo>
                  <a:pt x="9604" y="21143"/>
                  <a:pt x="9631" y="21122"/>
                  <a:pt x="9670" y="21110"/>
                </a:cubicBezTo>
                <a:cubicBezTo>
                  <a:pt x="9726" y="21092"/>
                  <a:pt x="9742" y="21097"/>
                  <a:pt x="9767" y="21122"/>
                </a:cubicBezTo>
                <a:cubicBezTo>
                  <a:pt x="9791" y="21146"/>
                  <a:pt x="9803" y="21147"/>
                  <a:pt x="9832" y="21129"/>
                </a:cubicBezTo>
                <a:cubicBezTo>
                  <a:pt x="9853" y="21116"/>
                  <a:pt x="9845" y="21092"/>
                  <a:pt x="9816" y="21079"/>
                </a:cubicBezTo>
                <a:cubicBezTo>
                  <a:pt x="9779" y="21061"/>
                  <a:pt x="9789" y="21047"/>
                  <a:pt x="9832" y="21016"/>
                </a:cubicBezTo>
                <a:cubicBezTo>
                  <a:pt x="9865" y="20993"/>
                  <a:pt x="9892" y="20916"/>
                  <a:pt x="9898" y="20854"/>
                </a:cubicBezTo>
                <a:cubicBezTo>
                  <a:pt x="9903" y="20790"/>
                  <a:pt x="9934" y="20739"/>
                  <a:pt x="9963" y="20735"/>
                </a:cubicBezTo>
                <a:cubicBezTo>
                  <a:pt x="10021" y="20728"/>
                  <a:pt x="10128" y="20795"/>
                  <a:pt x="10093" y="20817"/>
                </a:cubicBezTo>
                <a:cubicBezTo>
                  <a:pt x="10066" y="20833"/>
                  <a:pt x="10138" y="20884"/>
                  <a:pt x="10191" y="20885"/>
                </a:cubicBezTo>
                <a:cubicBezTo>
                  <a:pt x="10211" y="20886"/>
                  <a:pt x="10289" y="20902"/>
                  <a:pt x="10354" y="20916"/>
                </a:cubicBezTo>
                <a:cubicBezTo>
                  <a:pt x="10419" y="20931"/>
                  <a:pt x="10514" y="20941"/>
                  <a:pt x="10566" y="20941"/>
                </a:cubicBezTo>
                <a:cubicBezTo>
                  <a:pt x="10632" y="20942"/>
                  <a:pt x="10656" y="20946"/>
                  <a:pt x="10663" y="20954"/>
                </a:cubicBezTo>
                <a:cubicBezTo>
                  <a:pt x="10757" y="20933"/>
                  <a:pt x="10873" y="20913"/>
                  <a:pt x="10924" y="20898"/>
                </a:cubicBezTo>
                <a:cubicBezTo>
                  <a:pt x="11015" y="20871"/>
                  <a:pt x="11266" y="20809"/>
                  <a:pt x="11494" y="20760"/>
                </a:cubicBezTo>
                <a:cubicBezTo>
                  <a:pt x="12104" y="20630"/>
                  <a:pt x="12460" y="20495"/>
                  <a:pt x="12798" y="20273"/>
                </a:cubicBezTo>
                <a:cubicBezTo>
                  <a:pt x="13015" y="20132"/>
                  <a:pt x="13220" y="20035"/>
                  <a:pt x="13694" y="19843"/>
                </a:cubicBezTo>
                <a:cubicBezTo>
                  <a:pt x="14086" y="19684"/>
                  <a:pt x="14359" y="19551"/>
                  <a:pt x="14444" y="19487"/>
                </a:cubicBezTo>
                <a:cubicBezTo>
                  <a:pt x="14517" y="19432"/>
                  <a:pt x="14647" y="19370"/>
                  <a:pt x="14721" y="19343"/>
                </a:cubicBezTo>
                <a:cubicBezTo>
                  <a:pt x="14870" y="19290"/>
                  <a:pt x="15651" y="19100"/>
                  <a:pt x="16301" y="18963"/>
                </a:cubicBezTo>
                <a:cubicBezTo>
                  <a:pt x="16534" y="18914"/>
                  <a:pt x="16912" y="18819"/>
                  <a:pt x="17132" y="18757"/>
                </a:cubicBezTo>
                <a:cubicBezTo>
                  <a:pt x="17359" y="18693"/>
                  <a:pt x="17737" y="18613"/>
                  <a:pt x="17996" y="18569"/>
                </a:cubicBezTo>
                <a:cubicBezTo>
                  <a:pt x="18331" y="18514"/>
                  <a:pt x="18528" y="18464"/>
                  <a:pt x="18745" y="18388"/>
                </a:cubicBezTo>
                <a:cubicBezTo>
                  <a:pt x="18908" y="18332"/>
                  <a:pt x="19173" y="18247"/>
                  <a:pt x="19332" y="18201"/>
                </a:cubicBezTo>
                <a:cubicBezTo>
                  <a:pt x="19491" y="18155"/>
                  <a:pt x="19826" y="18043"/>
                  <a:pt x="20081" y="17952"/>
                </a:cubicBezTo>
                <a:cubicBezTo>
                  <a:pt x="21591" y="17412"/>
                  <a:pt x="21521" y="17425"/>
                  <a:pt x="21499" y="17396"/>
                </a:cubicBezTo>
                <a:lnTo>
                  <a:pt x="21499" y="17215"/>
                </a:lnTo>
                <a:cubicBezTo>
                  <a:pt x="21433" y="17179"/>
                  <a:pt x="21405" y="17165"/>
                  <a:pt x="21320" y="17121"/>
                </a:cubicBezTo>
                <a:cubicBezTo>
                  <a:pt x="21066" y="16992"/>
                  <a:pt x="20994" y="16937"/>
                  <a:pt x="20994" y="16890"/>
                </a:cubicBezTo>
                <a:cubicBezTo>
                  <a:pt x="20994" y="16857"/>
                  <a:pt x="20951" y="16773"/>
                  <a:pt x="20896" y="16703"/>
                </a:cubicBezTo>
                <a:lnTo>
                  <a:pt x="20798" y="16578"/>
                </a:lnTo>
                <a:lnTo>
                  <a:pt x="20912" y="16541"/>
                </a:lnTo>
                <a:lnTo>
                  <a:pt x="21043" y="16503"/>
                </a:lnTo>
                <a:lnTo>
                  <a:pt x="20945" y="16466"/>
                </a:lnTo>
                <a:cubicBezTo>
                  <a:pt x="20891" y="16447"/>
                  <a:pt x="20847" y="16425"/>
                  <a:pt x="20847" y="16416"/>
                </a:cubicBezTo>
                <a:cubicBezTo>
                  <a:pt x="20847" y="16386"/>
                  <a:pt x="20320" y="16141"/>
                  <a:pt x="19886" y="15973"/>
                </a:cubicBezTo>
                <a:cubicBezTo>
                  <a:pt x="19556" y="15844"/>
                  <a:pt x="19430" y="15811"/>
                  <a:pt x="19332" y="15811"/>
                </a:cubicBezTo>
                <a:cubicBezTo>
                  <a:pt x="19241" y="15811"/>
                  <a:pt x="19184" y="15799"/>
                  <a:pt x="19153" y="15767"/>
                </a:cubicBezTo>
                <a:cubicBezTo>
                  <a:pt x="19129" y="15743"/>
                  <a:pt x="19057" y="15709"/>
                  <a:pt x="18990" y="15692"/>
                </a:cubicBezTo>
                <a:cubicBezTo>
                  <a:pt x="18813" y="15648"/>
                  <a:pt x="18487" y="15367"/>
                  <a:pt x="18289" y="15093"/>
                </a:cubicBezTo>
                <a:cubicBezTo>
                  <a:pt x="18063" y="14780"/>
                  <a:pt x="18056" y="14751"/>
                  <a:pt x="18126" y="14718"/>
                </a:cubicBezTo>
                <a:cubicBezTo>
                  <a:pt x="18172" y="14697"/>
                  <a:pt x="18171" y="14683"/>
                  <a:pt x="18126" y="14662"/>
                </a:cubicBezTo>
                <a:cubicBezTo>
                  <a:pt x="18081" y="14641"/>
                  <a:pt x="18083" y="14626"/>
                  <a:pt x="18142" y="14593"/>
                </a:cubicBezTo>
                <a:cubicBezTo>
                  <a:pt x="18248" y="14536"/>
                  <a:pt x="18236" y="14513"/>
                  <a:pt x="18045" y="14344"/>
                </a:cubicBezTo>
                <a:cubicBezTo>
                  <a:pt x="17732" y="14067"/>
                  <a:pt x="17605" y="13927"/>
                  <a:pt x="17605" y="13876"/>
                </a:cubicBezTo>
                <a:cubicBezTo>
                  <a:pt x="17605" y="13847"/>
                  <a:pt x="17579" y="13825"/>
                  <a:pt x="17540" y="13819"/>
                </a:cubicBezTo>
                <a:cubicBezTo>
                  <a:pt x="17448" y="13806"/>
                  <a:pt x="17265" y="13650"/>
                  <a:pt x="17165" y="13501"/>
                </a:cubicBezTo>
                <a:cubicBezTo>
                  <a:pt x="17121" y="13437"/>
                  <a:pt x="17059" y="13355"/>
                  <a:pt x="17034" y="13320"/>
                </a:cubicBezTo>
                <a:cubicBezTo>
                  <a:pt x="17010" y="13285"/>
                  <a:pt x="16982" y="13212"/>
                  <a:pt x="16969" y="13158"/>
                </a:cubicBezTo>
                <a:cubicBezTo>
                  <a:pt x="16956" y="13103"/>
                  <a:pt x="16908" y="12966"/>
                  <a:pt x="16855" y="12852"/>
                </a:cubicBezTo>
                <a:cubicBezTo>
                  <a:pt x="16803" y="12738"/>
                  <a:pt x="16733" y="12595"/>
                  <a:pt x="16709" y="12540"/>
                </a:cubicBezTo>
                <a:cubicBezTo>
                  <a:pt x="16631" y="12361"/>
                  <a:pt x="16355" y="12091"/>
                  <a:pt x="16122" y="11972"/>
                </a:cubicBezTo>
                <a:cubicBezTo>
                  <a:pt x="15977" y="11898"/>
                  <a:pt x="15684" y="11859"/>
                  <a:pt x="15503" y="11891"/>
                </a:cubicBezTo>
                <a:cubicBezTo>
                  <a:pt x="15434" y="11903"/>
                  <a:pt x="15360" y="11905"/>
                  <a:pt x="15340" y="11897"/>
                </a:cubicBezTo>
                <a:cubicBezTo>
                  <a:pt x="15319" y="11889"/>
                  <a:pt x="15267" y="11782"/>
                  <a:pt x="15226" y="11653"/>
                </a:cubicBezTo>
                <a:cubicBezTo>
                  <a:pt x="15185" y="11525"/>
                  <a:pt x="15109" y="11272"/>
                  <a:pt x="15047" y="11098"/>
                </a:cubicBezTo>
                <a:cubicBezTo>
                  <a:pt x="14935" y="10790"/>
                  <a:pt x="14850" y="10465"/>
                  <a:pt x="14802" y="10099"/>
                </a:cubicBezTo>
                <a:cubicBezTo>
                  <a:pt x="14712" y="9403"/>
                  <a:pt x="14436" y="8772"/>
                  <a:pt x="13857" y="7977"/>
                </a:cubicBezTo>
                <a:cubicBezTo>
                  <a:pt x="13460" y="7433"/>
                  <a:pt x="12661" y="6721"/>
                  <a:pt x="11755" y="6092"/>
                </a:cubicBezTo>
                <a:cubicBezTo>
                  <a:pt x="11301" y="5777"/>
                  <a:pt x="10855" y="5411"/>
                  <a:pt x="10761" y="5287"/>
                </a:cubicBezTo>
                <a:cubicBezTo>
                  <a:pt x="10699" y="5205"/>
                  <a:pt x="10692" y="5163"/>
                  <a:pt x="10729" y="5062"/>
                </a:cubicBezTo>
                <a:cubicBezTo>
                  <a:pt x="10754" y="4994"/>
                  <a:pt x="10777" y="4863"/>
                  <a:pt x="10794" y="4769"/>
                </a:cubicBezTo>
                <a:cubicBezTo>
                  <a:pt x="10830" y="4566"/>
                  <a:pt x="10929" y="4469"/>
                  <a:pt x="11234" y="4294"/>
                </a:cubicBezTo>
                <a:cubicBezTo>
                  <a:pt x="12240" y="3720"/>
                  <a:pt x="13465" y="3252"/>
                  <a:pt x="15030" y="2853"/>
                </a:cubicBezTo>
                <a:cubicBezTo>
                  <a:pt x="17489" y="2225"/>
                  <a:pt x="19101" y="1736"/>
                  <a:pt x="20978" y="1042"/>
                </a:cubicBezTo>
                <a:cubicBezTo>
                  <a:pt x="21256" y="940"/>
                  <a:pt x="21312" y="931"/>
                  <a:pt x="21499" y="868"/>
                </a:cubicBezTo>
                <a:lnTo>
                  <a:pt x="21499" y="0"/>
                </a:lnTo>
                <a:lnTo>
                  <a:pt x="4700" y="0"/>
                </a:lnTo>
                <a:close/>
                <a:moveTo>
                  <a:pt x="9979" y="21210"/>
                </a:moveTo>
                <a:cubicBezTo>
                  <a:pt x="9978" y="21212"/>
                  <a:pt x="9979" y="21214"/>
                  <a:pt x="9979" y="21216"/>
                </a:cubicBezTo>
                <a:cubicBezTo>
                  <a:pt x="9979" y="21221"/>
                  <a:pt x="10054" y="21237"/>
                  <a:pt x="10077" y="21247"/>
                </a:cubicBezTo>
                <a:cubicBezTo>
                  <a:pt x="10042" y="21233"/>
                  <a:pt x="10025" y="21224"/>
                  <a:pt x="10012" y="21216"/>
                </a:cubicBezTo>
                <a:lnTo>
                  <a:pt x="9979" y="21210"/>
                </a:lnTo>
                <a:close/>
                <a:moveTo>
                  <a:pt x="8073" y="21391"/>
                </a:moveTo>
                <a:cubicBezTo>
                  <a:pt x="8040" y="21396"/>
                  <a:pt x="8073" y="21397"/>
                  <a:pt x="8138" y="21397"/>
                </a:cubicBezTo>
                <a:cubicBezTo>
                  <a:pt x="8203" y="21397"/>
                  <a:pt x="8235" y="21396"/>
                  <a:pt x="8203" y="21391"/>
                </a:cubicBezTo>
                <a:cubicBezTo>
                  <a:pt x="8171" y="21386"/>
                  <a:pt x="8105" y="21386"/>
                  <a:pt x="8073" y="2139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45" name="Soft Tissue Injurues"/>
          <p:cNvSpPr txBox="1"/>
          <p:nvPr/>
        </p:nvSpPr>
        <p:spPr>
          <a:xfrm>
            <a:off x="4487213" y="696654"/>
            <a:ext cx="489236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Soft </a:t>
            </a:r>
            <a:r>
              <a:rPr lang="en-AU" dirty="0"/>
              <a:t>t</a:t>
            </a:r>
            <a:r>
              <a:rPr dirty="0"/>
              <a:t>issue </a:t>
            </a:r>
            <a:r>
              <a:rPr lang="en-AU" dirty="0" err="1"/>
              <a:t>i</a:t>
            </a:r>
            <a:r>
              <a:rPr dirty="0" err="1"/>
              <a:t>njur</a:t>
            </a:r>
            <a:r>
              <a:rPr lang="en-AU" dirty="0" err="1"/>
              <a:t>i</a:t>
            </a:r>
            <a:r>
              <a:rPr dirty="0"/>
              <a:t>es</a:t>
            </a:r>
          </a:p>
        </p:txBody>
      </p:sp>
      <p:pic>
        <p:nvPicPr>
          <p:cNvPr id="246" name="Field hockey - woman falling.jpg" descr="Field hockey - woman falling.jpg"/>
          <p:cNvPicPr>
            <a:picLocks noChangeAspect="1"/>
          </p:cNvPicPr>
          <p:nvPr/>
        </p:nvPicPr>
        <p:blipFill>
          <a:blip r:embed="rId5"/>
          <a:srcRect l="11" t="6134" r="2" b="10"/>
          <a:stretch>
            <a:fillRect/>
          </a:stretch>
        </p:blipFill>
        <p:spPr>
          <a:xfrm>
            <a:off x="3355351" y="5498747"/>
            <a:ext cx="3350023" cy="20963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3573" y="3"/>
                </a:moveTo>
                <a:cubicBezTo>
                  <a:pt x="13563" y="-10"/>
                  <a:pt x="13530" y="19"/>
                  <a:pt x="13480" y="101"/>
                </a:cubicBezTo>
                <a:cubicBezTo>
                  <a:pt x="13446" y="158"/>
                  <a:pt x="13413" y="198"/>
                  <a:pt x="13406" y="191"/>
                </a:cubicBezTo>
                <a:cubicBezTo>
                  <a:pt x="13399" y="184"/>
                  <a:pt x="13374" y="212"/>
                  <a:pt x="13350" y="252"/>
                </a:cubicBezTo>
                <a:cubicBezTo>
                  <a:pt x="13326" y="293"/>
                  <a:pt x="13295" y="326"/>
                  <a:pt x="13281" y="326"/>
                </a:cubicBezTo>
                <a:cubicBezTo>
                  <a:pt x="13267" y="326"/>
                  <a:pt x="13255" y="355"/>
                  <a:pt x="13255" y="387"/>
                </a:cubicBezTo>
                <a:cubicBezTo>
                  <a:pt x="13255" y="478"/>
                  <a:pt x="13144" y="868"/>
                  <a:pt x="13092" y="959"/>
                </a:cubicBezTo>
                <a:cubicBezTo>
                  <a:pt x="13066" y="1004"/>
                  <a:pt x="13021" y="1051"/>
                  <a:pt x="12992" y="1062"/>
                </a:cubicBezTo>
                <a:cubicBezTo>
                  <a:pt x="12932" y="1082"/>
                  <a:pt x="12808" y="1023"/>
                  <a:pt x="12774" y="959"/>
                </a:cubicBezTo>
                <a:cubicBezTo>
                  <a:pt x="12761" y="935"/>
                  <a:pt x="12742" y="930"/>
                  <a:pt x="12728" y="943"/>
                </a:cubicBezTo>
                <a:cubicBezTo>
                  <a:pt x="12701" y="970"/>
                  <a:pt x="12683" y="973"/>
                  <a:pt x="12488" y="1000"/>
                </a:cubicBezTo>
                <a:cubicBezTo>
                  <a:pt x="12410" y="1011"/>
                  <a:pt x="12330" y="1040"/>
                  <a:pt x="12308" y="1062"/>
                </a:cubicBezTo>
                <a:cubicBezTo>
                  <a:pt x="12287" y="1083"/>
                  <a:pt x="12168" y="1128"/>
                  <a:pt x="12045" y="1164"/>
                </a:cubicBezTo>
                <a:cubicBezTo>
                  <a:pt x="11985" y="1181"/>
                  <a:pt x="11914" y="1205"/>
                  <a:pt x="11840" y="1229"/>
                </a:cubicBezTo>
                <a:cubicBezTo>
                  <a:pt x="11844" y="1246"/>
                  <a:pt x="11825" y="1307"/>
                  <a:pt x="11794" y="1368"/>
                </a:cubicBezTo>
                <a:cubicBezTo>
                  <a:pt x="11745" y="1466"/>
                  <a:pt x="11724" y="1485"/>
                  <a:pt x="11653" y="1491"/>
                </a:cubicBezTo>
                <a:cubicBezTo>
                  <a:pt x="11678" y="1494"/>
                  <a:pt x="11689" y="1504"/>
                  <a:pt x="11687" y="1552"/>
                </a:cubicBezTo>
                <a:cubicBezTo>
                  <a:pt x="11666" y="1954"/>
                  <a:pt x="11669" y="1992"/>
                  <a:pt x="11733" y="2087"/>
                </a:cubicBezTo>
                <a:cubicBezTo>
                  <a:pt x="11796" y="2181"/>
                  <a:pt x="11799" y="2197"/>
                  <a:pt x="11794" y="2422"/>
                </a:cubicBezTo>
                <a:cubicBezTo>
                  <a:pt x="11793" y="2496"/>
                  <a:pt x="11804" y="2616"/>
                  <a:pt x="11820" y="2688"/>
                </a:cubicBezTo>
                <a:cubicBezTo>
                  <a:pt x="11836" y="2760"/>
                  <a:pt x="11848" y="2853"/>
                  <a:pt x="11848" y="2892"/>
                </a:cubicBezTo>
                <a:cubicBezTo>
                  <a:pt x="11848" y="2941"/>
                  <a:pt x="11863" y="2971"/>
                  <a:pt x="11894" y="2990"/>
                </a:cubicBezTo>
                <a:cubicBezTo>
                  <a:pt x="11978" y="3042"/>
                  <a:pt x="12004" y="3141"/>
                  <a:pt x="11996" y="3415"/>
                </a:cubicBezTo>
                <a:lnTo>
                  <a:pt x="11989" y="3664"/>
                </a:lnTo>
                <a:lnTo>
                  <a:pt x="12050" y="3673"/>
                </a:lnTo>
                <a:cubicBezTo>
                  <a:pt x="12083" y="3678"/>
                  <a:pt x="12121" y="3706"/>
                  <a:pt x="12134" y="3734"/>
                </a:cubicBezTo>
                <a:cubicBezTo>
                  <a:pt x="12148" y="3762"/>
                  <a:pt x="12175" y="3798"/>
                  <a:pt x="12196" y="3816"/>
                </a:cubicBezTo>
                <a:cubicBezTo>
                  <a:pt x="12216" y="3834"/>
                  <a:pt x="12236" y="3886"/>
                  <a:pt x="12239" y="3930"/>
                </a:cubicBezTo>
                <a:cubicBezTo>
                  <a:pt x="12243" y="3982"/>
                  <a:pt x="12261" y="4024"/>
                  <a:pt x="12288" y="4040"/>
                </a:cubicBezTo>
                <a:cubicBezTo>
                  <a:pt x="12312" y="4055"/>
                  <a:pt x="12338" y="4100"/>
                  <a:pt x="12344" y="4143"/>
                </a:cubicBezTo>
                <a:cubicBezTo>
                  <a:pt x="12351" y="4185"/>
                  <a:pt x="12377" y="4242"/>
                  <a:pt x="12403" y="4269"/>
                </a:cubicBezTo>
                <a:cubicBezTo>
                  <a:pt x="12447" y="4315"/>
                  <a:pt x="12457" y="4314"/>
                  <a:pt x="12521" y="4269"/>
                </a:cubicBezTo>
                <a:cubicBezTo>
                  <a:pt x="12599" y="4215"/>
                  <a:pt x="12891" y="4098"/>
                  <a:pt x="12951" y="4098"/>
                </a:cubicBezTo>
                <a:cubicBezTo>
                  <a:pt x="13001" y="4098"/>
                  <a:pt x="13020" y="4148"/>
                  <a:pt x="13015" y="4273"/>
                </a:cubicBezTo>
                <a:cubicBezTo>
                  <a:pt x="13012" y="4329"/>
                  <a:pt x="13021" y="4394"/>
                  <a:pt x="13033" y="4416"/>
                </a:cubicBezTo>
                <a:cubicBezTo>
                  <a:pt x="13049" y="4447"/>
                  <a:pt x="13047" y="4493"/>
                  <a:pt x="13025" y="4600"/>
                </a:cubicBezTo>
                <a:cubicBezTo>
                  <a:pt x="13009" y="4679"/>
                  <a:pt x="12986" y="4822"/>
                  <a:pt x="12974" y="4919"/>
                </a:cubicBezTo>
                <a:cubicBezTo>
                  <a:pt x="12962" y="5016"/>
                  <a:pt x="12935" y="5137"/>
                  <a:pt x="12915" y="5189"/>
                </a:cubicBezTo>
                <a:cubicBezTo>
                  <a:pt x="12895" y="5240"/>
                  <a:pt x="12880" y="5315"/>
                  <a:pt x="12879" y="5356"/>
                </a:cubicBezTo>
                <a:cubicBezTo>
                  <a:pt x="12879" y="5397"/>
                  <a:pt x="12866" y="5458"/>
                  <a:pt x="12851" y="5491"/>
                </a:cubicBezTo>
                <a:cubicBezTo>
                  <a:pt x="12806" y="5586"/>
                  <a:pt x="12753" y="5904"/>
                  <a:pt x="12741" y="6141"/>
                </a:cubicBezTo>
                <a:cubicBezTo>
                  <a:pt x="12731" y="6347"/>
                  <a:pt x="12633" y="6952"/>
                  <a:pt x="12600" y="7019"/>
                </a:cubicBezTo>
                <a:cubicBezTo>
                  <a:pt x="12576" y="7069"/>
                  <a:pt x="12421" y="7661"/>
                  <a:pt x="12385" y="7841"/>
                </a:cubicBezTo>
                <a:cubicBezTo>
                  <a:pt x="12345" y="8044"/>
                  <a:pt x="12276" y="8256"/>
                  <a:pt x="12186" y="8470"/>
                </a:cubicBezTo>
                <a:cubicBezTo>
                  <a:pt x="12051" y="8788"/>
                  <a:pt x="12001" y="8973"/>
                  <a:pt x="11861" y="9647"/>
                </a:cubicBezTo>
                <a:cubicBezTo>
                  <a:pt x="11704" y="10398"/>
                  <a:pt x="11637" y="10652"/>
                  <a:pt x="11543" y="10860"/>
                </a:cubicBezTo>
                <a:cubicBezTo>
                  <a:pt x="11509" y="10937"/>
                  <a:pt x="11457" y="11068"/>
                  <a:pt x="11428" y="11150"/>
                </a:cubicBezTo>
                <a:cubicBezTo>
                  <a:pt x="11399" y="11233"/>
                  <a:pt x="11318" y="11407"/>
                  <a:pt x="11249" y="11539"/>
                </a:cubicBezTo>
                <a:cubicBezTo>
                  <a:pt x="11180" y="11670"/>
                  <a:pt x="11111" y="11813"/>
                  <a:pt x="11098" y="11853"/>
                </a:cubicBezTo>
                <a:lnTo>
                  <a:pt x="11075" y="11927"/>
                </a:lnTo>
                <a:lnTo>
                  <a:pt x="11039" y="11857"/>
                </a:lnTo>
                <a:cubicBezTo>
                  <a:pt x="11020" y="11819"/>
                  <a:pt x="11006" y="11798"/>
                  <a:pt x="11006" y="11808"/>
                </a:cubicBezTo>
                <a:cubicBezTo>
                  <a:pt x="11006" y="11850"/>
                  <a:pt x="10890" y="11731"/>
                  <a:pt x="10860" y="11657"/>
                </a:cubicBezTo>
                <a:cubicBezTo>
                  <a:pt x="10825" y="11571"/>
                  <a:pt x="10734" y="11494"/>
                  <a:pt x="10661" y="11494"/>
                </a:cubicBezTo>
                <a:cubicBezTo>
                  <a:pt x="10632" y="11494"/>
                  <a:pt x="10604" y="11470"/>
                  <a:pt x="10591" y="11432"/>
                </a:cubicBezTo>
                <a:cubicBezTo>
                  <a:pt x="10572" y="11374"/>
                  <a:pt x="10559" y="11373"/>
                  <a:pt x="10389" y="11387"/>
                </a:cubicBezTo>
                <a:lnTo>
                  <a:pt x="10208" y="11404"/>
                </a:lnTo>
                <a:lnTo>
                  <a:pt x="10139" y="11530"/>
                </a:lnTo>
                <a:cubicBezTo>
                  <a:pt x="10101" y="11600"/>
                  <a:pt x="10054" y="11659"/>
                  <a:pt x="10034" y="11661"/>
                </a:cubicBezTo>
                <a:cubicBezTo>
                  <a:pt x="10013" y="11664"/>
                  <a:pt x="9966" y="11707"/>
                  <a:pt x="9929" y="11759"/>
                </a:cubicBezTo>
                <a:cubicBezTo>
                  <a:pt x="9891" y="11812"/>
                  <a:pt x="9832" y="11876"/>
                  <a:pt x="9798" y="11898"/>
                </a:cubicBezTo>
                <a:cubicBezTo>
                  <a:pt x="9723" y="11949"/>
                  <a:pt x="9555" y="12212"/>
                  <a:pt x="9524" y="12331"/>
                </a:cubicBezTo>
                <a:cubicBezTo>
                  <a:pt x="9505" y="12405"/>
                  <a:pt x="9506" y="12453"/>
                  <a:pt x="9540" y="12617"/>
                </a:cubicBezTo>
                <a:cubicBezTo>
                  <a:pt x="9561" y="12725"/>
                  <a:pt x="9580" y="12878"/>
                  <a:pt x="9581" y="12957"/>
                </a:cubicBezTo>
                <a:cubicBezTo>
                  <a:pt x="9581" y="13035"/>
                  <a:pt x="9594" y="13122"/>
                  <a:pt x="9609" y="13153"/>
                </a:cubicBezTo>
                <a:cubicBezTo>
                  <a:pt x="9623" y="13183"/>
                  <a:pt x="9629" y="13225"/>
                  <a:pt x="9624" y="13247"/>
                </a:cubicBezTo>
                <a:cubicBezTo>
                  <a:pt x="9619" y="13268"/>
                  <a:pt x="9623" y="13297"/>
                  <a:pt x="9634" y="13308"/>
                </a:cubicBezTo>
                <a:cubicBezTo>
                  <a:pt x="9672" y="13345"/>
                  <a:pt x="9655" y="13474"/>
                  <a:pt x="9593" y="13602"/>
                </a:cubicBezTo>
                <a:cubicBezTo>
                  <a:pt x="9560" y="13673"/>
                  <a:pt x="9497" y="13839"/>
                  <a:pt x="9453" y="13974"/>
                </a:cubicBezTo>
                <a:cubicBezTo>
                  <a:pt x="9419" y="14077"/>
                  <a:pt x="9387" y="14157"/>
                  <a:pt x="9363" y="14203"/>
                </a:cubicBezTo>
                <a:cubicBezTo>
                  <a:pt x="9391" y="14209"/>
                  <a:pt x="9392" y="14268"/>
                  <a:pt x="9358" y="14342"/>
                </a:cubicBezTo>
                <a:cubicBezTo>
                  <a:pt x="9336" y="14389"/>
                  <a:pt x="9317" y="14450"/>
                  <a:pt x="9317" y="14477"/>
                </a:cubicBezTo>
                <a:cubicBezTo>
                  <a:pt x="9317" y="14504"/>
                  <a:pt x="9300" y="14564"/>
                  <a:pt x="9279" y="14611"/>
                </a:cubicBezTo>
                <a:cubicBezTo>
                  <a:pt x="9257" y="14659"/>
                  <a:pt x="9247" y="14713"/>
                  <a:pt x="9253" y="14730"/>
                </a:cubicBezTo>
                <a:cubicBezTo>
                  <a:pt x="9260" y="14747"/>
                  <a:pt x="9242" y="14775"/>
                  <a:pt x="9215" y="14791"/>
                </a:cubicBezTo>
                <a:cubicBezTo>
                  <a:pt x="9195" y="14803"/>
                  <a:pt x="9181" y="14804"/>
                  <a:pt x="9169" y="14808"/>
                </a:cubicBezTo>
                <a:cubicBezTo>
                  <a:pt x="9173" y="14853"/>
                  <a:pt x="9142" y="14939"/>
                  <a:pt x="9061" y="15118"/>
                </a:cubicBezTo>
                <a:cubicBezTo>
                  <a:pt x="9001" y="15253"/>
                  <a:pt x="8944" y="15385"/>
                  <a:pt x="8933" y="15412"/>
                </a:cubicBezTo>
                <a:cubicBezTo>
                  <a:pt x="8923" y="15439"/>
                  <a:pt x="8875" y="15548"/>
                  <a:pt x="8826" y="15649"/>
                </a:cubicBezTo>
                <a:cubicBezTo>
                  <a:pt x="8739" y="15828"/>
                  <a:pt x="8691" y="15900"/>
                  <a:pt x="8539" y="16091"/>
                </a:cubicBezTo>
                <a:cubicBezTo>
                  <a:pt x="8419" y="16242"/>
                  <a:pt x="8221" y="16532"/>
                  <a:pt x="8201" y="16585"/>
                </a:cubicBezTo>
                <a:cubicBezTo>
                  <a:pt x="8191" y="16613"/>
                  <a:pt x="8162" y="16675"/>
                  <a:pt x="8135" y="16724"/>
                </a:cubicBezTo>
                <a:cubicBezTo>
                  <a:pt x="8108" y="16773"/>
                  <a:pt x="8027" y="16917"/>
                  <a:pt x="7958" y="17047"/>
                </a:cubicBezTo>
                <a:cubicBezTo>
                  <a:pt x="7890" y="17177"/>
                  <a:pt x="7797" y="17330"/>
                  <a:pt x="7751" y="17386"/>
                </a:cubicBezTo>
                <a:cubicBezTo>
                  <a:pt x="7705" y="17442"/>
                  <a:pt x="7667" y="17504"/>
                  <a:pt x="7667" y="17525"/>
                </a:cubicBezTo>
                <a:cubicBezTo>
                  <a:pt x="7667" y="17546"/>
                  <a:pt x="7642" y="17595"/>
                  <a:pt x="7610" y="17635"/>
                </a:cubicBezTo>
                <a:cubicBezTo>
                  <a:pt x="7579" y="17676"/>
                  <a:pt x="7543" y="17728"/>
                  <a:pt x="7531" y="17750"/>
                </a:cubicBezTo>
                <a:cubicBezTo>
                  <a:pt x="7305" y="18146"/>
                  <a:pt x="7196" y="18240"/>
                  <a:pt x="6907" y="18297"/>
                </a:cubicBezTo>
                <a:cubicBezTo>
                  <a:pt x="6648" y="18348"/>
                  <a:pt x="6336" y="18335"/>
                  <a:pt x="6177" y="18265"/>
                </a:cubicBezTo>
                <a:cubicBezTo>
                  <a:pt x="6027" y="18198"/>
                  <a:pt x="5856" y="18105"/>
                  <a:pt x="5806" y="18064"/>
                </a:cubicBezTo>
                <a:cubicBezTo>
                  <a:pt x="5778" y="18041"/>
                  <a:pt x="5702" y="17989"/>
                  <a:pt x="5637" y="17950"/>
                </a:cubicBezTo>
                <a:cubicBezTo>
                  <a:pt x="5572" y="17911"/>
                  <a:pt x="5494" y="17864"/>
                  <a:pt x="5463" y="17844"/>
                </a:cubicBezTo>
                <a:cubicBezTo>
                  <a:pt x="5432" y="17823"/>
                  <a:pt x="5393" y="17800"/>
                  <a:pt x="5376" y="17795"/>
                </a:cubicBezTo>
                <a:cubicBezTo>
                  <a:pt x="5314" y="17775"/>
                  <a:pt x="5248" y="17724"/>
                  <a:pt x="5248" y="17697"/>
                </a:cubicBezTo>
                <a:cubicBezTo>
                  <a:pt x="5248" y="17651"/>
                  <a:pt x="5183" y="17623"/>
                  <a:pt x="5013" y="17594"/>
                </a:cubicBezTo>
                <a:cubicBezTo>
                  <a:pt x="4961" y="17586"/>
                  <a:pt x="4895" y="17558"/>
                  <a:pt x="4865" y="17533"/>
                </a:cubicBezTo>
                <a:cubicBezTo>
                  <a:pt x="4834" y="17508"/>
                  <a:pt x="4785" y="17484"/>
                  <a:pt x="4760" y="17476"/>
                </a:cubicBezTo>
                <a:cubicBezTo>
                  <a:pt x="4670" y="17449"/>
                  <a:pt x="4021" y="17047"/>
                  <a:pt x="3849" y="16912"/>
                </a:cubicBezTo>
                <a:cubicBezTo>
                  <a:pt x="3826" y="16894"/>
                  <a:pt x="3791" y="16886"/>
                  <a:pt x="3772" y="16900"/>
                </a:cubicBezTo>
                <a:cubicBezTo>
                  <a:pt x="3753" y="16913"/>
                  <a:pt x="3733" y="16927"/>
                  <a:pt x="3726" y="16928"/>
                </a:cubicBezTo>
                <a:cubicBezTo>
                  <a:pt x="3694" y="16935"/>
                  <a:pt x="3666" y="17009"/>
                  <a:pt x="3662" y="17104"/>
                </a:cubicBezTo>
                <a:cubicBezTo>
                  <a:pt x="3659" y="17161"/>
                  <a:pt x="3653" y="17222"/>
                  <a:pt x="3646" y="17239"/>
                </a:cubicBezTo>
                <a:cubicBezTo>
                  <a:pt x="3640" y="17256"/>
                  <a:pt x="3644" y="17282"/>
                  <a:pt x="3654" y="17292"/>
                </a:cubicBezTo>
                <a:cubicBezTo>
                  <a:pt x="3678" y="17316"/>
                  <a:pt x="3678" y="17462"/>
                  <a:pt x="3654" y="17500"/>
                </a:cubicBezTo>
                <a:cubicBezTo>
                  <a:pt x="3643" y="17519"/>
                  <a:pt x="3645" y="17554"/>
                  <a:pt x="3659" y="17594"/>
                </a:cubicBezTo>
                <a:cubicBezTo>
                  <a:pt x="3672" y="17629"/>
                  <a:pt x="3699" y="17702"/>
                  <a:pt x="3718" y="17758"/>
                </a:cubicBezTo>
                <a:cubicBezTo>
                  <a:pt x="3737" y="17813"/>
                  <a:pt x="3770" y="17890"/>
                  <a:pt x="3790" y="17925"/>
                </a:cubicBezTo>
                <a:cubicBezTo>
                  <a:pt x="3844" y="18021"/>
                  <a:pt x="3806" y="18031"/>
                  <a:pt x="3634" y="17978"/>
                </a:cubicBezTo>
                <a:cubicBezTo>
                  <a:pt x="3489" y="17935"/>
                  <a:pt x="3366" y="17921"/>
                  <a:pt x="3429" y="17954"/>
                </a:cubicBezTo>
                <a:cubicBezTo>
                  <a:pt x="3444" y="17962"/>
                  <a:pt x="3475" y="17977"/>
                  <a:pt x="3496" y="17991"/>
                </a:cubicBezTo>
                <a:cubicBezTo>
                  <a:pt x="3571" y="18040"/>
                  <a:pt x="3726" y="18100"/>
                  <a:pt x="3851" y="18126"/>
                </a:cubicBezTo>
                <a:cubicBezTo>
                  <a:pt x="3949" y="18146"/>
                  <a:pt x="4032" y="18174"/>
                  <a:pt x="4061" y="18195"/>
                </a:cubicBezTo>
                <a:cubicBezTo>
                  <a:pt x="4070" y="18198"/>
                  <a:pt x="4080" y="18204"/>
                  <a:pt x="4089" y="18207"/>
                </a:cubicBezTo>
                <a:cubicBezTo>
                  <a:pt x="4107" y="18218"/>
                  <a:pt x="4144" y="18228"/>
                  <a:pt x="4189" y="18232"/>
                </a:cubicBezTo>
                <a:cubicBezTo>
                  <a:pt x="4240" y="18236"/>
                  <a:pt x="4291" y="18246"/>
                  <a:pt x="4302" y="18256"/>
                </a:cubicBezTo>
                <a:cubicBezTo>
                  <a:pt x="4312" y="18267"/>
                  <a:pt x="4332" y="18277"/>
                  <a:pt x="4348" y="18281"/>
                </a:cubicBezTo>
                <a:cubicBezTo>
                  <a:pt x="4359" y="18284"/>
                  <a:pt x="4374" y="18303"/>
                  <a:pt x="4386" y="18322"/>
                </a:cubicBezTo>
                <a:cubicBezTo>
                  <a:pt x="4395" y="18326"/>
                  <a:pt x="4404" y="18331"/>
                  <a:pt x="4412" y="18334"/>
                </a:cubicBezTo>
                <a:cubicBezTo>
                  <a:pt x="4427" y="18329"/>
                  <a:pt x="4443" y="18331"/>
                  <a:pt x="4465" y="18346"/>
                </a:cubicBezTo>
                <a:cubicBezTo>
                  <a:pt x="4492" y="18340"/>
                  <a:pt x="4536" y="18357"/>
                  <a:pt x="4586" y="18387"/>
                </a:cubicBezTo>
                <a:cubicBezTo>
                  <a:pt x="4591" y="18390"/>
                  <a:pt x="4596" y="18396"/>
                  <a:pt x="4601" y="18399"/>
                </a:cubicBezTo>
                <a:cubicBezTo>
                  <a:pt x="4606" y="18403"/>
                  <a:pt x="4612" y="18405"/>
                  <a:pt x="4616" y="18408"/>
                </a:cubicBezTo>
                <a:cubicBezTo>
                  <a:pt x="4634" y="18411"/>
                  <a:pt x="4647" y="18418"/>
                  <a:pt x="4665" y="18424"/>
                </a:cubicBezTo>
                <a:cubicBezTo>
                  <a:pt x="4669" y="18422"/>
                  <a:pt x="4674" y="18420"/>
                  <a:pt x="4675" y="18416"/>
                </a:cubicBezTo>
                <a:cubicBezTo>
                  <a:pt x="4680" y="18402"/>
                  <a:pt x="4733" y="18409"/>
                  <a:pt x="4793" y="18432"/>
                </a:cubicBezTo>
                <a:cubicBezTo>
                  <a:pt x="4847" y="18453"/>
                  <a:pt x="4862" y="18462"/>
                  <a:pt x="4885" y="18473"/>
                </a:cubicBezTo>
                <a:cubicBezTo>
                  <a:pt x="4920" y="18484"/>
                  <a:pt x="4952" y="18498"/>
                  <a:pt x="4980" y="18506"/>
                </a:cubicBezTo>
                <a:cubicBezTo>
                  <a:pt x="5034" y="18521"/>
                  <a:pt x="5128" y="18545"/>
                  <a:pt x="5187" y="18563"/>
                </a:cubicBezTo>
                <a:cubicBezTo>
                  <a:pt x="5246" y="18580"/>
                  <a:pt x="5320" y="18600"/>
                  <a:pt x="5351" y="18608"/>
                </a:cubicBezTo>
                <a:cubicBezTo>
                  <a:pt x="5381" y="18615"/>
                  <a:pt x="5413" y="18633"/>
                  <a:pt x="5422" y="18649"/>
                </a:cubicBezTo>
                <a:cubicBezTo>
                  <a:pt x="5423" y="18649"/>
                  <a:pt x="5425" y="18652"/>
                  <a:pt x="5425" y="18653"/>
                </a:cubicBezTo>
                <a:cubicBezTo>
                  <a:pt x="5538" y="18682"/>
                  <a:pt x="5761" y="18748"/>
                  <a:pt x="5791" y="18763"/>
                </a:cubicBezTo>
                <a:cubicBezTo>
                  <a:pt x="5818" y="18777"/>
                  <a:pt x="5854" y="18789"/>
                  <a:pt x="5965" y="18812"/>
                </a:cubicBezTo>
                <a:cubicBezTo>
                  <a:pt x="5993" y="18818"/>
                  <a:pt x="6022" y="18830"/>
                  <a:pt x="6029" y="18841"/>
                </a:cubicBezTo>
                <a:cubicBezTo>
                  <a:pt x="6036" y="18852"/>
                  <a:pt x="6063" y="18861"/>
                  <a:pt x="6088" y="18861"/>
                </a:cubicBezTo>
                <a:cubicBezTo>
                  <a:pt x="6112" y="18861"/>
                  <a:pt x="6150" y="18875"/>
                  <a:pt x="6172" y="18894"/>
                </a:cubicBezTo>
                <a:cubicBezTo>
                  <a:pt x="6194" y="18912"/>
                  <a:pt x="6250" y="18934"/>
                  <a:pt x="6298" y="18939"/>
                </a:cubicBezTo>
                <a:cubicBezTo>
                  <a:pt x="6394" y="18948"/>
                  <a:pt x="6459" y="18961"/>
                  <a:pt x="6518" y="18992"/>
                </a:cubicBezTo>
                <a:cubicBezTo>
                  <a:pt x="6563" y="19015"/>
                  <a:pt x="6669" y="19044"/>
                  <a:pt x="6712" y="19045"/>
                </a:cubicBezTo>
                <a:cubicBezTo>
                  <a:pt x="6728" y="19045"/>
                  <a:pt x="6761" y="19056"/>
                  <a:pt x="6786" y="19069"/>
                </a:cubicBezTo>
                <a:cubicBezTo>
                  <a:pt x="6812" y="19083"/>
                  <a:pt x="6908" y="19111"/>
                  <a:pt x="7001" y="19131"/>
                </a:cubicBezTo>
                <a:cubicBezTo>
                  <a:pt x="7094" y="19150"/>
                  <a:pt x="7190" y="19181"/>
                  <a:pt x="7216" y="19196"/>
                </a:cubicBezTo>
                <a:cubicBezTo>
                  <a:pt x="7242" y="19211"/>
                  <a:pt x="7328" y="19237"/>
                  <a:pt x="7406" y="19253"/>
                </a:cubicBezTo>
                <a:cubicBezTo>
                  <a:pt x="7483" y="19270"/>
                  <a:pt x="7562" y="19288"/>
                  <a:pt x="7582" y="19294"/>
                </a:cubicBezTo>
                <a:cubicBezTo>
                  <a:pt x="7603" y="19300"/>
                  <a:pt x="7658" y="19313"/>
                  <a:pt x="7702" y="19323"/>
                </a:cubicBezTo>
                <a:cubicBezTo>
                  <a:pt x="7806" y="19346"/>
                  <a:pt x="7825" y="19363"/>
                  <a:pt x="7797" y="19417"/>
                </a:cubicBezTo>
                <a:cubicBezTo>
                  <a:pt x="7779" y="19452"/>
                  <a:pt x="7787" y="19462"/>
                  <a:pt x="7841" y="19462"/>
                </a:cubicBezTo>
                <a:cubicBezTo>
                  <a:pt x="7882" y="19462"/>
                  <a:pt x="7919" y="19481"/>
                  <a:pt x="7940" y="19519"/>
                </a:cubicBezTo>
                <a:cubicBezTo>
                  <a:pt x="7959" y="19552"/>
                  <a:pt x="7967" y="19580"/>
                  <a:pt x="7958" y="19580"/>
                </a:cubicBezTo>
                <a:cubicBezTo>
                  <a:pt x="7950" y="19580"/>
                  <a:pt x="7947" y="19587"/>
                  <a:pt x="7953" y="19597"/>
                </a:cubicBezTo>
                <a:cubicBezTo>
                  <a:pt x="7959" y="19606"/>
                  <a:pt x="7983" y="19597"/>
                  <a:pt x="8007" y="19572"/>
                </a:cubicBezTo>
                <a:cubicBezTo>
                  <a:pt x="8062" y="19516"/>
                  <a:pt x="8181" y="19526"/>
                  <a:pt x="8227" y="19593"/>
                </a:cubicBezTo>
                <a:cubicBezTo>
                  <a:pt x="8260" y="19640"/>
                  <a:pt x="8265" y="19638"/>
                  <a:pt x="8276" y="19593"/>
                </a:cubicBezTo>
                <a:cubicBezTo>
                  <a:pt x="8284" y="19558"/>
                  <a:pt x="8293" y="19552"/>
                  <a:pt x="8309" y="19572"/>
                </a:cubicBezTo>
                <a:cubicBezTo>
                  <a:pt x="8362" y="19638"/>
                  <a:pt x="8551" y="19578"/>
                  <a:pt x="8603" y="19478"/>
                </a:cubicBezTo>
                <a:cubicBezTo>
                  <a:pt x="8617" y="19452"/>
                  <a:pt x="8645" y="19429"/>
                  <a:pt x="8665" y="19429"/>
                </a:cubicBezTo>
                <a:cubicBezTo>
                  <a:pt x="8684" y="19429"/>
                  <a:pt x="8726" y="19409"/>
                  <a:pt x="8757" y="19384"/>
                </a:cubicBezTo>
                <a:cubicBezTo>
                  <a:pt x="8787" y="19359"/>
                  <a:pt x="8818" y="19341"/>
                  <a:pt x="8826" y="19339"/>
                </a:cubicBezTo>
                <a:cubicBezTo>
                  <a:pt x="8834" y="19338"/>
                  <a:pt x="8860" y="19321"/>
                  <a:pt x="8885" y="19306"/>
                </a:cubicBezTo>
                <a:cubicBezTo>
                  <a:pt x="8909" y="19292"/>
                  <a:pt x="8950" y="19275"/>
                  <a:pt x="8977" y="19270"/>
                </a:cubicBezTo>
                <a:cubicBezTo>
                  <a:pt x="9004" y="19264"/>
                  <a:pt x="9041" y="19252"/>
                  <a:pt x="9056" y="19241"/>
                </a:cubicBezTo>
                <a:cubicBezTo>
                  <a:pt x="9071" y="19231"/>
                  <a:pt x="9123" y="19208"/>
                  <a:pt x="9166" y="19188"/>
                </a:cubicBezTo>
                <a:cubicBezTo>
                  <a:pt x="9218" y="19150"/>
                  <a:pt x="9315" y="19099"/>
                  <a:pt x="9458" y="19041"/>
                </a:cubicBezTo>
                <a:cubicBezTo>
                  <a:pt x="9622" y="18974"/>
                  <a:pt x="9789" y="18897"/>
                  <a:pt x="9831" y="18865"/>
                </a:cubicBezTo>
                <a:cubicBezTo>
                  <a:pt x="9919" y="18799"/>
                  <a:pt x="10249" y="18577"/>
                  <a:pt x="10415" y="18473"/>
                </a:cubicBezTo>
                <a:cubicBezTo>
                  <a:pt x="10477" y="18434"/>
                  <a:pt x="10560" y="18366"/>
                  <a:pt x="10602" y="18322"/>
                </a:cubicBezTo>
                <a:cubicBezTo>
                  <a:pt x="10713" y="18204"/>
                  <a:pt x="10877" y="18115"/>
                  <a:pt x="10916" y="18150"/>
                </a:cubicBezTo>
                <a:cubicBezTo>
                  <a:pt x="10934" y="18166"/>
                  <a:pt x="10955" y="18170"/>
                  <a:pt x="10962" y="18162"/>
                </a:cubicBezTo>
                <a:cubicBezTo>
                  <a:pt x="10970" y="18155"/>
                  <a:pt x="11049" y="18146"/>
                  <a:pt x="11137" y="18142"/>
                </a:cubicBezTo>
                <a:cubicBezTo>
                  <a:pt x="11224" y="18138"/>
                  <a:pt x="11312" y="18120"/>
                  <a:pt x="11331" y="18105"/>
                </a:cubicBezTo>
                <a:cubicBezTo>
                  <a:pt x="11350" y="18090"/>
                  <a:pt x="11424" y="18080"/>
                  <a:pt x="11497" y="18081"/>
                </a:cubicBezTo>
                <a:cubicBezTo>
                  <a:pt x="11570" y="18082"/>
                  <a:pt x="11640" y="18070"/>
                  <a:pt x="11651" y="18056"/>
                </a:cubicBezTo>
                <a:cubicBezTo>
                  <a:pt x="11662" y="18042"/>
                  <a:pt x="11725" y="18016"/>
                  <a:pt x="11792" y="17995"/>
                </a:cubicBezTo>
                <a:cubicBezTo>
                  <a:pt x="11930" y="17951"/>
                  <a:pt x="11972" y="17923"/>
                  <a:pt x="12032" y="17835"/>
                </a:cubicBezTo>
                <a:cubicBezTo>
                  <a:pt x="12066" y="17786"/>
                  <a:pt x="12102" y="17775"/>
                  <a:pt x="12224" y="17770"/>
                </a:cubicBezTo>
                <a:cubicBezTo>
                  <a:pt x="12307" y="17767"/>
                  <a:pt x="12380" y="17754"/>
                  <a:pt x="12385" y="17746"/>
                </a:cubicBezTo>
                <a:cubicBezTo>
                  <a:pt x="12391" y="17737"/>
                  <a:pt x="12419" y="17740"/>
                  <a:pt x="12449" y="17754"/>
                </a:cubicBezTo>
                <a:cubicBezTo>
                  <a:pt x="12482" y="17769"/>
                  <a:pt x="12509" y="17767"/>
                  <a:pt x="12516" y="17750"/>
                </a:cubicBezTo>
                <a:cubicBezTo>
                  <a:pt x="12522" y="17734"/>
                  <a:pt x="12567" y="17730"/>
                  <a:pt x="12616" y="17737"/>
                </a:cubicBezTo>
                <a:cubicBezTo>
                  <a:pt x="12664" y="17745"/>
                  <a:pt x="12711" y="17737"/>
                  <a:pt x="12723" y="17721"/>
                </a:cubicBezTo>
                <a:cubicBezTo>
                  <a:pt x="12737" y="17703"/>
                  <a:pt x="12749" y="17702"/>
                  <a:pt x="12756" y="17721"/>
                </a:cubicBezTo>
                <a:cubicBezTo>
                  <a:pt x="12764" y="17741"/>
                  <a:pt x="12786" y="17742"/>
                  <a:pt x="12820" y="17721"/>
                </a:cubicBezTo>
                <a:cubicBezTo>
                  <a:pt x="12859" y="17697"/>
                  <a:pt x="12874" y="17699"/>
                  <a:pt x="12889" y="17733"/>
                </a:cubicBezTo>
                <a:cubicBezTo>
                  <a:pt x="12903" y="17763"/>
                  <a:pt x="12921" y="17771"/>
                  <a:pt x="12941" y="17754"/>
                </a:cubicBezTo>
                <a:cubicBezTo>
                  <a:pt x="12957" y="17739"/>
                  <a:pt x="12993" y="17728"/>
                  <a:pt x="13022" y="17729"/>
                </a:cubicBezTo>
                <a:cubicBezTo>
                  <a:pt x="13052" y="17730"/>
                  <a:pt x="13150" y="17723"/>
                  <a:pt x="13237" y="17713"/>
                </a:cubicBezTo>
                <a:cubicBezTo>
                  <a:pt x="13325" y="17703"/>
                  <a:pt x="13454" y="17686"/>
                  <a:pt x="13527" y="17680"/>
                </a:cubicBezTo>
                <a:cubicBezTo>
                  <a:pt x="13599" y="17674"/>
                  <a:pt x="13693" y="17657"/>
                  <a:pt x="13734" y="17639"/>
                </a:cubicBezTo>
                <a:cubicBezTo>
                  <a:pt x="13775" y="17622"/>
                  <a:pt x="13829" y="17600"/>
                  <a:pt x="13852" y="17594"/>
                </a:cubicBezTo>
                <a:cubicBezTo>
                  <a:pt x="13874" y="17589"/>
                  <a:pt x="13898" y="17577"/>
                  <a:pt x="13905" y="17566"/>
                </a:cubicBezTo>
                <a:cubicBezTo>
                  <a:pt x="13912" y="17555"/>
                  <a:pt x="13930" y="17562"/>
                  <a:pt x="13946" y="17582"/>
                </a:cubicBezTo>
                <a:cubicBezTo>
                  <a:pt x="13970" y="17613"/>
                  <a:pt x="13975" y="17611"/>
                  <a:pt x="13964" y="17566"/>
                </a:cubicBezTo>
                <a:cubicBezTo>
                  <a:pt x="13955" y="17527"/>
                  <a:pt x="13963" y="17503"/>
                  <a:pt x="13995" y="17484"/>
                </a:cubicBezTo>
                <a:cubicBezTo>
                  <a:pt x="14074" y="17436"/>
                  <a:pt x="14077" y="17298"/>
                  <a:pt x="14000" y="17263"/>
                </a:cubicBezTo>
                <a:cubicBezTo>
                  <a:pt x="13962" y="17246"/>
                  <a:pt x="13962" y="17240"/>
                  <a:pt x="13992" y="17202"/>
                </a:cubicBezTo>
                <a:cubicBezTo>
                  <a:pt x="14039" y="17145"/>
                  <a:pt x="14247" y="17116"/>
                  <a:pt x="14281" y="17161"/>
                </a:cubicBezTo>
                <a:cubicBezTo>
                  <a:pt x="14296" y="17181"/>
                  <a:pt x="14325" y="17201"/>
                  <a:pt x="14345" y="17206"/>
                </a:cubicBezTo>
                <a:cubicBezTo>
                  <a:pt x="14376" y="17214"/>
                  <a:pt x="14380" y="17207"/>
                  <a:pt x="14363" y="17157"/>
                </a:cubicBezTo>
                <a:cubicBezTo>
                  <a:pt x="14338" y="17081"/>
                  <a:pt x="14378" y="17045"/>
                  <a:pt x="14519" y="17018"/>
                </a:cubicBezTo>
                <a:cubicBezTo>
                  <a:pt x="14577" y="17007"/>
                  <a:pt x="14640" y="16978"/>
                  <a:pt x="14658" y="16957"/>
                </a:cubicBezTo>
                <a:cubicBezTo>
                  <a:pt x="14688" y="16921"/>
                  <a:pt x="14686" y="16917"/>
                  <a:pt x="14637" y="16887"/>
                </a:cubicBezTo>
                <a:cubicBezTo>
                  <a:pt x="14608" y="16870"/>
                  <a:pt x="14571" y="16855"/>
                  <a:pt x="14555" y="16855"/>
                </a:cubicBezTo>
                <a:cubicBezTo>
                  <a:pt x="14540" y="16855"/>
                  <a:pt x="14514" y="16845"/>
                  <a:pt x="14496" y="16830"/>
                </a:cubicBezTo>
                <a:cubicBezTo>
                  <a:pt x="14479" y="16815"/>
                  <a:pt x="14434" y="16796"/>
                  <a:pt x="14399" y="16789"/>
                </a:cubicBezTo>
                <a:cubicBezTo>
                  <a:pt x="14364" y="16783"/>
                  <a:pt x="14332" y="16760"/>
                  <a:pt x="14327" y="16740"/>
                </a:cubicBezTo>
                <a:cubicBezTo>
                  <a:pt x="14315" y="16683"/>
                  <a:pt x="14418" y="16642"/>
                  <a:pt x="14578" y="16634"/>
                </a:cubicBezTo>
                <a:cubicBezTo>
                  <a:pt x="14661" y="16630"/>
                  <a:pt x="14727" y="16622"/>
                  <a:pt x="14727" y="16618"/>
                </a:cubicBezTo>
                <a:cubicBezTo>
                  <a:pt x="14727" y="16614"/>
                  <a:pt x="14757" y="16603"/>
                  <a:pt x="14793" y="16597"/>
                </a:cubicBezTo>
                <a:cubicBezTo>
                  <a:pt x="14829" y="16592"/>
                  <a:pt x="14903" y="16571"/>
                  <a:pt x="14957" y="16548"/>
                </a:cubicBezTo>
                <a:cubicBezTo>
                  <a:pt x="15028" y="16518"/>
                  <a:pt x="15060" y="16516"/>
                  <a:pt x="15075" y="16540"/>
                </a:cubicBezTo>
                <a:cubicBezTo>
                  <a:pt x="15090" y="16564"/>
                  <a:pt x="15094" y="16560"/>
                  <a:pt x="15090" y="16528"/>
                </a:cubicBezTo>
                <a:cubicBezTo>
                  <a:pt x="15086" y="16496"/>
                  <a:pt x="15103" y="16480"/>
                  <a:pt x="15151" y="16475"/>
                </a:cubicBezTo>
                <a:cubicBezTo>
                  <a:pt x="15188" y="16471"/>
                  <a:pt x="15282" y="16442"/>
                  <a:pt x="15359" y="16409"/>
                </a:cubicBezTo>
                <a:cubicBezTo>
                  <a:pt x="15436" y="16376"/>
                  <a:pt x="15526" y="16342"/>
                  <a:pt x="15561" y="16332"/>
                </a:cubicBezTo>
                <a:cubicBezTo>
                  <a:pt x="15596" y="16322"/>
                  <a:pt x="15630" y="16306"/>
                  <a:pt x="15638" y="16299"/>
                </a:cubicBezTo>
                <a:cubicBezTo>
                  <a:pt x="15650" y="16287"/>
                  <a:pt x="15694" y="16277"/>
                  <a:pt x="15909" y="16242"/>
                </a:cubicBezTo>
                <a:cubicBezTo>
                  <a:pt x="15960" y="16233"/>
                  <a:pt x="16048" y="16214"/>
                  <a:pt x="16103" y="16197"/>
                </a:cubicBezTo>
                <a:cubicBezTo>
                  <a:pt x="16159" y="16180"/>
                  <a:pt x="16211" y="16172"/>
                  <a:pt x="16216" y="16181"/>
                </a:cubicBezTo>
                <a:cubicBezTo>
                  <a:pt x="16221" y="16189"/>
                  <a:pt x="16237" y="16180"/>
                  <a:pt x="16252" y="16160"/>
                </a:cubicBezTo>
                <a:cubicBezTo>
                  <a:pt x="16267" y="16141"/>
                  <a:pt x="16327" y="16123"/>
                  <a:pt x="16385" y="16119"/>
                </a:cubicBezTo>
                <a:cubicBezTo>
                  <a:pt x="16443" y="16115"/>
                  <a:pt x="16506" y="16109"/>
                  <a:pt x="16526" y="16107"/>
                </a:cubicBezTo>
                <a:cubicBezTo>
                  <a:pt x="16567" y="16104"/>
                  <a:pt x="16546" y="16057"/>
                  <a:pt x="16495" y="16042"/>
                </a:cubicBezTo>
                <a:cubicBezTo>
                  <a:pt x="16432" y="16022"/>
                  <a:pt x="16453" y="15977"/>
                  <a:pt x="16538" y="15944"/>
                </a:cubicBezTo>
                <a:cubicBezTo>
                  <a:pt x="16602" y="15919"/>
                  <a:pt x="16613" y="15902"/>
                  <a:pt x="16587" y="15886"/>
                </a:cubicBezTo>
                <a:cubicBezTo>
                  <a:pt x="16568" y="15875"/>
                  <a:pt x="16530" y="15866"/>
                  <a:pt x="16500" y="15866"/>
                </a:cubicBezTo>
                <a:cubicBezTo>
                  <a:pt x="16471" y="15866"/>
                  <a:pt x="16442" y="15856"/>
                  <a:pt x="16436" y="15841"/>
                </a:cubicBezTo>
                <a:cubicBezTo>
                  <a:pt x="16430" y="15827"/>
                  <a:pt x="16385" y="15804"/>
                  <a:pt x="16336" y="15792"/>
                </a:cubicBezTo>
                <a:cubicBezTo>
                  <a:pt x="16287" y="15781"/>
                  <a:pt x="16244" y="15773"/>
                  <a:pt x="16242" y="15772"/>
                </a:cubicBezTo>
                <a:cubicBezTo>
                  <a:pt x="16239" y="15771"/>
                  <a:pt x="16200" y="15755"/>
                  <a:pt x="16152" y="15735"/>
                </a:cubicBezTo>
                <a:cubicBezTo>
                  <a:pt x="16031" y="15686"/>
                  <a:pt x="15868" y="15745"/>
                  <a:pt x="15755" y="15882"/>
                </a:cubicBezTo>
                <a:cubicBezTo>
                  <a:pt x="15710" y="15938"/>
                  <a:pt x="15660" y="15977"/>
                  <a:pt x="15645" y="15968"/>
                </a:cubicBezTo>
                <a:cubicBezTo>
                  <a:pt x="15630" y="15959"/>
                  <a:pt x="15546" y="15981"/>
                  <a:pt x="15459" y="16017"/>
                </a:cubicBezTo>
                <a:cubicBezTo>
                  <a:pt x="15371" y="16053"/>
                  <a:pt x="15272" y="16075"/>
                  <a:pt x="15238" y="16070"/>
                </a:cubicBezTo>
                <a:cubicBezTo>
                  <a:pt x="15183" y="16062"/>
                  <a:pt x="15177" y="16051"/>
                  <a:pt x="15167" y="15935"/>
                </a:cubicBezTo>
                <a:cubicBezTo>
                  <a:pt x="15160" y="15853"/>
                  <a:pt x="15139" y="15786"/>
                  <a:pt x="15108" y="15739"/>
                </a:cubicBezTo>
                <a:cubicBezTo>
                  <a:pt x="15081" y="15700"/>
                  <a:pt x="15056" y="15638"/>
                  <a:pt x="15049" y="15604"/>
                </a:cubicBezTo>
                <a:cubicBezTo>
                  <a:pt x="15042" y="15570"/>
                  <a:pt x="15023" y="15536"/>
                  <a:pt x="15008" y="15527"/>
                </a:cubicBezTo>
                <a:cubicBezTo>
                  <a:pt x="14965" y="15500"/>
                  <a:pt x="14976" y="15447"/>
                  <a:pt x="15034" y="15408"/>
                </a:cubicBezTo>
                <a:cubicBezTo>
                  <a:pt x="15072" y="15383"/>
                  <a:pt x="15248" y="15376"/>
                  <a:pt x="15648" y="15380"/>
                </a:cubicBezTo>
                <a:cubicBezTo>
                  <a:pt x="16277" y="15385"/>
                  <a:pt x="16459" y="15399"/>
                  <a:pt x="16518" y="15449"/>
                </a:cubicBezTo>
                <a:cubicBezTo>
                  <a:pt x="16540" y="15468"/>
                  <a:pt x="16563" y="15474"/>
                  <a:pt x="16569" y="15465"/>
                </a:cubicBezTo>
                <a:cubicBezTo>
                  <a:pt x="16575" y="15456"/>
                  <a:pt x="16593" y="15464"/>
                  <a:pt x="16610" y="15478"/>
                </a:cubicBezTo>
                <a:cubicBezTo>
                  <a:pt x="16646" y="15508"/>
                  <a:pt x="16912" y="15551"/>
                  <a:pt x="17007" y="15543"/>
                </a:cubicBezTo>
                <a:cubicBezTo>
                  <a:pt x="17111" y="15534"/>
                  <a:pt x="17125" y="15525"/>
                  <a:pt x="17188" y="15453"/>
                </a:cubicBezTo>
                <a:cubicBezTo>
                  <a:pt x="17221" y="15416"/>
                  <a:pt x="17269" y="15378"/>
                  <a:pt x="17291" y="15371"/>
                </a:cubicBezTo>
                <a:cubicBezTo>
                  <a:pt x="17313" y="15365"/>
                  <a:pt x="17333" y="15357"/>
                  <a:pt x="17337" y="15351"/>
                </a:cubicBezTo>
                <a:cubicBezTo>
                  <a:pt x="17340" y="15345"/>
                  <a:pt x="17291" y="15291"/>
                  <a:pt x="17227" y="15233"/>
                </a:cubicBezTo>
                <a:cubicBezTo>
                  <a:pt x="17113" y="15129"/>
                  <a:pt x="17106" y="15130"/>
                  <a:pt x="16968" y="15151"/>
                </a:cubicBezTo>
                <a:cubicBezTo>
                  <a:pt x="16732" y="15186"/>
                  <a:pt x="15380" y="15169"/>
                  <a:pt x="15356" y="15130"/>
                </a:cubicBezTo>
                <a:cubicBezTo>
                  <a:pt x="15341" y="15105"/>
                  <a:pt x="15376" y="15057"/>
                  <a:pt x="15492" y="14942"/>
                </a:cubicBezTo>
                <a:cubicBezTo>
                  <a:pt x="15578" y="14858"/>
                  <a:pt x="15719" y="14709"/>
                  <a:pt x="15807" y="14611"/>
                </a:cubicBezTo>
                <a:cubicBezTo>
                  <a:pt x="15894" y="14514"/>
                  <a:pt x="16036" y="14378"/>
                  <a:pt x="16121" y="14309"/>
                </a:cubicBezTo>
                <a:cubicBezTo>
                  <a:pt x="16207" y="14240"/>
                  <a:pt x="16279" y="14172"/>
                  <a:pt x="16285" y="14158"/>
                </a:cubicBezTo>
                <a:cubicBezTo>
                  <a:pt x="16291" y="14143"/>
                  <a:pt x="16305" y="14139"/>
                  <a:pt x="16316" y="14150"/>
                </a:cubicBezTo>
                <a:cubicBezTo>
                  <a:pt x="16343" y="14176"/>
                  <a:pt x="16539" y="14099"/>
                  <a:pt x="16577" y="14048"/>
                </a:cubicBezTo>
                <a:cubicBezTo>
                  <a:pt x="16603" y="14012"/>
                  <a:pt x="16614" y="14021"/>
                  <a:pt x="16664" y="14101"/>
                </a:cubicBezTo>
                <a:cubicBezTo>
                  <a:pt x="16721" y="14192"/>
                  <a:pt x="16747" y="14214"/>
                  <a:pt x="16738" y="14166"/>
                </a:cubicBezTo>
                <a:cubicBezTo>
                  <a:pt x="16735" y="14152"/>
                  <a:pt x="16768" y="14085"/>
                  <a:pt x="16810" y="14019"/>
                </a:cubicBezTo>
                <a:cubicBezTo>
                  <a:pt x="16851" y="13952"/>
                  <a:pt x="16904" y="13859"/>
                  <a:pt x="16927" y="13815"/>
                </a:cubicBezTo>
                <a:cubicBezTo>
                  <a:pt x="16977" y="13720"/>
                  <a:pt x="17012" y="13748"/>
                  <a:pt x="17030" y="13888"/>
                </a:cubicBezTo>
                <a:cubicBezTo>
                  <a:pt x="17038" y="13954"/>
                  <a:pt x="17063" y="13988"/>
                  <a:pt x="17132" y="14039"/>
                </a:cubicBezTo>
                <a:cubicBezTo>
                  <a:pt x="17243" y="14122"/>
                  <a:pt x="17354" y="14112"/>
                  <a:pt x="17442" y="14007"/>
                </a:cubicBezTo>
                <a:cubicBezTo>
                  <a:pt x="17475" y="13966"/>
                  <a:pt x="17518" y="13923"/>
                  <a:pt x="17536" y="13913"/>
                </a:cubicBezTo>
                <a:cubicBezTo>
                  <a:pt x="17554" y="13902"/>
                  <a:pt x="17570" y="13871"/>
                  <a:pt x="17570" y="13847"/>
                </a:cubicBezTo>
                <a:cubicBezTo>
                  <a:pt x="17570" y="13823"/>
                  <a:pt x="17595" y="13776"/>
                  <a:pt x="17626" y="13737"/>
                </a:cubicBezTo>
                <a:cubicBezTo>
                  <a:pt x="17657" y="13698"/>
                  <a:pt x="17685" y="13630"/>
                  <a:pt x="17690" y="13590"/>
                </a:cubicBezTo>
                <a:cubicBezTo>
                  <a:pt x="17695" y="13549"/>
                  <a:pt x="17716" y="13492"/>
                  <a:pt x="17739" y="13463"/>
                </a:cubicBezTo>
                <a:cubicBezTo>
                  <a:pt x="17761" y="13434"/>
                  <a:pt x="17783" y="13365"/>
                  <a:pt x="17787" y="13312"/>
                </a:cubicBezTo>
                <a:cubicBezTo>
                  <a:pt x="17791" y="13259"/>
                  <a:pt x="17809" y="13195"/>
                  <a:pt x="17828" y="13169"/>
                </a:cubicBezTo>
                <a:cubicBezTo>
                  <a:pt x="17853" y="13136"/>
                  <a:pt x="17867" y="13067"/>
                  <a:pt x="17874" y="12936"/>
                </a:cubicBezTo>
                <a:cubicBezTo>
                  <a:pt x="17880" y="12834"/>
                  <a:pt x="17889" y="12742"/>
                  <a:pt x="17895" y="12728"/>
                </a:cubicBezTo>
                <a:cubicBezTo>
                  <a:pt x="17900" y="12714"/>
                  <a:pt x="17952" y="12666"/>
                  <a:pt x="18010" y="12621"/>
                </a:cubicBezTo>
                <a:cubicBezTo>
                  <a:pt x="18075" y="12571"/>
                  <a:pt x="18122" y="12511"/>
                  <a:pt x="18133" y="12466"/>
                </a:cubicBezTo>
                <a:cubicBezTo>
                  <a:pt x="18142" y="12427"/>
                  <a:pt x="18158" y="12393"/>
                  <a:pt x="18168" y="12393"/>
                </a:cubicBezTo>
                <a:cubicBezTo>
                  <a:pt x="18179" y="12393"/>
                  <a:pt x="18193" y="12360"/>
                  <a:pt x="18199" y="12319"/>
                </a:cubicBezTo>
                <a:cubicBezTo>
                  <a:pt x="18206" y="12279"/>
                  <a:pt x="18221" y="12232"/>
                  <a:pt x="18235" y="12213"/>
                </a:cubicBezTo>
                <a:cubicBezTo>
                  <a:pt x="18249" y="12194"/>
                  <a:pt x="18263" y="12148"/>
                  <a:pt x="18263" y="12111"/>
                </a:cubicBezTo>
                <a:cubicBezTo>
                  <a:pt x="18263" y="12073"/>
                  <a:pt x="18274" y="12005"/>
                  <a:pt x="18289" y="11959"/>
                </a:cubicBezTo>
                <a:cubicBezTo>
                  <a:pt x="18303" y="11914"/>
                  <a:pt x="18313" y="11847"/>
                  <a:pt x="18309" y="11812"/>
                </a:cubicBezTo>
                <a:cubicBezTo>
                  <a:pt x="18305" y="11777"/>
                  <a:pt x="18295" y="11702"/>
                  <a:pt x="18289" y="11645"/>
                </a:cubicBezTo>
                <a:cubicBezTo>
                  <a:pt x="18268" y="11450"/>
                  <a:pt x="18241" y="11349"/>
                  <a:pt x="18204" y="11330"/>
                </a:cubicBezTo>
                <a:cubicBezTo>
                  <a:pt x="18184" y="11320"/>
                  <a:pt x="18161" y="11320"/>
                  <a:pt x="18151" y="11330"/>
                </a:cubicBezTo>
                <a:cubicBezTo>
                  <a:pt x="18108" y="11372"/>
                  <a:pt x="17897" y="11369"/>
                  <a:pt x="17854" y="11326"/>
                </a:cubicBezTo>
                <a:cubicBezTo>
                  <a:pt x="17830" y="11302"/>
                  <a:pt x="17803" y="11288"/>
                  <a:pt x="17797" y="11298"/>
                </a:cubicBezTo>
                <a:cubicBezTo>
                  <a:pt x="17792" y="11307"/>
                  <a:pt x="17779" y="11301"/>
                  <a:pt x="17767" y="11285"/>
                </a:cubicBezTo>
                <a:cubicBezTo>
                  <a:pt x="17753" y="11267"/>
                  <a:pt x="17722" y="11267"/>
                  <a:pt x="17682" y="11285"/>
                </a:cubicBezTo>
                <a:cubicBezTo>
                  <a:pt x="17641" y="11304"/>
                  <a:pt x="17607" y="11302"/>
                  <a:pt x="17582" y="11281"/>
                </a:cubicBezTo>
                <a:cubicBezTo>
                  <a:pt x="17555" y="11257"/>
                  <a:pt x="17540" y="11263"/>
                  <a:pt x="17524" y="11298"/>
                </a:cubicBezTo>
                <a:cubicBezTo>
                  <a:pt x="17504" y="11337"/>
                  <a:pt x="17495" y="11339"/>
                  <a:pt x="17429" y="11302"/>
                </a:cubicBezTo>
                <a:cubicBezTo>
                  <a:pt x="17388" y="11278"/>
                  <a:pt x="17332" y="11257"/>
                  <a:pt x="17309" y="11257"/>
                </a:cubicBezTo>
                <a:cubicBezTo>
                  <a:pt x="17285" y="11256"/>
                  <a:pt x="17242" y="11237"/>
                  <a:pt x="17211" y="11212"/>
                </a:cubicBezTo>
                <a:cubicBezTo>
                  <a:pt x="17181" y="11187"/>
                  <a:pt x="17150" y="11164"/>
                  <a:pt x="17142" y="11163"/>
                </a:cubicBezTo>
                <a:cubicBezTo>
                  <a:pt x="17111" y="11156"/>
                  <a:pt x="17065" y="11123"/>
                  <a:pt x="16912" y="11007"/>
                </a:cubicBezTo>
                <a:cubicBezTo>
                  <a:pt x="16130" y="10417"/>
                  <a:pt x="15900" y="10270"/>
                  <a:pt x="15709" y="10227"/>
                </a:cubicBezTo>
                <a:cubicBezTo>
                  <a:pt x="15662" y="10216"/>
                  <a:pt x="15610" y="10187"/>
                  <a:pt x="15592" y="10166"/>
                </a:cubicBezTo>
                <a:cubicBezTo>
                  <a:pt x="15562" y="10131"/>
                  <a:pt x="15576" y="10110"/>
                  <a:pt x="15732" y="9949"/>
                </a:cubicBezTo>
                <a:cubicBezTo>
                  <a:pt x="15829" y="9850"/>
                  <a:pt x="15951" y="9730"/>
                  <a:pt x="16001" y="9683"/>
                </a:cubicBezTo>
                <a:lnTo>
                  <a:pt x="16091" y="9602"/>
                </a:lnTo>
                <a:lnTo>
                  <a:pt x="16234" y="9651"/>
                </a:lnTo>
                <a:cubicBezTo>
                  <a:pt x="16427" y="9717"/>
                  <a:pt x="16445" y="9714"/>
                  <a:pt x="16490" y="9602"/>
                </a:cubicBezTo>
                <a:cubicBezTo>
                  <a:pt x="16524" y="9516"/>
                  <a:pt x="16538" y="9503"/>
                  <a:pt x="16605" y="9512"/>
                </a:cubicBezTo>
                <a:lnTo>
                  <a:pt x="16679" y="9524"/>
                </a:lnTo>
                <a:lnTo>
                  <a:pt x="16840" y="9005"/>
                </a:lnTo>
                <a:cubicBezTo>
                  <a:pt x="17096" y="8185"/>
                  <a:pt x="17151" y="7985"/>
                  <a:pt x="17173" y="7816"/>
                </a:cubicBezTo>
                <a:cubicBezTo>
                  <a:pt x="17202" y="7589"/>
                  <a:pt x="17196" y="7051"/>
                  <a:pt x="17163" y="6823"/>
                </a:cubicBezTo>
                <a:cubicBezTo>
                  <a:pt x="17147" y="6716"/>
                  <a:pt x="17127" y="6570"/>
                  <a:pt x="17117" y="6496"/>
                </a:cubicBezTo>
                <a:cubicBezTo>
                  <a:pt x="17069" y="6137"/>
                  <a:pt x="16950" y="5714"/>
                  <a:pt x="16845" y="5540"/>
                </a:cubicBezTo>
                <a:cubicBezTo>
                  <a:pt x="16809" y="5480"/>
                  <a:pt x="16753" y="5368"/>
                  <a:pt x="16720" y="5291"/>
                </a:cubicBezTo>
                <a:cubicBezTo>
                  <a:pt x="16687" y="5214"/>
                  <a:pt x="16555" y="4948"/>
                  <a:pt x="16426" y="4698"/>
                </a:cubicBezTo>
                <a:cubicBezTo>
                  <a:pt x="16297" y="4449"/>
                  <a:pt x="16181" y="4210"/>
                  <a:pt x="16167" y="4171"/>
                </a:cubicBezTo>
                <a:cubicBezTo>
                  <a:pt x="16154" y="4132"/>
                  <a:pt x="16109" y="4076"/>
                  <a:pt x="16070" y="4040"/>
                </a:cubicBezTo>
                <a:cubicBezTo>
                  <a:pt x="16031" y="4005"/>
                  <a:pt x="15938" y="3869"/>
                  <a:pt x="15863" y="3738"/>
                </a:cubicBezTo>
                <a:cubicBezTo>
                  <a:pt x="15788" y="3608"/>
                  <a:pt x="15719" y="3508"/>
                  <a:pt x="15709" y="3517"/>
                </a:cubicBezTo>
                <a:cubicBezTo>
                  <a:pt x="15700" y="3527"/>
                  <a:pt x="15687" y="3515"/>
                  <a:pt x="15681" y="3489"/>
                </a:cubicBezTo>
                <a:cubicBezTo>
                  <a:pt x="15675" y="3463"/>
                  <a:pt x="15660" y="3440"/>
                  <a:pt x="15648" y="3440"/>
                </a:cubicBezTo>
                <a:cubicBezTo>
                  <a:pt x="15636" y="3440"/>
                  <a:pt x="15548" y="3313"/>
                  <a:pt x="15451" y="3158"/>
                </a:cubicBezTo>
                <a:cubicBezTo>
                  <a:pt x="15354" y="3002"/>
                  <a:pt x="15267" y="2880"/>
                  <a:pt x="15259" y="2888"/>
                </a:cubicBezTo>
                <a:cubicBezTo>
                  <a:pt x="15251" y="2896"/>
                  <a:pt x="15230" y="2860"/>
                  <a:pt x="15213" y="2806"/>
                </a:cubicBezTo>
                <a:cubicBezTo>
                  <a:pt x="15196" y="2752"/>
                  <a:pt x="15169" y="2683"/>
                  <a:pt x="15154" y="2655"/>
                </a:cubicBezTo>
                <a:cubicBezTo>
                  <a:pt x="15139" y="2627"/>
                  <a:pt x="15132" y="2591"/>
                  <a:pt x="15139" y="2573"/>
                </a:cubicBezTo>
                <a:cubicBezTo>
                  <a:pt x="15146" y="2555"/>
                  <a:pt x="15228" y="2477"/>
                  <a:pt x="15323" y="2402"/>
                </a:cubicBezTo>
                <a:cubicBezTo>
                  <a:pt x="15418" y="2326"/>
                  <a:pt x="15535" y="2220"/>
                  <a:pt x="15584" y="2165"/>
                </a:cubicBezTo>
                <a:cubicBezTo>
                  <a:pt x="15755" y="1970"/>
                  <a:pt x="16145" y="1692"/>
                  <a:pt x="16434" y="1556"/>
                </a:cubicBezTo>
                <a:cubicBezTo>
                  <a:pt x="16496" y="1527"/>
                  <a:pt x="16625" y="1440"/>
                  <a:pt x="16720" y="1364"/>
                </a:cubicBezTo>
                <a:cubicBezTo>
                  <a:pt x="17023" y="1121"/>
                  <a:pt x="17126" y="1067"/>
                  <a:pt x="17306" y="1070"/>
                </a:cubicBezTo>
                <a:cubicBezTo>
                  <a:pt x="17431" y="1071"/>
                  <a:pt x="17482" y="1060"/>
                  <a:pt x="17539" y="1013"/>
                </a:cubicBezTo>
                <a:cubicBezTo>
                  <a:pt x="17579" y="979"/>
                  <a:pt x="17650" y="941"/>
                  <a:pt x="17698" y="927"/>
                </a:cubicBezTo>
                <a:cubicBezTo>
                  <a:pt x="17846" y="882"/>
                  <a:pt x="17891" y="841"/>
                  <a:pt x="17884" y="767"/>
                </a:cubicBezTo>
                <a:cubicBezTo>
                  <a:pt x="17881" y="726"/>
                  <a:pt x="17862" y="696"/>
                  <a:pt x="17833" y="686"/>
                </a:cubicBezTo>
                <a:cubicBezTo>
                  <a:pt x="17808" y="676"/>
                  <a:pt x="17783" y="654"/>
                  <a:pt x="17780" y="637"/>
                </a:cubicBezTo>
                <a:cubicBezTo>
                  <a:pt x="17769" y="586"/>
                  <a:pt x="17863" y="506"/>
                  <a:pt x="17936" y="502"/>
                </a:cubicBezTo>
                <a:cubicBezTo>
                  <a:pt x="18006" y="498"/>
                  <a:pt x="18029" y="517"/>
                  <a:pt x="18064" y="628"/>
                </a:cubicBezTo>
                <a:cubicBezTo>
                  <a:pt x="18088" y="708"/>
                  <a:pt x="18182" y="754"/>
                  <a:pt x="18163" y="677"/>
                </a:cubicBezTo>
                <a:cubicBezTo>
                  <a:pt x="18156" y="648"/>
                  <a:pt x="18175" y="608"/>
                  <a:pt x="18217" y="563"/>
                </a:cubicBezTo>
                <a:cubicBezTo>
                  <a:pt x="18252" y="525"/>
                  <a:pt x="18281" y="471"/>
                  <a:pt x="18281" y="449"/>
                </a:cubicBezTo>
                <a:cubicBezTo>
                  <a:pt x="18281" y="385"/>
                  <a:pt x="18158" y="217"/>
                  <a:pt x="18064" y="150"/>
                </a:cubicBezTo>
                <a:cubicBezTo>
                  <a:pt x="17990" y="98"/>
                  <a:pt x="17967" y="93"/>
                  <a:pt x="17882" y="122"/>
                </a:cubicBezTo>
                <a:cubicBezTo>
                  <a:pt x="17828" y="140"/>
                  <a:pt x="17742" y="163"/>
                  <a:pt x="17690" y="175"/>
                </a:cubicBezTo>
                <a:cubicBezTo>
                  <a:pt x="17638" y="186"/>
                  <a:pt x="17537" y="245"/>
                  <a:pt x="17462" y="306"/>
                </a:cubicBezTo>
                <a:cubicBezTo>
                  <a:pt x="17367" y="383"/>
                  <a:pt x="17300" y="416"/>
                  <a:pt x="17242" y="416"/>
                </a:cubicBezTo>
                <a:cubicBezTo>
                  <a:pt x="17191" y="416"/>
                  <a:pt x="17145" y="438"/>
                  <a:pt x="17117" y="473"/>
                </a:cubicBezTo>
                <a:cubicBezTo>
                  <a:pt x="17054" y="550"/>
                  <a:pt x="17006" y="560"/>
                  <a:pt x="16595" y="608"/>
                </a:cubicBezTo>
                <a:cubicBezTo>
                  <a:pt x="16395" y="631"/>
                  <a:pt x="16225" y="664"/>
                  <a:pt x="16213" y="682"/>
                </a:cubicBezTo>
                <a:cubicBezTo>
                  <a:pt x="16202" y="699"/>
                  <a:pt x="16179" y="714"/>
                  <a:pt x="16162" y="714"/>
                </a:cubicBezTo>
                <a:cubicBezTo>
                  <a:pt x="16112" y="714"/>
                  <a:pt x="15861" y="903"/>
                  <a:pt x="15748" y="1025"/>
                </a:cubicBezTo>
                <a:cubicBezTo>
                  <a:pt x="15648" y="1132"/>
                  <a:pt x="15377" y="1319"/>
                  <a:pt x="15034" y="1519"/>
                </a:cubicBezTo>
                <a:cubicBezTo>
                  <a:pt x="14912" y="1590"/>
                  <a:pt x="14836" y="1615"/>
                  <a:pt x="14696" y="1625"/>
                </a:cubicBezTo>
                <a:cubicBezTo>
                  <a:pt x="14597" y="1633"/>
                  <a:pt x="14499" y="1653"/>
                  <a:pt x="14478" y="1670"/>
                </a:cubicBezTo>
                <a:cubicBezTo>
                  <a:pt x="14458" y="1688"/>
                  <a:pt x="14365" y="1724"/>
                  <a:pt x="14271" y="1748"/>
                </a:cubicBezTo>
                <a:cubicBezTo>
                  <a:pt x="14092" y="1794"/>
                  <a:pt x="14047" y="1818"/>
                  <a:pt x="13962" y="1932"/>
                </a:cubicBezTo>
                <a:cubicBezTo>
                  <a:pt x="13932" y="1971"/>
                  <a:pt x="13902" y="2001"/>
                  <a:pt x="13892" y="2001"/>
                </a:cubicBezTo>
                <a:cubicBezTo>
                  <a:pt x="13841" y="2001"/>
                  <a:pt x="13680" y="1249"/>
                  <a:pt x="13713" y="1164"/>
                </a:cubicBezTo>
                <a:cubicBezTo>
                  <a:pt x="13719" y="1149"/>
                  <a:pt x="13703" y="1090"/>
                  <a:pt x="13678" y="1029"/>
                </a:cubicBezTo>
                <a:cubicBezTo>
                  <a:pt x="13621" y="896"/>
                  <a:pt x="13613" y="718"/>
                  <a:pt x="13662" y="649"/>
                </a:cubicBezTo>
                <a:cubicBezTo>
                  <a:pt x="13680" y="623"/>
                  <a:pt x="13726" y="592"/>
                  <a:pt x="13762" y="579"/>
                </a:cubicBezTo>
                <a:cubicBezTo>
                  <a:pt x="13824" y="557"/>
                  <a:pt x="13824" y="556"/>
                  <a:pt x="13780" y="539"/>
                </a:cubicBezTo>
                <a:cubicBezTo>
                  <a:pt x="13754" y="528"/>
                  <a:pt x="13734" y="497"/>
                  <a:pt x="13734" y="473"/>
                </a:cubicBezTo>
                <a:cubicBezTo>
                  <a:pt x="13733" y="449"/>
                  <a:pt x="13723" y="403"/>
                  <a:pt x="13711" y="367"/>
                </a:cubicBezTo>
                <a:cubicBezTo>
                  <a:pt x="13692" y="312"/>
                  <a:pt x="13674" y="303"/>
                  <a:pt x="13593" y="310"/>
                </a:cubicBezTo>
                <a:cubicBezTo>
                  <a:pt x="13541" y="314"/>
                  <a:pt x="13494" y="304"/>
                  <a:pt x="13488" y="289"/>
                </a:cubicBezTo>
                <a:cubicBezTo>
                  <a:pt x="13483" y="275"/>
                  <a:pt x="13500" y="218"/>
                  <a:pt x="13527" y="163"/>
                </a:cubicBezTo>
                <a:cubicBezTo>
                  <a:pt x="13570" y="71"/>
                  <a:pt x="13582" y="16"/>
                  <a:pt x="13573" y="3"/>
                </a:cubicBezTo>
                <a:close/>
                <a:moveTo>
                  <a:pt x="9133" y="2046"/>
                </a:moveTo>
                <a:cubicBezTo>
                  <a:pt x="9088" y="2065"/>
                  <a:pt x="9073" y="2082"/>
                  <a:pt x="9066" y="2112"/>
                </a:cubicBezTo>
                <a:cubicBezTo>
                  <a:pt x="9061" y="2133"/>
                  <a:pt x="9080" y="2140"/>
                  <a:pt x="9089" y="2153"/>
                </a:cubicBezTo>
                <a:cubicBezTo>
                  <a:pt x="9075" y="2113"/>
                  <a:pt x="9089" y="2079"/>
                  <a:pt x="9133" y="2046"/>
                </a:cubicBezTo>
                <a:close/>
                <a:moveTo>
                  <a:pt x="9089" y="2153"/>
                </a:moveTo>
                <a:cubicBezTo>
                  <a:pt x="9091" y="2157"/>
                  <a:pt x="9090" y="2161"/>
                  <a:pt x="9092" y="2165"/>
                </a:cubicBezTo>
                <a:cubicBezTo>
                  <a:pt x="9097" y="2174"/>
                  <a:pt x="9103" y="2179"/>
                  <a:pt x="9110" y="2185"/>
                </a:cubicBezTo>
                <a:cubicBezTo>
                  <a:pt x="9094" y="2180"/>
                  <a:pt x="9097" y="2163"/>
                  <a:pt x="9089" y="2153"/>
                </a:cubicBezTo>
                <a:close/>
                <a:moveTo>
                  <a:pt x="13606" y="6116"/>
                </a:moveTo>
                <a:cubicBezTo>
                  <a:pt x="13618" y="6109"/>
                  <a:pt x="13743" y="6166"/>
                  <a:pt x="13885" y="6243"/>
                </a:cubicBezTo>
                <a:cubicBezTo>
                  <a:pt x="14164" y="6395"/>
                  <a:pt x="14322" y="6462"/>
                  <a:pt x="14404" y="6464"/>
                </a:cubicBezTo>
                <a:cubicBezTo>
                  <a:pt x="14458" y="6465"/>
                  <a:pt x="14550" y="6591"/>
                  <a:pt x="14550" y="6664"/>
                </a:cubicBezTo>
                <a:cubicBezTo>
                  <a:pt x="14550" y="6706"/>
                  <a:pt x="14573" y="6799"/>
                  <a:pt x="14612" y="6905"/>
                </a:cubicBezTo>
                <a:cubicBezTo>
                  <a:pt x="14625" y="6942"/>
                  <a:pt x="14666" y="7006"/>
                  <a:pt x="14701" y="7044"/>
                </a:cubicBezTo>
                <a:cubicBezTo>
                  <a:pt x="14761" y="7108"/>
                  <a:pt x="14766" y="7119"/>
                  <a:pt x="14760" y="7248"/>
                </a:cubicBezTo>
                <a:cubicBezTo>
                  <a:pt x="14754" y="7375"/>
                  <a:pt x="14759" y="7400"/>
                  <a:pt x="14829" y="7522"/>
                </a:cubicBezTo>
                <a:cubicBezTo>
                  <a:pt x="14895" y="7636"/>
                  <a:pt x="14905" y="7665"/>
                  <a:pt x="14890" y="7726"/>
                </a:cubicBezTo>
                <a:cubicBezTo>
                  <a:pt x="14881" y="7766"/>
                  <a:pt x="14858" y="7819"/>
                  <a:pt x="14842" y="7841"/>
                </a:cubicBezTo>
                <a:cubicBezTo>
                  <a:pt x="14825" y="7863"/>
                  <a:pt x="14811" y="7906"/>
                  <a:pt x="14811" y="7939"/>
                </a:cubicBezTo>
                <a:cubicBezTo>
                  <a:pt x="14811" y="7971"/>
                  <a:pt x="14779" y="8086"/>
                  <a:pt x="14739" y="8196"/>
                </a:cubicBezTo>
                <a:cubicBezTo>
                  <a:pt x="14699" y="8306"/>
                  <a:pt x="14640" y="8477"/>
                  <a:pt x="14609" y="8576"/>
                </a:cubicBezTo>
                <a:cubicBezTo>
                  <a:pt x="14551" y="8759"/>
                  <a:pt x="14396" y="9023"/>
                  <a:pt x="14194" y="9279"/>
                </a:cubicBezTo>
                <a:cubicBezTo>
                  <a:pt x="13960" y="9577"/>
                  <a:pt x="13648" y="10052"/>
                  <a:pt x="13575" y="10223"/>
                </a:cubicBezTo>
                <a:cubicBezTo>
                  <a:pt x="13547" y="10289"/>
                  <a:pt x="13502" y="10451"/>
                  <a:pt x="13475" y="10582"/>
                </a:cubicBezTo>
                <a:cubicBezTo>
                  <a:pt x="13426" y="10820"/>
                  <a:pt x="13425" y="10823"/>
                  <a:pt x="13452" y="11105"/>
                </a:cubicBezTo>
                <a:cubicBezTo>
                  <a:pt x="13492" y="11520"/>
                  <a:pt x="13509" y="11639"/>
                  <a:pt x="13557" y="11849"/>
                </a:cubicBezTo>
                <a:cubicBezTo>
                  <a:pt x="13624" y="12137"/>
                  <a:pt x="13587" y="12188"/>
                  <a:pt x="13283" y="12241"/>
                </a:cubicBezTo>
                <a:cubicBezTo>
                  <a:pt x="13087" y="12276"/>
                  <a:pt x="13014" y="12305"/>
                  <a:pt x="12797" y="12438"/>
                </a:cubicBezTo>
                <a:cubicBezTo>
                  <a:pt x="12603" y="12556"/>
                  <a:pt x="12355" y="12633"/>
                  <a:pt x="12122" y="12646"/>
                </a:cubicBezTo>
                <a:cubicBezTo>
                  <a:pt x="12008" y="12653"/>
                  <a:pt x="11875" y="12665"/>
                  <a:pt x="11825" y="12670"/>
                </a:cubicBezTo>
                <a:cubicBezTo>
                  <a:pt x="11775" y="12676"/>
                  <a:pt x="11723" y="12666"/>
                  <a:pt x="11710" y="12654"/>
                </a:cubicBezTo>
                <a:cubicBezTo>
                  <a:pt x="11696" y="12642"/>
                  <a:pt x="11639" y="12622"/>
                  <a:pt x="11584" y="12609"/>
                </a:cubicBezTo>
                <a:cubicBezTo>
                  <a:pt x="11515" y="12593"/>
                  <a:pt x="11485" y="12575"/>
                  <a:pt x="11485" y="12544"/>
                </a:cubicBezTo>
                <a:cubicBezTo>
                  <a:pt x="11485" y="12519"/>
                  <a:pt x="11502" y="12496"/>
                  <a:pt x="11525" y="12491"/>
                </a:cubicBezTo>
                <a:cubicBezTo>
                  <a:pt x="11572" y="12480"/>
                  <a:pt x="11693" y="12298"/>
                  <a:pt x="11694" y="12237"/>
                </a:cubicBezTo>
                <a:cubicBezTo>
                  <a:pt x="11695" y="12197"/>
                  <a:pt x="11754" y="11812"/>
                  <a:pt x="11771" y="11735"/>
                </a:cubicBezTo>
                <a:cubicBezTo>
                  <a:pt x="11777" y="11710"/>
                  <a:pt x="11783" y="11654"/>
                  <a:pt x="11786" y="11608"/>
                </a:cubicBezTo>
                <a:cubicBezTo>
                  <a:pt x="11796" y="11481"/>
                  <a:pt x="12005" y="10868"/>
                  <a:pt x="12188" y="10431"/>
                </a:cubicBezTo>
                <a:cubicBezTo>
                  <a:pt x="12332" y="10090"/>
                  <a:pt x="12443" y="9804"/>
                  <a:pt x="12570" y="9455"/>
                </a:cubicBezTo>
                <a:cubicBezTo>
                  <a:pt x="12590" y="9399"/>
                  <a:pt x="12624" y="9296"/>
                  <a:pt x="12644" y="9222"/>
                </a:cubicBezTo>
                <a:cubicBezTo>
                  <a:pt x="12664" y="9148"/>
                  <a:pt x="12691" y="9041"/>
                  <a:pt x="12705" y="8989"/>
                </a:cubicBezTo>
                <a:cubicBezTo>
                  <a:pt x="12719" y="8937"/>
                  <a:pt x="12731" y="8888"/>
                  <a:pt x="12731" y="8878"/>
                </a:cubicBezTo>
                <a:cubicBezTo>
                  <a:pt x="12731" y="8849"/>
                  <a:pt x="13031" y="7989"/>
                  <a:pt x="13161" y="7649"/>
                </a:cubicBezTo>
                <a:cubicBezTo>
                  <a:pt x="13229" y="7467"/>
                  <a:pt x="13294" y="7285"/>
                  <a:pt x="13306" y="7244"/>
                </a:cubicBezTo>
                <a:cubicBezTo>
                  <a:pt x="13373" y="7016"/>
                  <a:pt x="13481" y="6597"/>
                  <a:pt x="13529" y="6378"/>
                </a:cubicBezTo>
                <a:cubicBezTo>
                  <a:pt x="13559" y="6240"/>
                  <a:pt x="13594" y="6124"/>
                  <a:pt x="13606" y="6116"/>
                </a:cubicBezTo>
                <a:close/>
                <a:moveTo>
                  <a:pt x="6538" y="8000"/>
                </a:moveTo>
                <a:cubicBezTo>
                  <a:pt x="6523" y="8009"/>
                  <a:pt x="6529" y="8019"/>
                  <a:pt x="6551" y="8020"/>
                </a:cubicBezTo>
                <a:cubicBezTo>
                  <a:pt x="6571" y="8022"/>
                  <a:pt x="6580" y="8014"/>
                  <a:pt x="6574" y="8004"/>
                </a:cubicBezTo>
                <a:cubicBezTo>
                  <a:pt x="6568" y="7994"/>
                  <a:pt x="6552" y="7991"/>
                  <a:pt x="6538" y="8000"/>
                </a:cubicBezTo>
                <a:close/>
                <a:moveTo>
                  <a:pt x="14438" y="11342"/>
                </a:moveTo>
                <a:cubicBezTo>
                  <a:pt x="14453" y="11349"/>
                  <a:pt x="14531" y="11386"/>
                  <a:pt x="14612" y="11424"/>
                </a:cubicBezTo>
                <a:cubicBezTo>
                  <a:pt x="14692" y="11462"/>
                  <a:pt x="14808" y="11501"/>
                  <a:pt x="14873" y="11510"/>
                </a:cubicBezTo>
                <a:cubicBezTo>
                  <a:pt x="15034" y="11533"/>
                  <a:pt x="15059" y="11538"/>
                  <a:pt x="15113" y="11575"/>
                </a:cubicBezTo>
                <a:cubicBezTo>
                  <a:pt x="15191" y="11629"/>
                  <a:pt x="15295" y="11671"/>
                  <a:pt x="15610" y="11767"/>
                </a:cubicBezTo>
                <a:cubicBezTo>
                  <a:pt x="15775" y="11818"/>
                  <a:pt x="15924" y="11870"/>
                  <a:pt x="15942" y="11886"/>
                </a:cubicBezTo>
                <a:cubicBezTo>
                  <a:pt x="15961" y="11902"/>
                  <a:pt x="15983" y="11910"/>
                  <a:pt x="15991" y="11902"/>
                </a:cubicBezTo>
                <a:cubicBezTo>
                  <a:pt x="16016" y="11877"/>
                  <a:pt x="16593" y="12030"/>
                  <a:pt x="16733" y="12098"/>
                </a:cubicBezTo>
                <a:cubicBezTo>
                  <a:pt x="16884" y="12172"/>
                  <a:pt x="16912" y="12199"/>
                  <a:pt x="16912" y="12282"/>
                </a:cubicBezTo>
                <a:cubicBezTo>
                  <a:pt x="16912" y="12316"/>
                  <a:pt x="16926" y="12360"/>
                  <a:pt x="16943" y="12380"/>
                </a:cubicBezTo>
                <a:cubicBezTo>
                  <a:pt x="16983" y="12427"/>
                  <a:pt x="16964" y="12508"/>
                  <a:pt x="16904" y="12544"/>
                </a:cubicBezTo>
                <a:cubicBezTo>
                  <a:pt x="16879" y="12559"/>
                  <a:pt x="16857" y="12585"/>
                  <a:pt x="16853" y="12605"/>
                </a:cubicBezTo>
                <a:cubicBezTo>
                  <a:pt x="16849" y="12625"/>
                  <a:pt x="16820" y="12645"/>
                  <a:pt x="16789" y="12650"/>
                </a:cubicBezTo>
                <a:cubicBezTo>
                  <a:pt x="16754" y="12656"/>
                  <a:pt x="16715" y="12700"/>
                  <a:pt x="16679" y="12764"/>
                </a:cubicBezTo>
                <a:cubicBezTo>
                  <a:pt x="16618" y="12875"/>
                  <a:pt x="16564" y="12916"/>
                  <a:pt x="16546" y="12871"/>
                </a:cubicBezTo>
                <a:cubicBezTo>
                  <a:pt x="16531" y="12833"/>
                  <a:pt x="16430" y="12837"/>
                  <a:pt x="16416" y="12875"/>
                </a:cubicBezTo>
                <a:cubicBezTo>
                  <a:pt x="16401" y="12912"/>
                  <a:pt x="16250" y="13022"/>
                  <a:pt x="16213" y="13022"/>
                </a:cubicBezTo>
                <a:cubicBezTo>
                  <a:pt x="16199" y="13022"/>
                  <a:pt x="16175" y="13043"/>
                  <a:pt x="16162" y="13067"/>
                </a:cubicBezTo>
                <a:cubicBezTo>
                  <a:pt x="16150" y="13090"/>
                  <a:pt x="16113" y="13118"/>
                  <a:pt x="16080" y="13128"/>
                </a:cubicBezTo>
                <a:cubicBezTo>
                  <a:pt x="16048" y="13139"/>
                  <a:pt x="15996" y="13167"/>
                  <a:pt x="15965" y="13189"/>
                </a:cubicBezTo>
                <a:cubicBezTo>
                  <a:pt x="15934" y="13212"/>
                  <a:pt x="15846" y="13252"/>
                  <a:pt x="15768" y="13279"/>
                </a:cubicBezTo>
                <a:cubicBezTo>
                  <a:pt x="15691" y="13307"/>
                  <a:pt x="15612" y="13342"/>
                  <a:pt x="15594" y="13357"/>
                </a:cubicBezTo>
                <a:cubicBezTo>
                  <a:pt x="15576" y="13372"/>
                  <a:pt x="15548" y="13381"/>
                  <a:pt x="15530" y="13381"/>
                </a:cubicBezTo>
                <a:cubicBezTo>
                  <a:pt x="15513" y="13381"/>
                  <a:pt x="15472" y="13394"/>
                  <a:pt x="15441" y="13410"/>
                </a:cubicBezTo>
                <a:cubicBezTo>
                  <a:pt x="15409" y="13426"/>
                  <a:pt x="15303" y="13469"/>
                  <a:pt x="15205" y="13504"/>
                </a:cubicBezTo>
                <a:cubicBezTo>
                  <a:pt x="15107" y="13539"/>
                  <a:pt x="15006" y="13577"/>
                  <a:pt x="14980" y="13590"/>
                </a:cubicBezTo>
                <a:cubicBezTo>
                  <a:pt x="14954" y="13603"/>
                  <a:pt x="14896" y="13634"/>
                  <a:pt x="14850" y="13655"/>
                </a:cubicBezTo>
                <a:cubicBezTo>
                  <a:pt x="14803" y="13677"/>
                  <a:pt x="14757" y="13703"/>
                  <a:pt x="14747" y="13717"/>
                </a:cubicBezTo>
                <a:cubicBezTo>
                  <a:pt x="14725" y="13747"/>
                  <a:pt x="14687" y="13751"/>
                  <a:pt x="14676" y="13721"/>
                </a:cubicBezTo>
                <a:cubicBezTo>
                  <a:pt x="14661" y="13683"/>
                  <a:pt x="14663" y="13469"/>
                  <a:pt x="14683" y="13214"/>
                </a:cubicBezTo>
                <a:cubicBezTo>
                  <a:pt x="14698" y="13019"/>
                  <a:pt x="14696" y="12914"/>
                  <a:pt x="14670" y="12675"/>
                </a:cubicBezTo>
                <a:cubicBezTo>
                  <a:pt x="14639" y="12384"/>
                  <a:pt x="14568" y="11991"/>
                  <a:pt x="14502" y="11751"/>
                </a:cubicBezTo>
                <a:cubicBezTo>
                  <a:pt x="14483" y="11685"/>
                  <a:pt x="14468" y="11618"/>
                  <a:pt x="14471" y="11604"/>
                </a:cubicBezTo>
                <a:cubicBezTo>
                  <a:pt x="14473" y="11590"/>
                  <a:pt x="14463" y="11554"/>
                  <a:pt x="14448" y="11526"/>
                </a:cubicBezTo>
                <a:cubicBezTo>
                  <a:pt x="14408" y="11456"/>
                  <a:pt x="14401" y="11327"/>
                  <a:pt x="14438" y="11342"/>
                </a:cubicBezTo>
                <a:close/>
                <a:moveTo>
                  <a:pt x="8501" y="14252"/>
                </a:moveTo>
                <a:cubicBezTo>
                  <a:pt x="8486" y="14241"/>
                  <a:pt x="8440" y="14263"/>
                  <a:pt x="8398" y="14305"/>
                </a:cubicBezTo>
                <a:cubicBezTo>
                  <a:pt x="8404" y="14305"/>
                  <a:pt x="8409" y="14305"/>
                  <a:pt x="8414" y="14309"/>
                </a:cubicBezTo>
                <a:cubicBezTo>
                  <a:pt x="8427" y="14320"/>
                  <a:pt x="8462" y="14318"/>
                  <a:pt x="8506" y="14313"/>
                </a:cubicBezTo>
                <a:cubicBezTo>
                  <a:pt x="8498" y="14305"/>
                  <a:pt x="8497" y="14297"/>
                  <a:pt x="8503" y="14280"/>
                </a:cubicBezTo>
                <a:cubicBezTo>
                  <a:pt x="8509" y="14266"/>
                  <a:pt x="8506" y="14256"/>
                  <a:pt x="8501" y="14252"/>
                </a:cubicBezTo>
                <a:close/>
                <a:moveTo>
                  <a:pt x="18" y="14460"/>
                </a:moveTo>
                <a:cubicBezTo>
                  <a:pt x="11" y="14460"/>
                  <a:pt x="3" y="14467"/>
                  <a:pt x="0" y="14477"/>
                </a:cubicBezTo>
                <a:cubicBezTo>
                  <a:pt x="0" y="14483"/>
                  <a:pt x="0" y="14499"/>
                  <a:pt x="0" y="14505"/>
                </a:cubicBezTo>
                <a:cubicBezTo>
                  <a:pt x="2" y="14511"/>
                  <a:pt x="3" y="14522"/>
                  <a:pt x="5" y="14522"/>
                </a:cubicBezTo>
                <a:cubicBezTo>
                  <a:pt x="10" y="14522"/>
                  <a:pt x="19" y="14505"/>
                  <a:pt x="26" y="14489"/>
                </a:cubicBezTo>
                <a:cubicBezTo>
                  <a:pt x="32" y="14472"/>
                  <a:pt x="29" y="14460"/>
                  <a:pt x="18" y="14460"/>
                </a:cubicBezTo>
                <a:close/>
                <a:moveTo>
                  <a:pt x="166" y="14730"/>
                </a:moveTo>
                <a:cubicBezTo>
                  <a:pt x="156" y="14730"/>
                  <a:pt x="148" y="14742"/>
                  <a:pt x="148" y="14759"/>
                </a:cubicBezTo>
                <a:cubicBezTo>
                  <a:pt x="148" y="14775"/>
                  <a:pt x="156" y="14791"/>
                  <a:pt x="166" y="14791"/>
                </a:cubicBezTo>
                <a:cubicBezTo>
                  <a:pt x="177" y="14791"/>
                  <a:pt x="184" y="14775"/>
                  <a:pt x="184" y="14759"/>
                </a:cubicBezTo>
                <a:cubicBezTo>
                  <a:pt x="184" y="14742"/>
                  <a:pt x="177" y="14730"/>
                  <a:pt x="166" y="14730"/>
                </a:cubicBezTo>
                <a:close/>
                <a:moveTo>
                  <a:pt x="10034" y="15118"/>
                </a:moveTo>
                <a:cubicBezTo>
                  <a:pt x="10045" y="15118"/>
                  <a:pt x="10084" y="15154"/>
                  <a:pt x="10118" y="15196"/>
                </a:cubicBezTo>
                <a:cubicBezTo>
                  <a:pt x="10153" y="15238"/>
                  <a:pt x="10209" y="15291"/>
                  <a:pt x="10243" y="15314"/>
                </a:cubicBezTo>
                <a:cubicBezTo>
                  <a:pt x="10278" y="15337"/>
                  <a:pt x="10310" y="15384"/>
                  <a:pt x="10315" y="15416"/>
                </a:cubicBezTo>
                <a:cubicBezTo>
                  <a:pt x="10329" y="15504"/>
                  <a:pt x="10266" y="15706"/>
                  <a:pt x="10205" y="15764"/>
                </a:cubicBezTo>
                <a:cubicBezTo>
                  <a:pt x="10157" y="15809"/>
                  <a:pt x="10151" y="15829"/>
                  <a:pt x="10154" y="15952"/>
                </a:cubicBezTo>
                <a:cubicBezTo>
                  <a:pt x="10158" y="16135"/>
                  <a:pt x="10134" y="16214"/>
                  <a:pt x="10046" y="16287"/>
                </a:cubicBezTo>
                <a:cubicBezTo>
                  <a:pt x="10006" y="16320"/>
                  <a:pt x="9966" y="16348"/>
                  <a:pt x="9957" y="16348"/>
                </a:cubicBezTo>
                <a:cubicBezTo>
                  <a:pt x="9941" y="16348"/>
                  <a:pt x="9912" y="16294"/>
                  <a:pt x="9908" y="16258"/>
                </a:cubicBezTo>
                <a:cubicBezTo>
                  <a:pt x="9897" y="16137"/>
                  <a:pt x="9867" y="15929"/>
                  <a:pt x="9839" y="15751"/>
                </a:cubicBezTo>
                <a:cubicBezTo>
                  <a:pt x="9811" y="15575"/>
                  <a:pt x="9811" y="15520"/>
                  <a:pt x="9829" y="15482"/>
                </a:cubicBezTo>
                <a:cubicBezTo>
                  <a:pt x="9913" y="15305"/>
                  <a:pt x="10017" y="15118"/>
                  <a:pt x="10034" y="15118"/>
                </a:cubicBezTo>
                <a:close/>
                <a:moveTo>
                  <a:pt x="107" y="15416"/>
                </a:moveTo>
                <a:cubicBezTo>
                  <a:pt x="97" y="15416"/>
                  <a:pt x="93" y="15433"/>
                  <a:pt x="100" y="15449"/>
                </a:cubicBezTo>
                <a:cubicBezTo>
                  <a:pt x="106" y="15466"/>
                  <a:pt x="120" y="15478"/>
                  <a:pt x="131" y="15478"/>
                </a:cubicBezTo>
                <a:cubicBezTo>
                  <a:pt x="141" y="15478"/>
                  <a:pt x="145" y="15466"/>
                  <a:pt x="138" y="15449"/>
                </a:cubicBezTo>
                <a:cubicBezTo>
                  <a:pt x="132" y="15433"/>
                  <a:pt x="118" y="15416"/>
                  <a:pt x="107" y="15416"/>
                </a:cubicBezTo>
                <a:close/>
                <a:moveTo>
                  <a:pt x="11190" y="15956"/>
                </a:moveTo>
                <a:lnTo>
                  <a:pt x="11334" y="16009"/>
                </a:lnTo>
                <a:cubicBezTo>
                  <a:pt x="11413" y="16038"/>
                  <a:pt x="11478" y="16075"/>
                  <a:pt x="11479" y="16091"/>
                </a:cubicBezTo>
                <a:cubicBezTo>
                  <a:pt x="11483" y="16121"/>
                  <a:pt x="11338" y="16290"/>
                  <a:pt x="11326" y="16270"/>
                </a:cubicBezTo>
                <a:cubicBezTo>
                  <a:pt x="11322" y="16264"/>
                  <a:pt x="11298" y="16287"/>
                  <a:pt x="11272" y="16319"/>
                </a:cubicBezTo>
                <a:cubicBezTo>
                  <a:pt x="11246" y="16352"/>
                  <a:pt x="11218" y="16377"/>
                  <a:pt x="11208" y="16377"/>
                </a:cubicBezTo>
                <a:cubicBezTo>
                  <a:pt x="11185" y="16377"/>
                  <a:pt x="11104" y="16476"/>
                  <a:pt x="10998" y="16634"/>
                </a:cubicBezTo>
                <a:cubicBezTo>
                  <a:pt x="10944" y="16715"/>
                  <a:pt x="10904" y="16813"/>
                  <a:pt x="10881" y="16916"/>
                </a:cubicBezTo>
                <a:cubicBezTo>
                  <a:pt x="10849" y="17060"/>
                  <a:pt x="10837" y="17077"/>
                  <a:pt x="10753" y="17129"/>
                </a:cubicBezTo>
                <a:cubicBezTo>
                  <a:pt x="10702" y="17159"/>
                  <a:pt x="10654" y="17174"/>
                  <a:pt x="10645" y="17165"/>
                </a:cubicBezTo>
                <a:cubicBezTo>
                  <a:pt x="10636" y="17156"/>
                  <a:pt x="10619" y="17162"/>
                  <a:pt x="10607" y="17178"/>
                </a:cubicBezTo>
                <a:cubicBezTo>
                  <a:pt x="10576" y="17217"/>
                  <a:pt x="10389" y="17246"/>
                  <a:pt x="10377" y="17214"/>
                </a:cubicBezTo>
                <a:cubicBezTo>
                  <a:pt x="10368" y="17192"/>
                  <a:pt x="10617" y="16777"/>
                  <a:pt x="10760" y="16573"/>
                </a:cubicBezTo>
                <a:cubicBezTo>
                  <a:pt x="10786" y="16536"/>
                  <a:pt x="10893" y="16380"/>
                  <a:pt x="10998" y="16230"/>
                </a:cubicBezTo>
                <a:lnTo>
                  <a:pt x="11190" y="15956"/>
                </a:lnTo>
                <a:close/>
                <a:moveTo>
                  <a:pt x="9540" y="16156"/>
                </a:moveTo>
                <a:cubicBezTo>
                  <a:pt x="9559" y="16162"/>
                  <a:pt x="9560" y="16220"/>
                  <a:pt x="9560" y="16319"/>
                </a:cubicBezTo>
                <a:cubicBezTo>
                  <a:pt x="9560" y="16530"/>
                  <a:pt x="9585" y="16588"/>
                  <a:pt x="9655" y="16556"/>
                </a:cubicBezTo>
                <a:cubicBezTo>
                  <a:pt x="9698" y="16537"/>
                  <a:pt x="9714" y="16544"/>
                  <a:pt x="9739" y="16589"/>
                </a:cubicBezTo>
                <a:cubicBezTo>
                  <a:pt x="9785" y="16669"/>
                  <a:pt x="9747" y="16744"/>
                  <a:pt x="9680" y="16704"/>
                </a:cubicBezTo>
                <a:cubicBezTo>
                  <a:pt x="9640" y="16679"/>
                  <a:pt x="9637" y="16685"/>
                  <a:pt x="9652" y="16732"/>
                </a:cubicBezTo>
                <a:cubicBezTo>
                  <a:pt x="9667" y="16775"/>
                  <a:pt x="9651" y="16814"/>
                  <a:pt x="9573" y="16936"/>
                </a:cubicBezTo>
                <a:cubicBezTo>
                  <a:pt x="9548" y="16976"/>
                  <a:pt x="9511" y="17027"/>
                  <a:pt x="9471" y="17080"/>
                </a:cubicBezTo>
                <a:cubicBezTo>
                  <a:pt x="9477" y="17080"/>
                  <a:pt x="9484" y="17077"/>
                  <a:pt x="9489" y="17084"/>
                </a:cubicBezTo>
                <a:cubicBezTo>
                  <a:pt x="9500" y="17102"/>
                  <a:pt x="9436" y="17246"/>
                  <a:pt x="9309" y="17488"/>
                </a:cubicBezTo>
                <a:cubicBezTo>
                  <a:pt x="9095" y="17898"/>
                  <a:pt x="9005" y="18037"/>
                  <a:pt x="8936" y="18068"/>
                </a:cubicBezTo>
                <a:cubicBezTo>
                  <a:pt x="8955" y="18086"/>
                  <a:pt x="8945" y="18111"/>
                  <a:pt x="8882" y="18215"/>
                </a:cubicBezTo>
                <a:cubicBezTo>
                  <a:pt x="8838" y="18288"/>
                  <a:pt x="8783" y="18355"/>
                  <a:pt x="8759" y="18367"/>
                </a:cubicBezTo>
                <a:cubicBezTo>
                  <a:pt x="8736" y="18378"/>
                  <a:pt x="8721" y="18399"/>
                  <a:pt x="8726" y="18412"/>
                </a:cubicBezTo>
                <a:cubicBezTo>
                  <a:pt x="8737" y="18440"/>
                  <a:pt x="8628" y="18606"/>
                  <a:pt x="8578" y="18636"/>
                </a:cubicBezTo>
                <a:cubicBezTo>
                  <a:pt x="8512" y="18676"/>
                  <a:pt x="8290" y="18685"/>
                  <a:pt x="8276" y="18649"/>
                </a:cubicBezTo>
                <a:cubicBezTo>
                  <a:pt x="8270" y="18633"/>
                  <a:pt x="8278" y="18604"/>
                  <a:pt x="8294" y="18579"/>
                </a:cubicBezTo>
                <a:cubicBezTo>
                  <a:pt x="8247" y="18614"/>
                  <a:pt x="8210" y="18643"/>
                  <a:pt x="8183" y="18657"/>
                </a:cubicBezTo>
                <a:cubicBezTo>
                  <a:pt x="8046" y="18731"/>
                  <a:pt x="7884" y="18763"/>
                  <a:pt x="7866" y="18718"/>
                </a:cubicBezTo>
                <a:cubicBezTo>
                  <a:pt x="7859" y="18700"/>
                  <a:pt x="7870" y="18671"/>
                  <a:pt x="7892" y="18653"/>
                </a:cubicBezTo>
                <a:cubicBezTo>
                  <a:pt x="7913" y="18634"/>
                  <a:pt x="7939" y="18589"/>
                  <a:pt x="7948" y="18551"/>
                </a:cubicBezTo>
                <a:cubicBezTo>
                  <a:pt x="7960" y="18502"/>
                  <a:pt x="7976" y="18484"/>
                  <a:pt x="7999" y="18493"/>
                </a:cubicBezTo>
                <a:cubicBezTo>
                  <a:pt x="8021" y="18502"/>
                  <a:pt x="8054" y="18473"/>
                  <a:pt x="8089" y="18416"/>
                </a:cubicBezTo>
                <a:cubicBezTo>
                  <a:pt x="8141" y="18328"/>
                  <a:pt x="8140" y="18320"/>
                  <a:pt x="8107" y="18281"/>
                </a:cubicBezTo>
                <a:cubicBezTo>
                  <a:pt x="8073" y="18241"/>
                  <a:pt x="8073" y="18240"/>
                  <a:pt x="8112" y="18207"/>
                </a:cubicBezTo>
                <a:cubicBezTo>
                  <a:pt x="8134" y="18189"/>
                  <a:pt x="8166" y="18175"/>
                  <a:pt x="8183" y="18175"/>
                </a:cubicBezTo>
                <a:cubicBezTo>
                  <a:pt x="8204" y="18175"/>
                  <a:pt x="8211" y="18156"/>
                  <a:pt x="8204" y="18126"/>
                </a:cubicBezTo>
                <a:cubicBezTo>
                  <a:pt x="8197" y="18096"/>
                  <a:pt x="8207" y="18073"/>
                  <a:pt x="8235" y="18056"/>
                </a:cubicBezTo>
                <a:cubicBezTo>
                  <a:pt x="8258" y="18042"/>
                  <a:pt x="8306" y="17996"/>
                  <a:pt x="8337" y="17954"/>
                </a:cubicBezTo>
                <a:cubicBezTo>
                  <a:pt x="8369" y="17912"/>
                  <a:pt x="8398" y="17884"/>
                  <a:pt x="8404" y="17893"/>
                </a:cubicBezTo>
                <a:cubicBezTo>
                  <a:pt x="8409" y="17902"/>
                  <a:pt x="8434" y="17866"/>
                  <a:pt x="8457" y="17815"/>
                </a:cubicBezTo>
                <a:cubicBezTo>
                  <a:pt x="8481" y="17764"/>
                  <a:pt x="8507" y="17725"/>
                  <a:pt x="8516" y="17725"/>
                </a:cubicBezTo>
                <a:cubicBezTo>
                  <a:pt x="8525" y="17725"/>
                  <a:pt x="8609" y="17611"/>
                  <a:pt x="8703" y="17472"/>
                </a:cubicBezTo>
                <a:cubicBezTo>
                  <a:pt x="8837" y="17272"/>
                  <a:pt x="8880" y="17225"/>
                  <a:pt x="8900" y="17251"/>
                </a:cubicBezTo>
                <a:cubicBezTo>
                  <a:pt x="8909" y="17263"/>
                  <a:pt x="8912" y="17272"/>
                  <a:pt x="8913" y="17284"/>
                </a:cubicBezTo>
                <a:cubicBezTo>
                  <a:pt x="8922" y="17248"/>
                  <a:pt x="8964" y="17163"/>
                  <a:pt x="9020" y="17067"/>
                </a:cubicBezTo>
                <a:cubicBezTo>
                  <a:pt x="9083" y="16960"/>
                  <a:pt x="9189" y="16765"/>
                  <a:pt x="9256" y="16634"/>
                </a:cubicBezTo>
                <a:cubicBezTo>
                  <a:pt x="9434" y="16287"/>
                  <a:pt x="9508" y="16147"/>
                  <a:pt x="9540" y="16156"/>
                </a:cubicBezTo>
                <a:close/>
                <a:moveTo>
                  <a:pt x="10850" y="16328"/>
                </a:moveTo>
                <a:cubicBezTo>
                  <a:pt x="10855" y="16330"/>
                  <a:pt x="10860" y="16336"/>
                  <a:pt x="10863" y="16344"/>
                </a:cubicBezTo>
                <a:cubicBezTo>
                  <a:pt x="10869" y="16360"/>
                  <a:pt x="10867" y="16379"/>
                  <a:pt x="10858" y="16389"/>
                </a:cubicBezTo>
                <a:cubicBezTo>
                  <a:pt x="10848" y="16399"/>
                  <a:pt x="10835" y="16396"/>
                  <a:pt x="10829" y="16381"/>
                </a:cubicBezTo>
                <a:cubicBezTo>
                  <a:pt x="10823" y="16365"/>
                  <a:pt x="10825" y="16341"/>
                  <a:pt x="10835" y="16332"/>
                </a:cubicBezTo>
                <a:cubicBezTo>
                  <a:pt x="10839" y="16327"/>
                  <a:pt x="10845" y="16326"/>
                  <a:pt x="10850" y="16328"/>
                </a:cubicBezTo>
                <a:close/>
                <a:moveTo>
                  <a:pt x="5555" y="16487"/>
                </a:moveTo>
                <a:cubicBezTo>
                  <a:pt x="5555" y="16489"/>
                  <a:pt x="5554" y="16494"/>
                  <a:pt x="5553" y="16495"/>
                </a:cubicBezTo>
                <a:cubicBezTo>
                  <a:pt x="5554" y="16494"/>
                  <a:pt x="5555" y="16489"/>
                  <a:pt x="5555" y="16487"/>
                </a:cubicBezTo>
                <a:close/>
                <a:moveTo>
                  <a:pt x="5067" y="16532"/>
                </a:moveTo>
                <a:cubicBezTo>
                  <a:pt x="5075" y="16547"/>
                  <a:pt x="5083" y="16563"/>
                  <a:pt x="5092" y="16577"/>
                </a:cubicBezTo>
                <a:cubicBezTo>
                  <a:pt x="5084" y="16562"/>
                  <a:pt x="5074" y="16548"/>
                  <a:pt x="5067" y="16532"/>
                </a:cubicBezTo>
                <a:close/>
                <a:moveTo>
                  <a:pt x="5110" y="16606"/>
                </a:moveTo>
                <a:cubicBezTo>
                  <a:pt x="5125" y="16626"/>
                  <a:pt x="5139" y="16643"/>
                  <a:pt x="5154" y="16659"/>
                </a:cubicBezTo>
                <a:cubicBezTo>
                  <a:pt x="5138" y="16644"/>
                  <a:pt x="5124" y="16626"/>
                  <a:pt x="5110" y="16606"/>
                </a:cubicBezTo>
                <a:close/>
                <a:moveTo>
                  <a:pt x="5481" y="16667"/>
                </a:moveTo>
                <a:cubicBezTo>
                  <a:pt x="5475" y="16674"/>
                  <a:pt x="5469" y="16685"/>
                  <a:pt x="5463" y="16691"/>
                </a:cubicBezTo>
                <a:cubicBezTo>
                  <a:pt x="5475" y="16687"/>
                  <a:pt x="5484" y="16678"/>
                  <a:pt x="5481" y="16671"/>
                </a:cubicBezTo>
                <a:cubicBezTo>
                  <a:pt x="5481" y="16670"/>
                  <a:pt x="5481" y="16668"/>
                  <a:pt x="5481" y="16667"/>
                </a:cubicBezTo>
                <a:close/>
                <a:moveTo>
                  <a:pt x="21052" y="16687"/>
                </a:moveTo>
                <a:cubicBezTo>
                  <a:pt x="21037" y="16697"/>
                  <a:pt x="21043" y="16702"/>
                  <a:pt x="21065" y="16704"/>
                </a:cubicBezTo>
                <a:cubicBezTo>
                  <a:pt x="21085" y="16705"/>
                  <a:pt x="21094" y="16697"/>
                  <a:pt x="21088" y="16687"/>
                </a:cubicBezTo>
                <a:cubicBezTo>
                  <a:pt x="21082" y="16677"/>
                  <a:pt x="21066" y="16679"/>
                  <a:pt x="21052" y="16687"/>
                </a:cubicBezTo>
                <a:close/>
                <a:moveTo>
                  <a:pt x="21572" y="16724"/>
                </a:moveTo>
                <a:cubicBezTo>
                  <a:pt x="21556" y="16733"/>
                  <a:pt x="21548" y="16754"/>
                  <a:pt x="21554" y="16769"/>
                </a:cubicBezTo>
                <a:cubicBezTo>
                  <a:pt x="21570" y="16811"/>
                  <a:pt x="21600" y="16801"/>
                  <a:pt x="21600" y="16753"/>
                </a:cubicBezTo>
                <a:cubicBezTo>
                  <a:pt x="21600" y="16726"/>
                  <a:pt x="21589" y="16714"/>
                  <a:pt x="21572" y="16724"/>
                </a:cubicBezTo>
                <a:close/>
                <a:moveTo>
                  <a:pt x="20479" y="16736"/>
                </a:moveTo>
                <a:cubicBezTo>
                  <a:pt x="20466" y="16739"/>
                  <a:pt x="20456" y="16754"/>
                  <a:pt x="20456" y="16777"/>
                </a:cubicBezTo>
                <a:cubicBezTo>
                  <a:pt x="20456" y="16805"/>
                  <a:pt x="20472" y="16812"/>
                  <a:pt x="20505" y="16802"/>
                </a:cubicBezTo>
                <a:cubicBezTo>
                  <a:pt x="20540" y="16791"/>
                  <a:pt x="20546" y="16779"/>
                  <a:pt x="20528" y="16761"/>
                </a:cubicBezTo>
                <a:cubicBezTo>
                  <a:pt x="20509" y="16742"/>
                  <a:pt x="20492" y="16734"/>
                  <a:pt x="20479" y="16736"/>
                </a:cubicBezTo>
                <a:close/>
                <a:moveTo>
                  <a:pt x="20843" y="16826"/>
                </a:moveTo>
                <a:cubicBezTo>
                  <a:pt x="20838" y="16826"/>
                  <a:pt x="20828" y="16838"/>
                  <a:pt x="20822" y="16855"/>
                </a:cubicBezTo>
                <a:cubicBezTo>
                  <a:pt x="20816" y="16871"/>
                  <a:pt x="20819" y="16887"/>
                  <a:pt x="20830" y="16887"/>
                </a:cubicBezTo>
                <a:cubicBezTo>
                  <a:pt x="20841" y="16887"/>
                  <a:pt x="20850" y="16871"/>
                  <a:pt x="20850" y="16855"/>
                </a:cubicBezTo>
                <a:cubicBezTo>
                  <a:pt x="20850" y="16838"/>
                  <a:pt x="20847" y="16826"/>
                  <a:pt x="20843" y="16826"/>
                </a:cubicBezTo>
                <a:close/>
                <a:moveTo>
                  <a:pt x="8" y="17169"/>
                </a:moveTo>
                <a:cubicBezTo>
                  <a:pt x="8" y="17180"/>
                  <a:pt x="8" y="17200"/>
                  <a:pt x="8" y="17210"/>
                </a:cubicBezTo>
                <a:cubicBezTo>
                  <a:pt x="10" y="17212"/>
                  <a:pt x="12" y="17214"/>
                  <a:pt x="15" y="17214"/>
                </a:cubicBezTo>
                <a:cubicBezTo>
                  <a:pt x="26" y="17214"/>
                  <a:pt x="36" y="17209"/>
                  <a:pt x="36" y="17202"/>
                </a:cubicBezTo>
                <a:cubicBezTo>
                  <a:pt x="36" y="17195"/>
                  <a:pt x="26" y="17180"/>
                  <a:pt x="15" y="17169"/>
                </a:cubicBezTo>
                <a:cubicBezTo>
                  <a:pt x="12" y="17167"/>
                  <a:pt x="10" y="17170"/>
                  <a:pt x="8" y="17169"/>
                </a:cubicBezTo>
                <a:close/>
                <a:moveTo>
                  <a:pt x="8903" y="17312"/>
                </a:moveTo>
                <a:cubicBezTo>
                  <a:pt x="8901" y="17316"/>
                  <a:pt x="8900" y="17320"/>
                  <a:pt x="8897" y="17325"/>
                </a:cubicBezTo>
                <a:cubicBezTo>
                  <a:pt x="8900" y="17324"/>
                  <a:pt x="8902" y="17320"/>
                  <a:pt x="8903" y="17312"/>
                </a:cubicBezTo>
                <a:close/>
                <a:moveTo>
                  <a:pt x="3897" y="17472"/>
                </a:moveTo>
                <a:cubicBezTo>
                  <a:pt x="3911" y="17458"/>
                  <a:pt x="4118" y="17593"/>
                  <a:pt x="4240" y="17697"/>
                </a:cubicBezTo>
                <a:cubicBezTo>
                  <a:pt x="4258" y="17712"/>
                  <a:pt x="4283" y="17725"/>
                  <a:pt x="4294" y="17725"/>
                </a:cubicBezTo>
                <a:cubicBezTo>
                  <a:pt x="4314" y="17725"/>
                  <a:pt x="4513" y="17840"/>
                  <a:pt x="4611" y="17909"/>
                </a:cubicBezTo>
                <a:cubicBezTo>
                  <a:pt x="4637" y="17927"/>
                  <a:pt x="4665" y="17944"/>
                  <a:pt x="4675" y="17946"/>
                </a:cubicBezTo>
                <a:cubicBezTo>
                  <a:pt x="4713" y="17953"/>
                  <a:pt x="4865" y="18036"/>
                  <a:pt x="4885" y="18060"/>
                </a:cubicBezTo>
                <a:cubicBezTo>
                  <a:pt x="4896" y="18074"/>
                  <a:pt x="4929" y="18087"/>
                  <a:pt x="4959" y="18093"/>
                </a:cubicBezTo>
                <a:cubicBezTo>
                  <a:pt x="4989" y="18098"/>
                  <a:pt x="5056" y="18124"/>
                  <a:pt x="5108" y="18150"/>
                </a:cubicBezTo>
                <a:cubicBezTo>
                  <a:pt x="5159" y="18176"/>
                  <a:pt x="5304" y="18232"/>
                  <a:pt x="5428" y="18277"/>
                </a:cubicBezTo>
                <a:cubicBezTo>
                  <a:pt x="5551" y="18321"/>
                  <a:pt x="5659" y="18369"/>
                  <a:pt x="5668" y="18383"/>
                </a:cubicBezTo>
                <a:cubicBezTo>
                  <a:pt x="5669" y="18384"/>
                  <a:pt x="5668" y="18386"/>
                  <a:pt x="5668" y="18387"/>
                </a:cubicBezTo>
                <a:cubicBezTo>
                  <a:pt x="5672" y="18389"/>
                  <a:pt x="5703" y="18402"/>
                  <a:pt x="5704" y="18403"/>
                </a:cubicBezTo>
                <a:cubicBezTo>
                  <a:pt x="5714" y="18413"/>
                  <a:pt x="5755" y="18423"/>
                  <a:pt x="5796" y="18428"/>
                </a:cubicBezTo>
                <a:cubicBezTo>
                  <a:pt x="5837" y="18433"/>
                  <a:pt x="5881" y="18453"/>
                  <a:pt x="5896" y="18473"/>
                </a:cubicBezTo>
                <a:cubicBezTo>
                  <a:pt x="5911" y="18493"/>
                  <a:pt x="5924" y="18498"/>
                  <a:pt x="5924" y="18485"/>
                </a:cubicBezTo>
                <a:cubicBezTo>
                  <a:pt x="5924" y="18472"/>
                  <a:pt x="5939" y="18487"/>
                  <a:pt x="5957" y="18514"/>
                </a:cubicBezTo>
                <a:cubicBezTo>
                  <a:pt x="5976" y="18540"/>
                  <a:pt x="6022" y="18581"/>
                  <a:pt x="6062" y="18608"/>
                </a:cubicBezTo>
                <a:cubicBezTo>
                  <a:pt x="6109" y="18639"/>
                  <a:pt x="6128" y="18666"/>
                  <a:pt x="6116" y="18685"/>
                </a:cubicBezTo>
                <a:cubicBezTo>
                  <a:pt x="6081" y="18741"/>
                  <a:pt x="5845" y="18738"/>
                  <a:pt x="5671" y="18681"/>
                </a:cubicBezTo>
                <a:cubicBezTo>
                  <a:pt x="5629" y="18668"/>
                  <a:pt x="5623" y="18667"/>
                  <a:pt x="5594" y="18657"/>
                </a:cubicBezTo>
                <a:cubicBezTo>
                  <a:pt x="5571" y="18681"/>
                  <a:pt x="5514" y="18684"/>
                  <a:pt x="5502" y="18653"/>
                </a:cubicBezTo>
                <a:cubicBezTo>
                  <a:pt x="5498" y="18642"/>
                  <a:pt x="5500" y="18633"/>
                  <a:pt x="5504" y="18624"/>
                </a:cubicBezTo>
                <a:cubicBezTo>
                  <a:pt x="5504" y="18624"/>
                  <a:pt x="5502" y="18624"/>
                  <a:pt x="5502" y="18624"/>
                </a:cubicBezTo>
                <a:cubicBezTo>
                  <a:pt x="5502" y="18621"/>
                  <a:pt x="5476" y="18616"/>
                  <a:pt x="5445" y="18612"/>
                </a:cubicBezTo>
                <a:cubicBezTo>
                  <a:pt x="5408" y="18607"/>
                  <a:pt x="5259" y="18561"/>
                  <a:pt x="5126" y="18522"/>
                </a:cubicBezTo>
                <a:cubicBezTo>
                  <a:pt x="5100" y="18539"/>
                  <a:pt x="5079" y="18531"/>
                  <a:pt x="5072" y="18506"/>
                </a:cubicBezTo>
                <a:cubicBezTo>
                  <a:pt x="4959" y="18472"/>
                  <a:pt x="4920" y="18459"/>
                  <a:pt x="4826" y="18428"/>
                </a:cubicBezTo>
                <a:cubicBezTo>
                  <a:pt x="4810" y="18427"/>
                  <a:pt x="4794" y="18421"/>
                  <a:pt x="4780" y="18412"/>
                </a:cubicBezTo>
                <a:cubicBezTo>
                  <a:pt x="4737" y="18397"/>
                  <a:pt x="4676" y="18376"/>
                  <a:pt x="4655" y="18367"/>
                </a:cubicBezTo>
                <a:cubicBezTo>
                  <a:pt x="4641" y="18373"/>
                  <a:pt x="4629" y="18375"/>
                  <a:pt x="4616" y="18367"/>
                </a:cubicBezTo>
                <a:cubicBezTo>
                  <a:pt x="4598" y="18354"/>
                  <a:pt x="4575" y="18348"/>
                  <a:pt x="4568" y="18350"/>
                </a:cubicBezTo>
                <a:cubicBezTo>
                  <a:pt x="4560" y="18353"/>
                  <a:pt x="4507" y="18332"/>
                  <a:pt x="4447" y="18305"/>
                </a:cubicBezTo>
                <a:cubicBezTo>
                  <a:pt x="4388" y="18279"/>
                  <a:pt x="4297" y="18247"/>
                  <a:pt x="4245" y="18232"/>
                </a:cubicBezTo>
                <a:cubicBezTo>
                  <a:pt x="4052" y="18177"/>
                  <a:pt x="4038" y="18165"/>
                  <a:pt x="4035" y="18052"/>
                </a:cubicBezTo>
                <a:cubicBezTo>
                  <a:pt x="4033" y="17922"/>
                  <a:pt x="3992" y="17764"/>
                  <a:pt x="3928" y="17643"/>
                </a:cubicBezTo>
                <a:cubicBezTo>
                  <a:pt x="3876" y="17545"/>
                  <a:pt x="3869" y="17500"/>
                  <a:pt x="3897" y="17472"/>
                </a:cubicBezTo>
                <a:close/>
                <a:moveTo>
                  <a:pt x="9803" y="18011"/>
                </a:moveTo>
                <a:cubicBezTo>
                  <a:pt x="9852" y="18000"/>
                  <a:pt x="9880" y="18037"/>
                  <a:pt x="9880" y="18117"/>
                </a:cubicBezTo>
                <a:cubicBezTo>
                  <a:pt x="9880" y="18246"/>
                  <a:pt x="9809" y="18358"/>
                  <a:pt x="9642" y="18493"/>
                </a:cubicBezTo>
                <a:cubicBezTo>
                  <a:pt x="9551" y="18568"/>
                  <a:pt x="9468" y="18636"/>
                  <a:pt x="9458" y="18649"/>
                </a:cubicBezTo>
                <a:cubicBezTo>
                  <a:pt x="9448" y="18661"/>
                  <a:pt x="9384" y="18695"/>
                  <a:pt x="9315" y="18722"/>
                </a:cubicBezTo>
                <a:cubicBezTo>
                  <a:pt x="9166" y="18781"/>
                  <a:pt x="9174" y="18779"/>
                  <a:pt x="9158" y="18739"/>
                </a:cubicBezTo>
                <a:cubicBezTo>
                  <a:pt x="9143" y="18698"/>
                  <a:pt x="9198" y="18601"/>
                  <a:pt x="9251" y="18575"/>
                </a:cubicBezTo>
                <a:cubicBezTo>
                  <a:pt x="9272" y="18564"/>
                  <a:pt x="9327" y="18508"/>
                  <a:pt x="9373" y="18448"/>
                </a:cubicBezTo>
                <a:cubicBezTo>
                  <a:pt x="9490" y="18299"/>
                  <a:pt x="9576" y="18203"/>
                  <a:pt x="9596" y="18203"/>
                </a:cubicBezTo>
                <a:cubicBezTo>
                  <a:pt x="9605" y="18203"/>
                  <a:pt x="9625" y="18177"/>
                  <a:pt x="9642" y="18146"/>
                </a:cubicBezTo>
                <a:cubicBezTo>
                  <a:pt x="9659" y="18115"/>
                  <a:pt x="9709" y="18069"/>
                  <a:pt x="9750" y="18040"/>
                </a:cubicBezTo>
                <a:cubicBezTo>
                  <a:pt x="9770" y="18025"/>
                  <a:pt x="9787" y="18015"/>
                  <a:pt x="9803" y="18011"/>
                </a:cubicBezTo>
                <a:close/>
                <a:moveTo>
                  <a:pt x="8619" y="18301"/>
                </a:moveTo>
                <a:cubicBezTo>
                  <a:pt x="8604" y="18315"/>
                  <a:pt x="8592" y="18325"/>
                  <a:pt x="8578" y="18338"/>
                </a:cubicBezTo>
                <a:cubicBezTo>
                  <a:pt x="8586" y="18340"/>
                  <a:pt x="8595" y="18352"/>
                  <a:pt x="8611" y="18375"/>
                </a:cubicBezTo>
                <a:cubicBezTo>
                  <a:pt x="8647" y="18426"/>
                  <a:pt x="8647" y="18425"/>
                  <a:pt x="8626" y="18363"/>
                </a:cubicBezTo>
                <a:cubicBezTo>
                  <a:pt x="8617" y="18336"/>
                  <a:pt x="8615" y="18319"/>
                  <a:pt x="8619" y="18301"/>
                </a:cubicBezTo>
                <a:close/>
                <a:moveTo>
                  <a:pt x="8429" y="18473"/>
                </a:moveTo>
                <a:cubicBezTo>
                  <a:pt x="8415" y="18485"/>
                  <a:pt x="8402" y="18494"/>
                  <a:pt x="8388" y="18506"/>
                </a:cubicBezTo>
                <a:cubicBezTo>
                  <a:pt x="8400" y="18503"/>
                  <a:pt x="8414" y="18491"/>
                  <a:pt x="8429" y="18473"/>
                </a:cubicBezTo>
                <a:close/>
                <a:moveTo>
                  <a:pt x="21014" y="18959"/>
                </a:moveTo>
                <a:cubicBezTo>
                  <a:pt x="20993" y="18953"/>
                  <a:pt x="20981" y="18965"/>
                  <a:pt x="20981" y="18996"/>
                </a:cubicBezTo>
                <a:cubicBezTo>
                  <a:pt x="20981" y="19025"/>
                  <a:pt x="20994" y="19042"/>
                  <a:pt x="21011" y="19037"/>
                </a:cubicBezTo>
                <a:cubicBezTo>
                  <a:pt x="21052" y="19023"/>
                  <a:pt x="21054" y="18971"/>
                  <a:pt x="21014" y="18959"/>
                </a:cubicBezTo>
                <a:close/>
                <a:moveTo>
                  <a:pt x="21582" y="19102"/>
                </a:moveTo>
                <a:cubicBezTo>
                  <a:pt x="21572" y="19102"/>
                  <a:pt x="21564" y="19114"/>
                  <a:pt x="21564" y="19131"/>
                </a:cubicBezTo>
                <a:cubicBezTo>
                  <a:pt x="21564" y="19147"/>
                  <a:pt x="21572" y="19163"/>
                  <a:pt x="21582" y="19163"/>
                </a:cubicBezTo>
                <a:cubicBezTo>
                  <a:pt x="21592" y="19163"/>
                  <a:pt x="21600" y="19147"/>
                  <a:pt x="21600" y="19131"/>
                </a:cubicBezTo>
                <a:cubicBezTo>
                  <a:pt x="21600" y="19114"/>
                  <a:pt x="21592" y="19102"/>
                  <a:pt x="21582" y="19102"/>
                </a:cubicBezTo>
                <a:close/>
                <a:moveTo>
                  <a:pt x="21393" y="20451"/>
                </a:moveTo>
                <a:cubicBezTo>
                  <a:pt x="21382" y="20451"/>
                  <a:pt x="21379" y="20463"/>
                  <a:pt x="21385" y="20479"/>
                </a:cubicBezTo>
                <a:cubicBezTo>
                  <a:pt x="21391" y="20496"/>
                  <a:pt x="21401" y="20508"/>
                  <a:pt x="21406" y="20508"/>
                </a:cubicBezTo>
                <a:cubicBezTo>
                  <a:pt x="21410" y="20508"/>
                  <a:pt x="21413" y="20496"/>
                  <a:pt x="21413" y="20479"/>
                </a:cubicBezTo>
                <a:cubicBezTo>
                  <a:pt x="21413" y="20463"/>
                  <a:pt x="21404" y="20451"/>
                  <a:pt x="21393" y="20451"/>
                </a:cubicBezTo>
                <a:close/>
                <a:moveTo>
                  <a:pt x="21262" y="20749"/>
                </a:moveTo>
                <a:cubicBezTo>
                  <a:pt x="21251" y="20749"/>
                  <a:pt x="21248" y="20761"/>
                  <a:pt x="21255" y="20778"/>
                </a:cubicBezTo>
                <a:cubicBezTo>
                  <a:pt x="21261" y="20794"/>
                  <a:pt x="21268" y="20810"/>
                  <a:pt x="21272" y="20810"/>
                </a:cubicBezTo>
                <a:cubicBezTo>
                  <a:pt x="21277" y="20810"/>
                  <a:pt x="21283" y="20794"/>
                  <a:pt x="21283" y="20778"/>
                </a:cubicBezTo>
                <a:cubicBezTo>
                  <a:pt x="21283" y="20761"/>
                  <a:pt x="21273" y="20749"/>
                  <a:pt x="21262" y="20749"/>
                </a:cubicBezTo>
                <a:close/>
                <a:moveTo>
                  <a:pt x="21142" y="20810"/>
                </a:moveTo>
                <a:cubicBezTo>
                  <a:pt x="21137" y="20810"/>
                  <a:pt x="21128" y="20822"/>
                  <a:pt x="21121" y="20839"/>
                </a:cubicBezTo>
                <a:cubicBezTo>
                  <a:pt x="21115" y="20855"/>
                  <a:pt x="21121" y="20867"/>
                  <a:pt x="21132" y="20867"/>
                </a:cubicBezTo>
                <a:cubicBezTo>
                  <a:pt x="21143" y="20867"/>
                  <a:pt x="21150" y="20855"/>
                  <a:pt x="21150" y="20839"/>
                </a:cubicBezTo>
                <a:cubicBezTo>
                  <a:pt x="21150" y="20822"/>
                  <a:pt x="21146" y="20810"/>
                  <a:pt x="21142" y="20810"/>
                </a:cubicBezTo>
                <a:close/>
                <a:moveTo>
                  <a:pt x="21339" y="20900"/>
                </a:moveTo>
                <a:cubicBezTo>
                  <a:pt x="21338" y="20902"/>
                  <a:pt x="21343" y="20913"/>
                  <a:pt x="21354" y="20937"/>
                </a:cubicBezTo>
                <a:cubicBezTo>
                  <a:pt x="21368" y="20966"/>
                  <a:pt x="21384" y="20990"/>
                  <a:pt x="21388" y="20990"/>
                </a:cubicBezTo>
                <a:cubicBezTo>
                  <a:pt x="21403" y="20990"/>
                  <a:pt x="21393" y="20964"/>
                  <a:pt x="21362" y="20925"/>
                </a:cubicBezTo>
                <a:cubicBezTo>
                  <a:pt x="21347" y="20906"/>
                  <a:pt x="21340" y="20899"/>
                  <a:pt x="21339" y="20900"/>
                </a:cubicBezTo>
                <a:close/>
                <a:moveTo>
                  <a:pt x="21472" y="21019"/>
                </a:moveTo>
                <a:cubicBezTo>
                  <a:pt x="21463" y="21019"/>
                  <a:pt x="21457" y="21040"/>
                  <a:pt x="21457" y="21064"/>
                </a:cubicBezTo>
                <a:cubicBezTo>
                  <a:pt x="21457" y="21088"/>
                  <a:pt x="21463" y="21101"/>
                  <a:pt x="21472" y="21092"/>
                </a:cubicBezTo>
                <a:cubicBezTo>
                  <a:pt x="21481" y="21084"/>
                  <a:pt x="21487" y="21063"/>
                  <a:pt x="21487" y="21047"/>
                </a:cubicBezTo>
                <a:cubicBezTo>
                  <a:pt x="21487" y="21032"/>
                  <a:pt x="21481" y="21019"/>
                  <a:pt x="21472" y="21019"/>
                </a:cubicBezTo>
                <a:close/>
                <a:moveTo>
                  <a:pt x="21595" y="21059"/>
                </a:moveTo>
                <a:cubicBezTo>
                  <a:pt x="21591" y="21057"/>
                  <a:pt x="21587" y="21058"/>
                  <a:pt x="21582" y="21064"/>
                </a:cubicBezTo>
                <a:cubicBezTo>
                  <a:pt x="21572" y="21074"/>
                  <a:pt x="21564" y="21096"/>
                  <a:pt x="21564" y="21113"/>
                </a:cubicBezTo>
                <a:cubicBezTo>
                  <a:pt x="21564" y="21129"/>
                  <a:pt x="21572" y="21135"/>
                  <a:pt x="21582" y="21125"/>
                </a:cubicBezTo>
                <a:cubicBezTo>
                  <a:pt x="21592" y="21115"/>
                  <a:pt x="21600" y="21092"/>
                  <a:pt x="21600" y="21076"/>
                </a:cubicBezTo>
                <a:cubicBezTo>
                  <a:pt x="21600" y="21068"/>
                  <a:pt x="21598" y="21062"/>
                  <a:pt x="21595" y="21059"/>
                </a:cubicBezTo>
                <a:close/>
                <a:moveTo>
                  <a:pt x="21216" y="21096"/>
                </a:moveTo>
                <a:cubicBezTo>
                  <a:pt x="21196" y="21084"/>
                  <a:pt x="21188" y="21097"/>
                  <a:pt x="21188" y="21137"/>
                </a:cubicBezTo>
                <a:cubicBezTo>
                  <a:pt x="21188" y="21207"/>
                  <a:pt x="21195" y="21213"/>
                  <a:pt x="21224" y="21158"/>
                </a:cubicBezTo>
                <a:cubicBezTo>
                  <a:pt x="21240" y="21126"/>
                  <a:pt x="21238" y="21110"/>
                  <a:pt x="21216" y="21096"/>
                </a:cubicBezTo>
                <a:close/>
                <a:moveTo>
                  <a:pt x="20981" y="21137"/>
                </a:moveTo>
                <a:cubicBezTo>
                  <a:pt x="20979" y="21136"/>
                  <a:pt x="20970" y="21145"/>
                  <a:pt x="20953" y="21166"/>
                </a:cubicBezTo>
                <a:cubicBezTo>
                  <a:pt x="20932" y="21190"/>
                  <a:pt x="20913" y="21214"/>
                  <a:pt x="20909" y="21219"/>
                </a:cubicBezTo>
                <a:cubicBezTo>
                  <a:pt x="20905" y="21223"/>
                  <a:pt x="20909" y="21227"/>
                  <a:pt x="20919" y="21227"/>
                </a:cubicBezTo>
                <a:cubicBezTo>
                  <a:pt x="20930" y="21227"/>
                  <a:pt x="20951" y="21203"/>
                  <a:pt x="20965" y="21174"/>
                </a:cubicBezTo>
                <a:cubicBezTo>
                  <a:pt x="20977" y="21150"/>
                  <a:pt x="20982" y="21138"/>
                  <a:pt x="20981" y="21137"/>
                </a:cubicBezTo>
                <a:close/>
                <a:moveTo>
                  <a:pt x="20776" y="21497"/>
                </a:moveTo>
                <a:cubicBezTo>
                  <a:pt x="20776" y="21494"/>
                  <a:pt x="20768" y="21503"/>
                  <a:pt x="20756" y="21517"/>
                </a:cubicBezTo>
                <a:cubicBezTo>
                  <a:pt x="20740" y="21536"/>
                  <a:pt x="20715" y="21557"/>
                  <a:pt x="20699" y="21566"/>
                </a:cubicBezTo>
                <a:cubicBezTo>
                  <a:pt x="20676" y="21580"/>
                  <a:pt x="20676" y="21581"/>
                  <a:pt x="20702" y="21583"/>
                </a:cubicBezTo>
                <a:cubicBezTo>
                  <a:pt x="20719" y="21584"/>
                  <a:pt x="20744" y="21562"/>
                  <a:pt x="20758" y="21533"/>
                </a:cubicBezTo>
                <a:cubicBezTo>
                  <a:pt x="20769" y="21511"/>
                  <a:pt x="20776" y="21499"/>
                  <a:pt x="20776" y="21497"/>
                </a:cubicBezTo>
                <a:close/>
                <a:moveTo>
                  <a:pt x="21168" y="21505"/>
                </a:moveTo>
                <a:cubicBezTo>
                  <a:pt x="21154" y="21512"/>
                  <a:pt x="21139" y="21532"/>
                  <a:pt x="21134" y="21554"/>
                </a:cubicBezTo>
                <a:cubicBezTo>
                  <a:pt x="21130" y="21576"/>
                  <a:pt x="21138" y="21590"/>
                  <a:pt x="21152" y="21583"/>
                </a:cubicBezTo>
                <a:cubicBezTo>
                  <a:pt x="21166" y="21575"/>
                  <a:pt x="21181" y="21551"/>
                  <a:pt x="21185" y="21529"/>
                </a:cubicBezTo>
                <a:cubicBezTo>
                  <a:pt x="21190" y="21507"/>
                  <a:pt x="21182" y="21497"/>
                  <a:pt x="21168" y="2150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47" name="Golf - Social well-being.jpg" descr="Golf - Social well-bein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4033" y="7610818"/>
            <a:ext cx="2597885" cy="17316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Tennis - Losing.jpg" descr="Tennis - Losing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6773" y="7673902"/>
            <a:ext cx="1470736" cy="16054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" grpId="0" build="p" bldLvl="5" animBg="1" advAuto="0"/>
      <p:bldP spid="241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trains - caused by a tear in the muscle tissue, resulting in pain,  swelling and bruising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00CCCC"/>
                </a:solidFill>
              </a:rPr>
              <a:t>Strains</a:t>
            </a:r>
            <a:r>
              <a:t> - caused by a</a:t>
            </a:r>
            <a:r>
              <a:rPr b="1">
                <a:solidFill>
                  <a:srgbClr val="E46D2A"/>
                </a:solidFill>
              </a:rPr>
              <a:t> </a:t>
            </a:r>
            <a:r>
              <a:rPr b="1">
                <a:solidFill>
                  <a:srgbClr val="00CCCC"/>
                </a:solidFill>
              </a:rPr>
              <a:t>tear in the</a:t>
            </a:r>
            <a:br>
              <a:rPr b="1">
                <a:solidFill>
                  <a:srgbClr val="00CCCC"/>
                </a:solidFill>
              </a:rPr>
            </a:br>
            <a:r>
              <a:rPr b="1">
                <a:solidFill>
                  <a:srgbClr val="00CCCC"/>
                </a:solidFill>
              </a:rPr>
              <a:t>muscle</a:t>
            </a:r>
            <a:r>
              <a:t> tissue, resulting in pain, </a:t>
            </a:r>
            <a:br/>
            <a:r>
              <a:t>swelling and bruising.</a:t>
            </a:r>
          </a:p>
          <a:p>
            <a:pPr marL="525779" indent="-525779"/>
            <a:r>
              <a:t>Strains should be treated with </a:t>
            </a:r>
            <a:r>
              <a:rPr b="1">
                <a:solidFill>
                  <a:srgbClr val="00CCCC"/>
                </a:solidFill>
              </a:rPr>
              <a:t>R.I.C.E</a:t>
            </a:r>
            <a:r>
              <a:t>.</a:t>
            </a:r>
          </a:p>
          <a:p>
            <a:pPr marL="1455419" lvl="2" indent="-388619"/>
            <a:r>
              <a:rPr b="1">
                <a:solidFill>
                  <a:srgbClr val="00CCCC"/>
                </a:solidFill>
              </a:rPr>
              <a:t>Rest</a:t>
            </a:r>
            <a:r>
              <a:t> - sit down or lie down and </a:t>
            </a:r>
            <a:br/>
            <a:r>
              <a:t>do not move.</a:t>
            </a:r>
          </a:p>
          <a:p>
            <a:pPr marL="1455419" lvl="2" indent="-388619"/>
            <a:r>
              <a:rPr b="1">
                <a:solidFill>
                  <a:srgbClr val="00CCCC"/>
                </a:solidFill>
              </a:rPr>
              <a:t>Ice</a:t>
            </a:r>
            <a:r>
              <a:t> - cool the injured area by applying ice.</a:t>
            </a:r>
          </a:p>
          <a:p>
            <a:pPr marL="1455419" lvl="2" indent="-388619"/>
            <a:r>
              <a:rPr b="1">
                <a:solidFill>
                  <a:srgbClr val="00CCCC"/>
                </a:solidFill>
              </a:rPr>
              <a:t>Compression</a:t>
            </a:r>
            <a:r>
              <a:t> - use a bandage to stop the swelling.</a:t>
            </a:r>
          </a:p>
          <a:p>
            <a:pPr marL="1455419" lvl="2" indent="-388619"/>
            <a:r>
              <a:rPr b="1">
                <a:solidFill>
                  <a:srgbClr val="00CCCC"/>
                </a:solidFill>
              </a:rPr>
              <a:t>Elevation</a:t>
            </a:r>
            <a:r>
              <a:t> - raise the joint higher than the heart to reduce the swelling.</a:t>
            </a:r>
          </a:p>
        </p:txBody>
      </p:sp>
      <p:pic>
        <p:nvPicPr>
          <p:cNvPr id="251" name="Muscle strain edit 1.png" descr="Muscle strain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343" y="2260833"/>
            <a:ext cx="2286001" cy="3440164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Strains"/>
          <p:cNvSpPr txBox="1"/>
          <p:nvPr/>
        </p:nvSpPr>
        <p:spPr>
          <a:xfrm>
            <a:off x="5967141" y="786756"/>
            <a:ext cx="193250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Strains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ts - caused by an impact  breaking the ski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00CCCC"/>
                </a:solidFill>
              </a:rPr>
              <a:t>Cuts</a:t>
            </a:r>
            <a:r>
              <a:t> - caused by an impact </a:t>
            </a:r>
            <a:br/>
            <a:r>
              <a:rPr b="1">
                <a:solidFill>
                  <a:srgbClr val="00CCCC"/>
                </a:solidFill>
              </a:rPr>
              <a:t>breaking the skin</a:t>
            </a:r>
            <a:r>
              <a:t>.</a:t>
            </a:r>
          </a:p>
          <a:p>
            <a:pPr marL="388620" indent="-388620"/>
            <a:r>
              <a:t>Requires immediate </a:t>
            </a:r>
            <a:br/>
            <a:r>
              <a:t>attention to </a:t>
            </a:r>
            <a:r>
              <a:rPr b="1">
                <a:solidFill>
                  <a:srgbClr val="00CCCC"/>
                </a:solidFill>
              </a:rPr>
              <a:t>reduce </a:t>
            </a:r>
            <a:br>
              <a:rPr b="1">
                <a:solidFill>
                  <a:srgbClr val="00CCCC"/>
                </a:solidFill>
              </a:rPr>
            </a:br>
            <a:r>
              <a:rPr b="1">
                <a:solidFill>
                  <a:srgbClr val="00CCCC"/>
                </a:solidFill>
              </a:rPr>
              <a:t>the loss of blood</a:t>
            </a:r>
            <a:r>
              <a:t>.</a:t>
            </a:r>
          </a:p>
          <a:p>
            <a:pPr marL="388620" indent="-388620"/>
            <a:r>
              <a:t>They should be </a:t>
            </a:r>
            <a:r>
              <a:rPr b="1">
                <a:solidFill>
                  <a:srgbClr val="00CCCC"/>
                </a:solidFill>
              </a:rPr>
              <a:t>cleaned</a:t>
            </a:r>
            <a:r>
              <a:t> </a:t>
            </a:r>
            <a:br/>
            <a:r>
              <a:t>with an antiseptic first.</a:t>
            </a:r>
          </a:p>
          <a:p>
            <a:pPr marL="388620" indent="-388620"/>
            <a:r>
              <a:t>Dress them with a </a:t>
            </a:r>
            <a:r>
              <a:rPr b="1">
                <a:solidFill>
                  <a:srgbClr val="00CCCC"/>
                </a:solidFill>
              </a:rPr>
              <a:t>plaster</a:t>
            </a:r>
            <a:r>
              <a:t> or </a:t>
            </a:r>
            <a:r>
              <a:rPr b="1">
                <a:solidFill>
                  <a:srgbClr val="00CCCC"/>
                </a:solidFill>
              </a:rPr>
              <a:t>bandage</a:t>
            </a:r>
            <a:r>
              <a:t> or both so they </a:t>
            </a:r>
            <a:r>
              <a:rPr b="1">
                <a:solidFill>
                  <a:srgbClr val="00CCCC"/>
                </a:solidFill>
              </a:rPr>
              <a:t>don’t get infected</a:t>
            </a:r>
            <a:r>
              <a:t>. </a:t>
            </a:r>
          </a:p>
        </p:txBody>
      </p:sp>
      <p:pic>
        <p:nvPicPr>
          <p:cNvPr id="255" name="Cut.jpg" descr="Cut.jpg"/>
          <p:cNvPicPr>
            <a:picLocks noChangeAspect="1"/>
          </p:cNvPicPr>
          <p:nvPr/>
        </p:nvPicPr>
        <p:blipFill>
          <a:blip r:embed="rId2"/>
          <a:srcRect l="13845" t="2865" b="2"/>
          <a:stretch>
            <a:fillRect/>
          </a:stretch>
        </p:blipFill>
        <p:spPr>
          <a:xfrm>
            <a:off x="7217614" y="2426894"/>
            <a:ext cx="4920860" cy="431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21573" y="0"/>
                </a:moveTo>
                <a:lnTo>
                  <a:pt x="21432" y="135"/>
                </a:lnTo>
                <a:cubicBezTo>
                  <a:pt x="21355" y="209"/>
                  <a:pt x="21273" y="282"/>
                  <a:pt x="21251" y="298"/>
                </a:cubicBezTo>
                <a:cubicBezTo>
                  <a:pt x="21229" y="313"/>
                  <a:pt x="21116" y="419"/>
                  <a:pt x="20999" y="534"/>
                </a:cubicBezTo>
                <a:cubicBezTo>
                  <a:pt x="20882" y="649"/>
                  <a:pt x="20763" y="759"/>
                  <a:pt x="20736" y="776"/>
                </a:cubicBezTo>
                <a:cubicBezTo>
                  <a:pt x="20709" y="794"/>
                  <a:pt x="20635" y="863"/>
                  <a:pt x="20573" y="931"/>
                </a:cubicBezTo>
                <a:cubicBezTo>
                  <a:pt x="20510" y="999"/>
                  <a:pt x="20394" y="1114"/>
                  <a:pt x="20313" y="1185"/>
                </a:cubicBezTo>
                <a:cubicBezTo>
                  <a:pt x="20233" y="1256"/>
                  <a:pt x="20145" y="1336"/>
                  <a:pt x="20119" y="1364"/>
                </a:cubicBezTo>
                <a:cubicBezTo>
                  <a:pt x="20092" y="1391"/>
                  <a:pt x="20025" y="1447"/>
                  <a:pt x="19971" y="1487"/>
                </a:cubicBezTo>
                <a:cubicBezTo>
                  <a:pt x="19917" y="1527"/>
                  <a:pt x="19852" y="1585"/>
                  <a:pt x="19826" y="1618"/>
                </a:cubicBezTo>
                <a:cubicBezTo>
                  <a:pt x="19801" y="1651"/>
                  <a:pt x="19767" y="1680"/>
                  <a:pt x="19751" y="1680"/>
                </a:cubicBezTo>
                <a:cubicBezTo>
                  <a:pt x="19735" y="1680"/>
                  <a:pt x="19701" y="1704"/>
                  <a:pt x="19677" y="1735"/>
                </a:cubicBezTo>
                <a:cubicBezTo>
                  <a:pt x="19652" y="1766"/>
                  <a:pt x="19628" y="1785"/>
                  <a:pt x="19623" y="1779"/>
                </a:cubicBezTo>
                <a:cubicBezTo>
                  <a:pt x="19617" y="1773"/>
                  <a:pt x="19584" y="1800"/>
                  <a:pt x="19548" y="1838"/>
                </a:cubicBezTo>
                <a:cubicBezTo>
                  <a:pt x="19468" y="1924"/>
                  <a:pt x="19245" y="2086"/>
                  <a:pt x="19219" y="2077"/>
                </a:cubicBezTo>
                <a:cubicBezTo>
                  <a:pt x="19209" y="2073"/>
                  <a:pt x="19203" y="2084"/>
                  <a:pt x="19207" y="2102"/>
                </a:cubicBezTo>
                <a:cubicBezTo>
                  <a:pt x="19210" y="2120"/>
                  <a:pt x="19186" y="2150"/>
                  <a:pt x="19153" y="2170"/>
                </a:cubicBezTo>
                <a:cubicBezTo>
                  <a:pt x="19120" y="2190"/>
                  <a:pt x="19079" y="2228"/>
                  <a:pt x="19062" y="2253"/>
                </a:cubicBezTo>
                <a:cubicBezTo>
                  <a:pt x="19046" y="2279"/>
                  <a:pt x="19001" y="2317"/>
                  <a:pt x="18963" y="2341"/>
                </a:cubicBezTo>
                <a:cubicBezTo>
                  <a:pt x="18767" y="2462"/>
                  <a:pt x="18672" y="2515"/>
                  <a:pt x="18645" y="2515"/>
                </a:cubicBezTo>
                <a:cubicBezTo>
                  <a:pt x="18628" y="2515"/>
                  <a:pt x="18621" y="2532"/>
                  <a:pt x="18627" y="2553"/>
                </a:cubicBezTo>
                <a:cubicBezTo>
                  <a:pt x="18640" y="2590"/>
                  <a:pt x="18524" y="2708"/>
                  <a:pt x="18332" y="2857"/>
                </a:cubicBezTo>
                <a:cubicBezTo>
                  <a:pt x="18278" y="2898"/>
                  <a:pt x="18158" y="3002"/>
                  <a:pt x="18064" y="3087"/>
                </a:cubicBezTo>
                <a:cubicBezTo>
                  <a:pt x="17970" y="3172"/>
                  <a:pt x="17821" y="3300"/>
                  <a:pt x="17733" y="3371"/>
                </a:cubicBezTo>
                <a:cubicBezTo>
                  <a:pt x="17570" y="3504"/>
                  <a:pt x="17487" y="3591"/>
                  <a:pt x="17263" y="3853"/>
                </a:cubicBezTo>
                <a:cubicBezTo>
                  <a:pt x="16997" y="4167"/>
                  <a:pt x="16604" y="4560"/>
                  <a:pt x="16413" y="4707"/>
                </a:cubicBezTo>
                <a:cubicBezTo>
                  <a:pt x="16366" y="4743"/>
                  <a:pt x="16278" y="4813"/>
                  <a:pt x="16218" y="4862"/>
                </a:cubicBezTo>
                <a:cubicBezTo>
                  <a:pt x="16117" y="4944"/>
                  <a:pt x="16028" y="5002"/>
                  <a:pt x="15731" y="5184"/>
                </a:cubicBezTo>
                <a:cubicBezTo>
                  <a:pt x="15672" y="5220"/>
                  <a:pt x="15612" y="5261"/>
                  <a:pt x="15597" y="5275"/>
                </a:cubicBezTo>
                <a:cubicBezTo>
                  <a:pt x="15582" y="5289"/>
                  <a:pt x="15503" y="5332"/>
                  <a:pt x="15423" y="5370"/>
                </a:cubicBezTo>
                <a:cubicBezTo>
                  <a:pt x="15342" y="5409"/>
                  <a:pt x="15138" y="5515"/>
                  <a:pt x="14970" y="5606"/>
                </a:cubicBezTo>
                <a:cubicBezTo>
                  <a:pt x="14599" y="5808"/>
                  <a:pt x="14448" y="5864"/>
                  <a:pt x="13747" y="6061"/>
                </a:cubicBezTo>
                <a:cubicBezTo>
                  <a:pt x="13481" y="6136"/>
                  <a:pt x="12787" y="6257"/>
                  <a:pt x="12378" y="6299"/>
                </a:cubicBezTo>
                <a:cubicBezTo>
                  <a:pt x="12304" y="6307"/>
                  <a:pt x="12216" y="6326"/>
                  <a:pt x="12181" y="6341"/>
                </a:cubicBezTo>
                <a:cubicBezTo>
                  <a:pt x="12142" y="6358"/>
                  <a:pt x="12097" y="6359"/>
                  <a:pt x="12060" y="6343"/>
                </a:cubicBezTo>
                <a:cubicBezTo>
                  <a:pt x="11977" y="6307"/>
                  <a:pt x="11857" y="6322"/>
                  <a:pt x="11748" y="6383"/>
                </a:cubicBezTo>
                <a:cubicBezTo>
                  <a:pt x="11678" y="6422"/>
                  <a:pt x="11571" y="6439"/>
                  <a:pt x="11291" y="6454"/>
                </a:cubicBezTo>
                <a:cubicBezTo>
                  <a:pt x="11089" y="6465"/>
                  <a:pt x="10869" y="6486"/>
                  <a:pt x="10802" y="6504"/>
                </a:cubicBezTo>
                <a:cubicBezTo>
                  <a:pt x="10728" y="6523"/>
                  <a:pt x="10430" y="6537"/>
                  <a:pt x="10055" y="6538"/>
                </a:cubicBezTo>
                <a:cubicBezTo>
                  <a:pt x="9370" y="6538"/>
                  <a:pt x="9327" y="6545"/>
                  <a:pt x="8759" y="6744"/>
                </a:cubicBezTo>
                <a:cubicBezTo>
                  <a:pt x="8283" y="6911"/>
                  <a:pt x="8232" y="6923"/>
                  <a:pt x="7870" y="6954"/>
                </a:cubicBezTo>
                <a:cubicBezTo>
                  <a:pt x="7625" y="6976"/>
                  <a:pt x="7468" y="6977"/>
                  <a:pt x="7350" y="6956"/>
                </a:cubicBezTo>
                <a:cubicBezTo>
                  <a:pt x="7254" y="6940"/>
                  <a:pt x="7103" y="6937"/>
                  <a:pt x="6999" y="6949"/>
                </a:cubicBezTo>
                <a:cubicBezTo>
                  <a:pt x="6784" y="6973"/>
                  <a:pt x="5949" y="6965"/>
                  <a:pt x="5666" y="6937"/>
                </a:cubicBezTo>
                <a:cubicBezTo>
                  <a:pt x="5395" y="6909"/>
                  <a:pt x="4835" y="6920"/>
                  <a:pt x="4688" y="6954"/>
                </a:cubicBezTo>
                <a:cubicBezTo>
                  <a:pt x="4621" y="6970"/>
                  <a:pt x="4528" y="7007"/>
                  <a:pt x="4481" y="7036"/>
                </a:cubicBezTo>
                <a:cubicBezTo>
                  <a:pt x="4159" y="7235"/>
                  <a:pt x="3828" y="7333"/>
                  <a:pt x="3392" y="7358"/>
                </a:cubicBezTo>
                <a:cubicBezTo>
                  <a:pt x="3202" y="7368"/>
                  <a:pt x="3028" y="7392"/>
                  <a:pt x="2959" y="7419"/>
                </a:cubicBezTo>
                <a:cubicBezTo>
                  <a:pt x="2845" y="7464"/>
                  <a:pt x="2836" y="7463"/>
                  <a:pt x="2531" y="7375"/>
                </a:cubicBezTo>
                <a:cubicBezTo>
                  <a:pt x="2070" y="7244"/>
                  <a:pt x="1785" y="7201"/>
                  <a:pt x="1245" y="7183"/>
                </a:cubicBezTo>
                <a:cubicBezTo>
                  <a:pt x="730" y="7165"/>
                  <a:pt x="588" y="7184"/>
                  <a:pt x="368" y="7294"/>
                </a:cubicBezTo>
                <a:cubicBezTo>
                  <a:pt x="272" y="7342"/>
                  <a:pt x="242" y="7374"/>
                  <a:pt x="192" y="7493"/>
                </a:cubicBezTo>
                <a:cubicBezTo>
                  <a:pt x="87" y="7744"/>
                  <a:pt x="-27" y="8357"/>
                  <a:pt x="6" y="8489"/>
                </a:cubicBezTo>
                <a:cubicBezTo>
                  <a:pt x="17" y="8532"/>
                  <a:pt x="22" y="8570"/>
                  <a:pt x="17" y="8576"/>
                </a:cubicBezTo>
                <a:cubicBezTo>
                  <a:pt x="2" y="8593"/>
                  <a:pt x="171" y="9041"/>
                  <a:pt x="225" y="9128"/>
                </a:cubicBezTo>
                <a:cubicBezTo>
                  <a:pt x="252" y="9171"/>
                  <a:pt x="274" y="9213"/>
                  <a:pt x="274" y="9222"/>
                </a:cubicBezTo>
                <a:cubicBezTo>
                  <a:pt x="274" y="9253"/>
                  <a:pt x="529" y="9620"/>
                  <a:pt x="626" y="9728"/>
                </a:cubicBezTo>
                <a:cubicBezTo>
                  <a:pt x="766" y="9886"/>
                  <a:pt x="1157" y="10244"/>
                  <a:pt x="1217" y="10272"/>
                </a:cubicBezTo>
                <a:cubicBezTo>
                  <a:pt x="1245" y="10285"/>
                  <a:pt x="1339" y="10346"/>
                  <a:pt x="1424" y="10409"/>
                </a:cubicBezTo>
                <a:cubicBezTo>
                  <a:pt x="1509" y="10472"/>
                  <a:pt x="1589" y="10524"/>
                  <a:pt x="1602" y="10524"/>
                </a:cubicBezTo>
                <a:cubicBezTo>
                  <a:pt x="1614" y="10524"/>
                  <a:pt x="1706" y="10568"/>
                  <a:pt x="1805" y="10621"/>
                </a:cubicBezTo>
                <a:cubicBezTo>
                  <a:pt x="1904" y="10675"/>
                  <a:pt x="1990" y="10719"/>
                  <a:pt x="1997" y="10719"/>
                </a:cubicBezTo>
                <a:cubicBezTo>
                  <a:pt x="2003" y="10719"/>
                  <a:pt x="2069" y="10750"/>
                  <a:pt x="2141" y="10788"/>
                </a:cubicBezTo>
                <a:cubicBezTo>
                  <a:pt x="2213" y="10826"/>
                  <a:pt x="2326" y="10871"/>
                  <a:pt x="2391" y="10887"/>
                </a:cubicBezTo>
                <a:cubicBezTo>
                  <a:pt x="2457" y="10904"/>
                  <a:pt x="2545" y="10937"/>
                  <a:pt x="2590" y="10961"/>
                </a:cubicBezTo>
                <a:cubicBezTo>
                  <a:pt x="2634" y="10985"/>
                  <a:pt x="2692" y="10998"/>
                  <a:pt x="2719" y="10991"/>
                </a:cubicBezTo>
                <a:cubicBezTo>
                  <a:pt x="2745" y="10983"/>
                  <a:pt x="2780" y="10993"/>
                  <a:pt x="2795" y="11014"/>
                </a:cubicBezTo>
                <a:cubicBezTo>
                  <a:pt x="2811" y="11036"/>
                  <a:pt x="2856" y="11054"/>
                  <a:pt x="2896" y="11054"/>
                </a:cubicBezTo>
                <a:cubicBezTo>
                  <a:pt x="2936" y="11054"/>
                  <a:pt x="2987" y="11065"/>
                  <a:pt x="3011" y="11080"/>
                </a:cubicBezTo>
                <a:cubicBezTo>
                  <a:pt x="3035" y="11095"/>
                  <a:pt x="3083" y="11113"/>
                  <a:pt x="3119" y="11122"/>
                </a:cubicBezTo>
                <a:cubicBezTo>
                  <a:pt x="3154" y="11130"/>
                  <a:pt x="3214" y="11146"/>
                  <a:pt x="3251" y="11155"/>
                </a:cubicBezTo>
                <a:cubicBezTo>
                  <a:pt x="3382" y="11189"/>
                  <a:pt x="4585" y="11181"/>
                  <a:pt x="4712" y="11145"/>
                </a:cubicBezTo>
                <a:cubicBezTo>
                  <a:pt x="4780" y="11127"/>
                  <a:pt x="4880" y="11104"/>
                  <a:pt x="4933" y="11096"/>
                </a:cubicBezTo>
                <a:cubicBezTo>
                  <a:pt x="4987" y="11087"/>
                  <a:pt x="5087" y="11067"/>
                  <a:pt x="5156" y="11050"/>
                </a:cubicBezTo>
                <a:cubicBezTo>
                  <a:pt x="5250" y="11027"/>
                  <a:pt x="5302" y="11027"/>
                  <a:pt x="5361" y="11050"/>
                </a:cubicBezTo>
                <a:cubicBezTo>
                  <a:pt x="5405" y="11068"/>
                  <a:pt x="5505" y="11082"/>
                  <a:pt x="5582" y="11082"/>
                </a:cubicBezTo>
                <a:cubicBezTo>
                  <a:pt x="5659" y="11082"/>
                  <a:pt x="5863" y="11106"/>
                  <a:pt x="6036" y="11136"/>
                </a:cubicBezTo>
                <a:cubicBezTo>
                  <a:pt x="6860" y="11277"/>
                  <a:pt x="7206" y="11303"/>
                  <a:pt x="7724" y="11261"/>
                </a:cubicBezTo>
                <a:cubicBezTo>
                  <a:pt x="7950" y="11242"/>
                  <a:pt x="8195" y="11278"/>
                  <a:pt x="8392" y="11358"/>
                </a:cubicBezTo>
                <a:cubicBezTo>
                  <a:pt x="9117" y="11653"/>
                  <a:pt x="9086" y="11633"/>
                  <a:pt x="9768" y="12168"/>
                </a:cubicBezTo>
                <a:cubicBezTo>
                  <a:pt x="10063" y="12399"/>
                  <a:pt x="10402" y="12739"/>
                  <a:pt x="10452" y="12853"/>
                </a:cubicBezTo>
                <a:cubicBezTo>
                  <a:pt x="10479" y="12915"/>
                  <a:pt x="10521" y="12991"/>
                  <a:pt x="10544" y="13022"/>
                </a:cubicBezTo>
                <a:cubicBezTo>
                  <a:pt x="10568" y="13052"/>
                  <a:pt x="10678" y="13233"/>
                  <a:pt x="10790" y="13425"/>
                </a:cubicBezTo>
                <a:cubicBezTo>
                  <a:pt x="10940" y="13683"/>
                  <a:pt x="11064" y="13855"/>
                  <a:pt x="11266" y="14082"/>
                </a:cubicBezTo>
                <a:cubicBezTo>
                  <a:pt x="11537" y="14385"/>
                  <a:pt x="11579" y="14452"/>
                  <a:pt x="11706" y="14779"/>
                </a:cubicBezTo>
                <a:cubicBezTo>
                  <a:pt x="11781" y="14970"/>
                  <a:pt x="11783" y="15016"/>
                  <a:pt x="11743" y="15658"/>
                </a:cubicBezTo>
                <a:cubicBezTo>
                  <a:pt x="11706" y="16249"/>
                  <a:pt x="11677" y="16562"/>
                  <a:pt x="11633" y="16857"/>
                </a:cubicBezTo>
                <a:cubicBezTo>
                  <a:pt x="11591" y="17139"/>
                  <a:pt x="11586" y="17927"/>
                  <a:pt x="11623" y="18308"/>
                </a:cubicBezTo>
                <a:cubicBezTo>
                  <a:pt x="11637" y="18454"/>
                  <a:pt x="11648" y="18655"/>
                  <a:pt x="11647" y="18755"/>
                </a:cubicBezTo>
                <a:cubicBezTo>
                  <a:pt x="11646" y="18983"/>
                  <a:pt x="11683" y="19655"/>
                  <a:pt x="11727" y="20165"/>
                </a:cubicBezTo>
                <a:cubicBezTo>
                  <a:pt x="11759" y="20535"/>
                  <a:pt x="11760" y="21135"/>
                  <a:pt x="11729" y="21455"/>
                </a:cubicBezTo>
                <a:lnTo>
                  <a:pt x="11715" y="21600"/>
                </a:lnTo>
                <a:lnTo>
                  <a:pt x="21573" y="21600"/>
                </a:lnTo>
                <a:lnTo>
                  <a:pt x="21573" y="10800"/>
                </a:lnTo>
                <a:lnTo>
                  <a:pt x="2157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56" name="Cuts"/>
          <p:cNvSpPr txBox="1"/>
          <p:nvPr/>
        </p:nvSpPr>
        <p:spPr>
          <a:xfrm>
            <a:off x="6275643" y="786756"/>
            <a:ext cx="1315505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Cuts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" grpId="0" build="p" bldLvl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razes or abrasions - caused by rubbing against a rough surfac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00CCCC"/>
                </a:solidFill>
              </a:rPr>
              <a:t>Grazes or abrasions</a:t>
            </a:r>
            <a:r>
              <a:t> - caused by </a:t>
            </a:r>
            <a:r>
              <a:rPr b="1">
                <a:solidFill>
                  <a:srgbClr val="00CCCC"/>
                </a:solidFill>
              </a:rPr>
              <a:t>rubbing</a:t>
            </a:r>
            <a:r>
              <a:t> against a rough surface</a:t>
            </a:r>
          </a:p>
          <a:p>
            <a:pPr marL="388620" indent="-388620"/>
            <a:r>
              <a:t>Need to be </a:t>
            </a:r>
            <a:r>
              <a:rPr b="1">
                <a:solidFill>
                  <a:srgbClr val="00CCCC"/>
                </a:solidFill>
              </a:rPr>
              <a:t>cleaned</a:t>
            </a:r>
            <a:r>
              <a:rPr b="1">
                <a:solidFill>
                  <a:srgbClr val="E46D2A"/>
                </a:solidFill>
              </a:rPr>
              <a:t> </a:t>
            </a:r>
            <a:br>
              <a:rPr b="1">
                <a:solidFill>
                  <a:srgbClr val="E46D2A"/>
                </a:solidFill>
              </a:rPr>
            </a:br>
            <a:r>
              <a:rPr b="1">
                <a:solidFill>
                  <a:srgbClr val="00CCCC"/>
                </a:solidFill>
              </a:rPr>
              <a:t>thoroughly</a:t>
            </a:r>
            <a:r>
              <a:t> as there may </a:t>
            </a:r>
            <a:br/>
            <a:r>
              <a:t>be grit or dirt in the wound.</a:t>
            </a:r>
          </a:p>
          <a:p>
            <a:pPr marL="388620" indent="-388620"/>
            <a:r>
              <a:t>The graze should then be </a:t>
            </a:r>
            <a:br/>
            <a:r>
              <a:rPr b="1">
                <a:solidFill>
                  <a:srgbClr val="00CCCC"/>
                </a:solidFill>
              </a:rPr>
              <a:t>covered</a:t>
            </a:r>
            <a:r>
              <a:t> to prevent </a:t>
            </a:r>
            <a:br/>
            <a:r>
              <a:t>further infection.</a:t>
            </a:r>
          </a:p>
        </p:txBody>
      </p:sp>
      <p:pic>
        <p:nvPicPr>
          <p:cNvPr id="259" name="Field hockey - woman falling.jpg" descr="Field hockey - woman falling.jpg"/>
          <p:cNvPicPr>
            <a:picLocks noChangeAspect="1"/>
          </p:cNvPicPr>
          <p:nvPr/>
        </p:nvPicPr>
        <p:blipFill>
          <a:blip r:embed="rId2"/>
          <a:srcRect l="17" t="6127" b="10"/>
          <a:stretch>
            <a:fillRect/>
          </a:stretch>
        </p:blipFill>
        <p:spPr>
          <a:xfrm>
            <a:off x="3764188" y="3663986"/>
            <a:ext cx="9314262" cy="58293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5" extrusionOk="0">
                <a:moveTo>
                  <a:pt x="13574" y="3"/>
                </a:moveTo>
                <a:cubicBezTo>
                  <a:pt x="13564" y="-10"/>
                  <a:pt x="13531" y="19"/>
                  <a:pt x="13481" y="102"/>
                </a:cubicBezTo>
                <a:cubicBezTo>
                  <a:pt x="13446" y="159"/>
                  <a:pt x="13412" y="200"/>
                  <a:pt x="13405" y="193"/>
                </a:cubicBezTo>
                <a:cubicBezTo>
                  <a:pt x="13398" y="186"/>
                  <a:pt x="13372" y="212"/>
                  <a:pt x="13348" y="253"/>
                </a:cubicBezTo>
                <a:cubicBezTo>
                  <a:pt x="13324" y="294"/>
                  <a:pt x="13294" y="328"/>
                  <a:pt x="13280" y="328"/>
                </a:cubicBezTo>
                <a:cubicBezTo>
                  <a:pt x="13266" y="328"/>
                  <a:pt x="13255" y="355"/>
                  <a:pt x="13255" y="388"/>
                </a:cubicBezTo>
                <a:cubicBezTo>
                  <a:pt x="13255" y="479"/>
                  <a:pt x="13142" y="871"/>
                  <a:pt x="13089" y="963"/>
                </a:cubicBezTo>
                <a:cubicBezTo>
                  <a:pt x="13064" y="1007"/>
                  <a:pt x="13019" y="1053"/>
                  <a:pt x="12990" y="1063"/>
                </a:cubicBezTo>
                <a:cubicBezTo>
                  <a:pt x="12930" y="1084"/>
                  <a:pt x="12807" y="1027"/>
                  <a:pt x="12773" y="963"/>
                </a:cubicBezTo>
                <a:cubicBezTo>
                  <a:pt x="12760" y="939"/>
                  <a:pt x="12741" y="930"/>
                  <a:pt x="12728" y="944"/>
                </a:cubicBezTo>
                <a:cubicBezTo>
                  <a:pt x="12701" y="970"/>
                  <a:pt x="12681" y="976"/>
                  <a:pt x="12486" y="1004"/>
                </a:cubicBezTo>
                <a:cubicBezTo>
                  <a:pt x="12408" y="1015"/>
                  <a:pt x="12328" y="1040"/>
                  <a:pt x="12307" y="1061"/>
                </a:cubicBezTo>
                <a:cubicBezTo>
                  <a:pt x="12286" y="1083"/>
                  <a:pt x="12167" y="1129"/>
                  <a:pt x="12044" y="1164"/>
                </a:cubicBezTo>
                <a:cubicBezTo>
                  <a:pt x="11984" y="1181"/>
                  <a:pt x="11914" y="1207"/>
                  <a:pt x="11840" y="1232"/>
                </a:cubicBezTo>
                <a:cubicBezTo>
                  <a:pt x="11844" y="1249"/>
                  <a:pt x="11823" y="1309"/>
                  <a:pt x="11793" y="1370"/>
                </a:cubicBezTo>
                <a:cubicBezTo>
                  <a:pt x="11743" y="1468"/>
                  <a:pt x="11724" y="1485"/>
                  <a:pt x="11653" y="1490"/>
                </a:cubicBezTo>
                <a:cubicBezTo>
                  <a:pt x="11677" y="1494"/>
                  <a:pt x="11687" y="1507"/>
                  <a:pt x="11685" y="1555"/>
                </a:cubicBezTo>
                <a:cubicBezTo>
                  <a:pt x="11664" y="1957"/>
                  <a:pt x="11667" y="1992"/>
                  <a:pt x="11731" y="2087"/>
                </a:cubicBezTo>
                <a:cubicBezTo>
                  <a:pt x="11794" y="2181"/>
                  <a:pt x="11797" y="2198"/>
                  <a:pt x="11793" y="2424"/>
                </a:cubicBezTo>
                <a:cubicBezTo>
                  <a:pt x="11791" y="2498"/>
                  <a:pt x="11803" y="2618"/>
                  <a:pt x="11819" y="2690"/>
                </a:cubicBezTo>
                <a:cubicBezTo>
                  <a:pt x="11835" y="2762"/>
                  <a:pt x="11849" y="2853"/>
                  <a:pt x="11849" y="2892"/>
                </a:cubicBezTo>
                <a:cubicBezTo>
                  <a:pt x="11849" y="2941"/>
                  <a:pt x="11863" y="2973"/>
                  <a:pt x="11894" y="2992"/>
                </a:cubicBezTo>
                <a:cubicBezTo>
                  <a:pt x="11978" y="3044"/>
                  <a:pt x="12002" y="3145"/>
                  <a:pt x="11995" y="3419"/>
                </a:cubicBezTo>
                <a:lnTo>
                  <a:pt x="11989" y="3667"/>
                </a:lnTo>
                <a:lnTo>
                  <a:pt x="12050" y="3676"/>
                </a:lnTo>
                <a:cubicBezTo>
                  <a:pt x="12084" y="3681"/>
                  <a:pt x="12121" y="3708"/>
                  <a:pt x="12134" y="3736"/>
                </a:cubicBezTo>
                <a:cubicBezTo>
                  <a:pt x="12147" y="3764"/>
                  <a:pt x="12175" y="3802"/>
                  <a:pt x="12196" y="3820"/>
                </a:cubicBezTo>
                <a:cubicBezTo>
                  <a:pt x="12216" y="3838"/>
                  <a:pt x="12236" y="3888"/>
                  <a:pt x="12239" y="3933"/>
                </a:cubicBezTo>
                <a:cubicBezTo>
                  <a:pt x="12243" y="3984"/>
                  <a:pt x="12260" y="4023"/>
                  <a:pt x="12288" y="4040"/>
                </a:cubicBezTo>
                <a:cubicBezTo>
                  <a:pt x="12312" y="4055"/>
                  <a:pt x="12336" y="4101"/>
                  <a:pt x="12343" y="4143"/>
                </a:cubicBezTo>
                <a:cubicBezTo>
                  <a:pt x="12350" y="4185"/>
                  <a:pt x="12377" y="4242"/>
                  <a:pt x="12403" y="4269"/>
                </a:cubicBezTo>
                <a:cubicBezTo>
                  <a:pt x="12446" y="4315"/>
                  <a:pt x="12455" y="4314"/>
                  <a:pt x="12520" y="4269"/>
                </a:cubicBezTo>
                <a:cubicBezTo>
                  <a:pt x="12598" y="4215"/>
                  <a:pt x="12892" y="4100"/>
                  <a:pt x="12951" y="4100"/>
                </a:cubicBezTo>
                <a:cubicBezTo>
                  <a:pt x="13001" y="4100"/>
                  <a:pt x="13019" y="4150"/>
                  <a:pt x="13014" y="4275"/>
                </a:cubicBezTo>
                <a:cubicBezTo>
                  <a:pt x="13012" y="4331"/>
                  <a:pt x="13020" y="4394"/>
                  <a:pt x="13031" y="4416"/>
                </a:cubicBezTo>
                <a:cubicBezTo>
                  <a:pt x="13047" y="4447"/>
                  <a:pt x="13045" y="4494"/>
                  <a:pt x="13023" y="4602"/>
                </a:cubicBezTo>
                <a:cubicBezTo>
                  <a:pt x="13007" y="4680"/>
                  <a:pt x="12985" y="4823"/>
                  <a:pt x="12973" y="4920"/>
                </a:cubicBezTo>
                <a:cubicBezTo>
                  <a:pt x="12961" y="5017"/>
                  <a:pt x="12935" y="5138"/>
                  <a:pt x="12915" y="5189"/>
                </a:cubicBezTo>
                <a:cubicBezTo>
                  <a:pt x="12896" y="5241"/>
                  <a:pt x="12880" y="5317"/>
                  <a:pt x="12880" y="5358"/>
                </a:cubicBezTo>
                <a:cubicBezTo>
                  <a:pt x="12879" y="5400"/>
                  <a:pt x="12866" y="5461"/>
                  <a:pt x="12850" y="5494"/>
                </a:cubicBezTo>
                <a:cubicBezTo>
                  <a:pt x="12805" y="5588"/>
                  <a:pt x="12751" y="5906"/>
                  <a:pt x="12739" y="6143"/>
                </a:cubicBezTo>
                <a:cubicBezTo>
                  <a:pt x="12729" y="6349"/>
                  <a:pt x="12633" y="6952"/>
                  <a:pt x="12600" y="7019"/>
                </a:cubicBezTo>
                <a:cubicBezTo>
                  <a:pt x="12575" y="7068"/>
                  <a:pt x="12420" y="7664"/>
                  <a:pt x="12384" y="7843"/>
                </a:cubicBezTo>
                <a:cubicBezTo>
                  <a:pt x="12344" y="8047"/>
                  <a:pt x="12276" y="8258"/>
                  <a:pt x="12186" y="8472"/>
                </a:cubicBezTo>
                <a:cubicBezTo>
                  <a:pt x="12051" y="8790"/>
                  <a:pt x="12000" y="8973"/>
                  <a:pt x="11860" y="9647"/>
                </a:cubicBezTo>
                <a:cubicBezTo>
                  <a:pt x="11703" y="10398"/>
                  <a:pt x="11636" y="10655"/>
                  <a:pt x="11542" y="10863"/>
                </a:cubicBezTo>
                <a:cubicBezTo>
                  <a:pt x="11508" y="10940"/>
                  <a:pt x="11456" y="11071"/>
                  <a:pt x="11427" y="11153"/>
                </a:cubicBezTo>
                <a:cubicBezTo>
                  <a:pt x="11398" y="11235"/>
                  <a:pt x="11318" y="11411"/>
                  <a:pt x="11249" y="11542"/>
                </a:cubicBezTo>
                <a:cubicBezTo>
                  <a:pt x="11179" y="11674"/>
                  <a:pt x="11112" y="11814"/>
                  <a:pt x="11099" y="11854"/>
                </a:cubicBezTo>
                <a:lnTo>
                  <a:pt x="11074" y="11927"/>
                </a:lnTo>
                <a:lnTo>
                  <a:pt x="11040" y="11858"/>
                </a:lnTo>
                <a:cubicBezTo>
                  <a:pt x="11021" y="11820"/>
                  <a:pt x="11005" y="11798"/>
                  <a:pt x="11005" y="11808"/>
                </a:cubicBezTo>
                <a:cubicBezTo>
                  <a:pt x="11005" y="11850"/>
                  <a:pt x="10890" y="11730"/>
                  <a:pt x="10860" y="11657"/>
                </a:cubicBezTo>
                <a:cubicBezTo>
                  <a:pt x="10825" y="11571"/>
                  <a:pt x="10732" y="11497"/>
                  <a:pt x="10659" y="11497"/>
                </a:cubicBezTo>
                <a:cubicBezTo>
                  <a:pt x="10631" y="11497"/>
                  <a:pt x="10604" y="11471"/>
                  <a:pt x="10592" y="11434"/>
                </a:cubicBezTo>
                <a:cubicBezTo>
                  <a:pt x="10572" y="11375"/>
                  <a:pt x="10559" y="11373"/>
                  <a:pt x="10389" y="11388"/>
                </a:cubicBezTo>
                <a:lnTo>
                  <a:pt x="10208" y="11403"/>
                </a:lnTo>
                <a:lnTo>
                  <a:pt x="10139" y="11531"/>
                </a:lnTo>
                <a:cubicBezTo>
                  <a:pt x="10101" y="11600"/>
                  <a:pt x="10052" y="11659"/>
                  <a:pt x="10032" y="11661"/>
                </a:cubicBezTo>
                <a:cubicBezTo>
                  <a:pt x="10011" y="11664"/>
                  <a:pt x="9964" y="11709"/>
                  <a:pt x="9927" y="11761"/>
                </a:cubicBezTo>
                <a:cubicBezTo>
                  <a:pt x="9890" y="11814"/>
                  <a:pt x="9832" y="11875"/>
                  <a:pt x="9798" y="11898"/>
                </a:cubicBezTo>
                <a:cubicBezTo>
                  <a:pt x="9723" y="11948"/>
                  <a:pt x="9554" y="12215"/>
                  <a:pt x="9523" y="12334"/>
                </a:cubicBezTo>
                <a:cubicBezTo>
                  <a:pt x="9504" y="12409"/>
                  <a:pt x="9506" y="12452"/>
                  <a:pt x="9540" y="12617"/>
                </a:cubicBezTo>
                <a:cubicBezTo>
                  <a:pt x="9561" y="12724"/>
                  <a:pt x="9580" y="12877"/>
                  <a:pt x="9580" y="12956"/>
                </a:cubicBezTo>
                <a:cubicBezTo>
                  <a:pt x="9580" y="13035"/>
                  <a:pt x="9592" y="13124"/>
                  <a:pt x="9607" y="13154"/>
                </a:cubicBezTo>
                <a:cubicBezTo>
                  <a:pt x="9621" y="13185"/>
                  <a:pt x="9628" y="13227"/>
                  <a:pt x="9623" y="13249"/>
                </a:cubicBezTo>
                <a:cubicBezTo>
                  <a:pt x="9618" y="13270"/>
                  <a:pt x="9623" y="13296"/>
                  <a:pt x="9634" y="13307"/>
                </a:cubicBezTo>
                <a:cubicBezTo>
                  <a:pt x="9672" y="13345"/>
                  <a:pt x="9654" y="13473"/>
                  <a:pt x="9593" y="13601"/>
                </a:cubicBezTo>
                <a:cubicBezTo>
                  <a:pt x="9559" y="13672"/>
                  <a:pt x="9495" y="13841"/>
                  <a:pt x="9451" y="13976"/>
                </a:cubicBezTo>
                <a:cubicBezTo>
                  <a:pt x="9418" y="14079"/>
                  <a:pt x="9386" y="14157"/>
                  <a:pt x="9362" y="14202"/>
                </a:cubicBezTo>
                <a:cubicBezTo>
                  <a:pt x="9389" y="14208"/>
                  <a:pt x="9391" y="14270"/>
                  <a:pt x="9356" y="14343"/>
                </a:cubicBezTo>
                <a:cubicBezTo>
                  <a:pt x="9335" y="14391"/>
                  <a:pt x="9317" y="14452"/>
                  <a:pt x="9317" y="14479"/>
                </a:cubicBezTo>
                <a:cubicBezTo>
                  <a:pt x="9317" y="14506"/>
                  <a:pt x="9299" y="14566"/>
                  <a:pt x="9278" y="14614"/>
                </a:cubicBezTo>
                <a:cubicBezTo>
                  <a:pt x="9257" y="14661"/>
                  <a:pt x="9245" y="14715"/>
                  <a:pt x="9251" y="14731"/>
                </a:cubicBezTo>
                <a:cubicBezTo>
                  <a:pt x="9258" y="14748"/>
                  <a:pt x="9241" y="14774"/>
                  <a:pt x="9214" y="14790"/>
                </a:cubicBezTo>
                <a:cubicBezTo>
                  <a:pt x="9194" y="14802"/>
                  <a:pt x="9179" y="14807"/>
                  <a:pt x="9167" y="14811"/>
                </a:cubicBezTo>
                <a:cubicBezTo>
                  <a:pt x="9171" y="14856"/>
                  <a:pt x="9142" y="14942"/>
                  <a:pt x="9061" y="15121"/>
                </a:cubicBezTo>
                <a:cubicBezTo>
                  <a:pt x="9000" y="15256"/>
                  <a:pt x="8942" y="15388"/>
                  <a:pt x="8932" y="15415"/>
                </a:cubicBezTo>
                <a:cubicBezTo>
                  <a:pt x="8922" y="15442"/>
                  <a:pt x="8874" y="15547"/>
                  <a:pt x="8824" y="15648"/>
                </a:cubicBezTo>
                <a:cubicBezTo>
                  <a:pt x="8738" y="15827"/>
                  <a:pt x="8690" y="15903"/>
                  <a:pt x="8538" y="16094"/>
                </a:cubicBezTo>
                <a:cubicBezTo>
                  <a:pt x="8418" y="16245"/>
                  <a:pt x="8220" y="16531"/>
                  <a:pt x="8200" y="16584"/>
                </a:cubicBezTo>
                <a:cubicBezTo>
                  <a:pt x="8190" y="16612"/>
                  <a:pt x="8160" y="16675"/>
                  <a:pt x="8133" y="16724"/>
                </a:cubicBezTo>
                <a:cubicBezTo>
                  <a:pt x="8106" y="16773"/>
                  <a:pt x="8027" y="16919"/>
                  <a:pt x="7958" y="17049"/>
                </a:cubicBezTo>
                <a:cubicBezTo>
                  <a:pt x="7890" y="17179"/>
                  <a:pt x="7796" y="17331"/>
                  <a:pt x="7750" y="17387"/>
                </a:cubicBezTo>
                <a:cubicBezTo>
                  <a:pt x="7704" y="17443"/>
                  <a:pt x="7667" y="17506"/>
                  <a:pt x="7667" y="17526"/>
                </a:cubicBezTo>
                <a:cubicBezTo>
                  <a:pt x="7667" y="17547"/>
                  <a:pt x="7641" y="17596"/>
                  <a:pt x="7610" y="17637"/>
                </a:cubicBezTo>
                <a:cubicBezTo>
                  <a:pt x="7578" y="17677"/>
                  <a:pt x="7542" y="17728"/>
                  <a:pt x="7529" y="17750"/>
                </a:cubicBezTo>
                <a:cubicBezTo>
                  <a:pt x="7303" y="18146"/>
                  <a:pt x="7197" y="18241"/>
                  <a:pt x="6907" y="18298"/>
                </a:cubicBezTo>
                <a:cubicBezTo>
                  <a:pt x="6648" y="18349"/>
                  <a:pt x="6334" y="18334"/>
                  <a:pt x="6176" y="18264"/>
                </a:cubicBezTo>
                <a:cubicBezTo>
                  <a:pt x="6026" y="18198"/>
                  <a:pt x="5856" y="18106"/>
                  <a:pt x="5807" y="18064"/>
                </a:cubicBezTo>
                <a:cubicBezTo>
                  <a:pt x="5779" y="18041"/>
                  <a:pt x="5702" y="17991"/>
                  <a:pt x="5637" y="17951"/>
                </a:cubicBezTo>
                <a:cubicBezTo>
                  <a:pt x="5572" y="17912"/>
                  <a:pt x="5494" y="17863"/>
                  <a:pt x="5463" y="17842"/>
                </a:cubicBezTo>
                <a:cubicBezTo>
                  <a:pt x="5432" y="17822"/>
                  <a:pt x="5392" y="17802"/>
                  <a:pt x="5376" y="17797"/>
                </a:cubicBezTo>
                <a:cubicBezTo>
                  <a:pt x="5314" y="17777"/>
                  <a:pt x="5247" y="17726"/>
                  <a:pt x="5247" y="17698"/>
                </a:cubicBezTo>
                <a:cubicBezTo>
                  <a:pt x="5247" y="17653"/>
                  <a:pt x="5183" y="17624"/>
                  <a:pt x="5013" y="17596"/>
                </a:cubicBezTo>
                <a:cubicBezTo>
                  <a:pt x="4962" y="17587"/>
                  <a:pt x="4894" y="17559"/>
                  <a:pt x="4863" y="17534"/>
                </a:cubicBezTo>
                <a:cubicBezTo>
                  <a:pt x="4832" y="17509"/>
                  <a:pt x="4785" y="17483"/>
                  <a:pt x="4759" y="17475"/>
                </a:cubicBezTo>
                <a:cubicBezTo>
                  <a:pt x="4670" y="17448"/>
                  <a:pt x="4019" y="17046"/>
                  <a:pt x="3846" y="16911"/>
                </a:cubicBezTo>
                <a:cubicBezTo>
                  <a:pt x="3823" y="16893"/>
                  <a:pt x="3791" y="16889"/>
                  <a:pt x="3772" y="16902"/>
                </a:cubicBezTo>
                <a:cubicBezTo>
                  <a:pt x="3753" y="16915"/>
                  <a:pt x="3732" y="16927"/>
                  <a:pt x="3725" y="16928"/>
                </a:cubicBezTo>
                <a:cubicBezTo>
                  <a:pt x="3693" y="16935"/>
                  <a:pt x="3666" y="17011"/>
                  <a:pt x="3662" y="17106"/>
                </a:cubicBezTo>
                <a:cubicBezTo>
                  <a:pt x="3660" y="17163"/>
                  <a:pt x="3652" y="17224"/>
                  <a:pt x="3646" y="17241"/>
                </a:cubicBezTo>
                <a:cubicBezTo>
                  <a:pt x="3639" y="17258"/>
                  <a:pt x="3642" y="17281"/>
                  <a:pt x="3653" y="17291"/>
                </a:cubicBezTo>
                <a:cubicBezTo>
                  <a:pt x="3677" y="17315"/>
                  <a:pt x="3678" y="17465"/>
                  <a:pt x="3654" y="17503"/>
                </a:cubicBezTo>
                <a:cubicBezTo>
                  <a:pt x="3642" y="17521"/>
                  <a:pt x="3644" y="17554"/>
                  <a:pt x="3658" y="17594"/>
                </a:cubicBezTo>
                <a:cubicBezTo>
                  <a:pt x="3671" y="17629"/>
                  <a:pt x="3697" y="17703"/>
                  <a:pt x="3716" y="17759"/>
                </a:cubicBezTo>
                <a:cubicBezTo>
                  <a:pt x="3736" y="17814"/>
                  <a:pt x="3768" y="17889"/>
                  <a:pt x="3788" y="17925"/>
                </a:cubicBezTo>
                <a:cubicBezTo>
                  <a:pt x="3843" y="18020"/>
                  <a:pt x="3805" y="18033"/>
                  <a:pt x="3633" y="17981"/>
                </a:cubicBezTo>
                <a:cubicBezTo>
                  <a:pt x="3488" y="17937"/>
                  <a:pt x="3365" y="17921"/>
                  <a:pt x="3428" y="17954"/>
                </a:cubicBezTo>
                <a:cubicBezTo>
                  <a:pt x="3444" y="17962"/>
                  <a:pt x="3473" y="17980"/>
                  <a:pt x="3494" y="17994"/>
                </a:cubicBezTo>
                <a:cubicBezTo>
                  <a:pt x="3570" y="18043"/>
                  <a:pt x="3724" y="18100"/>
                  <a:pt x="3850" y="18126"/>
                </a:cubicBezTo>
                <a:cubicBezTo>
                  <a:pt x="3948" y="18146"/>
                  <a:pt x="4031" y="18176"/>
                  <a:pt x="4061" y="18197"/>
                </a:cubicBezTo>
                <a:cubicBezTo>
                  <a:pt x="4070" y="18200"/>
                  <a:pt x="4080" y="18203"/>
                  <a:pt x="4089" y="18207"/>
                </a:cubicBezTo>
                <a:cubicBezTo>
                  <a:pt x="4107" y="18217"/>
                  <a:pt x="4143" y="18228"/>
                  <a:pt x="4188" y="18232"/>
                </a:cubicBezTo>
                <a:cubicBezTo>
                  <a:pt x="4239" y="18236"/>
                  <a:pt x="4290" y="18248"/>
                  <a:pt x="4300" y="18258"/>
                </a:cubicBezTo>
                <a:cubicBezTo>
                  <a:pt x="4310" y="18269"/>
                  <a:pt x="4332" y="18280"/>
                  <a:pt x="4347" y="18283"/>
                </a:cubicBezTo>
                <a:cubicBezTo>
                  <a:pt x="4358" y="18286"/>
                  <a:pt x="4371" y="18303"/>
                  <a:pt x="4384" y="18322"/>
                </a:cubicBezTo>
                <a:cubicBezTo>
                  <a:pt x="4393" y="18326"/>
                  <a:pt x="4403" y="18331"/>
                  <a:pt x="4410" y="18335"/>
                </a:cubicBezTo>
                <a:cubicBezTo>
                  <a:pt x="4425" y="18330"/>
                  <a:pt x="4443" y="18333"/>
                  <a:pt x="4465" y="18348"/>
                </a:cubicBezTo>
                <a:cubicBezTo>
                  <a:pt x="4491" y="18342"/>
                  <a:pt x="4535" y="18359"/>
                  <a:pt x="4584" y="18389"/>
                </a:cubicBezTo>
                <a:cubicBezTo>
                  <a:pt x="4590" y="18392"/>
                  <a:pt x="4595" y="18396"/>
                  <a:pt x="4600" y="18399"/>
                </a:cubicBezTo>
                <a:cubicBezTo>
                  <a:pt x="4605" y="18403"/>
                  <a:pt x="4610" y="18404"/>
                  <a:pt x="4615" y="18407"/>
                </a:cubicBezTo>
                <a:cubicBezTo>
                  <a:pt x="4632" y="18411"/>
                  <a:pt x="4647" y="18418"/>
                  <a:pt x="4664" y="18424"/>
                </a:cubicBezTo>
                <a:cubicBezTo>
                  <a:pt x="4668" y="18423"/>
                  <a:pt x="4673" y="18421"/>
                  <a:pt x="4675" y="18417"/>
                </a:cubicBezTo>
                <a:cubicBezTo>
                  <a:pt x="4680" y="18403"/>
                  <a:pt x="4733" y="18411"/>
                  <a:pt x="4792" y="18435"/>
                </a:cubicBezTo>
                <a:cubicBezTo>
                  <a:pt x="4847" y="18456"/>
                  <a:pt x="4860" y="18465"/>
                  <a:pt x="4883" y="18476"/>
                </a:cubicBezTo>
                <a:cubicBezTo>
                  <a:pt x="4919" y="18487"/>
                  <a:pt x="4953" y="18499"/>
                  <a:pt x="4980" y="18507"/>
                </a:cubicBezTo>
                <a:cubicBezTo>
                  <a:pt x="5034" y="18522"/>
                  <a:pt x="5127" y="18548"/>
                  <a:pt x="5186" y="18565"/>
                </a:cubicBezTo>
                <a:cubicBezTo>
                  <a:pt x="5246" y="18583"/>
                  <a:pt x="5320" y="18604"/>
                  <a:pt x="5350" y="18611"/>
                </a:cubicBezTo>
                <a:cubicBezTo>
                  <a:pt x="5381" y="18618"/>
                  <a:pt x="5413" y="18637"/>
                  <a:pt x="5423" y="18652"/>
                </a:cubicBezTo>
                <a:cubicBezTo>
                  <a:pt x="5423" y="18653"/>
                  <a:pt x="5422" y="18653"/>
                  <a:pt x="5423" y="18654"/>
                </a:cubicBezTo>
                <a:cubicBezTo>
                  <a:pt x="5536" y="18683"/>
                  <a:pt x="5761" y="18750"/>
                  <a:pt x="5791" y="18765"/>
                </a:cubicBezTo>
                <a:cubicBezTo>
                  <a:pt x="5818" y="18779"/>
                  <a:pt x="5854" y="18790"/>
                  <a:pt x="5965" y="18812"/>
                </a:cubicBezTo>
                <a:cubicBezTo>
                  <a:pt x="5993" y="18818"/>
                  <a:pt x="6021" y="18831"/>
                  <a:pt x="6028" y="18842"/>
                </a:cubicBezTo>
                <a:cubicBezTo>
                  <a:pt x="6035" y="18853"/>
                  <a:pt x="6061" y="18862"/>
                  <a:pt x="6085" y="18862"/>
                </a:cubicBezTo>
                <a:cubicBezTo>
                  <a:pt x="6110" y="18862"/>
                  <a:pt x="6149" y="18878"/>
                  <a:pt x="6171" y="18896"/>
                </a:cubicBezTo>
                <a:cubicBezTo>
                  <a:pt x="6193" y="18915"/>
                  <a:pt x="6248" y="18934"/>
                  <a:pt x="6295" y="18939"/>
                </a:cubicBezTo>
                <a:cubicBezTo>
                  <a:pt x="6392" y="18948"/>
                  <a:pt x="6457" y="18964"/>
                  <a:pt x="6516" y="18995"/>
                </a:cubicBezTo>
                <a:cubicBezTo>
                  <a:pt x="6561" y="19018"/>
                  <a:pt x="6667" y="19047"/>
                  <a:pt x="6710" y="19047"/>
                </a:cubicBezTo>
                <a:cubicBezTo>
                  <a:pt x="6726" y="19048"/>
                  <a:pt x="6759" y="19058"/>
                  <a:pt x="6785" y="19071"/>
                </a:cubicBezTo>
                <a:cubicBezTo>
                  <a:pt x="6811" y="19085"/>
                  <a:pt x="6907" y="19113"/>
                  <a:pt x="7000" y="19133"/>
                </a:cubicBezTo>
                <a:cubicBezTo>
                  <a:pt x="7093" y="19152"/>
                  <a:pt x="7191" y="19181"/>
                  <a:pt x="7217" y="19196"/>
                </a:cubicBezTo>
                <a:cubicBezTo>
                  <a:pt x="7242" y="19211"/>
                  <a:pt x="7326" y="19236"/>
                  <a:pt x="7403" y="19253"/>
                </a:cubicBezTo>
                <a:cubicBezTo>
                  <a:pt x="7481" y="19270"/>
                  <a:pt x="7561" y="19290"/>
                  <a:pt x="7582" y="19296"/>
                </a:cubicBezTo>
                <a:cubicBezTo>
                  <a:pt x="7603" y="19302"/>
                  <a:pt x="7656" y="19314"/>
                  <a:pt x="7701" y="19324"/>
                </a:cubicBezTo>
                <a:cubicBezTo>
                  <a:pt x="7805" y="19347"/>
                  <a:pt x="7824" y="19366"/>
                  <a:pt x="7796" y="19419"/>
                </a:cubicBezTo>
                <a:cubicBezTo>
                  <a:pt x="7778" y="19454"/>
                  <a:pt x="7786" y="19462"/>
                  <a:pt x="7840" y="19462"/>
                </a:cubicBezTo>
                <a:cubicBezTo>
                  <a:pt x="7881" y="19462"/>
                  <a:pt x="7917" y="19484"/>
                  <a:pt x="7938" y="19522"/>
                </a:cubicBezTo>
                <a:cubicBezTo>
                  <a:pt x="7957" y="19555"/>
                  <a:pt x="7966" y="19582"/>
                  <a:pt x="7957" y="19582"/>
                </a:cubicBezTo>
                <a:cubicBezTo>
                  <a:pt x="7949" y="19582"/>
                  <a:pt x="7946" y="19591"/>
                  <a:pt x="7952" y="19600"/>
                </a:cubicBezTo>
                <a:cubicBezTo>
                  <a:pt x="7958" y="19610"/>
                  <a:pt x="7983" y="19595"/>
                  <a:pt x="8007" y="19571"/>
                </a:cubicBezTo>
                <a:cubicBezTo>
                  <a:pt x="8063" y="19514"/>
                  <a:pt x="8180" y="19526"/>
                  <a:pt x="8226" y="19593"/>
                </a:cubicBezTo>
                <a:cubicBezTo>
                  <a:pt x="8259" y="19640"/>
                  <a:pt x="8262" y="19640"/>
                  <a:pt x="8273" y="19594"/>
                </a:cubicBezTo>
                <a:cubicBezTo>
                  <a:pt x="8281" y="19560"/>
                  <a:pt x="8293" y="19554"/>
                  <a:pt x="8309" y="19574"/>
                </a:cubicBezTo>
                <a:cubicBezTo>
                  <a:pt x="8362" y="19640"/>
                  <a:pt x="8551" y="19579"/>
                  <a:pt x="8603" y="19480"/>
                </a:cubicBezTo>
                <a:cubicBezTo>
                  <a:pt x="8616" y="19453"/>
                  <a:pt x="8644" y="19433"/>
                  <a:pt x="8663" y="19433"/>
                </a:cubicBezTo>
                <a:cubicBezTo>
                  <a:pt x="8683" y="19433"/>
                  <a:pt x="8724" y="19411"/>
                  <a:pt x="8754" y="19385"/>
                </a:cubicBezTo>
                <a:cubicBezTo>
                  <a:pt x="8785" y="19360"/>
                  <a:pt x="8817" y="19340"/>
                  <a:pt x="8824" y="19338"/>
                </a:cubicBezTo>
                <a:cubicBezTo>
                  <a:pt x="8832" y="19337"/>
                  <a:pt x="8859" y="19322"/>
                  <a:pt x="8883" y="19308"/>
                </a:cubicBezTo>
                <a:cubicBezTo>
                  <a:pt x="8908" y="19293"/>
                  <a:pt x="8950" y="19277"/>
                  <a:pt x="8977" y="19271"/>
                </a:cubicBezTo>
                <a:cubicBezTo>
                  <a:pt x="9004" y="19265"/>
                  <a:pt x="9039" y="19252"/>
                  <a:pt x="9055" y="19241"/>
                </a:cubicBezTo>
                <a:cubicBezTo>
                  <a:pt x="9070" y="19231"/>
                  <a:pt x="9122" y="19210"/>
                  <a:pt x="9166" y="19190"/>
                </a:cubicBezTo>
                <a:cubicBezTo>
                  <a:pt x="9218" y="19152"/>
                  <a:pt x="9313" y="19101"/>
                  <a:pt x="9456" y="19043"/>
                </a:cubicBezTo>
                <a:cubicBezTo>
                  <a:pt x="9620" y="18977"/>
                  <a:pt x="9788" y="18897"/>
                  <a:pt x="9830" y="18865"/>
                </a:cubicBezTo>
                <a:cubicBezTo>
                  <a:pt x="9918" y="18799"/>
                  <a:pt x="10248" y="18577"/>
                  <a:pt x="10414" y="18473"/>
                </a:cubicBezTo>
                <a:cubicBezTo>
                  <a:pt x="10476" y="18434"/>
                  <a:pt x="10560" y="18365"/>
                  <a:pt x="10602" y="18322"/>
                </a:cubicBezTo>
                <a:cubicBezTo>
                  <a:pt x="10713" y="18203"/>
                  <a:pt x="10877" y="18114"/>
                  <a:pt x="10916" y="18150"/>
                </a:cubicBezTo>
                <a:cubicBezTo>
                  <a:pt x="10934" y="18165"/>
                  <a:pt x="10955" y="18172"/>
                  <a:pt x="10962" y="18164"/>
                </a:cubicBezTo>
                <a:cubicBezTo>
                  <a:pt x="10970" y="18157"/>
                  <a:pt x="11048" y="18147"/>
                  <a:pt x="11135" y="18142"/>
                </a:cubicBezTo>
                <a:cubicBezTo>
                  <a:pt x="11223" y="18138"/>
                  <a:pt x="11311" y="18122"/>
                  <a:pt x="11330" y="18107"/>
                </a:cubicBezTo>
                <a:cubicBezTo>
                  <a:pt x="11349" y="18092"/>
                  <a:pt x="11424" y="18079"/>
                  <a:pt x="11497" y="18081"/>
                </a:cubicBezTo>
                <a:cubicBezTo>
                  <a:pt x="11570" y="18082"/>
                  <a:pt x="11639" y="18072"/>
                  <a:pt x="11650" y="18058"/>
                </a:cubicBezTo>
                <a:cubicBezTo>
                  <a:pt x="11661" y="18045"/>
                  <a:pt x="11725" y="18017"/>
                  <a:pt x="11792" y="17995"/>
                </a:cubicBezTo>
                <a:cubicBezTo>
                  <a:pt x="11930" y="17951"/>
                  <a:pt x="11971" y="17923"/>
                  <a:pt x="12031" y="17835"/>
                </a:cubicBezTo>
                <a:cubicBezTo>
                  <a:pt x="12065" y="17785"/>
                  <a:pt x="12102" y="17774"/>
                  <a:pt x="12224" y="17769"/>
                </a:cubicBezTo>
                <a:cubicBezTo>
                  <a:pt x="12307" y="17766"/>
                  <a:pt x="12380" y="17756"/>
                  <a:pt x="12385" y="17747"/>
                </a:cubicBezTo>
                <a:cubicBezTo>
                  <a:pt x="12391" y="17738"/>
                  <a:pt x="12420" y="17742"/>
                  <a:pt x="12450" y="17756"/>
                </a:cubicBezTo>
                <a:cubicBezTo>
                  <a:pt x="12482" y="17771"/>
                  <a:pt x="12509" y="17770"/>
                  <a:pt x="12515" y="17753"/>
                </a:cubicBezTo>
                <a:cubicBezTo>
                  <a:pt x="12521" y="17737"/>
                  <a:pt x="12565" y="17729"/>
                  <a:pt x="12614" y="17737"/>
                </a:cubicBezTo>
                <a:cubicBezTo>
                  <a:pt x="12662" y="17744"/>
                  <a:pt x="12711" y="17738"/>
                  <a:pt x="12723" y="17722"/>
                </a:cubicBezTo>
                <a:cubicBezTo>
                  <a:pt x="12737" y="17703"/>
                  <a:pt x="12750" y="17703"/>
                  <a:pt x="12757" y="17722"/>
                </a:cubicBezTo>
                <a:cubicBezTo>
                  <a:pt x="12765" y="17742"/>
                  <a:pt x="12785" y="17742"/>
                  <a:pt x="12819" y="17722"/>
                </a:cubicBezTo>
                <a:cubicBezTo>
                  <a:pt x="12858" y="17698"/>
                  <a:pt x="12873" y="17701"/>
                  <a:pt x="12889" y="17735"/>
                </a:cubicBezTo>
                <a:cubicBezTo>
                  <a:pt x="12902" y="17764"/>
                  <a:pt x="12920" y="17770"/>
                  <a:pt x="12939" y="17753"/>
                </a:cubicBezTo>
                <a:cubicBezTo>
                  <a:pt x="12956" y="17738"/>
                  <a:pt x="12992" y="17728"/>
                  <a:pt x="13022" y="17729"/>
                </a:cubicBezTo>
                <a:cubicBezTo>
                  <a:pt x="13052" y="17730"/>
                  <a:pt x="13148" y="17723"/>
                  <a:pt x="13236" y="17713"/>
                </a:cubicBezTo>
                <a:cubicBezTo>
                  <a:pt x="13323" y="17703"/>
                  <a:pt x="13454" y="17690"/>
                  <a:pt x="13527" y="17684"/>
                </a:cubicBezTo>
                <a:cubicBezTo>
                  <a:pt x="13599" y="17678"/>
                  <a:pt x="13691" y="17657"/>
                  <a:pt x="13733" y="17640"/>
                </a:cubicBezTo>
                <a:cubicBezTo>
                  <a:pt x="13774" y="17622"/>
                  <a:pt x="13827" y="17603"/>
                  <a:pt x="13850" y="17597"/>
                </a:cubicBezTo>
                <a:cubicBezTo>
                  <a:pt x="13873" y="17591"/>
                  <a:pt x="13897" y="17577"/>
                  <a:pt x="13904" y="17566"/>
                </a:cubicBezTo>
                <a:cubicBezTo>
                  <a:pt x="13911" y="17555"/>
                  <a:pt x="13930" y="17562"/>
                  <a:pt x="13946" y="17582"/>
                </a:cubicBezTo>
                <a:cubicBezTo>
                  <a:pt x="13970" y="17614"/>
                  <a:pt x="13972" y="17612"/>
                  <a:pt x="13962" y="17568"/>
                </a:cubicBezTo>
                <a:cubicBezTo>
                  <a:pt x="13953" y="17529"/>
                  <a:pt x="13961" y="17506"/>
                  <a:pt x="13993" y="17487"/>
                </a:cubicBezTo>
                <a:cubicBezTo>
                  <a:pt x="14072" y="17439"/>
                  <a:pt x="14076" y="17298"/>
                  <a:pt x="13999" y="17263"/>
                </a:cubicBezTo>
                <a:cubicBezTo>
                  <a:pt x="13961" y="17246"/>
                  <a:pt x="13961" y="17242"/>
                  <a:pt x="13991" y="17205"/>
                </a:cubicBezTo>
                <a:cubicBezTo>
                  <a:pt x="14038" y="17147"/>
                  <a:pt x="14247" y="17118"/>
                  <a:pt x="14281" y="17163"/>
                </a:cubicBezTo>
                <a:cubicBezTo>
                  <a:pt x="14296" y="17183"/>
                  <a:pt x="14325" y="17201"/>
                  <a:pt x="14345" y="17206"/>
                </a:cubicBezTo>
                <a:cubicBezTo>
                  <a:pt x="14375" y="17214"/>
                  <a:pt x="14379" y="17207"/>
                  <a:pt x="14362" y="17158"/>
                </a:cubicBezTo>
                <a:cubicBezTo>
                  <a:pt x="14337" y="17081"/>
                  <a:pt x="14377" y="17045"/>
                  <a:pt x="14519" y="17018"/>
                </a:cubicBezTo>
                <a:cubicBezTo>
                  <a:pt x="14577" y="17007"/>
                  <a:pt x="14639" y="16980"/>
                  <a:pt x="14657" y="16959"/>
                </a:cubicBezTo>
                <a:cubicBezTo>
                  <a:pt x="14687" y="16924"/>
                  <a:pt x="14685" y="16918"/>
                  <a:pt x="14637" y="16889"/>
                </a:cubicBezTo>
                <a:cubicBezTo>
                  <a:pt x="14607" y="16871"/>
                  <a:pt x="14571" y="16856"/>
                  <a:pt x="14556" y="16856"/>
                </a:cubicBezTo>
                <a:cubicBezTo>
                  <a:pt x="14540" y="16856"/>
                  <a:pt x="14513" y="16845"/>
                  <a:pt x="14496" y="16830"/>
                </a:cubicBezTo>
                <a:cubicBezTo>
                  <a:pt x="14478" y="16815"/>
                  <a:pt x="14434" y="16797"/>
                  <a:pt x="14399" y="16790"/>
                </a:cubicBezTo>
                <a:cubicBezTo>
                  <a:pt x="14364" y="16784"/>
                  <a:pt x="14332" y="16763"/>
                  <a:pt x="14328" y="16743"/>
                </a:cubicBezTo>
                <a:cubicBezTo>
                  <a:pt x="14316" y="16686"/>
                  <a:pt x="14416" y="16641"/>
                  <a:pt x="14577" y="16633"/>
                </a:cubicBezTo>
                <a:cubicBezTo>
                  <a:pt x="14659" y="16629"/>
                  <a:pt x="14727" y="16622"/>
                  <a:pt x="14727" y="16618"/>
                </a:cubicBezTo>
                <a:cubicBezTo>
                  <a:pt x="14727" y="16614"/>
                  <a:pt x="14757" y="16606"/>
                  <a:pt x="14793" y="16601"/>
                </a:cubicBezTo>
                <a:cubicBezTo>
                  <a:pt x="14829" y="16595"/>
                  <a:pt x="14902" y="16572"/>
                  <a:pt x="14956" y="16549"/>
                </a:cubicBezTo>
                <a:cubicBezTo>
                  <a:pt x="15027" y="16519"/>
                  <a:pt x="15060" y="16515"/>
                  <a:pt x="15075" y="16539"/>
                </a:cubicBezTo>
                <a:cubicBezTo>
                  <a:pt x="15090" y="16563"/>
                  <a:pt x="15094" y="16561"/>
                  <a:pt x="15089" y="16529"/>
                </a:cubicBezTo>
                <a:cubicBezTo>
                  <a:pt x="15085" y="16497"/>
                  <a:pt x="15103" y="16482"/>
                  <a:pt x="15151" y="16477"/>
                </a:cubicBezTo>
                <a:cubicBezTo>
                  <a:pt x="15188" y="16474"/>
                  <a:pt x="15280" y="16444"/>
                  <a:pt x="15357" y="16411"/>
                </a:cubicBezTo>
                <a:cubicBezTo>
                  <a:pt x="15434" y="16378"/>
                  <a:pt x="15526" y="16343"/>
                  <a:pt x="15561" y="16333"/>
                </a:cubicBezTo>
                <a:cubicBezTo>
                  <a:pt x="15595" y="16323"/>
                  <a:pt x="15630" y="16310"/>
                  <a:pt x="15637" y="16302"/>
                </a:cubicBezTo>
                <a:cubicBezTo>
                  <a:pt x="15650" y="16290"/>
                  <a:pt x="15693" y="16280"/>
                  <a:pt x="15908" y="16245"/>
                </a:cubicBezTo>
                <a:cubicBezTo>
                  <a:pt x="15960" y="16237"/>
                  <a:pt x="16048" y="16217"/>
                  <a:pt x="16104" y="16199"/>
                </a:cubicBezTo>
                <a:cubicBezTo>
                  <a:pt x="16159" y="16182"/>
                  <a:pt x="16209" y="16175"/>
                  <a:pt x="16214" y="16183"/>
                </a:cubicBezTo>
                <a:cubicBezTo>
                  <a:pt x="16219" y="16191"/>
                  <a:pt x="16236" y="16181"/>
                  <a:pt x="16251" y="16161"/>
                </a:cubicBezTo>
                <a:cubicBezTo>
                  <a:pt x="16266" y="16142"/>
                  <a:pt x="16325" y="16123"/>
                  <a:pt x="16383" y="16119"/>
                </a:cubicBezTo>
                <a:cubicBezTo>
                  <a:pt x="16442" y="16114"/>
                  <a:pt x="16506" y="16110"/>
                  <a:pt x="16525" y="16108"/>
                </a:cubicBezTo>
                <a:cubicBezTo>
                  <a:pt x="16566" y="16105"/>
                  <a:pt x="16544" y="16059"/>
                  <a:pt x="16493" y="16044"/>
                </a:cubicBezTo>
                <a:cubicBezTo>
                  <a:pt x="16430" y="16024"/>
                  <a:pt x="16452" y="15977"/>
                  <a:pt x="16537" y="15944"/>
                </a:cubicBezTo>
                <a:cubicBezTo>
                  <a:pt x="16601" y="15919"/>
                  <a:pt x="16613" y="15905"/>
                  <a:pt x="16587" y="15889"/>
                </a:cubicBezTo>
                <a:cubicBezTo>
                  <a:pt x="16568" y="15878"/>
                  <a:pt x="16528" y="15869"/>
                  <a:pt x="16498" y="15869"/>
                </a:cubicBezTo>
                <a:cubicBezTo>
                  <a:pt x="16469" y="15869"/>
                  <a:pt x="16441" y="15857"/>
                  <a:pt x="16435" y="15842"/>
                </a:cubicBezTo>
                <a:cubicBezTo>
                  <a:pt x="16429" y="15828"/>
                  <a:pt x="16385" y="15807"/>
                  <a:pt x="16336" y="15795"/>
                </a:cubicBezTo>
                <a:cubicBezTo>
                  <a:pt x="16286" y="15784"/>
                  <a:pt x="16244" y="15773"/>
                  <a:pt x="16242" y="15772"/>
                </a:cubicBezTo>
                <a:cubicBezTo>
                  <a:pt x="16239" y="15771"/>
                  <a:pt x="16199" y="15755"/>
                  <a:pt x="16151" y="15735"/>
                </a:cubicBezTo>
                <a:cubicBezTo>
                  <a:pt x="16029" y="15686"/>
                  <a:pt x="15867" y="15747"/>
                  <a:pt x="15755" y="15883"/>
                </a:cubicBezTo>
                <a:cubicBezTo>
                  <a:pt x="15709" y="15939"/>
                  <a:pt x="15659" y="15978"/>
                  <a:pt x="15644" y="15969"/>
                </a:cubicBezTo>
                <a:cubicBezTo>
                  <a:pt x="15629" y="15960"/>
                  <a:pt x="15545" y="15980"/>
                  <a:pt x="15457" y="16016"/>
                </a:cubicBezTo>
                <a:cubicBezTo>
                  <a:pt x="15370" y="16052"/>
                  <a:pt x="15271" y="16078"/>
                  <a:pt x="15238" y="16073"/>
                </a:cubicBezTo>
                <a:cubicBezTo>
                  <a:pt x="15182" y="16064"/>
                  <a:pt x="15176" y="16052"/>
                  <a:pt x="15167" y="15936"/>
                </a:cubicBezTo>
                <a:cubicBezTo>
                  <a:pt x="15160" y="15854"/>
                  <a:pt x="15139" y="15786"/>
                  <a:pt x="15108" y="15739"/>
                </a:cubicBezTo>
                <a:cubicBezTo>
                  <a:pt x="15081" y="15700"/>
                  <a:pt x="15055" y="15641"/>
                  <a:pt x="15048" y="15607"/>
                </a:cubicBezTo>
                <a:cubicBezTo>
                  <a:pt x="15041" y="15573"/>
                  <a:pt x="15023" y="15537"/>
                  <a:pt x="15007" y="15528"/>
                </a:cubicBezTo>
                <a:cubicBezTo>
                  <a:pt x="14964" y="15501"/>
                  <a:pt x="14975" y="15449"/>
                  <a:pt x="15033" y="15410"/>
                </a:cubicBezTo>
                <a:cubicBezTo>
                  <a:pt x="15071" y="15385"/>
                  <a:pt x="15248" y="15376"/>
                  <a:pt x="15648" y="15379"/>
                </a:cubicBezTo>
                <a:cubicBezTo>
                  <a:pt x="16277" y="15385"/>
                  <a:pt x="16459" y="15400"/>
                  <a:pt x="16518" y="15450"/>
                </a:cubicBezTo>
                <a:cubicBezTo>
                  <a:pt x="16540" y="15469"/>
                  <a:pt x="16564" y="15477"/>
                  <a:pt x="16569" y="15468"/>
                </a:cubicBezTo>
                <a:cubicBezTo>
                  <a:pt x="16575" y="15459"/>
                  <a:pt x="16593" y="15464"/>
                  <a:pt x="16610" y="15478"/>
                </a:cubicBezTo>
                <a:cubicBezTo>
                  <a:pt x="16645" y="15508"/>
                  <a:pt x="16911" y="15551"/>
                  <a:pt x="17006" y="15543"/>
                </a:cubicBezTo>
                <a:cubicBezTo>
                  <a:pt x="17110" y="15533"/>
                  <a:pt x="17125" y="15527"/>
                  <a:pt x="17189" y="15454"/>
                </a:cubicBezTo>
                <a:cubicBezTo>
                  <a:pt x="17222" y="15417"/>
                  <a:pt x="17267" y="15380"/>
                  <a:pt x="17289" y="15374"/>
                </a:cubicBezTo>
                <a:cubicBezTo>
                  <a:pt x="17311" y="15367"/>
                  <a:pt x="17332" y="15357"/>
                  <a:pt x="17336" y="15352"/>
                </a:cubicBezTo>
                <a:cubicBezTo>
                  <a:pt x="17339" y="15346"/>
                  <a:pt x="17290" y="15294"/>
                  <a:pt x="17226" y="15235"/>
                </a:cubicBezTo>
                <a:cubicBezTo>
                  <a:pt x="17111" y="15132"/>
                  <a:pt x="17105" y="15129"/>
                  <a:pt x="16968" y="15150"/>
                </a:cubicBezTo>
                <a:cubicBezTo>
                  <a:pt x="16731" y="15186"/>
                  <a:pt x="15379" y="15170"/>
                  <a:pt x="15354" y="15131"/>
                </a:cubicBezTo>
                <a:cubicBezTo>
                  <a:pt x="15339" y="15106"/>
                  <a:pt x="15374" y="15057"/>
                  <a:pt x="15490" y="14943"/>
                </a:cubicBezTo>
                <a:cubicBezTo>
                  <a:pt x="15576" y="14858"/>
                  <a:pt x="15718" y="14710"/>
                  <a:pt x="15805" y="14612"/>
                </a:cubicBezTo>
                <a:cubicBezTo>
                  <a:pt x="15893" y="14515"/>
                  <a:pt x="16035" y="14377"/>
                  <a:pt x="16120" y="14308"/>
                </a:cubicBezTo>
                <a:cubicBezTo>
                  <a:pt x="16206" y="14239"/>
                  <a:pt x="16279" y="14171"/>
                  <a:pt x="16285" y="14157"/>
                </a:cubicBezTo>
                <a:cubicBezTo>
                  <a:pt x="16291" y="14142"/>
                  <a:pt x="16304" y="14140"/>
                  <a:pt x="16315" y="14151"/>
                </a:cubicBezTo>
                <a:cubicBezTo>
                  <a:pt x="16342" y="14177"/>
                  <a:pt x="16539" y="14102"/>
                  <a:pt x="16577" y="14051"/>
                </a:cubicBezTo>
                <a:cubicBezTo>
                  <a:pt x="16603" y="14015"/>
                  <a:pt x="16614" y="14021"/>
                  <a:pt x="16664" y="14101"/>
                </a:cubicBezTo>
                <a:cubicBezTo>
                  <a:pt x="16721" y="14192"/>
                  <a:pt x="16748" y="14215"/>
                  <a:pt x="16739" y="14167"/>
                </a:cubicBezTo>
                <a:cubicBezTo>
                  <a:pt x="16736" y="14153"/>
                  <a:pt x="16767" y="14087"/>
                  <a:pt x="16809" y="14020"/>
                </a:cubicBezTo>
                <a:cubicBezTo>
                  <a:pt x="16850" y="13953"/>
                  <a:pt x="16903" y="13862"/>
                  <a:pt x="16926" y="13817"/>
                </a:cubicBezTo>
                <a:cubicBezTo>
                  <a:pt x="16976" y="13723"/>
                  <a:pt x="17013" y="13749"/>
                  <a:pt x="17030" y="13889"/>
                </a:cubicBezTo>
                <a:cubicBezTo>
                  <a:pt x="17039" y="13955"/>
                  <a:pt x="17062" y="13989"/>
                  <a:pt x="17131" y="14041"/>
                </a:cubicBezTo>
                <a:cubicBezTo>
                  <a:pt x="17241" y="14124"/>
                  <a:pt x="17354" y="14112"/>
                  <a:pt x="17442" y="14007"/>
                </a:cubicBezTo>
                <a:cubicBezTo>
                  <a:pt x="17475" y="13967"/>
                  <a:pt x="17518" y="13925"/>
                  <a:pt x="17536" y="13914"/>
                </a:cubicBezTo>
                <a:cubicBezTo>
                  <a:pt x="17554" y="13904"/>
                  <a:pt x="17568" y="13874"/>
                  <a:pt x="17568" y="13850"/>
                </a:cubicBezTo>
                <a:cubicBezTo>
                  <a:pt x="17568" y="13826"/>
                  <a:pt x="17594" y="13775"/>
                  <a:pt x="17625" y="13736"/>
                </a:cubicBezTo>
                <a:cubicBezTo>
                  <a:pt x="17656" y="13698"/>
                  <a:pt x="17686" y="13633"/>
                  <a:pt x="17690" y="13592"/>
                </a:cubicBezTo>
                <a:cubicBezTo>
                  <a:pt x="17695" y="13552"/>
                  <a:pt x="17717" y="13494"/>
                  <a:pt x="17739" y="13465"/>
                </a:cubicBezTo>
                <a:cubicBezTo>
                  <a:pt x="17761" y="13435"/>
                  <a:pt x="17782" y="13368"/>
                  <a:pt x="17786" y="13315"/>
                </a:cubicBezTo>
                <a:cubicBezTo>
                  <a:pt x="17790" y="13261"/>
                  <a:pt x="17809" y="13198"/>
                  <a:pt x="17828" y="13172"/>
                </a:cubicBezTo>
                <a:cubicBezTo>
                  <a:pt x="17853" y="13139"/>
                  <a:pt x="17867" y="13069"/>
                  <a:pt x="17874" y="12938"/>
                </a:cubicBezTo>
                <a:cubicBezTo>
                  <a:pt x="17880" y="12836"/>
                  <a:pt x="17890" y="12741"/>
                  <a:pt x="17896" y="12727"/>
                </a:cubicBezTo>
                <a:cubicBezTo>
                  <a:pt x="17901" y="12713"/>
                  <a:pt x="17952" y="12666"/>
                  <a:pt x="18010" y="12621"/>
                </a:cubicBezTo>
                <a:cubicBezTo>
                  <a:pt x="18075" y="12570"/>
                  <a:pt x="18121" y="12511"/>
                  <a:pt x="18131" y="12467"/>
                </a:cubicBezTo>
                <a:cubicBezTo>
                  <a:pt x="18141" y="12427"/>
                  <a:pt x="18158" y="12395"/>
                  <a:pt x="18168" y="12395"/>
                </a:cubicBezTo>
                <a:cubicBezTo>
                  <a:pt x="18178" y="12395"/>
                  <a:pt x="18192" y="12362"/>
                  <a:pt x="18198" y="12321"/>
                </a:cubicBezTo>
                <a:cubicBezTo>
                  <a:pt x="18205" y="12281"/>
                  <a:pt x="18221" y="12232"/>
                  <a:pt x="18235" y="12212"/>
                </a:cubicBezTo>
                <a:cubicBezTo>
                  <a:pt x="18250" y="12193"/>
                  <a:pt x="18262" y="12148"/>
                  <a:pt x="18262" y="12111"/>
                </a:cubicBezTo>
                <a:cubicBezTo>
                  <a:pt x="18262" y="12074"/>
                  <a:pt x="18274" y="12006"/>
                  <a:pt x="18289" y="11961"/>
                </a:cubicBezTo>
                <a:cubicBezTo>
                  <a:pt x="18303" y="11916"/>
                  <a:pt x="18312" y="11851"/>
                  <a:pt x="18308" y="11816"/>
                </a:cubicBezTo>
                <a:cubicBezTo>
                  <a:pt x="18304" y="11781"/>
                  <a:pt x="18295" y="11704"/>
                  <a:pt x="18289" y="11647"/>
                </a:cubicBezTo>
                <a:cubicBezTo>
                  <a:pt x="18268" y="11452"/>
                  <a:pt x="18241" y="11349"/>
                  <a:pt x="18205" y="11331"/>
                </a:cubicBezTo>
                <a:cubicBezTo>
                  <a:pt x="18185" y="11321"/>
                  <a:pt x="18160" y="11322"/>
                  <a:pt x="18150" y="11332"/>
                </a:cubicBezTo>
                <a:cubicBezTo>
                  <a:pt x="18107" y="11374"/>
                  <a:pt x="17896" y="11370"/>
                  <a:pt x="17852" y="11326"/>
                </a:cubicBezTo>
                <a:cubicBezTo>
                  <a:pt x="17828" y="11302"/>
                  <a:pt x="17804" y="11290"/>
                  <a:pt x="17798" y="11300"/>
                </a:cubicBezTo>
                <a:cubicBezTo>
                  <a:pt x="17792" y="11309"/>
                  <a:pt x="17777" y="11303"/>
                  <a:pt x="17765" y="11287"/>
                </a:cubicBezTo>
                <a:cubicBezTo>
                  <a:pt x="17751" y="11268"/>
                  <a:pt x="17721" y="11269"/>
                  <a:pt x="17681" y="11287"/>
                </a:cubicBezTo>
                <a:cubicBezTo>
                  <a:pt x="17640" y="11305"/>
                  <a:pt x="17607" y="11304"/>
                  <a:pt x="17583" y="11284"/>
                </a:cubicBezTo>
                <a:cubicBezTo>
                  <a:pt x="17555" y="11260"/>
                  <a:pt x="17540" y="11262"/>
                  <a:pt x="17524" y="11297"/>
                </a:cubicBezTo>
                <a:cubicBezTo>
                  <a:pt x="17504" y="11337"/>
                  <a:pt x="17493" y="11339"/>
                  <a:pt x="17427" y="11301"/>
                </a:cubicBezTo>
                <a:cubicBezTo>
                  <a:pt x="17386" y="11278"/>
                  <a:pt x="17333" y="11258"/>
                  <a:pt x="17309" y="11257"/>
                </a:cubicBezTo>
                <a:cubicBezTo>
                  <a:pt x="17286" y="11257"/>
                  <a:pt x="17241" y="11237"/>
                  <a:pt x="17211" y="11212"/>
                </a:cubicBezTo>
                <a:cubicBezTo>
                  <a:pt x="17180" y="11187"/>
                  <a:pt x="17150" y="11165"/>
                  <a:pt x="17142" y="11163"/>
                </a:cubicBezTo>
                <a:cubicBezTo>
                  <a:pt x="17111" y="11156"/>
                  <a:pt x="17065" y="11126"/>
                  <a:pt x="16912" y="11010"/>
                </a:cubicBezTo>
                <a:cubicBezTo>
                  <a:pt x="16129" y="10420"/>
                  <a:pt x="15899" y="10271"/>
                  <a:pt x="15709" y="10227"/>
                </a:cubicBezTo>
                <a:cubicBezTo>
                  <a:pt x="15661" y="10216"/>
                  <a:pt x="15608" y="10189"/>
                  <a:pt x="15590" y="10168"/>
                </a:cubicBezTo>
                <a:cubicBezTo>
                  <a:pt x="15561" y="10134"/>
                  <a:pt x="15576" y="10110"/>
                  <a:pt x="15733" y="9949"/>
                </a:cubicBezTo>
                <a:cubicBezTo>
                  <a:pt x="15829" y="9850"/>
                  <a:pt x="15950" y="9731"/>
                  <a:pt x="16000" y="9685"/>
                </a:cubicBezTo>
                <a:lnTo>
                  <a:pt x="16090" y="9601"/>
                </a:lnTo>
                <a:lnTo>
                  <a:pt x="16234" y="9651"/>
                </a:lnTo>
                <a:cubicBezTo>
                  <a:pt x="16428" y="9717"/>
                  <a:pt x="16446" y="9714"/>
                  <a:pt x="16490" y="9603"/>
                </a:cubicBezTo>
                <a:cubicBezTo>
                  <a:pt x="16524" y="9517"/>
                  <a:pt x="16536" y="9506"/>
                  <a:pt x="16603" y="9514"/>
                </a:cubicBezTo>
                <a:lnTo>
                  <a:pt x="16679" y="9525"/>
                </a:lnTo>
                <a:lnTo>
                  <a:pt x="16840" y="9006"/>
                </a:lnTo>
                <a:cubicBezTo>
                  <a:pt x="17096" y="8186"/>
                  <a:pt x="17150" y="7989"/>
                  <a:pt x="17172" y="7820"/>
                </a:cubicBezTo>
                <a:cubicBezTo>
                  <a:pt x="17201" y="7593"/>
                  <a:pt x="17196" y="7053"/>
                  <a:pt x="17163" y="6825"/>
                </a:cubicBezTo>
                <a:cubicBezTo>
                  <a:pt x="17147" y="6718"/>
                  <a:pt x="17127" y="6570"/>
                  <a:pt x="17117" y="6496"/>
                </a:cubicBezTo>
                <a:cubicBezTo>
                  <a:pt x="17069" y="6137"/>
                  <a:pt x="16948" y="5716"/>
                  <a:pt x="16844" y="5542"/>
                </a:cubicBezTo>
                <a:cubicBezTo>
                  <a:pt x="16807" y="5482"/>
                  <a:pt x="16751" y="5370"/>
                  <a:pt x="16718" y="5294"/>
                </a:cubicBezTo>
                <a:cubicBezTo>
                  <a:pt x="16686" y="5217"/>
                  <a:pt x="16553" y="4950"/>
                  <a:pt x="16424" y="4700"/>
                </a:cubicBezTo>
                <a:cubicBezTo>
                  <a:pt x="16295" y="4450"/>
                  <a:pt x="16179" y="4213"/>
                  <a:pt x="16166" y="4174"/>
                </a:cubicBezTo>
                <a:cubicBezTo>
                  <a:pt x="16153" y="4135"/>
                  <a:pt x="16110" y="4075"/>
                  <a:pt x="16070" y="4040"/>
                </a:cubicBezTo>
                <a:cubicBezTo>
                  <a:pt x="16031" y="4005"/>
                  <a:pt x="15938" y="3869"/>
                  <a:pt x="15863" y="3739"/>
                </a:cubicBezTo>
                <a:cubicBezTo>
                  <a:pt x="15789" y="3608"/>
                  <a:pt x="15719" y="3509"/>
                  <a:pt x="15710" y="3518"/>
                </a:cubicBezTo>
                <a:cubicBezTo>
                  <a:pt x="15700" y="3528"/>
                  <a:pt x="15687" y="3515"/>
                  <a:pt x="15681" y="3489"/>
                </a:cubicBezTo>
                <a:cubicBezTo>
                  <a:pt x="15675" y="3463"/>
                  <a:pt x="15660" y="3442"/>
                  <a:pt x="15648" y="3442"/>
                </a:cubicBezTo>
                <a:cubicBezTo>
                  <a:pt x="15636" y="3442"/>
                  <a:pt x="15547" y="3315"/>
                  <a:pt x="15450" y="3160"/>
                </a:cubicBezTo>
                <a:cubicBezTo>
                  <a:pt x="15353" y="3004"/>
                  <a:pt x="15267" y="2883"/>
                  <a:pt x="15259" y="2891"/>
                </a:cubicBezTo>
                <a:cubicBezTo>
                  <a:pt x="15251" y="2899"/>
                  <a:pt x="15231" y="2861"/>
                  <a:pt x="15214" y="2807"/>
                </a:cubicBezTo>
                <a:cubicBezTo>
                  <a:pt x="15196" y="2753"/>
                  <a:pt x="15169" y="2685"/>
                  <a:pt x="15154" y="2657"/>
                </a:cubicBezTo>
                <a:cubicBezTo>
                  <a:pt x="15139" y="2629"/>
                  <a:pt x="15132" y="2593"/>
                  <a:pt x="15139" y="2575"/>
                </a:cubicBezTo>
                <a:cubicBezTo>
                  <a:pt x="15146" y="2557"/>
                  <a:pt x="15229" y="2480"/>
                  <a:pt x="15323" y="2405"/>
                </a:cubicBezTo>
                <a:cubicBezTo>
                  <a:pt x="15418" y="2329"/>
                  <a:pt x="15536" y="2222"/>
                  <a:pt x="15585" y="2166"/>
                </a:cubicBezTo>
                <a:cubicBezTo>
                  <a:pt x="15756" y="1972"/>
                  <a:pt x="16144" y="1692"/>
                  <a:pt x="16433" y="1557"/>
                </a:cubicBezTo>
                <a:cubicBezTo>
                  <a:pt x="16495" y="1527"/>
                  <a:pt x="16624" y="1440"/>
                  <a:pt x="16719" y="1364"/>
                </a:cubicBezTo>
                <a:cubicBezTo>
                  <a:pt x="17022" y="1121"/>
                  <a:pt x="17125" y="1071"/>
                  <a:pt x="17306" y="1073"/>
                </a:cubicBezTo>
                <a:cubicBezTo>
                  <a:pt x="17431" y="1075"/>
                  <a:pt x="17480" y="1062"/>
                  <a:pt x="17538" y="1014"/>
                </a:cubicBezTo>
                <a:cubicBezTo>
                  <a:pt x="17577" y="981"/>
                  <a:pt x="17649" y="942"/>
                  <a:pt x="17697" y="928"/>
                </a:cubicBezTo>
                <a:cubicBezTo>
                  <a:pt x="17845" y="883"/>
                  <a:pt x="17890" y="844"/>
                  <a:pt x="17884" y="770"/>
                </a:cubicBezTo>
                <a:cubicBezTo>
                  <a:pt x="17880" y="729"/>
                  <a:pt x="17860" y="697"/>
                  <a:pt x="17832" y="687"/>
                </a:cubicBezTo>
                <a:cubicBezTo>
                  <a:pt x="17807" y="677"/>
                  <a:pt x="17783" y="656"/>
                  <a:pt x="17780" y="638"/>
                </a:cubicBezTo>
                <a:cubicBezTo>
                  <a:pt x="17769" y="587"/>
                  <a:pt x="17862" y="506"/>
                  <a:pt x="17935" y="501"/>
                </a:cubicBezTo>
                <a:cubicBezTo>
                  <a:pt x="18006" y="497"/>
                  <a:pt x="18028" y="521"/>
                  <a:pt x="18063" y="632"/>
                </a:cubicBezTo>
                <a:cubicBezTo>
                  <a:pt x="18088" y="711"/>
                  <a:pt x="18182" y="754"/>
                  <a:pt x="18163" y="678"/>
                </a:cubicBezTo>
                <a:cubicBezTo>
                  <a:pt x="18156" y="649"/>
                  <a:pt x="18174" y="608"/>
                  <a:pt x="18216" y="563"/>
                </a:cubicBezTo>
                <a:cubicBezTo>
                  <a:pt x="18251" y="525"/>
                  <a:pt x="18281" y="474"/>
                  <a:pt x="18281" y="451"/>
                </a:cubicBezTo>
                <a:cubicBezTo>
                  <a:pt x="18281" y="388"/>
                  <a:pt x="18157" y="217"/>
                  <a:pt x="18063" y="150"/>
                </a:cubicBezTo>
                <a:cubicBezTo>
                  <a:pt x="17989" y="98"/>
                  <a:pt x="17966" y="94"/>
                  <a:pt x="17881" y="122"/>
                </a:cubicBezTo>
                <a:cubicBezTo>
                  <a:pt x="17827" y="140"/>
                  <a:pt x="17742" y="165"/>
                  <a:pt x="17690" y="177"/>
                </a:cubicBezTo>
                <a:cubicBezTo>
                  <a:pt x="17639" y="188"/>
                  <a:pt x="17536" y="247"/>
                  <a:pt x="17461" y="307"/>
                </a:cubicBezTo>
                <a:cubicBezTo>
                  <a:pt x="17366" y="385"/>
                  <a:pt x="17301" y="418"/>
                  <a:pt x="17243" y="418"/>
                </a:cubicBezTo>
                <a:cubicBezTo>
                  <a:pt x="17191" y="418"/>
                  <a:pt x="17144" y="437"/>
                  <a:pt x="17116" y="472"/>
                </a:cubicBezTo>
                <a:cubicBezTo>
                  <a:pt x="17054" y="549"/>
                  <a:pt x="17007" y="562"/>
                  <a:pt x="16595" y="610"/>
                </a:cubicBezTo>
                <a:cubicBezTo>
                  <a:pt x="16395" y="633"/>
                  <a:pt x="16223" y="666"/>
                  <a:pt x="16212" y="684"/>
                </a:cubicBezTo>
                <a:cubicBezTo>
                  <a:pt x="16201" y="701"/>
                  <a:pt x="16177" y="717"/>
                  <a:pt x="16161" y="717"/>
                </a:cubicBezTo>
                <a:cubicBezTo>
                  <a:pt x="16111" y="717"/>
                  <a:pt x="15860" y="904"/>
                  <a:pt x="15747" y="1026"/>
                </a:cubicBezTo>
                <a:cubicBezTo>
                  <a:pt x="15648" y="1133"/>
                  <a:pt x="15377" y="1321"/>
                  <a:pt x="15034" y="1521"/>
                </a:cubicBezTo>
                <a:cubicBezTo>
                  <a:pt x="14912" y="1592"/>
                  <a:pt x="14836" y="1615"/>
                  <a:pt x="14696" y="1626"/>
                </a:cubicBezTo>
                <a:cubicBezTo>
                  <a:pt x="14597" y="1633"/>
                  <a:pt x="14499" y="1653"/>
                  <a:pt x="14478" y="1671"/>
                </a:cubicBezTo>
                <a:cubicBezTo>
                  <a:pt x="14457" y="1689"/>
                  <a:pt x="14364" y="1723"/>
                  <a:pt x="14270" y="1748"/>
                </a:cubicBezTo>
                <a:cubicBezTo>
                  <a:pt x="14091" y="1794"/>
                  <a:pt x="14047" y="1821"/>
                  <a:pt x="13962" y="1934"/>
                </a:cubicBezTo>
                <a:cubicBezTo>
                  <a:pt x="13933" y="1973"/>
                  <a:pt x="13901" y="2005"/>
                  <a:pt x="13892" y="2005"/>
                </a:cubicBezTo>
                <a:cubicBezTo>
                  <a:pt x="13841" y="2005"/>
                  <a:pt x="13680" y="1253"/>
                  <a:pt x="13713" y="1167"/>
                </a:cubicBezTo>
                <a:cubicBezTo>
                  <a:pt x="13719" y="1152"/>
                  <a:pt x="13703" y="1090"/>
                  <a:pt x="13678" y="1029"/>
                </a:cubicBezTo>
                <a:cubicBezTo>
                  <a:pt x="13621" y="896"/>
                  <a:pt x="13614" y="719"/>
                  <a:pt x="13663" y="650"/>
                </a:cubicBezTo>
                <a:cubicBezTo>
                  <a:pt x="13681" y="624"/>
                  <a:pt x="13725" y="594"/>
                  <a:pt x="13761" y="581"/>
                </a:cubicBezTo>
                <a:cubicBezTo>
                  <a:pt x="13823" y="559"/>
                  <a:pt x="13824" y="556"/>
                  <a:pt x="13780" y="538"/>
                </a:cubicBezTo>
                <a:cubicBezTo>
                  <a:pt x="13754" y="528"/>
                  <a:pt x="13733" y="499"/>
                  <a:pt x="13733" y="475"/>
                </a:cubicBezTo>
                <a:cubicBezTo>
                  <a:pt x="13732" y="451"/>
                  <a:pt x="13721" y="403"/>
                  <a:pt x="13709" y="368"/>
                </a:cubicBezTo>
                <a:cubicBezTo>
                  <a:pt x="13690" y="313"/>
                  <a:pt x="13672" y="304"/>
                  <a:pt x="13592" y="310"/>
                </a:cubicBezTo>
                <a:cubicBezTo>
                  <a:pt x="13540" y="315"/>
                  <a:pt x="13493" y="307"/>
                  <a:pt x="13487" y="293"/>
                </a:cubicBezTo>
                <a:cubicBezTo>
                  <a:pt x="13481" y="278"/>
                  <a:pt x="13498" y="219"/>
                  <a:pt x="13525" y="163"/>
                </a:cubicBezTo>
                <a:cubicBezTo>
                  <a:pt x="13568" y="72"/>
                  <a:pt x="13583" y="16"/>
                  <a:pt x="13574" y="3"/>
                </a:cubicBezTo>
                <a:close/>
                <a:moveTo>
                  <a:pt x="9131" y="2047"/>
                </a:moveTo>
                <a:cubicBezTo>
                  <a:pt x="9086" y="2066"/>
                  <a:pt x="9073" y="2081"/>
                  <a:pt x="9066" y="2111"/>
                </a:cubicBezTo>
                <a:cubicBezTo>
                  <a:pt x="9056" y="2150"/>
                  <a:pt x="9073" y="2174"/>
                  <a:pt x="9109" y="2186"/>
                </a:cubicBezTo>
                <a:cubicBezTo>
                  <a:pt x="9102" y="2179"/>
                  <a:pt x="9094" y="2174"/>
                  <a:pt x="9090" y="2165"/>
                </a:cubicBezTo>
                <a:cubicBezTo>
                  <a:pt x="9066" y="2121"/>
                  <a:pt x="9082" y="2083"/>
                  <a:pt x="9131" y="2047"/>
                </a:cubicBezTo>
                <a:close/>
                <a:moveTo>
                  <a:pt x="13604" y="6117"/>
                </a:moveTo>
                <a:cubicBezTo>
                  <a:pt x="13616" y="6109"/>
                  <a:pt x="13741" y="6166"/>
                  <a:pt x="13883" y="6243"/>
                </a:cubicBezTo>
                <a:cubicBezTo>
                  <a:pt x="14162" y="6395"/>
                  <a:pt x="14323" y="6463"/>
                  <a:pt x="14405" y="6465"/>
                </a:cubicBezTo>
                <a:cubicBezTo>
                  <a:pt x="14459" y="6466"/>
                  <a:pt x="14549" y="6590"/>
                  <a:pt x="14549" y="6663"/>
                </a:cubicBezTo>
                <a:cubicBezTo>
                  <a:pt x="14549" y="6705"/>
                  <a:pt x="14573" y="6801"/>
                  <a:pt x="14612" y="6907"/>
                </a:cubicBezTo>
                <a:cubicBezTo>
                  <a:pt x="14625" y="6944"/>
                  <a:pt x="14666" y="7006"/>
                  <a:pt x="14701" y="7044"/>
                </a:cubicBezTo>
                <a:cubicBezTo>
                  <a:pt x="14761" y="7108"/>
                  <a:pt x="14764" y="7122"/>
                  <a:pt x="14758" y="7251"/>
                </a:cubicBezTo>
                <a:cubicBezTo>
                  <a:pt x="14752" y="7378"/>
                  <a:pt x="14758" y="7401"/>
                  <a:pt x="14829" y="7523"/>
                </a:cubicBezTo>
                <a:cubicBezTo>
                  <a:pt x="14895" y="7637"/>
                  <a:pt x="14903" y="7667"/>
                  <a:pt x="14889" y="7729"/>
                </a:cubicBezTo>
                <a:cubicBezTo>
                  <a:pt x="14879" y="7768"/>
                  <a:pt x="14857" y="7819"/>
                  <a:pt x="14841" y="7840"/>
                </a:cubicBezTo>
                <a:cubicBezTo>
                  <a:pt x="14824" y="7862"/>
                  <a:pt x="14811" y="7907"/>
                  <a:pt x="14811" y="7939"/>
                </a:cubicBezTo>
                <a:cubicBezTo>
                  <a:pt x="14811" y="7971"/>
                  <a:pt x="14779" y="8088"/>
                  <a:pt x="14739" y="8198"/>
                </a:cubicBezTo>
                <a:cubicBezTo>
                  <a:pt x="14699" y="8308"/>
                  <a:pt x="14640" y="8478"/>
                  <a:pt x="14609" y="8577"/>
                </a:cubicBezTo>
                <a:cubicBezTo>
                  <a:pt x="14551" y="8760"/>
                  <a:pt x="14394" y="9026"/>
                  <a:pt x="14193" y="9282"/>
                </a:cubicBezTo>
                <a:cubicBezTo>
                  <a:pt x="13959" y="9580"/>
                  <a:pt x="13647" y="10054"/>
                  <a:pt x="13574" y="10224"/>
                </a:cubicBezTo>
                <a:cubicBezTo>
                  <a:pt x="13546" y="10290"/>
                  <a:pt x="13500" y="10452"/>
                  <a:pt x="13473" y="10584"/>
                </a:cubicBezTo>
                <a:cubicBezTo>
                  <a:pt x="13424" y="10822"/>
                  <a:pt x="13425" y="10825"/>
                  <a:pt x="13452" y="11107"/>
                </a:cubicBezTo>
                <a:cubicBezTo>
                  <a:pt x="13492" y="11522"/>
                  <a:pt x="13508" y="11639"/>
                  <a:pt x="13557" y="11849"/>
                </a:cubicBezTo>
                <a:cubicBezTo>
                  <a:pt x="13624" y="12137"/>
                  <a:pt x="13587" y="12190"/>
                  <a:pt x="13283" y="12243"/>
                </a:cubicBezTo>
                <a:cubicBezTo>
                  <a:pt x="13086" y="12278"/>
                  <a:pt x="13012" y="12308"/>
                  <a:pt x="12796" y="12440"/>
                </a:cubicBezTo>
                <a:cubicBezTo>
                  <a:pt x="12602" y="12559"/>
                  <a:pt x="12353" y="12636"/>
                  <a:pt x="12120" y="12649"/>
                </a:cubicBezTo>
                <a:cubicBezTo>
                  <a:pt x="12007" y="12655"/>
                  <a:pt x="11874" y="12664"/>
                  <a:pt x="11824" y="12670"/>
                </a:cubicBezTo>
                <a:cubicBezTo>
                  <a:pt x="11774" y="12675"/>
                  <a:pt x="11722" y="12670"/>
                  <a:pt x="11708" y="12658"/>
                </a:cubicBezTo>
                <a:cubicBezTo>
                  <a:pt x="11694" y="12646"/>
                  <a:pt x="11638" y="12625"/>
                  <a:pt x="11583" y="12612"/>
                </a:cubicBezTo>
                <a:cubicBezTo>
                  <a:pt x="11513" y="12596"/>
                  <a:pt x="11482" y="12576"/>
                  <a:pt x="11482" y="12545"/>
                </a:cubicBezTo>
                <a:cubicBezTo>
                  <a:pt x="11482" y="12520"/>
                  <a:pt x="11502" y="12496"/>
                  <a:pt x="11526" y="12490"/>
                </a:cubicBezTo>
                <a:cubicBezTo>
                  <a:pt x="11572" y="12480"/>
                  <a:pt x="11692" y="12300"/>
                  <a:pt x="11693" y="12239"/>
                </a:cubicBezTo>
                <a:cubicBezTo>
                  <a:pt x="11694" y="12199"/>
                  <a:pt x="11752" y="11814"/>
                  <a:pt x="11770" y="11736"/>
                </a:cubicBezTo>
                <a:cubicBezTo>
                  <a:pt x="11775" y="11712"/>
                  <a:pt x="11782" y="11654"/>
                  <a:pt x="11785" y="11608"/>
                </a:cubicBezTo>
                <a:cubicBezTo>
                  <a:pt x="11794" y="11482"/>
                  <a:pt x="12004" y="10871"/>
                  <a:pt x="12187" y="10434"/>
                </a:cubicBezTo>
                <a:cubicBezTo>
                  <a:pt x="12331" y="10093"/>
                  <a:pt x="12443" y="9806"/>
                  <a:pt x="12569" y="9457"/>
                </a:cubicBezTo>
                <a:cubicBezTo>
                  <a:pt x="12589" y="9402"/>
                  <a:pt x="12622" y="9295"/>
                  <a:pt x="12642" y="9220"/>
                </a:cubicBezTo>
                <a:cubicBezTo>
                  <a:pt x="12662" y="9146"/>
                  <a:pt x="12690" y="9043"/>
                  <a:pt x="12704" y="8991"/>
                </a:cubicBezTo>
                <a:cubicBezTo>
                  <a:pt x="12718" y="8939"/>
                  <a:pt x="12730" y="8890"/>
                  <a:pt x="12730" y="8881"/>
                </a:cubicBezTo>
                <a:cubicBezTo>
                  <a:pt x="12730" y="8851"/>
                  <a:pt x="13031" y="7990"/>
                  <a:pt x="13160" y="7649"/>
                </a:cubicBezTo>
                <a:cubicBezTo>
                  <a:pt x="13229" y="7468"/>
                  <a:pt x="13295" y="7286"/>
                  <a:pt x="13307" y="7245"/>
                </a:cubicBezTo>
                <a:cubicBezTo>
                  <a:pt x="13373" y="7017"/>
                  <a:pt x="13481" y="6599"/>
                  <a:pt x="13528" y="6380"/>
                </a:cubicBezTo>
                <a:cubicBezTo>
                  <a:pt x="13558" y="6242"/>
                  <a:pt x="13592" y="6124"/>
                  <a:pt x="13604" y="6117"/>
                </a:cubicBezTo>
                <a:close/>
                <a:moveTo>
                  <a:pt x="6537" y="8002"/>
                </a:moveTo>
                <a:cubicBezTo>
                  <a:pt x="6522" y="8012"/>
                  <a:pt x="6527" y="8018"/>
                  <a:pt x="6548" y="8020"/>
                </a:cubicBezTo>
                <a:cubicBezTo>
                  <a:pt x="6568" y="8021"/>
                  <a:pt x="6579" y="8015"/>
                  <a:pt x="6573" y="8005"/>
                </a:cubicBezTo>
                <a:cubicBezTo>
                  <a:pt x="6567" y="7995"/>
                  <a:pt x="6551" y="7993"/>
                  <a:pt x="6537" y="8002"/>
                </a:cubicBezTo>
                <a:close/>
                <a:moveTo>
                  <a:pt x="14436" y="11344"/>
                </a:moveTo>
                <a:cubicBezTo>
                  <a:pt x="14451" y="11351"/>
                  <a:pt x="14531" y="11388"/>
                  <a:pt x="14611" y="11426"/>
                </a:cubicBezTo>
                <a:cubicBezTo>
                  <a:pt x="14691" y="11464"/>
                  <a:pt x="14809" y="11502"/>
                  <a:pt x="14873" y="11511"/>
                </a:cubicBezTo>
                <a:cubicBezTo>
                  <a:pt x="15034" y="11534"/>
                  <a:pt x="15058" y="11540"/>
                  <a:pt x="15111" y="11578"/>
                </a:cubicBezTo>
                <a:cubicBezTo>
                  <a:pt x="15189" y="11631"/>
                  <a:pt x="15294" y="11672"/>
                  <a:pt x="15608" y="11769"/>
                </a:cubicBezTo>
                <a:cubicBezTo>
                  <a:pt x="15773" y="11819"/>
                  <a:pt x="15923" y="11873"/>
                  <a:pt x="15942" y="11889"/>
                </a:cubicBezTo>
                <a:cubicBezTo>
                  <a:pt x="15960" y="11905"/>
                  <a:pt x="15982" y="11910"/>
                  <a:pt x="15990" y="11902"/>
                </a:cubicBezTo>
                <a:cubicBezTo>
                  <a:pt x="16016" y="11878"/>
                  <a:pt x="16595" y="12030"/>
                  <a:pt x="16734" y="12098"/>
                </a:cubicBezTo>
                <a:cubicBezTo>
                  <a:pt x="16885" y="12172"/>
                  <a:pt x="16912" y="12200"/>
                  <a:pt x="16912" y="12283"/>
                </a:cubicBezTo>
                <a:cubicBezTo>
                  <a:pt x="16912" y="12316"/>
                  <a:pt x="16926" y="12360"/>
                  <a:pt x="16943" y="12380"/>
                </a:cubicBezTo>
                <a:cubicBezTo>
                  <a:pt x="16983" y="12427"/>
                  <a:pt x="16964" y="12507"/>
                  <a:pt x="16904" y="12543"/>
                </a:cubicBezTo>
                <a:cubicBezTo>
                  <a:pt x="16879" y="12558"/>
                  <a:pt x="16856" y="12588"/>
                  <a:pt x="16852" y="12608"/>
                </a:cubicBezTo>
                <a:cubicBezTo>
                  <a:pt x="16848" y="12628"/>
                  <a:pt x="16819" y="12647"/>
                  <a:pt x="16788" y="12652"/>
                </a:cubicBezTo>
                <a:cubicBezTo>
                  <a:pt x="16753" y="12658"/>
                  <a:pt x="16712" y="12699"/>
                  <a:pt x="16677" y="12764"/>
                </a:cubicBezTo>
                <a:cubicBezTo>
                  <a:pt x="16616" y="12874"/>
                  <a:pt x="16563" y="12919"/>
                  <a:pt x="16545" y="12874"/>
                </a:cubicBezTo>
                <a:cubicBezTo>
                  <a:pt x="16531" y="12836"/>
                  <a:pt x="16429" y="12836"/>
                  <a:pt x="16415" y="12874"/>
                </a:cubicBezTo>
                <a:cubicBezTo>
                  <a:pt x="16400" y="12911"/>
                  <a:pt x="16248" y="13024"/>
                  <a:pt x="16212" y="13024"/>
                </a:cubicBezTo>
                <a:cubicBezTo>
                  <a:pt x="16197" y="13024"/>
                  <a:pt x="16175" y="13043"/>
                  <a:pt x="16162" y="13066"/>
                </a:cubicBezTo>
                <a:cubicBezTo>
                  <a:pt x="16150" y="13090"/>
                  <a:pt x="16113" y="13118"/>
                  <a:pt x="16081" y="13128"/>
                </a:cubicBezTo>
                <a:cubicBezTo>
                  <a:pt x="16048" y="13139"/>
                  <a:pt x="15996" y="13166"/>
                  <a:pt x="15965" y="13188"/>
                </a:cubicBezTo>
                <a:cubicBezTo>
                  <a:pt x="15934" y="13210"/>
                  <a:pt x="15845" y="13250"/>
                  <a:pt x="15768" y="13278"/>
                </a:cubicBezTo>
                <a:cubicBezTo>
                  <a:pt x="15690" y="13305"/>
                  <a:pt x="15613" y="13341"/>
                  <a:pt x="15595" y="13356"/>
                </a:cubicBezTo>
                <a:cubicBezTo>
                  <a:pt x="15577" y="13371"/>
                  <a:pt x="15548" y="13384"/>
                  <a:pt x="15530" y="13384"/>
                </a:cubicBezTo>
                <a:cubicBezTo>
                  <a:pt x="15513" y="13384"/>
                  <a:pt x="15473" y="13396"/>
                  <a:pt x="15441" y="13412"/>
                </a:cubicBezTo>
                <a:cubicBezTo>
                  <a:pt x="15409" y="13428"/>
                  <a:pt x="15303" y="13469"/>
                  <a:pt x="15205" y="13504"/>
                </a:cubicBezTo>
                <a:cubicBezTo>
                  <a:pt x="15107" y="13539"/>
                  <a:pt x="15006" y="13579"/>
                  <a:pt x="14980" y="13592"/>
                </a:cubicBezTo>
                <a:cubicBezTo>
                  <a:pt x="14954" y="13606"/>
                  <a:pt x="14896" y="13633"/>
                  <a:pt x="14849" y="13654"/>
                </a:cubicBezTo>
                <a:cubicBezTo>
                  <a:pt x="14803" y="13675"/>
                  <a:pt x="14757" y="13705"/>
                  <a:pt x="14747" y="13719"/>
                </a:cubicBezTo>
                <a:cubicBezTo>
                  <a:pt x="14725" y="13750"/>
                  <a:pt x="14685" y="13750"/>
                  <a:pt x="14673" y="13720"/>
                </a:cubicBezTo>
                <a:cubicBezTo>
                  <a:pt x="14659" y="13683"/>
                  <a:pt x="14663" y="13472"/>
                  <a:pt x="14683" y="13216"/>
                </a:cubicBezTo>
                <a:cubicBezTo>
                  <a:pt x="14699" y="13021"/>
                  <a:pt x="14696" y="12918"/>
                  <a:pt x="14671" y="12678"/>
                </a:cubicBezTo>
                <a:cubicBezTo>
                  <a:pt x="14640" y="12388"/>
                  <a:pt x="14567" y="11991"/>
                  <a:pt x="14500" y="11751"/>
                </a:cubicBezTo>
                <a:cubicBezTo>
                  <a:pt x="14482" y="11685"/>
                  <a:pt x="14469" y="11620"/>
                  <a:pt x="14471" y="11606"/>
                </a:cubicBezTo>
                <a:cubicBezTo>
                  <a:pt x="14473" y="11591"/>
                  <a:pt x="14463" y="11557"/>
                  <a:pt x="14447" y="11529"/>
                </a:cubicBezTo>
                <a:cubicBezTo>
                  <a:pt x="14407" y="11459"/>
                  <a:pt x="14399" y="11328"/>
                  <a:pt x="14436" y="11344"/>
                </a:cubicBezTo>
                <a:close/>
                <a:moveTo>
                  <a:pt x="8500" y="14252"/>
                </a:moveTo>
                <a:cubicBezTo>
                  <a:pt x="8486" y="14242"/>
                  <a:pt x="8439" y="14267"/>
                  <a:pt x="8397" y="14308"/>
                </a:cubicBezTo>
                <a:cubicBezTo>
                  <a:pt x="8403" y="14308"/>
                  <a:pt x="8409" y="14304"/>
                  <a:pt x="8414" y="14308"/>
                </a:cubicBezTo>
                <a:cubicBezTo>
                  <a:pt x="8427" y="14319"/>
                  <a:pt x="8462" y="14321"/>
                  <a:pt x="8506" y="14315"/>
                </a:cubicBezTo>
                <a:cubicBezTo>
                  <a:pt x="8498" y="14308"/>
                  <a:pt x="8495" y="14297"/>
                  <a:pt x="8501" y="14280"/>
                </a:cubicBezTo>
                <a:cubicBezTo>
                  <a:pt x="8507" y="14266"/>
                  <a:pt x="8506" y="14256"/>
                  <a:pt x="8500" y="14252"/>
                </a:cubicBezTo>
                <a:close/>
                <a:moveTo>
                  <a:pt x="17" y="14461"/>
                </a:moveTo>
                <a:cubicBezTo>
                  <a:pt x="9" y="14461"/>
                  <a:pt x="3" y="14468"/>
                  <a:pt x="0" y="14477"/>
                </a:cubicBezTo>
                <a:cubicBezTo>
                  <a:pt x="0" y="14484"/>
                  <a:pt x="0" y="14499"/>
                  <a:pt x="0" y="14505"/>
                </a:cubicBezTo>
                <a:cubicBezTo>
                  <a:pt x="2" y="14511"/>
                  <a:pt x="2" y="14521"/>
                  <a:pt x="5" y="14521"/>
                </a:cubicBezTo>
                <a:cubicBezTo>
                  <a:pt x="9" y="14521"/>
                  <a:pt x="18" y="14508"/>
                  <a:pt x="25" y="14492"/>
                </a:cubicBezTo>
                <a:cubicBezTo>
                  <a:pt x="31" y="14475"/>
                  <a:pt x="27" y="14461"/>
                  <a:pt x="17" y="14461"/>
                </a:cubicBezTo>
                <a:close/>
                <a:moveTo>
                  <a:pt x="165" y="14731"/>
                </a:moveTo>
                <a:cubicBezTo>
                  <a:pt x="154" y="14731"/>
                  <a:pt x="146" y="14744"/>
                  <a:pt x="146" y="14761"/>
                </a:cubicBezTo>
                <a:cubicBezTo>
                  <a:pt x="146" y="14777"/>
                  <a:pt x="154" y="14790"/>
                  <a:pt x="165" y="14790"/>
                </a:cubicBezTo>
                <a:cubicBezTo>
                  <a:pt x="175" y="14790"/>
                  <a:pt x="184" y="14777"/>
                  <a:pt x="184" y="14761"/>
                </a:cubicBezTo>
                <a:cubicBezTo>
                  <a:pt x="184" y="14744"/>
                  <a:pt x="175" y="14731"/>
                  <a:pt x="165" y="14731"/>
                </a:cubicBezTo>
                <a:close/>
                <a:moveTo>
                  <a:pt x="10034" y="15119"/>
                </a:moveTo>
                <a:cubicBezTo>
                  <a:pt x="10045" y="15119"/>
                  <a:pt x="10082" y="15155"/>
                  <a:pt x="10117" y="15197"/>
                </a:cubicBezTo>
                <a:cubicBezTo>
                  <a:pt x="10151" y="15239"/>
                  <a:pt x="10208" y="15292"/>
                  <a:pt x="10243" y="15315"/>
                </a:cubicBezTo>
                <a:cubicBezTo>
                  <a:pt x="10278" y="15338"/>
                  <a:pt x="10310" y="15384"/>
                  <a:pt x="10315" y="15416"/>
                </a:cubicBezTo>
                <a:cubicBezTo>
                  <a:pt x="10330" y="15504"/>
                  <a:pt x="10265" y="15705"/>
                  <a:pt x="10204" y="15763"/>
                </a:cubicBezTo>
                <a:cubicBezTo>
                  <a:pt x="10156" y="15808"/>
                  <a:pt x="10150" y="15830"/>
                  <a:pt x="10153" y="15953"/>
                </a:cubicBezTo>
                <a:cubicBezTo>
                  <a:pt x="10157" y="16136"/>
                  <a:pt x="10132" y="16215"/>
                  <a:pt x="10045" y="16288"/>
                </a:cubicBezTo>
                <a:cubicBezTo>
                  <a:pt x="10005" y="16321"/>
                  <a:pt x="9964" y="16348"/>
                  <a:pt x="9955" y="16348"/>
                </a:cubicBezTo>
                <a:cubicBezTo>
                  <a:pt x="9939" y="16348"/>
                  <a:pt x="9910" y="16294"/>
                  <a:pt x="9907" y="16258"/>
                </a:cubicBezTo>
                <a:cubicBezTo>
                  <a:pt x="9895" y="16137"/>
                  <a:pt x="9868" y="15929"/>
                  <a:pt x="9840" y="15751"/>
                </a:cubicBezTo>
                <a:cubicBezTo>
                  <a:pt x="9812" y="15575"/>
                  <a:pt x="9809" y="15520"/>
                  <a:pt x="9827" y="15482"/>
                </a:cubicBezTo>
                <a:cubicBezTo>
                  <a:pt x="9910" y="15306"/>
                  <a:pt x="10017" y="15119"/>
                  <a:pt x="10034" y="15119"/>
                </a:cubicBezTo>
                <a:close/>
                <a:moveTo>
                  <a:pt x="107" y="15419"/>
                </a:moveTo>
                <a:cubicBezTo>
                  <a:pt x="96" y="15419"/>
                  <a:pt x="93" y="15433"/>
                  <a:pt x="99" y="15450"/>
                </a:cubicBezTo>
                <a:cubicBezTo>
                  <a:pt x="106" y="15466"/>
                  <a:pt x="119" y="15479"/>
                  <a:pt x="130" y="15479"/>
                </a:cubicBezTo>
                <a:cubicBezTo>
                  <a:pt x="140" y="15479"/>
                  <a:pt x="144" y="15466"/>
                  <a:pt x="137" y="15450"/>
                </a:cubicBezTo>
                <a:cubicBezTo>
                  <a:pt x="131" y="15433"/>
                  <a:pt x="117" y="15419"/>
                  <a:pt x="107" y="15419"/>
                </a:cubicBezTo>
                <a:close/>
                <a:moveTo>
                  <a:pt x="11189" y="15958"/>
                </a:moveTo>
                <a:lnTo>
                  <a:pt x="11332" y="16011"/>
                </a:lnTo>
                <a:cubicBezTo>
                  <a:pt x="11411" y="16040"/>
                  <a:pt x="11478" y="16075"/>
                  <a:pt x="11480" y="16091"/>
                </a:cubicBezTo>
                <a:cubicBezTo>
                  <a:pt x="11483" y="16121"/>
                  <a:pt x="11338" y="16291"/>
                  <a:pt x="11326" y="16271"/>
                </a:cubicBezTo>
                <a:cubicBezTo>
                  <a:pt x="11322" y="16265"/>
                  <a:pt x="11297" y="16286"/>
                  <a:pt x="11271" y="16318"/>
                </a:cubicBezTo>
                <a:cubicBezTo>
                  <a:pt x="11245" y="16351"/>
                  <a:pt x="11216" y="16377"/>
                  <a:pt x="11206" y="16377"/>
                </a:cubicBezTo>
                <a:cubicBezTo>
                  <a:pt x="11184" y="16377"/>
                  <a:pt x="11103" y="16476"/>
                  <a:pt x="10997" y="16634"/>
                </a:cubicBezTo>
                <a:cubicBezTo>
                  <a:pt x="10943" y="16715"/>
                  <a:pt x="10903" y="16812"/>
                  <a:pt x="10881" y="16915"/>
                </a:cubicBezTo>
                <a:cubicBezTo>
                  <a:pt x="10848" y="17060"/>
                  <a:pt x="10838" y="17077"/>
                  <a:pt x="10754" y="17128"/>
                </a:cubicBezTo>
                <a:cubicBezTo>
                  <a:pt x="10703" y="17159"/>
                  <a:pt x="10654" y="17177"/>
                  <a:pt x="10645" y="17168"/>
                </a:cubicBezTo>
                <a:cubicBezTo>
                  <a:pt x="10636" y="17159"/>
                  <a:pt x="10618" y="17164"/>
                  <a:pt x="10605" y="17180"/>
                </a:cubicBezTo>
                <a:cubicBezTo>
                  <a:pt x="10574" y="17219"/>
                  <a:pt x="10389" y="17249"/>
                  <a:pt x="10376" y="17216"/>
                </a:cubicBezTo>
                <a:cubicBezTo>
                  <a:pt x="10367" y="17194"/>
                  <a:pt x="10617" y="16777"/>
                  <a:pt x="10761" y="16573"/>
                </a:cubicBezTo>
                <a:cubicBezTo>
                  <a:pt x="10787" y="16536"/>
                  <a:pt x="10893" y="16384"/>
                  <a:pt x="10998" y="16233"/>
                </a:cubicBezTo>
                <a:lnTo>
                  <a:pt x="11189" y="15958"/>
                </a:lnTo>
                <a:close/>
                <a:moveTo>
                  <a:pt x="9539" y="16157"/>
                </a:moveTo>
                <a:cubicBezTo>
                  <a:pt x="9557" y="16163"/>
                  <a:pt x="9561" y="16222"/>
                  <a:pt x="9561" y="16321"/>
                </a:cubicBezTo>
                <a:cubicBezTo>
                  <a:pt x="9561" y="16532"/>
                  <a:pt x="9583" y="16590"/>
                  <a:pt x="9653" y="16558"/>
                </a:cubicBezTo>
                <a:cubicBezTo>
                  <a:pt x="9696" y="16538"/>
                  <a:pt x="9715" y="16544"/>
                  <a:pt x="9740" y="16589"/>
                </a:cubicBezTo>
                <a:cubicBezTo>
                  <a:pt x="9786" y="16669"/>
                  <a:pt x="9746" y="16747"/>
                  <a:pt x="9680" y="16706"/>
                </a:cubicBezTo>
                <a:cubicBezTo>
                  <a:pt x="9640" y="16682"/>
                  <a:pt x="9637" y="16685"/>
                  <a:pt x="9653" y="16731"/>
                </a:cubicBezTo>
                <a:cubicBezTo>
                  <a:pt x="9667" y="16774"/>
                  <a:pt x="9651" y="16813"/>
                  <a:pt x="9573" y="16936"/>
                </a:cubicBezTo>
                <a:cubicBezTo>
                  <a:pt x="9547" y="16975"/>
                  <a:pt x="9509" y="17028"/>
                  <a:pt x="9469" y="17080"/>
                </a:cubicBezTo>
                <a:cubicBezTo>
                  <a:pt x="9475" y="17080"/>
                  <a:pt x="9482" y="17079"/>
                  <a:pt x="9486" y="17086"/>
                </a:cubicBezTo>
                <a:cubicBezTo>
                  <a:pt x="9498" y="17104"/>
                  <a:pt x="9436" y="17247"/>
                  <a:pt x="9309" y="17490"/>
                </a:cubicBezTo>
                <a:cubicBezTo>
                  <a:pt x="9095" y="17900"/>
                  <a:pt x="9004" y="18039"/>
                  <a:pt x="8935" y="18070"/>
                </a:cubicBezTo>
                <a:cubicBezTo>
                  <a:pt x="8954" y="18088"/>
                  <a:pt x="8944" y="18110"/>
                  <a:pt x="8881" y="18214"/>
                </a:cubicBezTo>
                <a:cubicBezTo>
                  <a:pt x="8837" y="18287"/>
                  <a:pt x="8782" y="18356"/>
                  <a:pt x="8759" y="18367"/>
                </a:cubicBezTo>
                <a:cubicBezTo>
                  <a:pt x="8736" y="18379"/>
                  <a:pt x="8720" y="18399"/>
                  <a:pt x="8725" y="18411"/>
                </a:cubicBezTo>
                <a:cubicBezTo>
                  <a:pt x="8736" y="18440"/>
                  <a:pt x="8626" y="18605"/>
                  <a:pt x="8576" y="18636"/>
                </a:cubicBezTo>
                <a:cubicBezTo>
                  <a:pt x="8511" y="18676"/>
                  <a:pt x="8288" y="18686"/>
                  <a:pt x="8274" y="18649"/>
                </a:cubicBezTo>
                <a:cubicBezTo>
                  <a:pt x="8268" y="18633"/>
                  <a:pt x="8278" y="18607"/>
                  <a:pt x="8293" y="18582"/>
                </a:cubicBezTo>
                <a:cubicBezTo>
                  <a:pt x="8247" y="18617"/>
                  <a:pt x="8209" y="18644"/>
                  <a:pt x="8182" y="18658"/>
                </a:cubicBezTo>
                <a:cubicBezTo>
                  <a:pt x="8044" y="18732"/>
                  <a:pt x="7883" y="18763"/>
                  <a:pt x="7865" y="18718"/>
                </a:cubicBezTo>
                <a:cubicBezTo>
                  <a:pt x="7859" y="18701"/>
                  <a:pt x="7871" y="18672"/>
                  <a:pt x="7892" y="18654"/>
                </a:cubicBezTo>
                <a:cubicBezTo>
                  <a:pt x="7914" y="18635"/>
                  <a:pt x="7938" y="18588"/>
                  <a:pt x="7947" y="18549"/>
                </a:cubicBezTo>
                <a:cubicBezTo>
                  <a:pt x="7959" y="18501"/>
                  <a:pt x="7976" y="18482"/>
                  <a:pt x="7999" y="18492"/>
                </a:cubicBezTo>
                <a:cubicBezTo>
                  <a:pt x="8020" y="18501"/>
                  <a:pt x="8053" y="18473"/>
                  <a:pt x="8087" y="18416"/>
                </a:cubicBezTo>
                <a:cubicBezTo>
                  <a:pt x="8140" y="18328"/>
                  <a:pt x="8141" y="18322"/>
                  <a:pt x="8107" y="18283"/>
                </a:cubicBezTo>
                <a:cubicBezTo>
                  <a:pt x="8074" y="18244"/>
                  <a:pt x="8074" y="18241"/>
                  <a:pt x="8112" y="18208"/>
                </a:cubicBezTo>
                <a:cubicBezTo>
                  <a:pt x="8134" y="18190"/>
                  <a:pt x="8166" y="18175"/>
                  <a:pt x="8183" y="18175"/>
                </a:cubicBezTo>
                <a:cubicBezTo>
                  <a:pt x="8203" y="18175"/>
                  <a:pt x="8210" y="18159"/>
                  <a:pt x="8203" y="18129"/>
                </a:cubicBezTo>
                <a:cubicBezTo>
                  <a:pt x="8196" y="18099"/>
                  <a:pt x="8207" y="18074"/>
                  <a:pt x="8234" y="18057"/>
                </a:cubicBezTo>
                <a:cubicBezTo>
                  <a:pt x="8258" y="18043"/>
                  <a:pt x="8303" y="17996"/>
                  <a:pt x="8335" y="17954"/>
                </a:cubicBezTo>
                <a:cubicBezTo>
                  <a:pt x="8366" y="17912"/>
                  <a:pt x="8397" y="17883"/>
                  <a:pt x="8403" y="17892"/>
                </a:cubicBezTo>
                <a:cubicBezTo>
                  <a:pt x="8409" y="17901"/>
                  <a:pt x="8432" y="17868"/>
                  <a:pt x="8455" y="17817"/>
                </a:cubicBezTo>
                <a:cubicBezTo>
                  <a:pt x="8479" y="17767"/>
                  <a:pt x="8506" y="17725"/>
                  <a:pt x="8515" y="17725"/>
                </a:cubicBezTo>
                <a:cubicBezTo>
                  <a:pt x="8524" y="17725"/>
                  <a:pt x="8609" y="17612"/>
                  <a:pt x="8703" y="17472"/>
                </a:cubicBezTo>
                <a:cubicBezTo>
                  <a:pt x="8837" y="17273"/>
                  <a:pt x="8878" y="17224"/>
                  <a:pt x="8898" y="17250"/>
                </a:cubicBezTo>
                <a:cubicBezTo>
                  <a:pt x="8907" y="17262"/>
                  <a:pt x="8911" y="17273"/>
                  <a:pt x="8911" y="17284"/>
                </a:cubicBezTo>
                <a:cubicBezTo>
                  <a:pt x="8920" y="17248"/>
                  <a:pt x="8963" y="17162"/>
                  <a:pt x="9019" y="17066"/>
                </a:cubicBezTo>
                <a:cubicBezTo>
                  <a:pt x="9081" y="16960"/>
                  <a:pt x="9187" y="16765"/>
                  <a:pt x="9254" y="16634"/>
                </a:cubicBezTo>
                <a:cubicBezTo>
                  <a:pt x="9432" y="16287"/>
                  <a:pt x="9507" y="16147"/>
                  <a:pt x="9539" y="16157"/>
                </a:cubicBezTo>
                <a:close/>
                <a:moveTo>
                  <a:pt x="10850" y="16330"/>
                </a:moveTo>
                <a:cubicBezTo>
                  <a:pt x="10855" y="16332"/>
                  <a:pt x="10860" y="16337"/>
                  <a:pt x="10863" y="16345"/>
                </a:cubicBezTo>
                <a:cubicBezTo>
                  <a:pt x="10869" y="16361"/>
                  <a:pt x="10866" y="16381"/>
                  <a:pt x="10857" y="16390"/>
                </a:cubicBezTo>
                <a:cubicBezTo>
                  <a:pt x="10847" y="16400"/>
                  <a:pt x="10833" y="16396"/>
                  <a:pt x="10827" y="16380"/>
                </a:cubicBezTo>
                <a:cubicBezTo>
                  <a:pt x="10821" y="16365"/>
                  <a:pt x="10824" y="16344"/>
                  <a:pt x="10834" y="16335"/>
                </a:cubicBezTo>
                <a:cubicBezTo>
                  <a:pt x="10838" y="16330"/>
                  <a:pt x="10845" y="16328"/>
                  <a:pt x="10850" y="16330"/>
                </a:cubicBezTo>
                <a:close/>
                <a:moveTo>
                  <a:pt x="5553" y="16489"/>
                </a:moveTo>
                <a:cubicBezTo>
                  <a:pt x="5553" y="16491"/>
                  <a:pt x="5552" y="16493"/>
                  <a:pt x="5551" y="16495"/>
                </a:cubicBezTo>
                <a:cubicBezTo>
                  <a:pt x="5551" y="16495"/>
                  <a:pt x="5551" y="16496"/>
                  <a:pt x="5552" y="16496"/>
                </a:cubicBezTo>
                <a:cubicBezTo>
                  <a:pt x="5552" y="16494"/>
                  <a:pt x="5553" y="16491"/>
                  <a:pt x="5553" y="16489"/>
                </a:cubicBezTo>
                <a:close/>
                <a:moveTo>
                  <a:pt x="5065" y="16532"/>
                </a:moveTo>
                <a:cubicBezTo>
                  <a:pt x="5073" y="16547"/>
                  <a:pt x="5082" y="16563"/>
                  <a:pt x="5091" y="16577"/>
                </a:cubicBezTo>
                <a:cubicBezTo>
                  <a:pt x="5082" y="16562"/>
                  <a:pt x="5072" y="16548"/>
                  <a:pt x="5065" y="16532"/>
                </a:cubicBezTo>
                <a:close/>
                <a:moveTo>
                  <a:pt x="5108" y="16607"/>
                </a:moveTo>
                <a:cubicBezTo>
                  <a:pt x="5122" y="16627"/>
                  <a:pt x="5138" y="16643"/>
                  <a:pt x="5152" y="16658"/>
                </a:cubicBezTo>
                <a:cubicBezTo>
                  <a:pt x="5137" y="16643"/>
                  <a:pt x="5122" y="16627"/>
                  <a:pt x="5108" y="16607"/>
                </a:cubicBezTo>
                <a:close/>
                <a:moveTo>
                  <a:pt x="5481" y="16668"/>
                </a:moveTo>
                <a:cubicBezTo>
                  <a:pt x="5475" y="16676"/>
                  <a:pt x="5469" y="16686"/>
                  <a:pt x="5463" y="16692"/>
                </a:cubicBezTo>
                <a:cubicBezTo>
                  <a:pt x="5475" y="16687"/>
                  <a:pt x="5483" y="16680"/>
                  <a:pt x="5480" y="16673"/>
                </a:cubicBezTo>
                <a:cubicBezTo>
                  <a:pt x="5479" y="16672"/>
                  <a:pt x="5481" y="16670"/>
                  <a:pt x="5481" y="16668"/>
                </a:cubicBezTo>
                <a:close/>
                <a:moveTo>
                  <a:pt x="21052" y="16686"/>
                </a:moveTo>
                <a:cubicBezTo>
                  <a:pt x="21037" y="16695"/>
                  <a:pt x="21042" y="16704"/>
                  <a:pt x="21063" y="16705"/>
                </a:cubicBezTo>
                <a:cubicBezTo>
                  <a:pt x="21083" y="16706"/>
                  <a:pt x="21095" y="16699"/>
                  <a:pt x="21088" y="16689"/>
                </a:cubicBezTo>
                <a:cubicBezTo>
                  <a:pt x="21082" y="16679"/>
                  <a:pt x="21066" y="16677"/>
                  <a:pt x="21052" y="16686"/>
                </a:cubicBezTo>
                <a:close/>
                <a:moveTo>
                  <a:pt x="5188" y="16690"/>
                </a:moveTo>
                <a:cubicBezTo>
                  <a:pt x="5190" y="16691"/>
                  <a:pt x="5190" y="16694"/>
                  <a:pt x="5192" y="16695"/>
                </a:cubicBezTo>
                <a:cubicBezTo>
                  <a:pt x="5193" y="16696"/>
                  <a:pt x="5197" y="16695"/>
                  <a:pt x="5198" y="16696"/>
                </a:cubicBezTo>
                <a:cubicBezTo>
                  <a:pt x="5195" y="16694"/>
                  <a:pt x="5191" y="16692"/>
                  <a:pt x="5188" y="16690"/>
                </a:cubicBezTo>
                <a:close/>
                <a:moveTo>
                  <a:pt x="21571" y="16726"/>
                </a:moveTo>
                <a:cubicBezTo>
                  <a:pt x="21556" y="16735"/>
                  <a:pt x="21548" y="16755"/>
                  <a:pt x="21554" y="16770"/>
                </a:cubicBezTo>
                <a:cubicBezTo>
                  <a:pt x="21570" y="16812"/>
                  <a:pt x="21600" y="16802"/>
                  <a:pt x="21600" y="16753"/>
                </a:cubicBezTo>
                <a:cubicBezTo>
                  <a:pt x="21600" y="16727"/>
                  <a:pt x="21588" y="16715"/>
                  <a:pt x="21571" y="16726"/>
                </a:cubicBezTo>
                <a:close/>
                <a:moveTo>
                  <a:pt x="20478" y="16739"/>
                </a:moveTo>
                <a:cubicBezTo>
                  <a:pt x="20465" y="16741"/>
                  <a:pt x="20456" y="16756"/>
                  <a:pt x="20456" y="16778"/>
                </a:cubicBezTo>
                <a:cubicBezTo>
                  <a:pt x="20456" y="16806"/>
                  <a:pt x="20472" y="16814"/>
                  <a:pt x="20505" y="16803"/>
                </a:cubicBezTo>
                <a:cubicBezTo>
                  <a:pt x="20540" y="16793"/>
                  <a:pt x="20546" y="16782"/>
                  <a:pt x="20528" y="16764"/>
                </a:cubicBezTo>
                <a:cubicBezTo>
                  <a:pt x="20509" y="16745"/>
                  <a:pt x="20491" y="16736"/>
                  <a:pt x="20478" y="16739"/>
                </a:cubicBezTo>
                <a:close/>
                <a:moveTo>
                  <a:pt x="20842" y="16827"/>
                </a:moveTo>
                <a:cubicBezTo>
                  <a:pt x="20837" y="16827"/>
                  <a:pt x="20828" y="16840"/>
                  <a:pt x="20821" y="16856"/>
                </a:cubicBezTo>
                <a:cubicBezTo>
                  <a:pt x="20815" y="16873"/>
                  <a:pt x="20819" y="16887"/>
                  <a:pt x="20830" y="16887"/>
                </a:cubicBezTo>
                <a:cubicBezTo>
                  <a:pt x="20841" y="16887"/>
                  <a:pt x="20850" y="16873"/>
                  <a:pt x="20850" y="16856"/>
                </a:cubicBezTo>
                <a:cubicBezTo>
                  <a:pt x="20850" y="16840"/>
                  <a:pt x="20846" y="16827"/>
                  <a:pt x="20842" y="16827"/>
                </a:cubicBezTo>
                <a:close/>
                <a:moveTo>
                  <a:pt x="7" y="17169"/>
                </a:moveTo>
                <a:cubicBezTo>
                  <a:pt x="7" y="17180"/>
                  <a:pt x="7" y="17201"/>
                  <a:pt x="7" y="17211"/>
                </a:cubicBezTo>
                <a:cubicBezTo>
                  <a:pt x="10" y="17213"/>
                  <a:pt x="12" y="17216"/>
                  <a:pt x="15" y="17216"/>
                </a:cubicBezTo>
                <a:cubicBezTo>
                  <a:pt x="25" y="17216"/>
                  <a:pt x="34" y="17210"/>
                  <a:pt x="34" y="17203"/>
                </a:cubicBezTo>
                <a:cubicBezTo>
                  <a:pt x="34" y="17196"/>
                  <a:pt x="25" y="17181"/>
                  <a:pt x="15" y="17171"/>
                </a:cubicBezTo>
                <a:cubicBezTo>
                  <a:pt x="12" y="17168"/>
                  <a:pt x="10" y="17170"/>
                  <a:pt x="7" y="17169"/>
                </a:cubicBezTo>
                <a:close/>
                <a:moveTo>
                  <a:pt x="8903" y="17315"/>
                </a:moveTo>
                <a:cubicBezTo>
                  <a:pt x="8901" y="17319"/>
                  <a:pt x="8900" y="17322"/>
                  <a:pt x="8898" y="17327"/>
                </a:cubicBezTo>
                <a:cubicBezTo>
                  <a:pt x="8901" y="17326"/>
                  <a:pt x="8902" y="17322"/>
                  <a:pt x="8903" y="17315"/>
                </a:cubicBezTo>
                <a:close/>
                <a:moveTo>
                  <a:pt x="3895" y="17472"/>
                </a:moveTo>
                <a:cubicBezTo>
                  <a:pt x="3909" y="17458"/>
                  <a:pt x="4117" y="17595"/>
                  <a:pt x="4239" y="17698"/>
                </a:cubicBezTo>
                <a:cubicBezTo>
                  <a:pt x="4257" y="17714"/>
                  <a:pt x="4280" y="17725"/>
                  <a:pt x="4292" y="17725"/>
                </a:cubicBezTo>
                <a:cubicBezTo>
                  <a:pt x="4311" y="17725"/>
                  <a:pt x="4511" y="17843"/>
                  <a:pt x="4609" y="17912"/>
                </a:cubicBezTo>
                <a:cubicBezTo>
                  <a:pt x="4635" y="17930"/>
                  <a:pt x="4665" y="17946"/>
                  <a:pt x="4675" y="17948"/>
                </a:cubicBezTo>
                <a:cubicBezTo>
                  <a:pt x="4714" y="17955"/>
                  <a:pt x="4863" y="18036"/>
                  <a:pt x="4883" y="18060"/>
                </a:cubicBezTo>
                <a:cubicBezTo>
                  <a:pt x="4895" y="18074"/>
                  <a:pt x="4929" y="18090"/>
                  <a:pt x="4959" y="18095"/>
                </a:cubicBezTo>
                <a:cubicBezTo>
                  <a:pt x="4989" y="18101"/>
                  <a:pt x="5055" y="18127"/>
                  <a:pt x="5106" y="18153"/>
                </a:cubicBezTo>
                <a:cubicBezTo>
                  <a:pt x="5158" y="18178"/>
                  <a:pt x="5302" y="18234"/>
                  <a:pt x="5426" y="18279"/>
                </a:cubicBezTo>
                <a:cubicBezTo>
                  <a:pt x="5549" y="18324"/>
                  <a:pt x="5658" y="18372"/>
                  <a:pt x="5668" y="18386"/>
                </a:cubicBezTo>
                <a:cubicBezTo>
                  <a:pt x="5668" y="18387"/>
                  <a:pt x="5667" y="18388"/>
                  <a:pt x="5668" y="18389"/>
                </a:cubicBezTo>
                <a:cubicBezTo>
                  <a:pt x="5671" y="18391"/>
                  <a:pt x="5701" y="18403"/>
                  <a:pt x="5703" y="18404"/>
                </a:cubicBezTo>
                <a:cubicBezTo>
                  <a:pt x="5712" y="18413"/>
                  <a:pt x="5753" y="18425"/>
                  <a:pt x="5794" y="18430"/>
                </a:cubicBezTo>
                <a:cubicBezTo>
                  <a:pt x="5834" y="18435"/>
                  <a:pt x="5881" y="18455"/>
                  <a:pt x="5896" y="18474"/>
                </a:cubicBezTo>
                <a:cubicBezTo>
                  <a:pt x="5911" y="18494"/>
                  <a:pt x="5923" y="18500"/>
                  <a:pt x="5923" y="18488"/>
                </a:cubicBezTo>
                <a:cubicBezTo>
                  <a:pt x="5923" y="18475"/>
                  <a:pt x="5937" y="18486"/>
                  <a:pt x="5956" y="18513"/>
                </a:cubicBezTo>
                <a:cubicBezTo>
                  <a:pt x="5974" y="18539"/>
                  <a:pt x="6022" y="18583"/>
                  <a:pt x="6062" y="18610"/>
                </a:cubicBezTo>
                <a:cubicBezTo>
                  <a:pt x="6108" y="18641"/>
                  <a:pt x="6127" y="18668"/>
                  <a:pt x="6115" y="18687"/>
                </a:cubicBezTo>
                <a:cubicBezTo>
                  <a:pt x="6080" y="18743"/>
                  <a:pt x="5843" y="18741"/>
                  <a:pt x="5669" y="18685"/>
                </a:cubicBezTo>
                <a:cubicBezTo>
                  <a:pt x="5628" y="18671"/>
                  <a:pt x="5623" y="18668"/>
                  <a:pt x="5594" y="18658"/>
                </a:cubicBezTo>
                <a:cubicBezTo>
                  <a:pt x="5571" y="18682"/>
                  <a:pt x="5513" y="18687"/>
                  <a:pt x="5501" y="18655"/>
                </a:cubicBezTo>
                <a:cubicBezTo>
                  <a:pt x="5497" y="18645"/>
                  <a:pt x="5499" y="18635"/>
                  <a:pt x="5503" y="18626"/>
                </a:cubicBezTo>
                <a:cubicBezTo>
                  <a:pt x="5503" y="18626"/>
                  <a:pt x="5500" y="18624"/>
                  <a:pt x="5500" y="18624"/>
                </a:cubicBezTo>
                <a:cubicBezTo>
                  <a:pt x="5500" y="18621"/>
                  <a:pt x="5475" y="18615"/>
                  <a:pt x="5444" y="18611"/>
                </a:cubicBezTo>
                <a:cubicBezTo>
                  <a:pt x="5407" y="18606"/>
                  <a:pt x="5257" y="18561"/>
                  <a:pt x="5124" y="18521"/>
                </a:cubicBezTo>
                <a:cubicBezTo>
                  <a:pt x="5123" y="18521"/>
                  <a:pt x="5123" y="18521"/>
                  <a:pt x="5123" y="18521"/>
                </a:cubicBezTo>
                <a:cubicBezTo>
                  <a:pt x="5098" y="18539"/>
                  <a:pt x="5077" y="18534"/>
                  <a:pt x="5070" y="18508"/>
                </a:cubicBezTo>
                <a:cubicBezTo>
                  <a:pt x="4958" y="18474"/>
                  <a:pt x="4919" y="18459"/>
                  <a:pt x="4825" y="18427"/>
                </a:cubicBezTo>
                <a:cubicBezTo>
                  <a:pt x="4809" y="18426"/>
                  <a:pt x="4794" y="18422"/>
                  <a:pt x="4779" y="18413"/>
                </a:cubicBezTo>
                <a:cubicBezTo>
                  <a:pt x="4736" y="18398"/>
                  <a:pt x="4677" y="18378"/>
                  <a:pt x="4655" y="18369"/>
                </a:cubicBezTo>
                <a:cubicBezTo>
                  <a:pt x="4642" y="18375"/>
                  <a:pt x="4627" y="18377"/>
                  <a:pt x="4615" y="18369"/>
                </a:cubicBezTo>
                <a:cubicBezTo>
                  <a:pt x="4597" y="18356"/>
                  <a:pt x="4575" y="18347"/>
                  <a:pt x="4568" y="18349"/>
                </a:cubicBezTo>
                <a:cubicBezTo>
                  <a:pt x="4560" y="18352"/>
                  <a:pt x="4506" y="18332"/>
                  <a:pt x="4446" y="18305"/>
                </a:cubicBezTo>
                <a:cubicBezTo>
                  <a:pt x="4387" y="18279"/>
                  <a:pt x="4295" y="18247"/>
                  <a:pt x="4244" y="18232"/>
                </a:cubicBezTo>
                <a:cubicBezTo>
                  <a:pt x="4051" y="18177"/>
                  <a:pt x="4037" y="18165"/>
                  <a:pt x="4035" y="18053"/>
                </a:cubicBezTo>
                <a:cubicBezTo>
                  <a:pt x="4032" y="17922"/>
                  <a:pt x="3992" y="17766"/>
                  <a:pt x="3928" y="17646"/>
                </a:cubicBezTo>
                <a:cubicBezTo>
                  <a:pt x="3876" y="17547"/>
                  <a:pt x="3867" y="17500"/>
                  <a:pt x="3895" y="17472"/>
                </a:cubicBezTo>
                <a:close/>
                <a:moveTo>
                  <a:pt x="9803" y="18011"/>
                </a:moveTo>
                <a:cubicBezTo>
                  <a:pt x="9851" y="18000"/>
                  <a:pt x="9879" y="18037"/>
                  <a:pt x="9879" y="18117"/>
                </a:cubicBezTo>
                <a:cubicBezTo>
                  <a:pt x="9879" y="18246"/>
                  <a:pt x="9809" y="18358"/>
                  <a:pt x="9643" y="18493"/>
                </a:cubicBezTo>
                <a:cubicBezTo>
                  <a:pt x="9551" y="18568"/>
                  <a:pt x="9468" y="18640"/>
                  <a:pt x="9458" y="18652"/>
                </a:cubicBezTo>
                <a:cubicBezTo>
                  <a:pt x="9447" y="18665"/>
                  <a:pt x="9381" y="18697"/>
                  <a:pt x="9312" y="18724"/>
                </a:cubicBezTo>
                <a:cubicBezTo>
                  <a:pt x="9163" y="18783"/>
                  <a:pt x="9172" y="18782"/>
                  <a:pt x="9157" y="18742"/>
                </a:cubicBezTo>
                <a:cubicBezTo>
                  <a:pt x="9141" y="18702"/>
                  <a:pt x="9196" y="18602"/>
                  <a:pt x="9249" y="18576"/>
                </a:cubicBezTo>
                <a:cubicBezTo>
                  <a:pt x="9271" y="18565"/>
                  <a:pt x="9327" y="18507"/>
                  <a:pt x="9373" y="18448"/>
                </a:cubicBezTo>
                <a:cubicBezTo>
                  <a:pt x="9490" y="18298"/>
                  <a:pt x="9575" y="18204"/>
                  <a:pt x="9595" y="18204"/>
                </a:cubicBezTo>
                <a:cubicBezTo>
                  <a:pt x="9604" y="18204"/>
                  <a:pt x="9625" y="18179"/>
                  <a:pt x="9643" y="18148"/>
                </a:cubicBezTo>
                <a:cubicBezTo>
                  <a:pt x="9660" y="18117"/>
                  <a:pt x="9707" y="18069"/>
                  <a:pt x="9748" y="18039"/>
                </a:cubicBezTo>
                <a:cubicBezTo>
                  <a:pt x="9768" y="18025"/>
                  <a:pt x="9787" y="18015"/>
                  <a:pt x="9803" y="18011"/>
                </a:cubicBezTo>
                <a:close/>
                <a:moveTo>
                  <a:pt x="8618" y="18301"/>
                </a:moveTo>
                <a:cubicBezTo>
                  <a:pt x="8604" y="18314"/>
                  <a:pt x="8591" y="18327"/>
                  <a:pt x="8576" y="18341"/>
                </a:cubicBezTo>
                <a:cubicBezTo>
                  <a:pt x="8584" y="18343"/>
                  <a:pt x="8593" y="18353"/>
                  <a:pt x="8609" y="18376"/>
                </a:cubicBezTo>
                <a:cubicBezTo>
                  <a:pt x="8646" y="18428"/>
                  <a:pt x="8646" y="18427"/>
                  <a:pt x="8626" y="18364"/>
                </a:cubicBezTo>
                <a:cubicBezTo>
                  <a:pt x="8617" y="18337"/>
                  <a:pt x="8614" y="18319"/>
                  <a:pt x="8618" y="18301"/>
                </a:cubicBezTo>
                <a:close/>
                <a:moveTo>
                  <a:pt x="8558" y="18358"/>
                </a:moveTo>
                <a:cubicBezTo>
                  <a:pt x="8543" y="18371"/>
                  <a:pt x="8530" y="18384"/>
                  <a:pt x="8515" y="18396"/>
                </a:cubicBezTo>
                <a:cubicBezTo>
                  <a:pt x="8525" y="18397"/>
                  <a:pt x="8538" y="18389"/>
                  <a:pt x="8548" y="18369"/>
                </a:cubicBezTo>
                <a:cubicBezTo>
                  <a:pt x="8552" y="18361"/>
                  <a:pt x="8554" y="18363"/>
                  <a:pt x="8558" y="18358"/>
                </a:cubicBezTo>
                <a:close/>
                <a:moveTo>
                  <a:pt x="8429" y="18474"/>
                </a:moveTo>
                <a:cubicBezTo>
                  <a:pt x="8414" y="18486"/>
                  <a:pt x="8402" y="18495"/>
                  <a:pt x="8388" y="18507"/>
                </a:cubicBezTo>
                <a:cubicBezTo>
                  <a:pt x="8400" y="18504"/>
                  <a:pt x="8413" y="18492"/>
                  <a:pt x="8429" y="18474"/>
                </a:cubicBezTo>
                <a:close/>
                <a:moveTo>
                  <a:pt x="21014" y="18958"/>
                </a:moveTo>
                <a:cubicBezTo>
                  <a:pt x="20993" y="18952"/>
                  <a:pt x="20982" y="18967"/>
                  <a:pt x="20982" y="18998"/>
                </a:cubicBezTo>
                <a:cubicBezTo>
                  <a:pt x="20982" y="19026"/>
                  <a:pt x="20993" y="19043"/>
                  <a:pt x="21010" y="19037"/>
                </a:cubicBezTo>
                <a:cubicBezTo>
                  <a:pt x="21051" y="19024"/>
                  <a:pt x="21053" y="18970"/>
                  <a:pt x="21014" y="18958"/>
                </a:cubicBezTo>
                <a:close/>
                <a:moveTo>
                  <a:pt x="21582" y="19102"/>
                </a:moveTo>
                <a:cubicBezTo>
                  <a:pt x="21571" y="19102"/>
                  <a:pt x="21562" y="19116"/>
                  <a:pt x="21562" y="19133"/>
                </a:cubicBezTo>
                <a:cubicBezTo>
                  <a:pt x="21562" y="19149"/>
                  <a:pt x="21571" y="19162"/>
                  <a:pt x="21582" y="19162"/>
                </a:cubicBezTo>
                <a:cubicBezTo>
                  <a:pt x="21592" y="19162"/>
                  <a:pt x="21600" y="19149"/>
                  <a:pt x="21600" y="19133"/>
                </a:cubicBezTo>
                <a:cubicBezTo>
                  <a:pt x="21600" y="19116"/>
                  <a:pt x="21592" y="19102"/>
                  <a:pt x="21582" y="19102"/>
                </a:cubicBezTo>
                <a:close/>
                <a:moveTo>
                  <a:pt x="21393" y="20449"/>
                </a:moveTo>
                <a:cubicBezTo>
                  <a:pt x="21382" y="20449"/>
                  <a:pt x="21378" y="20464"/>
                  <a:pt x="21385" y="20480"/>
                </a:cubicBezTo>
                <a:cubicBezTo>
                  <a:pt x="21391" y="20497"/>
                  <a:pt x="21399" y="20510"/>
                  <a:pt x="21404" y="20510"/>
                </a:cubicBezTo>
                <a:cubicBezTo>
                  <a:pt x="21409" y="20510"/>
                  <a:pt x="21412" y="20497"/>
                  <a:pt x="21412" y="20480"/>
                </a:cubicBezTo>
                <a:cubicBezTo>
                  <a:pt x="21412" y="20464"/>
                  <a:pt x="21404" y="20449"/>
                  <a:pt x="21393" y="20449"/>
                </a:cubicBezTo>
                <a:close/>
                <a:moveTo>
                  <a:pt x="21261" y="20749"/>
                </a:moveTo>
                <a:cubicBezTo>
                  <a:pt x="21250" y="20749"/>
                  <a:pt x="21247" y="20764"/>
                  <a:pt x="21253" y="20780"/>
                </a:cubicBezTo>
                <a:cubicBezTo>
                  <a:pt x="21259" y="20797"/>
                  <a:pt x="21269" y="20810"/>
                  <a:pt x="21273" y="20810"/>
                </a:cubicBezTo>
                <a:cubicBezTo>
                  <a:pt x="21278" y="20810"/>
                  <a:pt x="21282" y="20797"/>
                  <a:pt x="21282" y="20780"/>
                </a:cubicBezTo>
                <a:cubicBezTo>
                  <a:pt x="21282" y="20764"/>
                  <a:pt x="21272" y="20749"/>
                  <a:pt x="21261" y="20749"/>
                </a:cubicBezTo>
                <a:close/>
                <a:moveTo>
                  <a:pt x="21142" y="20810"/>
                </a:moveTo>
                <a:cubicBezTo>
                  <a:pt x="21137" y="20810"/>
                  <a:pt x="21128" y="20822"/>
                  <a:pt x="21121" y="20839"/>
                </a:cubicBezTo>
                <a:cubicBezTo>
                  <a:pt x="21115" y="20855"/>
                  <a:pt x="21119" y="20870"/>
                  <a:pt x="21130" y="20870"/>
                </a:cubicBezTo>
                <a:cubicBezTo>
                  <a:pt x="21141" y="20870"/>
                  <a:pt x="21150" y="20855"/>
                  <a:pt x="21150" y="20839"/>
                </a:cubicBezTo>
                <a:cubicBezTo>
                  <a:pt x="21150" y="20822"/>
                  <a:pt x="21146" y="20810"/>
                  <a:pt x="21142" y="20810"/>
                </a:cubicBezTo>
                <a:close/>
                <a:moveTo>
                  <a:pt x="21338" y="20899"/>
                </a:moveTo>
                <a:cubicBezTo>
                  <a:pt x="21337" y="20901"/>
                  <a:pt x="21343" y="20914"/>
                  <a:pt x="21354" y="20937"/>
                </a:cubicBezTo>
                <a:cubicBezTo>
                  <a:pt x="21368" y="20966"/>
                  <a:pt x="21383" y="20989"/>
                  <a:pt x="21386" y="20989"/>
                </a:cubicBezTo>
                <a:cubicBezTo>
                  <a:pt x="21402" y="20989"/>
                  <a:pt x="21392" y="20965"/>
                  <a:pt x="21361" y="20926"/>
                </a:cubicBezTo>
                <a:cubicBezTo>
                  <a:pt x="21346" y="20907"/>
                  <a:pt x="21339" y="20898"/>
                  <a:pt x="21338" y="20899"/>
                </a:cubicBezTo>
                <a:close/>
                <a:moveTo>
                  <a:pt x="21472" y="21020"/>
                </a:moveTo>
                <a:cubicBezTo>
                  <a:pt x="21463" y="21020"/>
                  <a:pt x="21456" y="21038"/>
                  <a:pt x="21456" y="21062"/>
                </a:cubicBezTo>
                <a:cubicBezTo>
                  <a:pt x="21456" y="21086"/>
                  <a:pt x="21463" y="21100"/>
                  <a:pt x="21472" y="21092"/>
                </a:cubicBezTo>
                <a:cubicBezTo>
                  <a:pt x="21481" y="21083"/>
                  <a:pt x="21488" y="21063"/>
                  <a:pt x="21488" y="21048"/>
                </a:cubicBezTo>
                <a:cubicBezTo>
                  <a:pt x="21488" y="21032"/>
                  <a:pt x="21481" y="21020"/>
                  <a:pt x="21472" y="21020"/>
                </a:cubicBezTo>
                <a:close/>
                <a:moveTo>
                  <a:pt x="21594" y="21059"/>
                </a:moveTo>
                <a:cubicBezTo>
                  <a:pt x="21591" y="21057"/>
                  <a:pt x="21587" y="21059"/>
                  <a:pt x="21582" y="21064"/>
                </a:cubicBezTo>
                <a:cubicBezTo>
                  <a:pt x="21571" y="21074"/>
                  <a:pt x="21562" y="21096"/>
                  <a:pt x="21562" y="21112"/>
                </a:cubicBezTo>
                <a:cubicBezTo>
                  <a:pt x="21562" y="21129"/>
                  <a:pt x="21571" y="21134"/>
                  <a:pt x="21582" y="21124"/>
                </a:cubicBezTo>
                <a:cubicBezTo>
                  <a:pt x="21592" y="21114"/>
                  <a:pt x="21600" y="21092"/>
                  <a:pt x="21600" y="21076"/>
                </a:cubicBezTo>
                <a:cubicBezTo>
                  <a:pt x="21600" y="21067"/>
                  <a:pt x="21598" y="21061"/>
                  <a:pt x="21594" y="21059"/>
                </a:cubicBezTo>
                <a:close/>
                <a:moveTo>
                  <a:pt x="21194" y="21099"/>
                </a:moveTo>
                <a:cubicBezTo>
                  <a:pt x="21189" y="21106"/>
                  <a:pt x="21188" y="21120"/>
                  <a:pt x="21188" y="21140"/>
                </a:cubicBezTo>
                <a:cubicBezTo>
                  <a:pt x="21188" y="21210"/>
                  <a:pt x="21195" y="21213"/>
                  <a:pt x="21224" y="21158"/>
                </a:cubicBezTo>
                <a:cubicBezTo>
                  <a:pt x="21240" y="21126"/>
                  <a:pt x="21238" y="21113"/>
                  <a:pt x="21216" y="21099"/>
                </a:cubicBezTo>
                <a:cubicBezTo>
                  <a:pt x="21206" y="21093"/>
                  <a:pt x="21199" y="21092"/>
                  <a:pt x="21194" y="21099"/>
                </a:cubicBezTo>
                <a:close/>
                <a:moveTo>
                  <a:pt x="20981" y="21139"/>
                </a:moveTo>
                <a:cubicBezTo>
                  <a:pt x="20979" y="21138"/>
                  <a:pt x="20970" y="21148"/>
                  <a:pt x="20953" y="21168"/>
                </a:cubicBezTo>
                <a:cubicBezTo>
                  <a:pt x="20932" y="21192"/>
                  <a:pt x="20912" y="21215"/>
                  <a:pt x="20908" y="21220"/>
                </a:cubicBezTo>
                <a:cubicBezTo>
                  <a:pt x="20904" y="21224"/>
                  <a:pt x="20909" y="21228"/>
                  <a:pt x="20920" y="21228"/>
                </a:cubicBezTo>
                <a:cubicBezTo>
                  <a:pt x="20931" y="21228"/>
                  <a:pt x="20951" y="21206"/>
                  <a:pt x="20965" y="21177"/>
                </a:cubicBezTo>
                <a:cubicBezTo>
                  <a:pt x="20977" y="21153"/>
                  <a:pt x="20982" y="21140"/>
                  <a:pt x="20981" y="21139"/>
                </a:cubicBezTo>
                <a:close/>
                <a:moveTo>
                  <a:pt x="20775" y="21499"/>
                </a:moveTo>
                <a:cubicBezTo>
                  <a:pt x="20775" y="21496"/>
                  <a:pt x="20768" y="21502"/>
                  <a:pt x="20756" y="21516"/>
                </a:cubicBezTo>
                <a:cubicBezTo>
                  <a:pt x="20741" y="21535"/>
                  <a:pt x="20715" y="21557"/>
                  <a:pt x="20700" y="21566"/>
                </a:cubicBezTo>
                <a:cubicBezTo>
                  <a:pt x="20676" y="21580"/>
                  <a:pt x="20677" y="21583"/>
                  <a:pt x="20703" y="21585"/>
                </a:cubicBezTo>
                <a:cubicBezTo>
                  <a:pt x="20719" y="21587"/>
                  <a:pt x="20745" y="21564"/>
                  <a:pt x="20759" y="21535"/>
                </a:cubicBezTo>
                <a:cubicBezTo>
                  <a:pt x="20770" y="21513"/>
                  <a:pt x="20776" y="21501"/>
                  <a:pt x="20775" y="21499"/>
                </a:cubicBezTo>
                <a:close/>
                <a:moveTo>
                  <a:pt x="21167" y="21503"/>
                </a:moveTo>
                <a:cubicBezTo>
                  <a:pt x="21154" y="21510"/>
                  <a:pt x="21139" y="21534"/>
                  <a:pt x="21134" y="21556"/>
                </a:cubicBezTo>
                <a:cubicBezTo>
                  <a:pt x="21130" y="21579"/>
                  <a:pt x="21137" y="21590"/>
                  <a:pt x="21151" y="21583"/>
                </a:cubicBezTo>
                <a:cubicBezTo>
                  <a:pt x="21164" y="21575"/>
                  <a:pt x="21179" y="21551"/>
                  <a:pt x="21184" y="21530"/>
                </a:cubicBezTo>
                <a:cubicBezTo>
                  <a:pt x="21189" y="21507"/>
                  <a:pt x="21181" y="21496"/>
                  <a:pt x="21167" y="2150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60" name="Abrasions"/>
          <p:cNvSpPr txBox="1"/>
          <p:nvPr/>
        </p:nvSpPr>
        <p:spPr>
          <a:xfrm>
            <a:off x="5577341" y="735000"/>
            <a:ext cx="2712109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Abrasions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prains - caused by stretched or  torn ligaments from a sudden twisting  movement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</a:pPr>
            <a:r>
              <a:rPr b="1">
                <a:solidFill>
                  <a:srgbClr val="00CCCC"/>
                </a:solidFill>
              </a:rPr>
              <a:t>Sprains</a:t>
            </a:r>
            <a:r>
              <a:t> - caused by </a:t>
            </a:r>
            <a:r>
              <a:rPr b="1">
                <a:solidFill>
                  <a:srgbClr val="00CCCC"/>
                </a:solidFill>
              </a:rPr>
              <a:t>stretched or </a:t>
            </a:r>
            <a:br>
              <a:rPr b="1">
                <a:solidFill>
                  <a:srgbClr val="00CCCC"/>
                </a:solidFill>
              </a:rPr>
            </a:br>
            <a:r>
              <a:rPr b="1">
                <a:solidFill>
                  <a:srgbClr val="00CCCC"/>
                </a:solidFill>
              </a:rPr>
              <a:t>torn ligaments</a:t>
            </a:r>
            <a:r>
              <a:t> from a sudden twisting </a:t>
            </a:r>
            <a:br/>
            <a:r>
              <a:t>movement.</a:t>
            </a:r>
          </a:p>
          <a:p>
            <a:pPr marL="525779" indent="-525779"/>
            <a:r>
              <a:t>Sprains should be treated with</a:t>
            </a:r>
            <a:r>
              <a:rPr b="1">
                <a:solidFill>
                  <a:srgbClr val="E46D2A"/>
                </a:solidFill>
              </a:rPr>
              <a:t> </a:t>
            </a:r>
            <a:r>
              <a:rPr b="1">
                <a:solidFill>
                  <a:srgbClr val="00CCCC"/>
                </a:solidFill>
              </a:rPr>
              <a:t>R.I.C.E</a:t>
            </a:r>
            <a:r>
              <a:t>.</a:t>
            </a:r>
          </a:p>
          <a:p>
            <a:pPr marL="1455419" lvl="2" indent="-388619"/>
            <a:r>
              <a:rPr b="1">
                <a:solidFill>
                  <a:srgbClr val="00CCCC"/>
                </a:solidFill>
              </a:rPr>
              <a:t>Rest</a:t>
            </a:r>
            <a:r>
              <a:t> - sit down or lie down and do </a:t>
            </a:r>
            <a:br/>
            <a:r>
              <a:t>not move.</a:t>
            </a:r>
          </a:p>
          <a:p>
            <a:pPr marL="1455419" lvl="2" indent="-388619"/>
            <a:r>
              <a:rPr b="1">
                <a:solidFill>
                  <a:srgbClr val="00CCCC"/>
                </a:solidFill>
              </a:rPr>
              <a:t>Ice</a:t>
            </a:r>
            <a:r>
              <a:t> - cool the injured area by applying ice.</a:t>
            </a:r>
          </a:p>
          <a:p>
            <a:pPr marL="1455419" lvl="2" indent="-388619"/>
            <a:r>
              <a:rPr b="1">
                <a:solidFill>
                  <a:srgbClr val="00CCCC"/>
                </a:solidFill>
              </a:rPr>
              <a:t>Compression</a:t>
            </a:r>
            <a:r>
              <a:t> - use a bandage to stop </a:t>
            </a:r>
            <a:br/>
            <a:r>
              <a:t>the swelling.</a:t>
            </a:r>
          </a:p>
          <a:p>
            <a:pPr marL="1455419" lvl="2" indent="-388619"/>
            <a:r>
              <a:rPr b="1">
                <a:solidFill>
                  <a:srgbClr val="00CCCC"/>
                </a:solidFill>
              </a:rPr>
              <a:t>Elevation</a:t>
            </a:r>
            <a:r>
              <a:t> - raise the joint higher than the heart to reduce the swelling.</a:t>
            </a:r>
          </a:p>
        </p:txBody>
      </p:sp>
      <p:pic>
        <p:nvPicPr>
          <p:cNvPr id="263" name="Sprain.jpg" descr="Sprain.jpg"/>
          <p:cNvPicPr>
            <a:picLocks noChangeAspect="1"/>
          </p:cNvPicPr>
          <p:nvPr/>
        </p:nvPicPr>
        <p:blipFill>
          <a:blip r:embed="rId2"/>
          <a:srcRect l="5676" t="177" r="49728" b="18600"/>
          <a:stretch>
            <a:fillRect/>
          </a:stretch>
        </p:blipFill>
        <p:spPr>
          <a:xfrm>
            <a:off x="10094313" y="2320544"/>
            <a:ext cx="2072739" cy="5434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1" h="21594" extrusionOk="0">
                <a:moveTo>
                  <a:pt x="4728" y="0"/>
                </a:moveTo>
                <a:lnTo>
                  <a:pt x="4489" y="192"/>
                </a:lnTo>
                <a:cubicBezTo>
                  <a:pt x="3252" y="1182"/>
                  <a:pt x="2638" y="1632"/>
                  <a:pt x="1553" y="2342"/>
                </a:cubicBezTo>
                <a:cubicBezTo>
                  <a:pt x="647" y="2935"/>
                  <a:pt x="154" y="3383"/>
                  <a:pt x="40" y="3712"/>
                </a:cubicBezTo>
                <a:cubicBezTo>
                  <a:pt x="5" y="3816"/>
                  <a:pt x="-9" y="4020"/>
                  <a:pt x="7" y="4290"/>
                </a:cubicBezTo>
                <a:cubicBezTo>
                  <a:pt x="42" y="4868"/>
                  <a:pt x="95" y="4932"/>
                  <a:pt x="784" y="5280"/>
                </a:cubicBezTo>
                <a:cubicBezTo>
                  <a:pt x="1354" y="5567"/>
                  <a:pt x="1459" y="5649"/>
                  <a:pt x="1876" y="6122"/>
                </a:cubicBezTo>
                <a:cubicBezTo>
                  <a:pt x="2282" y="6583"/>
                  <a:pt x="2388" y="6683"/>
                  <a:pt x="2595" y="6807"/>
                </a:cubicBezTo>
                <a:cubicBezTo>
                  <a:pt x="2670" y="6851"/>
                  <a:pt x="2766" y="6945"/>
                  <a:pt x="2810" y="7015"/>
                </a:cubicBezTo>
                <a:cubicBezTo>
                  <a:pt x="2854" y="7084"/>
                  <a:pt x="2908" y="7147"/>
                  <a:pt x="2930" y="7157"/>
                </a:cubicBezTo>
                <a:cubicBezTo>
                  <a:pt x="2952" y="7166"/>
                  <a:pt x="2971" y="7197"/>
                  <a:pt x="2971" y="7223"/>
                </a:cubicBezTo>
                <a:cubicBezTo>
                  <a:pt x="2971" y="7312"/>
                  <a:pt x="3507" y="8236"/>
                  <a:pt x="3856" y="8754"/>
                </a:cubicBezTo>
                <a:cubicBezTo>
                  <a:pt x="4053" y="9047"/>
                  <a:pt x="4420" y="9495"/>
                  <a:pt x="4708" y="9792"/>
                </a:cubicBezTo>
                <a:cubicBezTo>
                  <a:pt x="4977" y="10070"/>
                  <a:pt x="5601" y="10685"/>
                  <a:pt x="5725" y="10792"/>
                </a:cubicBezTo>
                <a:cubicBezTo>
                  <a:pt x="5777" y="10838"/>
                  <a:pt x="5923" y="10968"/>
                  <a:pt x="6047" y="11082"/>
                </a:cubicBezTo>
                <a:cubicBezTo>
                  <a:pt x="6171" y="11196"/>
                  <a:pt x="6413" y="11414"/>
                  <a:pt x="6589" y="11568"/>
                </a:cubicBezTo>
                <a:cubicBezTo>
                  <a:pt x="6764" y="11722"/>
                  <a:pt x="7042" y="11967"/>
                  <a:pt x="7205" y="12111"/>
                </a:cubicBezTo>
                <a:cubicBezTo>
                  <a:pt x="7367" y="12254"/>
                  <a:pt x="7652" y="12501"/>
                  <a:pt x="7837" y="12659"/>
                </a:cubicBezTo>
                <a:cubicBezTo>
                  <a:pt x="8022" y="12818"/>
                  <a:pt x="8172" y="12958"/>
                  <a:pt x="8172" y="12968"/>
                </a:cubicBezTo>
                <a:cubicBezTo>
                  <a:pt x="8172" y="12979"/>
                  <a:pt x="8121" y="13005"/>
                  <a:pt x="8056" y="13027"/>
                </a:cubicBezTo>
                <a:cubicBezTo>
                  <a:pt x="7991" y="13048"/>
                  <a:pt x="7936" y="13082"/>
                  <a:pt x="7936" y="13103"/>
                </a:cubicBezTo>
                <a:cubicBezTo>
                  <a:pt x="7936" y="13123"/>
                  <a:pt x="7905" y="13144"/>
                  <a:pt x="7866" y="13150"/>
                </a:cubicBezTo>
                <a:cubicBezTo>
                  <a:pt x="7827" y="13156"/>
                  <a:pt x="7804" y="13166"/>
                  <a:pt x="7816" y="13174"/>
                </a:cubicBezTo>
                <a:cubicBezTo>
                  <a:pt x="7828" y="13181"/>
                  <a:pt x="7801" y="13218"/>
                  <a:pt x="7750" y="13256"/>
                </a:cubicBezTo>
                <a:cubicBezTo>
                  <a:pt x="7692" y="13299"/>
                  <a:pt x="7669" y="13340"/>
                  <a:pt x="7688" y="13369"/>
                </a:cubicBezTo>
                <a:cubicBezTo>
                  <a:pt x="7721" y="13419"/>
                  <a:pt x="8150" y="13711"/>
                  <a:pt x="8379" y="13839"/>
                </a:cubicBezTo>
                <a:lnTo>
                  <a:pt x="8519" y="13919"/>
                </a:lnTo>
                <a:lnTo>
                  <a:pt x="8358" y="13970"/>
                </a:lnTo>
                <a:cubicBezTo>
                  <a:pt x="8099" y="14052"/>
                  <a:pt x="8058" y="14052"/>
                  <a:pt x="7792" y="13960"/>
                </a:cubicBezTo>
                <a:cubicBezTo>
                  <a:pt x="7659" y="13915"/>
                  <a:pt x="7532" y="13877"/>
                  <a:pt x="7511" y="13877"/>
                </a:cubicBezTo>
                <a:cubicBezTo>
                  <a:pt x="7385" y="13877"/>
                  <a:pt x="7454" y="13922"/>
                  <a:pt x="7725" y="14013"/>
                </a:cubicBezTo>
                <a:cubicBezTo>
                  <a:pt x="7894" y="14069"/>
                  <a:pt x="8031" y="14122"/>
                  <a:pt x="8031" y="14131"/>
                </a:cubicBezTo>
                <a:cubicBezTo>
                  <a:pt x="8031" y="14196"/>
                  <a:pt x="8342" y="14375"/>
                  <a:pt x="8726" y="14531"/>
                </a:cubicBezTo>
                <a:cubicBezTo>
                  <a:pt x="8968" y="14630"/>
                  <a:pt x="9261" y="14766"/>
                  <a:pt x="9379" y="14834"/>
                </a:cubicBezTo>
                <a:cubicBezTo>
                  <a:pt x="9585" y="14953"/>
                  <a:pt x="9727" y="15009"/>
                  <a:pt x="9966" y="15069"/>
                </a:cubicBezTo>
                <a:cubicBezTo>
                  <a:pt x="10060" y="15093"/>
                  <a:pt x="10078" y="15118"/>
                  <a:pt x="10115" y="15255"/>
                </a:cubicBezTo>
                <a:cubicBezTo>
                  <a:pt x="10138" y="15343"/>
                  <a:pt x="10182" y="15449"/>
                  <a:pt x="10210" y="15489"/>
                </a:cubicBezTo>
                <a:cubicBezTo>
                  <a:pt x="10242" y="15533"/>
                  <a:pt x="10258" y="15752"/>
                  <a:pt x="10256" y="16058"/>
                </a:cubicBezTo>
                <a:cubicBezTo>
                  <a:pt x="10253" y="16397"/>
                  <a:pt x="10276" y="16633"/>
                  <a:pt x="10326" y="16799"/>
                </a:cubicBezTo>
                <a:cubicBezTo>
                  <a:pt x="10471" y="17287"/>
                  <a:pt x="10471" y="17303"/>
                  <a:pt x="10326" y="17427"/>
                </a:cubicBezTo>
                <a:cubicBezTo>
                  <a:pt x="10254" y="17488"/>
                  <a:pt x="10211" y="17550"/>
                  <a:pt x="10227" y="17566"/>
                </a:cubicBezTo>
                <a:cubicBezTo>
                  <a:pt x="10242" y="17581"/>
                  <a:pt x="10201" y="17661"/>
                  <a:pt x="10140" y="17742"/>
                </a:cubicBezTo>
                <a:cubicBezTo>
                  <a:pt x="10078" y="17824"/>
                  <a:pt x="10001" y="17968"/>
                  <a:pt x="9970" y="18063"/>
                </a:cubicBezTo>
                <a:cubicBezTo>
                  <a:pt x="9939" y="18157"/>
                  <a:pt x="9873" y="18294"/>
                  <a:pt x="9821" y="18368"/>
                </a:cubicBezTo>
                <a:cubicBezTo>
                  <a:pt x="9770" y="18443"/>
                  <a:pt x="9715" y="18521"/>
                  <a:pt x="9702" y="18542"/>
                </a:cubicBezTo>
                <a:cubicBezTo>
                  <a:pt x="9678" y="18578"/>
                  <a:pt x="9772" y="18623"/>
                  <a:pt x="9991" y="18682"/>
                </a:cubicBezTo>
                <a:cubicBezTo>
                  <a:pt x="10081" y="18707"/>
                  <a:pt x="10079" y="18711"/>
                  <a:pt x="9925" y="18903"/>
                </a:cubicBezTo>
                <a:cubicBezTo>
                  <a:pt x="9757" y="19112"/>
                  <a:pt x="9500" y="19512"/>
                  <a:pt x="9499" y="19564"/>
                </a:cubicBezTo>
                <a:cubicBezTo>
                  <a:pt x="9499" y="19581"/>
                  <a:pt x="9436" y="19671"/>
                  <a:pt x="9358" y="19763"/>
                </a:cubicBezTo>
                <a:cubicBezTo>
                  <a:pt x="9184" y="19970"/>
                  <a:pt x="8873" y="20127"/>
                  <a:pt x="8519" y="20190"/>
                </a:cubicBezTo>
                <a:cubicBezTo>
                  <a:pt x="8394" y="20212"/>
                  <a:pt x="8129" y="20275"/>
                  <a:pt x="7928" y="20330"/>
                </a:cubicBezTo>
                <a:cubicBezTo>
                  <a:pt x="7540" y="20436"/>
                  <a:pt x="7502" y="20460"/>
                  <a:pt x="7440" y="20633"/>
                </a:cubicBezTo>
                <a:cubicBezTo>
                  <a:pt x="7395" y="20760"/>
                  <a:pt x="7356" y="20778"/>
                  <a:pt x="7043" y="20832"/>
                </a:cubicBezTo>
                <a:lnTo>
                  <a:pt x="6771" y="20879"/>
                </a:lnTo>
                <a:lnTo>
                  <a:pt x="6758" y="20994"/>
                </a:lnTo>
                <a:cubicBezTo>
                  <a:pt x="6749" y="21124"/>
                  <a:pt x="6798" y="21171"/>
                  <a:pt x="6998" y="21237"/>
                </a:cubicBezTo>
                <a:lnTo>
                  <a:pt x="7093" y="21269"/>
                </a:lnTo>
                <a:cubicBezTo>
                  <a:pt x="7147" y="21263"/>
                  <a:pt x="7213" y="21284"/>
                  <a:pt x="7432" y="21362"/>
                </a:cubicBezTo>
                <a:cubicBezTo>
                  <a:pt x="7558" y="21407"/>
                  <a:pt x="7635" y="21427"/>
                  <a:pt x="7701" y="21444"/>
                </a:cubicBezTo>
                <a:cubicBezTo>
                  <a:pt x="7659" y="21429"/>
                  <a:pt x="7705" y="21395"/>
                  <a:pt x="7841" y="21341"/>
                </a:cubicBezTo>
                <a:lnTo>
                  <a:pt x="8031" y="21266"/>
                </a:lnTo>
                <a:lnTo>
                  <a:pt x="8126" y="21305"/>
                </a:lnTo>
                <a:cubicBezTo>
                  <a:pt x="8182" y="21328"/>
                  <a:pt x="8282" y="21344"/>
                  <a:pt x="8358" y="21344"/>
                </a:cubicBezTo>
                <a:cubicBezTo>
                  <a:pt x="8431" y="21344"/>
                  <a:pt x="8530" y="21361"/>
                  <a:pt x="8577" y="21381"/>
                </a:cubicBezTo>
                <a:cubicBezTo>
                  <a:pt x="8702" y="21434"/>
                  <a:pt x="8842" y="21425"/>
                  <a:pt x="9024" y="21354"/>
                </a:cubicBezTo>
                <a:cubicBezTo>
                  <a:pt x="9112" y="21319"/>
                  <a:pt x="9222" y="21291"/>
                  <a:pt x="9263" y="21291"/>
                </a:cubicBezTo>
                <a:cubicBezTo>
                  <a:pt x="9347" y="21291"/>
                  <a:pt x="9640" y="21183"/>
                  <a:pt x="9640" y="21152"/>
                </a:cubicBezTo>
                <a:cubicBezTo>
                  <a:pt x="9640" y="21141"/>
                  <a:pt x="9671" y="21123"/>
                  <a:pt x="9710" y="21111"/>
                </a:cubicBezTo>
                <a:cubicBezTo>
                  <a:pt x="9767" y="21093"/>
                  <a:pt x="9784" y="21094"/>
                  <a:pt x="9809" y="21119"/>
                </a:cubicBezTo>
                <a:cubicBezTo>
                  <a:pt x="9833" y="21143"/>
                  <a:pt x="9850" y="21145"/>
                  <a:pt x="9879" y="21127"/>
                </a:cubicBezTo>
                <a:cubicBezTo>
                  <a:pt x="9900" y="21114"/>
                  <a:pt x="9895" y="21093"/>
                  <a:pt x="9867" y="21080"/>
                </a:cubicBezTo>
                <a:cubicBezTo>
                  <a:pt x="9829" y="21062"/>
                  <a:pt x="9832" y="21043"/>
                  <a:pt x="9875" y="21012"/>
                </a:cubicBezTo>
                <a:cubicBezTo>
                  <a:pt x="9908" y="20988"/>
                  <a:pt x="9940" y="20918"/>
                  <a:pt x="9945" y="20856"/>
                </a:cubicBezTo>
                <a:cubicBezTo>
                  <a:pt x="9951" y="20792"/>
                  <a:pt x="9978" y="20739"/>
                  <a:pt x="10007" y="20736"/>
                </a:cubicBezTo>
                <a:cubicBezTo>
                  <a:pt x="10066" y="20728"/>
                  <a:pt x="10179" y="20798"/>
                  <a:pt x="10144" y="20819"/>
                </a:cubicBezTo>
                <a:cubicBezTo>
                  <a:pt x="10117" y="20836"/>
                  <a:pt x="10186" y="20885"/>
                  <a:pt x="10239" y="20886"/>
                </a:cubicBezTo>
                <a:cubicBezTo>
                  <a:pt x="10259" y="20886"/>
                  <a:pt x="10331" y="20898"/>
                  <a:pt x="10396" y="20912"/>
                </a:cubicBezTo>
                <a:cubicBezTo>
                  <a:pt x="10461" y="20927"/>
                  <a:pt x="10555" y="20939"/>
                  <a:pt x="10607" y="20939"/>
                </a:cubicBezTo>
                <a:cubicBezTo>
                  <a:pt x="10674" y="20939"/>
                  <a:pt x="10703" y="20945"/>
                  <a:pt x="10710" y="20953"/>
                </a:cubicBezTo>
                <a:cubicBezTo>
                  <a:pt x="10804" y="20932"/>
                  <a:pt x="10911" y="20910"/>
                  <a:pt x="10962" y="20895"/>
                </a:cubicBezTo>
                <a:cubicBezTo>
                  <a:pt x="11053" y="20868"/>
                  <a:pt x="11316" y="20807"/>
                  <a:pt x="11545" y="20758"/>
                </a:cubicBezTo>
                <a:cubicBezTo>
                  <a:pt x="12157" y="20627"/>
                  <a:pt x="12516" y="20495"/>
                  <a:pt x="12856" y="20274"/>
                </a:cubicBezTo>
                <a:cubicBezTo>
                  <a:pt x="13073" y="20132"/>
                  <a:pt x="13281" y="20032"/>
                  <a:pt x="13757" y="19840"/>
                </a:cubicBezTo>
                <a:cubicBezTo>
                  <a:pt x="14151" y="19681"/>
                  <a:pt x="14424" y="19552"/>
                  <a:pt x="14509" y="19488"/>
                </a:cubicBezTo>
                <a:cubicBezTo>
                  <a:pt x="14583" y="19433"/>
                  <a:pt x="14704" y="19366"/>
                  <a:pt x="14778" y="19340"/>
                </a:cubicBezTo>
                <a:cubicBezTo>
                  <a:pt x="14928" y="19286"/>
                  <a:pt x="15726" y="19097"/>
                  <a:pt x="16378" y="18960"/>
                </a:cubicBezTo>
                <a:cubicBezTo>
                  <a:pt x="16612" y="18911"/>
                  <a:pt x="16984" y="18819"/>
                  <a:pt x="17205" y="18756"/>
                </a:cubicBezTo>
                <a:cubicBezTo>
                  <a:pt x="17433" y="18692"/>
                  <a:pt x="17804" y="18610"/>
                  <a:pt x="18065" y="18567"/>
                </a:cubicBezTo>
                <a:cubicBezTo>
                  <a:pt x="18401" y="18511"/>
                  <a:pt x="18603" y="18465"/>
                  <a:pt x="18821" y="18389"/>
                </a:cubicBezTo>
                <a:cubicBezTo>
                  <a:pt x="18985" y="18332"/>
                  <a:pt x="19249" y="18248"/>
                  <a:pt x="19408" y="18201"/>
                </a:cubicBezTo>
                <a:cubicBezTo>
                  <a:pt x="19568" y="18155"/>
                  <a:pt x="19908" y="18043"/>
                  <a:pt x="20165" y="17952"/>
                </a:cubicBezTo>
                <a:cubicBezTo>
                  <a:pt x="20997" y="17656"/>
                  <a:pt x="21386" y="17517"/>
                  <a:pt x="21591" y="17438"/>
                </a:cubicBezTo>
                <a:lnTo>
                  <a:pt x="21591" y="17216"/>
                </a:lnTo>
                <a:cubicBezTo>
                  <a:pt x="21524" y="17180"/>
                  <a:pt x="21496" y="17163"/>
                  <a:pt x="21409" y="17119"/>
                </a:cubicBezTo>
                <a:cubicBezTo>
                  <a:pt x="21155" y="16990"/>
                  <a:pt x="21083" y="16939"/>
                  <a:pt x="21083" y="16892"/>
                </a:cubicBezTo>
                <a:cubicBezTo>
                  <a:pt x="21082" y="16859"/>
                  <a:pt x="21035" y="16776"/>
                  <a:pt x="20979" y="16706"/>
                </a:cubicBezTo>
                <a:lnTo>
                  <a:pt x="20880" y="16578"/>
                </a:lnTo>
                <a:lnTo>
                  <a:pt x="21008" y="16541"/>
                </a:lnTo>
                <a:lnTo>
                  <a:pt x="21136" y="16501"/>
                </a:lnTo>
                <a:lnTo>
                  <a:pt x="21037" y="16466"/>
                </a:lnTo>
                <a:cubicBezTo>
                  <a:pt x="20983" y="16448"/>
                  <a:pt x="20938" y="16427"/>
                  <a:pt x="20938" y="16418"/>
                </a:cubicBezTo>
                <a:cubicBezTo>
                  <a:pt x="20938" y="16388"/>
                  <a:pt x="20402" y="16143"/>
                  <a:pt x="19966" y="15974"/>
                </a:cubicBezTo>
                <a:cubicBezTo>
                  <a:pt x="19635" y="15846"/>
                  <a:pt x="19510" y="15807"/>
                  <a:pt x="19412" y="15807"/>
                </a:cubicBezTo>
                <a:cubicBezTo>
                  <a:pt x="19321" y="15807"/>
                  <a:pt x="19270" y="15795"/>
                  <a:pt x="19239" y="15763"/>
                </a:cubicBezTo>
                <a:cubicBezTo>
                  <a:pt x="19215" y="15739"/>
                  <a:pt x="19140" y="15706"/>
                  <a:pt x="19073" y="15689"/>
                </a:cubicBezTo>
                <a:cubicBezTo>
                  <a:pt x="18896" y="15645"/>
                  <a:pt x="18570" y="15368"/>
                  <a:pt x="18371" y="15094"/>
                </a:cubicBezTo>
                <a:cubicBezTo>
                  <a:pt x="18143" y="14782"/>
                  <a:pt x="18126" y="14748"/>
                  <a:pt x="18197" y="14716"/>
                </a:cubicBezTo>
                <a:cubicBezTo>
                  <a:pt x="18243" y="14695"/>
                  <a:pt x="18242" y="14683"/>
                  <a:pt x="18197" y="14662"/>
                </a:cubicBezTo>
                <a:cubicBezTo>
                  <a:pt x="18152" y="14641"/>
                  <a:pt x="18158" y="14628"/>
                  <a:pt x="18218" y="14596"/>
                </a:cubicBezTo>
                <a:cubicBezTo>
                  <a:pt x="18324" y="14538"/>
                  <a:pt x="18314" y="14513"/>
                  <a:pt x="18123" y="14344"/>
                </a:cubicBezTo>
                <a:cubicBezTo>
                  <a:pt x="17809" y="14067"/>
                  <a:pt x="17676" y="13930"/>
                  <a:pt x="17676" y="13878"/>
                </a:cubicBezTo>
                <a:cubicBezTo>
                  <a:pt x="17676" y="13850"/>
                  <a:pt x="17645" y="13823"/>
                  <a:pt x="17606" y="13817"/>
                </a:cubicBezTo>
                <a:cubicBezTo>
                  <a:pt x="17514" y="13804"/>
                  <a:pt x="17330" y="13647"/>
                  <a:pt x="17230" y="13498"/>
                </a:cubicBezTo>
                <a:cubicBezTo>
                  <a:pt x="17186" y="13434"/>
                  <a:pt x="17130" y="13353"/>
                  <a:pt x="17106" y="13319"/>
                </a:cubicBezTo>
                <a:cubicBezTo>
                  <a:pt x="17081" y="13284"/>
                  <a:pt x="17053" y="13211"/>
                  <a:pt x="17039" y="13156"/>
                </a:cubicBezTo>
                <a:cubicBezTo>
                  <a:pt x="17026" y="13102"/>
                  <a:pt x="16972" y="12964"/>
                  <a:pt x="16920" y="12850"/>
                </a:cubicBezTo>
                <a:cubicBezTo>
                  <a:pt x="16867" y="12736"/>
                  <a:pt x="16803" y="12597"/>
                  <a:pt x="16779" y="12541"/>
                </a:cubicBezTo>
                <a:cubicBezTo>
                  <a:pt x="16701" y="12362"/>
                  <a:pt x="16418" y="12089"/>
                  <a:pt x="16184" y="11970"/>
                </a:cubicBezTo>
                <a:cubicBezTo>
                  <a:pt x="16039" y="11896"/>
                  <a:pt x="15750" y="11860"/>
                  <a:pt x="15568" y="11891"/>
                </a:cubicBezTo>
                <a:cubicBezTo>
                  <a:pt x="15499" y="11903"/>
                  <a:pt x="15423" y="11907"/>
                  <a:pt x="15402" y="11899"/>
                </a:cubicBezTo>
                <a:cubicBezTo>
                  <a:pt x="15382" y="11891"/>
                  <a:pt x="15332" y="11779"/>
                  <a:pt x="15291" y="11650"/>
                </a:cubicBezTo>
                <a:cubicBezTo>
                  <a:pt x="15250" y="11521"/>
                  <a:pt x="15164" y="11273"/>
                  <a:pt x="15101" y="11100"/>
                </a:cubicBezTo>
                <a:cubicBezTo>
                  <a:pt x="14989" y="10792"/>
                  <a:pt x="14913" y="10464"/>
                  <a:pt x="14865" y="10098"/>
                </a:cubicBezTo>
                <a:cubicBezTo>
                  <a:pt x="14774" y="9401"/>
                  <a:pt x="14491" y="8775"/>
                  <a:pt x="13910" y="7980"/>
                </a:cubicBezTo>
                <a:cubicBezTo>
                  <a:pt x="13512" y="7436"/>
                  <a:pt x="12719" y="6723"/>
                  <a:pt x="11810" y="6094"/>
                </a:cubicBezTo>
                <a:cubicBezTo>
                  <a:pt x="11354" y="5779"/>
                  <a:pt x="10895" y="5413"/>
                  <a:pt x="10801" y="5290"/>
                </a:cubicBezTo>
                <a:cubicBezTo>
                  <a:pt x="10739" y="5208"/>
                  <a:pt x="10731" y="5164"/>
                  <a:pt x="10768" y="5064"/>
                </a:cubicBezTo>
                <a:cubicBezTo>
                  <a:pt x="10793" y="4996"/>
                  <a:pt x="10830" y="4863"/>
                  <a:pt x="10847" y="4769"/>
                </a:cubicBezTo>
                <a:cubicBezTo>
                  <a:pt x="10883" y="4567"/>
                  <a:pt x="10974" y="4467"/>
                  <a:pt x="11281" y="4293"/>
                </a:cubicBezTo>
                <a:cubicBezTo>
                  <a:pt x="12291" y="3718"/>
                  <a:pt x="13529" y="3251"/>
                  <a:pt x="15101" y="2851"/>
                </a:cubicBezTo>
                <a:cubicBezTo>
                  <a:pt x="17569" y="2224"/>
                  <a:pt x="19190" y="1734"/>
                  <a:pt x="21074" y="1041"/>
                </a:cubicBezTo>
                <a:cubicBezTo>
                  <a:pt x="21352" y="939"/>
                  <a:pt x="21403" y="930"/>
                  <a:pt x="21591" y="866"/>
                </a:cubicBezTo>
                <a:lnTo>
                  <a:pt x="21591" y="0"/>
                </a:lnTo>
                <a:lnTo>
                  <a:pt x="4728" y="0"/>
                </a:lnTo>
                <a:close/>
                <a:moveTo>
                  <a:pt x="7701" y="21444"/>
                </a:moveTo>
                <a:cubicBezTo>
                  <a:pt x="7705" y="21445"/>
                  <a:pt x="7711" y="21447"/>
                  <a:pt x="7717" y="21449"/>
                </a:cubicBezTo>
                <a:cubicBezTo>
                  <a:pt x="7714" y="21448"/>
                  <a:pt x="7705" y="21445"/>
                  <a:pt x="7701" y="21444"/>
                </a:cubicBezTo>
                <a:close/>
                <a:moveTo>
                  <a:pt x="7717" y="21449"/>
                </a:moveTo>
                <a:cubicBezTo>
                  <a:pt x="7733" y="21452"/>
                  <a:pt x="7785" y="21471"/>
                  <a:pt x="7792" y="21471"/>
                </a:cubicBezTo>
                <a:cubicBezTo>
                  <a:pt x="7822" y="21471"/>
                  <a:pt x="7929" y="21487"/>
                  <a:pt x="8031" y="21507"/>
                </a:cubicBezTo>
                <a:cubicBezTo>
                  <a:pt x="8133" y="21527"/>
                  <a:pt x="8311" y="21543"/>
                  <a:pt x="8424" y="21543"/>
                </a:cubicBezTo>
                <a:cubicBezTo>
                  <a:pt x="8537" y="21543"/>
                  <a:pt x="8650" y="21552"/>
                  <a:pt x="8676" y="21562"/>
                </a:cubicBezTo>
                <a:cubicBezTo>
                  <a:pt x="8703" y="21572"/>
                  <a:pt x="8932" y="21585"/>
                  <a:pt x="9185" y="21590"/>
                </a:cubicBezTo>
                <a:cubicBezTo>
                  <a:pt x="9597" y="21600"/>
                  <a:pt x="9707" y="21595"/>
                  <a:pt x="10268" y="21543"/>
                </a:cubicBezTo>
                <a:cubicBezTo>
                  <a:pt x="10612" y="21511"/>
                  <a:pt x="10929" y="21478"/>
                  <a:pt x="10975" y="21469"/>
                </a:cubicBezTo>
                <a:cubicBezTo>
                  <a:pt x="11073" y="21449"/>
                  <a:pt x="11040" y="21414"/>
                  <a:pt x="10925" y="21419"/>
                </a:cubicBezTo>
                <a:cubicBezTo>
                  <a:pt x="10763" y="21425"/>
                  <a:pt x="10692" y="21415"/>
                  <a:pt x="10466" y="21360"/>
                </a:cubicBezTo>
                <a:cubicBezTo>
                  <a:pt x="10326" y="21326"/>
                  <a:pt x="10277" y="21312"/>
                  <a:pt x="10280" y="21300"/>
                </a:cubicBezTo>
                <a:cubicBezTo>
                  <a:pt x="10219" y="21283"/>
                  <a:pt x="10162" y="21266"/>
                  <a:pt x="10115" y="21247"/>
                </a:cubicBezTo>
                <a:cubicBezTo>
                  <a:pt x="10080" y="21232"/>
                  <a:pt x="10071" y="21225"/>
                  <a:pt x="10057" y="21217"/>
                </a:cubicBezTo>
                <a:lnTo>
                  <a:pt x="10028" y="21207"/>
                </a:lnTo>
                <a:cubicBezTo>
                  <a:pt x="10027" y="21210"/>
                  <a:pt x="10020" y="21213"/>
                  <a:pt x="10020" y="21215"/>
                </a:cubicBezTo>
                <a:cubicBezTo>
                  <a:pt x="10020" y="21238"/>
                  <a:pt x="10364" y="21356"/>
                  <a:pt x="10499" y="21378"/>
                </a:cubicBezTo>
                <a:cubicBezTo>
                  <a:pt x="10706" y="21411"/>
                  <a:pt x="10615" y="21472"/>
                  <a:pt x="10297" y="21512"/>
                </a:cubicBezTo>
                <a:cubicBezTo>
                  <a:pt x="9963" y="21553"/>
                  <a:pt x="9092" y="21579"/>
                  <a:pt x="9011" y="21549"/>
                </a:cubicBezTo>
                <a:cubicBezTo>
                  <a:pt x="8979" y="21538"/>
                  <a:pt x="8789" y="21525"/>
                  <a:pt x="8589" y="21520"/>
                </a:cubicBezTo>
                <a:cubicBezTo>
                  <a:pt x="8389" y="21514"/>
                  <a:pt x="8148" y="21495"/>
                  <a:pt x="8052" y="21480"/>
                </a:cubicBezTo>
                <a:cubicBezTo>
                  <a:pt x="7956" y="21465"/>
                  <a:pt x="7839" y="21453"/>
                  <a:pt x="7792" y="21453"/>
                </a:cubicBezTo>
                <a:cubicBezTo>
                  <a:pt x="7758" y="21453"/>
                  <a:pt x="7735" y="21452"/>
                  <a:pt x="7717" y="21449"/>
                </a:cubicBezTo>
                <a:close/>
                <a:moveTo>
                  <a:pt x="8114" y="21387"/>
                </a:moveTo>
                <a:cubicBezTo>
                  <a:pt x="8082" y="21392"/>
                  <a:pt x="8107" y="21397"/>
                  <a:pt x="8172" y="21397"/>
                </a:cubicBezTo>
                <a:cubicBezTo>
                  <a:pt x="8237" y="21397"/>
                  <a:pt x="8266" y="21392"/>
                  <a:pt x="8234" y="21387"/>
                </a:cubicBezTo>
                <a:cubicBezTo>
                  <a:pt x="8201" y="21382"/>
                  <a:pt x="8147" y="21382"/>
                  <a:pt x="8114" y="21387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64" name="Sprain"/>
          <p:cNvSpPr txBox="1"/>
          <p:nvPr/>
        </p:nvSpPr>
        <p:spPr>
          <a:xfrm>
            <a:off x="6031893" y="734996"/>
            <a:ext cx="1803004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Sprain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nnis Elbow"/>
          <p:cNvSpPr txBox="1"/>
          <p:nvPr/>
        </p:nvSpPr>
        <p:spPr>
          <a:xfrm>
            <a:off x="5142039" y="765663"/>
            <a:ext cx="358271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Tennis </a:t>
            </a:r>
            <a:r>
              <a:rPr lang="en-AU" dirty="0"/>
              <a:t>e</a:t>
            </a:r>
            <a:r>
              <a:rPr dirty="0" err="1"/>
              <a:t>lbow</a:t>
            </a:r>
            <a:endParaRPr dirty="0"/>
          </a:p>
        </p:txBody>
      </p:sp>
      <p:sp>
        <p:nvSpPr>
          <p:cNvPr id="267" name="Tennis elbow - caused by overuse of the tendons and muscles surrounding the elbow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t>Tennis elbow - caused by </a:t>
            </a:r>
            <a:r>
              <a:rPr b="1">
                <a:solidFill>
                  <a:srgbClr val="00CCCC"/>
                </a:solidFill>
              </a:rPr>
              <a:t>overuse</a:t>
            </a:r>
            <a:r>
              <a:t> of the tendons and muscles surrounding the elbow.</a:t>
            </a:r>
          </a:p>
          <a:p>
            <a:pPr marL="525779" indent="-525779"/>
            <a:r>
              <a:t>Tennis elbow should be treated with </a:t>
            </a:r>
            <a:r>
              <a:rPr b="1">
                <a:solidFill>
                  <a:srgbClr val="00CCCC"/>
                </a:solidFill>
              </a:rPr>
              <a:t>rest</a:t>
            </a:r>
            <a:r>
              <a:t> and if symptoms persist speak to a doctor.</a:t>
            </a:r>
          </a:p>
        </p:txBody>
      </p:sp>
      <p:pic>
        <p:nvPicPr>
          <p:cNvPr id="268" name="Tennis - Losing.jpg" descr="Tennis - Los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8796" y="5003962"/>
            <a:ext cx="4147208" cy="45270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lfers Elbow"/>
          <p:cNvSpPr txBox="1"/>
          <p:nvPr/>
        </p:nvSpPr>
        <p:spPr>
          <a:xfrm>
            <a:off x="5021013" y="782914"/>
            <a:ext cx="3824765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Golfer</a:t>
            </a:r>
            <a:r>
              <a:rPr lang="en-AU" dirty="0"/>
              <a:t>'</a:t>
            </a:r>
            <a:r>
              <a:rPr dirty="0"/>
              <a:t>s </a:t>
            </a:r>
            <a:r>
              <a:rPr lang="en-AU" dirty="0"/>
              <a:t>e</a:t>
            </a:r>
            <a:r>
              <a:rPr dirty="0" err="1"/>
              <a:t>lbow</a:t>
            </a:r>
            <a:endParaRPr dirty="0"/>
          </a:p>
        </p:txBody>
      </p:sp>
      <p:sp>
        <p:nvSpPr>
          <p:cNvPr id="271" name="Golfers elbow - caused by overuse of the tendons and muscles surrounding the elbow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Golfer</a:t>
            </a:r>
            <a:r>
              <a:rPr lang="en-AU" dirty="0"/>
              <a:t>'</a:t>
            </a:r>
            <a:r>
              <a:rPr dirty="0"/>
              <a:t>s elbow - caused by </a:t>
            </a:r>
            <a:r>
              <a:rPr b="1" dirty="0">
                <a:solidFill>
                  <a:srgbClr val="00CCCC"/>
                </a:solidFill>
              </a:rPr>
              <a:t>overuse</a:t>
            </a:r>
            <a:r>
              <a:rPr dirty="0"/>
              <a:t> of the tendons and muscles surrounding the elbow.</a:t>
            </a:r>
          </a:p>
          <a:p>
            <a:pPr marL="525779" indent="-525779"/>
            <a:r>
              <a:rPr dirty="0"/>
              <a:t>Golfer</a:t>
            </a:r>
            <a:r>
              <a:rPr lang="en-AU" dirty="0"/>
              <a:t>'</a:t>
            </a:r>
            <a:r>
              <a:rPr dirty="0"/>
              <a:t>s elbow should be treated with </a:t>
            </a:r>
            <a:r>
              <a:rPr b="1" dirty="0">
                <a:solidFill>
                  <a:srgbClr val="00CCCC"/>
                </a:solidFill>
              </a:rPr>
              <a:t>rest</a:t>
            </a:r>
            <a:r>
              <a:rPr dirty="0"/>
              <a:t> and if symptoms persist speak to a doctor.</a:t>
            </a:r>
          </a:p>
        </p:txBody>
      </p:sp>
      <p:pic>
        <p:nvPicPr>
          <p:cNvPr id="272" name="Golf - Social well-being.jpg" descr="Golf - Social well-be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455" y="4934915"/>
            <a:ext cx="6387881" cy="42578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Colliding with another perso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995679" lvl="1" indent="-411479"/>
            <a:r>
              <a:rPr b="1">
                <a:solidFill>
                  <a:srgbClr val="00CCCC"/>
                </a:solidFill>
              </a:rPr>
              <a:t>Colliding</a:t>
            </a:r>
            <a:r>
              <a:t> with another person.</a:t>
            </a:r>
          </a:p>
          <a:p>
            <a:pPr marL="995679" lvl="1" indent="-411479"/>
            <a:r>
              <a:t>Sudden or </a:t>
            </a:r>
            <a:r>
              <a:rPr b="1">
                <a:solidFill>
                  <a:srgbClr val="00CCCC"/>
                </a:solidFill>
              </a:rPr>
              <a:t>twisting</a:t>
            </a:r>
            <a:r>
              <a:t> movements.</a:t>
            </a:r>
          </a:p>
          <a:p>
            <a:pPr marL="995679" lvl="1" indent="-411479"/>
            <a:r>
              <a:t>Hot, cold, wet or windy </a:t>
            </a:r>
            <a:r>
              <a:rPr b="1">
                <a:solidFill>
                  <a:srgbClr val="00CCCC"/>
                </a:solidFill>
              </a:rPr>
              <a:t>environments</a:t>
            </a:r>
            <a:r>
              <a:t>.</a:t>
            </a:r>
          </a:p>
          <a:p>
            <a:pPr marL="995679" lvl="1" indent="-411479"/>
            <a:r>
              <a:t>Wearing</a:t>
            </a:r>
            <a:r>
              <a:rPr b="1">
                <a:solidFill>
                  <a:srgbClr val="E46D2A"/>
                </a:solidFill>
              </a:rPr>
              <a:t> </a:t>
            </a:r>
            <a:r>
              <a:rPr b="1">
                <a:solidFill>
                  <a:srgbClr val="00CCCC"/>
                </a:solidFill>
              </a:rPr>
              <a:t>inappropriate clothing</a:t>
            </a:r>
            <a:r>
              <a:t>.</a:t>
            </a:r>
          </a:p>
          <a:p>
            <a:pPr marL="995679" lvl="1" indent="-411479"/>
            <a:r>
              <a:rPr b="1">
                <a:solidFill>
                  <a:srgbClr val="00CCCC"/>
                </a:solidFill>
              </a:rPr>
              <a:t>Not following instructions</a:t>
            </a:r>
            <a:r>
              <a:t> or </a:t>
            </a:r>
            <a:br/>
            <a:r>
              <a:t>the rules.</a:t>
            </a:r>
          </a:p>
          <a:p>
            <a:pPr marL="995679" lvl="1" indent="-411479"/>
            <a:r>
              <a:rPr b="1">
                <a:solidFill>
                  <a:srgbClr val="00CCCC"/>
                </a:solidFill>
              </a:rPr>
              <a:t>Not warming up</a:t>
            </a:r>
            <a:r>
              <a:t> and </a:t>
            </a:r>
            <a:r>
              <a:rPr b="1">
                <a:solidFill>
                  <a:srgbClr val="00CCCC"/>
                </a:solidFill>
              </a:rPr>
              <a:t>cooling</a:t>
            </a:r>
            <a:r>
              <a:rPr b="1">
                <a:solidFill>
                  <a:srgbClr val="E46D2A"/>
                </a:solidFill>
              </a:rPr>
              <a:t> </a:t>
            </a:r>
            <a:br>
              <a:rPr b="1">
                <a:solidFill>
                  <a:srgbClr val="E46D2A"/>
                </a:solidFill>
              </a:rPr>
            </a:br>
            <a:r>
              <a:rPr b="1">
                <a:solidFill>
                  <a:srgbClr val="00CCCC"/>
                </a:solidFill>
              </a:rPr>
              <a:t>down</a:t>
            </a:r>
            <a:r>
              <a:t>.</a:t>
            </a:r>
          </a:p>
          <a:p>
            <a:pPr marL="995679" lvl="1" indent="-411479"/>
            <a:r>
              <a:rPr b="1">
                <a:solidFill>
                  <a:srgbClr val="00CCCC"/>
                </a:solidFill>
              </a:rPr>
              <a:t>Impacting</a:t>
            </a:r>
            <a:r>
              <a:t> with the ground or another person.</a:t>
            </a:r>
          </a:p>
        </p:txBody>
      </p:sp>
      <p:pic>
        <p:nvPicPr>
          <p:cNvPr id="275" name="Injury - woman.jpg" descr="Injury - woman.jpg"/>
          <p:cNvPicPr>
            <a:picLocks noChangeAspect="1"/>
          </p:cNvPicPr>
          <p:nvPr/>
        </p:nvPicPr>
        <p:blipFill>
          <a:blip r:embed="rId2"/>
          <a:srcRect l="7552" t="8601" r="6735" b="4619"/>
          <a:stretch>
            <a:fillRect/>
          </a:stretch>
        </p:blipFill>
        <p:spPr>
          <a:xfrm>
            <a:off x="9226348" y="2366464"/>
            <a:ext cx="3492711" cy="5304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98" extrusionOk="0">
                <a:moveTo>
                  <a:pt x="15851" y="1"/>
                </a:moveTo>
                <a:cubicBezTo>
                  <a:pt x="15802" y="-1"/>
                  <a:pt x="15758" y="5"/>
                  <a:pt x="15731" y="20"/>
                </a:cubicBezTo>
                <a:cubicBezTo>
                  <a:pt x="15709" y="32"/>
                  <a:pt x="15653" y="52"/>
                  <a:pt x="15606" y="62"/>
                </a:cubicBezTo>
                <a:cubicBezTo>
                  <a:pt x="15529" y="79"/>
                  <a:pt x="15517" y="77"/>
                  <a:pt x="15481" y="48"/>
                </a:cubicBezTo>
                <a:cubicBezTo>
                  <a:pt x="15431" y="8"/>
                  <a:pt x="15390" y="6"/>
                  <a:pt x="15331" y="41"/>
                </a:cubicBezTo>
                <a:cubicBezTo>
                  <a:pt x="15296" y="62"/>
                  <a:pt x="15242" y="68"/>
                  <a:pt x="15083" y="65"/>
                </a:cubicBezTo>
                <a:cubicBezTo>
                  <a:pt x="14966" y="64"/>
                  <a:pt x="14828" y="71"/>
                  <a:pt x="14757" y="85"/>
                </a:cubicBezTo>
                <a:cubicBezTo>
                  <a:pt x="14689" y="98"/>
                  <a:pt x="14590" y="113"/>
                  <a:pt x="14536" y="119"/>
                </a:cubicBezTo>
                <a:cubicBezTo>
                  <a:pt x="14220" y="152"/>
                  <a:pt x="13789" y="337"/>
                  <a:pt x="13416" y="599"/>
                </a:cubicBezTo>
                <a:cubicBezTo>
                  <a:pt x="13274" y="698"/>
                  <a:pt x="13114" y="829"/>
                  <a:pt x="13060" y="890"/>
                </a:cubicBezTo>
                <a:cubicBezTo>
                  <a:pt x="13006" y="950"/>
                  <a:pt x="12923" y="1043"/>
                  <a:pt x="12876" y="1093"/>
                </a:cubicBezTo>
                <a:cubicBezTo>
                  <a:pt x="12582" y="1408"/>
                  <a:pt x="12390" y="1680"/>
                  <a:pt x="12148" y="2119"/>
                </a:cubicBezTo>
                <a:cubicBezTo>
                  <a:pt x="11930" y="2515"/>
                  <a:pt x="11916" y="2572"/>
                  <a:pt x="11903" y="3167"/>
                </a:cubicBezTo>
                <a:cubicBezTo>
                  <a:pt x="11896" y="3443"/>
                  <a:pt x="11888" y="3685"/>
                  <a:pt x="11885" y="3706"/>
                </a:cubicBezTo>
                <a:cubicBezTo>
                  <a:pt x="11880" y="3747"/>
                  <a:pt x="11892" y="3745"/>
                  <a:pt x="11505" y="3816"/>
                </a:cubicBezTo>
                <a:cubicBezTo>
                  <a:pt x="11305" y="3853"/>
                  <a:pt x="11176" y="3917"/>
                  <a:pt x="11081" y="4026"/>
                </a:cubicBezTo>
                <a:cubicBezTo>
                  <a:pt x="11039" y="4075"/>
                  <a:pt x="10984" y="4124"/>
                  <a:pt x="10958" y="4136"/>
                </a:cubicBezTo>
                <a:cubicBezTo>
                  <a:pt x="10929" y="4150"/>
                  <a:pt x="10915" y="4171"/>
                  <a:pt x="10922" y="4193"/>
                </a:cubicBezTo>
                <a:cubicBezTo>
                  <a:pt x="10935" y="4240"/>
                  <a:pt x="10885" y="4257"/>
                  <a:pt x="10843" y="4219"/>
                </a:cubicBezTo>
                <a:cubicBezTo>
                  <a:pt x="10804" y="4183"/>
                  <a:pt x="10786" y="4182"/>
                  <a:pt x="10757" y="4215"/>
                </a:cubicBezTo>
                <a:cubicBezTo>
                  <a:pt x="10746" y="4229"/>
                  <a:pt x="10700" y="4245"/>
                  <a:pt x="10654" y="4251"/>
                </a:cubicBezTo>
                <a:cubicBezTo>
                  <a:pt x="10608" y="4257"/>
                  <a:pt x="10556" y="4272"/>
                  <a:pt x="10539" y="4285"/>
                </a:cubicBezTo>
                <a:cubicBezTo>
                  <a:pt x="10523" y="4298"/>
                  <a:pt x="10497" y="4309"/>
                  <a:pt x="10480" y="4309"/>
                </a:cubicBezTo>
                <a:cubicBezTo>
                  <a:pt x="10463" y="4309"/>
                  <a:pt x="10441" y="4324"/>
                  <a:pt x="10434" y="4343"/>
                </a:cubicBezTo>
                <a:cubicBezTo>
                  <a:pt x="10426" y="4362"/>
                  <a:pt x="10408" y="4373"/>
                  <a:pt x="10389" y="4369"/>
                </a:cubicBezTo>
                <a:cubicBezTo>
                  <a:pt x="10372" y="4365"/>
                  <a:pt x="10314" y="4386"/>
                  <a:pt x="10264" y="4416"/>
                </a:cubicBezTo>
                <a:cubicBezTo>
                  <a:pt x="10214" y="4445"/>
                  <a:pt x="10134" y="4474"/>
                  <a:pt x="10085" y="4480"/>
                </a:cubicBezTo>
                <a:cubicBezTo>
                  <a:pt x="10027" y="4488"/>
                  <a:pt x="9978" y="4507"/>
                  <a:pt x="9943" y="4539"/>
                </a:cubicBezTo>
                <a:cubicBezTo>
                  <a:pt x="9883" y="4593"/>
                  <a:pt x="9789" y="4623"/>
                  <a:pt x="9629" y="4640"/>
                </a:cubicBezTo>
                <a:cubicBezTo>
                  <a:pt x="9443" y="4661"/>
                  <a:pt x="9457" y="4651"/>
                  <a:pt x="9259" y="4910"/>
                </a:cubicBezTo>
                <a:cubicBezTo>
                  <a:pt x="9220" y="4961"/>
                  <a:pt x="9172" y="5007"/>
                  <a:pt x="9151" y="5012"/>
                </a:cubicBezTo>
                <a:cubicBezTo>
                  <a:pt x="9103" y="5024"/>
                  <a:pt x="9075" y="4980"/>
                  <a:pt x="9112" y="4951"/>
                </a:cubicBezTo>
                <a:cubicBezTo>
                  <a:pt x="9135" y="4933"/>
                  <a:pt x="9124" y="4930"/>
                  <a:pt x="9048" y="4939"/>
                </a:cubicBezTo>
                <a:cubicBezTo>
                  <a:pt x="8924" y="4955"/>
                  <a:pt x="8740" y="4993"/>
                  <a:pt x="8710" y="5007"/>
                </a:cubicBezTo>
                <a:cubicBezTo>
                  <a:pt x="8696" y="5014"/>
                  <a:pt x="8642" y="5024"/>
                  <a:pt x="8592" y="5030"/>
                </a:cubicBezTo>
                <a:cubicBezTo>
                  <a:pt x="8411" y="5052"/>
                  <a:pt x="8316" y="5082"/>
                  <a:pt x="8302" y="5120"/>
                </a:cubicBezTo>
                <a:cubicBezTo>
                  <a:pt x="8294" y="5143"/>
                  <a:pt x="8261" y="5164"/>
                  <a:pt x="8217" y="5174"/>
                </a:cubicBezTo>
                <a:cubicBezTo>
                  <a:pt x="8128" y="5193"/>
                  <a:pt x="8083" y="5229"/>
                  <a:pt x="8099" y="5269"/>
                </a:cubicBezTo>
                <a:cubicBezTo>
                  <a:pt x="8106" y="5286"/>
                  <a:pt x="8094" y="5313"/>
                  <a:pt x="8070" y="5330"/>
                </a:cubicBezTo>
                <a:cubicBezTo>
                  <a:pt x="8045" y="5348"/>
                  <a:pt x="8019" y="5388"/>
                  <a:pt x="8011" y="5421"/>
                </a:cubicBezTo>
                <a:cubicBezTo>
                  <a:pt x="8003" y="5454"/>
                  <a:pt x="7983" y="5484"/>
                  <a:pt x="7969" y="5487"/>
                </a:cubicBezTo>
                <a:cubicBezTo>
                  <a:pt x="7955" y="5490"/>
                  <a:pt x="7912" y="5463"/>
                  <a:pt x="7873" y="5429"/>
                </a:cubicBezTo>
                <a:lnTo>
                  <a:pt x="7802" y="5368"/>
                </a:lnTo>
                <a:lnTo>
                  <a:pt x="7719" y="5479"/>
                </a:lnTo>
                <a:cubicBezTo>
                  <a:pt x="7668" y="5549"/>
                  <a:pt x="7639" y="5615"/>
                  <a:pt x="7640" y="5652"/>
                </a:cubicBezTo>
                <a:cubicBezTo>
                  <a:pt x="7646" y="5766"/>
                  <a:pt x="7609" y="5906"/>
                  <a:pt x="7552" y="5987"/>
                </a:cubicBezTo>
                <a:cubicBezTo>
                  <a:pt x="7456" y="6122"/>
                  <a:pt x="7424" y="6178"/>
                  <a:pt x="7407" y="6229"/>
                </a:cubicBezTo>
                <a:cubicBezTo>
                  <a:pt x="7399" y="6256"/>
                  <a:pt x="7380" y="6306"/>
                  <a:pt x="7368" y="6342"/>
                </a:cubicBezTo>
                <a:cubicBezTo>
                  <a:pt x="7320" y="6486"/>
                  <a:pt x="7414" y="6786"/>
                  <a:pt x="7547" y="6917"/>
                </a:cubicBezTo>
                <a:cubicBezTo>
                  <a:pt x="7661" y="7029"/>
                  <a:pt x="7697" y="7140"/>
                  <a:pt x="7623" y="7157"/>
                </a:cubicBezTo>
                <a:cubicBezTo>
                  <a:pt x="7584" y="7165"/>
                  <a:pt x="7377" y="6956"/>
                  <a:pt x="7322" y="6851"/>
                </a:cubicBezTo>
                <a:cubicBezTo>
                  <a:pt x="7278" y="6770"/>
                  <a:pt x="7276" y="6769"/>
                  <a:pt x="7265" y="6819"/>
                </a:cubicBezTo>
                <a:cubicBezTo>
                  <a:pt x="7258" y="6850"/>
                  <a:pt x="7266" y="6877"/>
                  <a:pt x="7287" y="6888"/>
                </a:cubicBezTo>
                <a:cubicBezTo>
                  <a:pt x="7311" y="6901"/>
                  <a:pt x="7317" y="6926"/>
                  <a:pt x="7307" y="6966"/>
                </a:cubicBezTo>
                <a:cubicBezTo>
                  <a:pt x="7297" y="7004"/>
                  <a:pt x="7305" y="7040"/>
                  <a:pt x="7331" y="7076"/>
                </a:cubicBezTo>
                <a:cubicBezTo>
                  <a:pt x="7361" y="7115"/>
                  <a:pt x="7366" y="7136"/>
                  <a:pt x="7346" y="7152"/>
                </a:cubicBezTo>
                <a:cubicBezTo>
                  <a:pt x="7331" y="7164"/>
                  <a:pt x="7326" y="7183"/>
                  <a:pt x="7334" y="7197"/>
                </a:cubicBezTo>
                <a:cubicBezTo>
                  <a:pt x="7343" y="7212"/>
                  <a:pt x="7326" y="7233"/>
                  <a:pt x="7292" y="7249"/>
                </a:cubicBezTo>
                <a:cubicBezTo>
                  <a:pt x="7261" y="7263"/>
                  <a:pt x="7243" y="7274"/>
                  <a:pt x="7253" y="7274"/>
                </a:cubicBezTo>
                <a:cubicBezTo>
                  <a:pt x="7263" y="7274"/>
                  <a:pt x="7260" y="7289"/>
                  <a:pt x="7246" y="7307"/>
                </a:cubicBezTo>
                <a:cubicBezTo>
                  <a:pt x="7211" y="7350"/>
                  <a:pt x="7114" y="7340"/>
                  <a:pt x="7103" y="7292"/>
                </a:cubicBezTo>
                <a:cubicBezTo>
                  <a:pt x="7093" y="7246"/>
                  <a:pt x="7053" y="7248"/>
                  <a:pt x="7035" y="7296"/>
                </a:cubicBezTo>
                <a:cubicBezTo>
                  <a:pt x="7013" y="7353"/>
                  <a:pt x="7040" y="7888"/>
                  <a:pt x="7069" y="7971"/>
                </a:cubicBezTo>
                <a:cubicBezTo>
                  <a:pt x="7083" y="8011"/>
                  <a:pt x="7114" y="8100"/>
                  <a:pt x="7140" y="8168"/>
                </a:cubicBezTo>
                <a:cubicBezTo>
                  <a:pt x="7166" y="8237"/>
                  <a:pt x="7185" y="8310"/>
                  <a:pt x="7182" y="8333"/>
                </a:cubicBezTo>
                <a:cubicBezTo>
                  <a:pt x="7178" y="8356"/>
                  <a:pt x="7186" y="8380"/>
                  <a:pt x="7199" y="8385"/>
                </a:cubicBezTo>
                <a:cubicBezTo>
                  <a:pt x="7228" y="8396"/>
                  <a:pt x="7221" y="8584"/>
                  <a:pt x="7192" y="8596"/>
                </a:cubicBezTo>
                <a:cubicBezTo>
                  <a:pt x="7180" y="8601"/>
                  <a:pt x="7177" y="8611"/>
                  <a:pt x="7184" y="8619"/>
                </a:cubicBezTo>
                <a:cubicBezTo>
                  <a:pt x="7191" y="8627"/>
                  <a:pt x="7185" y="8651"/>
                  <a:pt x="7172" y="8674"/>
                </a:cubicBezTo>
                <a:cubicBezTo>
                  <a:pt x="7152" y="8709"/>
                  <a:pt x="7136" y="8715"/>
                  <a:pt x="7069" y="8711"/>
                </a:cubicBezTo>
                <a:cubicBezTo>
                  <a:pt x="6996" y="8707"/>
                  <a:pt x="6987" y="8702"/>
                  <a:pt x="6981" y="8651"/>
                </a:cubicBezTo>
                <a:cubicBezTo>
                  <a:pt x="6977" y="8620"/>
                  <a:pt x="6962" y="8578"/>
                  <a:pt x="6946" y="8558"/>
                </a:cubicBezTo>
                <a:cubicBezTo>
                  <a:pt x="6925" y="8530"/>
                  <a:pt x="6924" y="8512"/>
                  <a:pt x="6949" y="8482"/>
                </a:cubicBezTo>
                <a:cubicBezTo>
                  <a:pt x="6974" y="8450"/>
                  <a:pt x="6977" y="8437"/>
                  <a:pt x="6954" y="8419"/>
                </a:cubicBezTo>
                <a:cubicBezTo>
                  <a:pt x="6934" y="8403"/>
                  <a:pt x="6928" y="8370"/>
                  <a:pt x="6939" y="8322"/>
                </a:cubicBezTo>
                <a:cubicBezTo>
                  <a:pt x="6953" y="8259"/>
                  <a:pt x="6949" y="8248"/>
                  <a:pt x="6907" y="8233"/>
                </a:cubicBezTo>
                <a:cubicBezTo>
                  <a:pt x="6842" y="8210"/>
                  <a:pt x="6829" y="8243"/>
                  <a:pt x="6829" y="8433"/>
                </a:cubicBezTo>
                <a:cubicBezTo>
                  <a:pt x="6828" y="8513"/>
                  <a:pt x="6810" y="8651"/>
                  <a:pt x="6789" y="8740"/>
                </a:cubicBezTo>
                <a:cubicBezTo>
                  <a:pt x="6737" y="8966"/>
                  <a:pt x="6706" y="9100"/>
                  <a:pt x="6684" y="9186"/>
                </a:cubicBezTo>
                <a:cubicBezTo>
                  <a:pt x="6657" y="9293"/>
                  <a:pt x="6672" y="9305"/>
                  <a:pt x="6767" y="9257"/>
                </a:cubicBezTo>
                <a:cubicBezTo>
                  <a:pt x="6854" y="9214"/>
                  <a:pt x="6896" y="9225"/>
                  <a:pt x="6880" y="9288"/>
                </a:cubicBezTo>
                <a:cubicBezTo>
                  <a:pt x="6870" y="9328"/>
                  <a:pt x="6897" y="9399"/>
                  <a:pt x="6919" y="9390"/>
                </a:cubicBezTo>
                <a:cubicBezTo>
                  <a:pt x="6929" y="9386"/>
                  <a:pt x="6970" y="9401"/>
                  <a:pt x="7010" y="9422"/>
                </a:cubicBezTo>
                <a:cubicBezTo>
                  <a:pt x="7071" y="9454"/>
                  <a:pt x="7077" y="9464"/>
                  <a:pt x="7049" y="9485"/>
                </a:cubicBezTo>
                <a:cubicBezTo>
                  <a:pt x="7025" y="9505"/>
                  <a:pt x="7025" y="9514"/>
                  <a:pt x="7047" y="9532"/>
                </a:cubicBezTo>
                <a:cubicBezTo>
                  <a:pt x="7087" y="9564"/>
                  <a:pt x="7065" y="9571"/>
                  <a:pt x="6789" y="9600"/>
                </a:cubicBezTo>
                <a:cubicBezTo>
                  <a:pt x="6657" y="9614"/>
                  <a:pt x="6540" y="9630"/>
                  <a:pt x="6529" y="9634"/>
                </a:cubicBezTo>
                <a:cubicBezTo>
                  <a:pt x="6519" y="9638"/>
                  <a:pt x="6504" y="9673"/>
                  <a:pt x="6495" y="9713"/>
                </a:cubicBezTo>
                <a:cubicBezTo>
                  <a:pt x="6484" y="9764"/>
                  <a:pt x="6459" y="9797"/>
                  <a:pt x="6414" y="9820"/>
                </a:cubicBezTo>
                <a:cubicBezTo>
                  <a:pt x="6379" y="9838"/>
                  <a:pt x="6336" y="9875"/>
                  <a:pt x="6319" y="9902"/>
                </a:cubicBezTo>
                <a:cubicBezTo>
                  <a:pt x="6272" y="9974"/>
                  <a:pt x="6090" y="10468"/>
                  <a:pt x="6090" y="10521"/>
                </a:cubicBezTo>
                <a:cubicBezTo>
                  <a:pt x="6090" y="10611"/>
                  <a:pt x="6239" y="10672"/>
                  <a:pt x="6679" y="10765"/>
                </a:cubicBezTo>
                <a:cubicBezTo>
                  <a:pt x="6859" y="10803"/>
                  <a:pt x="6977" y="10837"/>
                  <a:pt x="7003" y="10859"/>
                </a:cubicBezTo>
                <a:cubicBezTo>
                  <a:pt x="7031" y="10883"/>
                  <a:pt x="7044" y="10932"/>
                  <a:pt x="7047" y="11032"/>
                </a:cubicBezTo>
                <a:cubicBezTo>
                  <a:pt x="7054" y="11262"/>
                  <a:pt x="7142" y="11616"/>
                  <a:pt x="7238" y="11811"/>
                </a:cubicBezTo>
                <a:cubicBezTo>
                  <a:pt x="7374" y="12084"/>
                  <a:pt x="7477" y="12180"/>
                  <a:pt x="8006" y="12517"/>
                </a:cubicBezTo>
                <a:cubicBezTo>
                  <a:pt x="8135" y="12599"/>
                  <a:pt x="8184" y="12640"/>
                  <a:pt x="8173" y="12659"/>
                </a:cubicBezTo>
                <a:cubicBezTo>
                  <a:pt x="8152" y="12693"/>
                  <a:pt x="8162" y="12694"/>
                  <a:pt x="7488" y="12638"/>
                </a:cubicBezTo>
                <a:cubicBezTo>
                  <a:pt x="6920" y="12591"/>
                  <a:pt x="6458" y="12558"/>
                  <a:pt x="5882" y="12523"/>
                </a:cubicBezTo>
                <a:cubicBezTo>
                  <a:pt x="5437" y="12496"/>
                  <a:pt x="4807" y="12434"/>
                  <a:pt x="4259" y="12363"/>
                </a:cubicBezTo>
                <a:cubicBezTo>
                  <a:pt x="3069" y="12209"/>
                  <a:pt x="2890" y="12193"/>
                  <a:pt x="2341" y="12192"/>
                </a:cubicBezTo>
                <a:cubicBezTo>
                  <a:pt x="1644" y="12191"/>
                  <a:pt x="1457" y="12226"/>
                  <a:pt x="803" y="12480"/>
                </a:cubicBezTo>
                <a:cubicBezTo>
                  <a:pt x="607" y="12556"/>
                  <a:pt x="403" y="12639"/>
                  <a:pt x="350" y="12664"/>
                </a:cubicBezTo>
                <a:cubicBezTo>
                  <a:pt x="242" y="12715"/>
                  <a:pt x="117" y="12861"/>
                  <a:pt x="55" y="13010"/>
                </a:cubicBezTo>
                <a:cubicBezTo>
                  <a:pt x="-3" y="13149"/>
                  <a:pt x="-18" y="13376"/>
                  <a:pt x="23" y="13472"/>
                </a:cubicBezTo>
                <a:cubicBezTo>
                  <a:pt x="130" y="13719"/>
                  <a:pt x="490" y="14408"/>
                  <a:pt x="712" y="14792"/>
                </a:cubicBezTo>
                <a:cubicBezTo>
                  <a:pt x="787" y="14921"/>
                  <a:pt x="935" y="15206"/>
                  <a:pt x="1039" y="15424"/>
                </a:cubicBezTo>
                <a:cubicBezTo>
                  <a:pt x="1200" y="15764"/>
                  <a:pt x="1559" y="16396"/>
                  <a:pt x="1769" y="16707"/>
                </a:cubicBezTo>
                <a:lnTo>
                  <a:pt x="1831" y="16799"/>
                </a:lnTo>
                <a:lnTo>
                  <a:pt x="1782" y="16906"/>
                </a:lnTo>
                <a:cubicBezTo>
                  <a:pt x="1717" y="17046"/>
                  <a:pt x="1734" y="17185"/>
                  <a:pt x="1818" y="17194"/>
                </a:cubicBezTo>
                <a:cubicBezTo>
                  <a:pt x="1851" y="17197"/>
                  <a:pt x="1870" y="17210"/>
                  <a:pt x="1865" y="17224"/>
                </a:cubicBezTo>
                <a:cubicBezTo>
                  <a:pt x="1775" y="17482"/>
                  <a:pt x="1779" y="17610"/>
                  <a:pt x="1880" y="17790"/>
                </a:cubicBezTo>
                <a:cubicBezTo>
                  <a:pt x="1922" y="17866"/>
                  <a:pt x="1970" y="17976"/>
                  <a:pt x="1985" y="18034"/>
                </a:cubicBezTo>
                <a:cubicBezTo>
                  <a:pt x="2021" y="18164"/>
                  <a:pt x="2040" y="18219"/>
                  <a:pt x="2108" y="18373"/>
                </a:cubicBezTo>
                <a:cubicBezTo>
                  <a:pt x="2137" y="18440"/>
                  <a:pt x="2165" y="18516"/>
                  <a:pt x="2172" y="18543"/>
                </a:cubicBezTo>
                <a:cubicBezTo>
                  <a:pt x="2191" y="18627"/>
                  <a:pt x="2329" y="18800"/>
                  <a:pt x="2419" y="18855"/>
                </a:cubicBezTo>
                <a:cubicBezTo>
                  <a:pt x="2493" y="18899"/>
                  <a:pt x="2504" y="18917"/>
                  <a:pt x="2495" y="18965"/>
                </a:cubicBezTo>
                <a:cubicBezTo>
                  <a:pt x="2489" y="19002"/>
                  <a:pt x="2498" y="19024"/>
                  <a:pt x="2520" y="19029"/>
                </a:cubicBezTo>
                <a:cubicBezTo>
                  <a:pt x="2538" y="19034"/>
                  <a:pt x="2545" y="19045"/>
                  <a:pt x="2537" y="19054"/>
                </a:cubicBezTo>
                <a:cubicBezTo>
                  <a:pt x="2529" y="19062"/>
                  <a:pt x="2534" y="19085"/>
                  <a:pt x="2549" y="19104"/>
                </a:cubicBezTo>
                <a:cubicBezTo>
                  <a:pt x="2590" y="19154"/>
                  <a:pt x="2546" y="19174"/>
                  <a:pt x="2473" y="19138"/>
                </a:cubicBezTo>
                <a:cubicBezTo>
                  <a:pt x="2387" y="19094"/>
                  <a:pt x="2121" y="18989"/>
                  <a:pt x="2098" y="18989"/>
                </a:cubicBezTo>
                <a:cubicBezTo>
                  <a:pt x="2087" y="18989"/>
                  <a:pt x="2100" y="19013"/>
                  <a:pt x="2127" y="19042"/>
                </a:cubicBezTo>
                <a:cubicBezTo>
                  <a:pt x="2155" y="19071"/>
                  <a:pt x="2174" y="19099"/>
                  <a:pt x="2172" y="19105"/>
                </a:cubicBezTo>
                <a:cubicBezTo>
                  <a:pt x="2169" y="19111"/>
                  <a:pt x="2208" y="19134"/>
                  <a:pt x="2255" y="19155"/>
                </a:cubicBezTo>
                <a:cubicBezTo>
                  <a:pt x="2363" y="19203"/>
                  <a:pt x="2376" y="19242"/>
                  <a:pt x="2294" y="19267"/>
                </a:cubicBezTo>
                <a:cubicBezTo>
                  <a:pt x="2240" y="19283"/>
                  <a:pt x="2220" y="19279"/>
                  <a:pt x="2115" y="19228"/>
                </a:cubicBezTo>
                <a:cubicBezTo>
                  <a:pt x="2050" y="19196"/>
                  <a:pt x="1953" y="19140"/>
                  <a:pt x="1899" y="19104"/>
                </a:cubicBezTo>
                <a:cubicBezTo>
                  <a:pt x="1797" y="19034"/>
                  <a:pt x="1764" y="19026"/>
                  <a:pt x="1718" y="19057"/>
                </a:cubicBezTo>
                <a:cubicBezTo>
                  <a:pt x="1697" y="19071"/>
                  <a:pt x="1699" y="19086"/>
                  <a:pt x="1725" y="19120"/>
                </a:cubicBezTo>
                <a:cubicBezTo>
                  <a:pt x="1772" y="19180"/>
                  <a:pt x="1985" y="19300"/>
                  <a:pt x="2024" y="19290"/>
                </a:cubicBezTo>
                <a:cubicBezTo>
                  <a:pt x="2042" y="19285"/>
                  <a:pt x="2068" y="19295"/>
                  <a:pt x="2081" y="19311"/>
                </a:cubicBezTo>
                <a:cubicBezTo>
                  <a:pt x="2101" y="19335"/>
                  <a:pt x="2068" y="19355"/>
                  <a:pt x="1872" y="19440"/>
                </a:cubicBezTo>
                <a:cubicBezTo>
                  <a:pt x="1746" y="19495"/>
                  <a:pt x="1635" y="19540"/>
                  <a:pt x="1627" y="19540"/>
                </a:cubicBezTo>
                <a:cubicBezTo>
                  <a:pt x="1576" y="19540"/>
                  <a:pt x="1119" y="19848"/>
                  <a:pt x="1009" y="19957"/>
                </a:cubicBezTo>
                <a:cubicBezTo>
                  <a:pt x="650" y="20312"/>
                  <a:pt x="678" y="20656"/>
                  <a:pt x="1088" y="20948"/>
                </a:cubicBezTo>
                <a:cubicBezTo>
                  <a:pt x="1327" y="21118"/>
                  <a:pt x="1666" y="21232"/>
                  <a:pt x="2255" y="21340"/>
                </a:cubicBezTo>
                <a:cubicBezTo>
                  <a:pt x="2320" y="21352"/>
                  <a:pt x="2375" y="21366"/>
                  <a:pt x="2427" y="21377"/>
                </a:cubicBezTo>
                <a:lnTo>
                  <a:pt x="2439" y="21368"/>
                </a:lnTo>
                <a:lnTo>
                  <a:pt x="2598" y="21392"/>
                </a:lnTo>
                <a:cubicBezTo>
                  <a:pt x="2693" y="21406"/>
                  <a:pt x="2742" y="21420"/>
                  <a:pt x="2748" y="21432"/>
                </a:cubicBezTo>
                <a:cubicBezTo>
                  <a:pt x="2769" y="21432"/>
                  <a:pt x="2787" y="21431"/>
                  <a:pt x="2807" y="21431"/>
                </a:cubicBezTo>
                <a:cubicBezTo>
                  <a:pt x="2838" y="21423"/>
                  <a:pt x="2883" y="21420"/>
                  <a:pt x="2964" y="21426"/>
                </a:cubicBezTo>
                <a:cubicBezTo>
                  <a:pt x="3043" y="21432"/>
                  <a:pt x="3260" y="21429"/>
                  <a:pt x="3447" y="21419"/>
                </a:cubicBezTo>
                <a:cubicBezTo>
                  <a:pt x="3817" y="21400"/>
                  <a:pt x="3874" y="21409"/>
                  <a:pt x="3790" y="21470"/>
                </a:cubicBezTo>
                <a:cubicBezTo>
                  <a:pt x="3765" y="21488"/>
                  <a:pt x="3741" y="21512"/>
                  <a:pt x="3739" y="21523"/>
                </a:cubicBezTo>
                <a:cubicBezTo>
                  <a:pt x="3736" y="21534"/>
                  <a:pt x="3726" y="21554"/>
                  <a:pt x="3717" y="21570"/>
                </a:cubicBezTo>
                <a:cubicBezTo>
                  <a:pt x="3702" y="21593"/>
                  <a:pt x="3714" y="21599"/>
                  <a:pt x="3783" y="21599"/>
                </a:cubicBezTo>
                <a:cubicBezTo>
                  <a:pt x="3892" y="21598"/>
                  <a:pt x="4018" y="21567"/>
                  <a:pt x="4298" y="21474"/>
                </a:cubicBezTo>
                <a:cubicBezTo>
                  <a:pt x="4425" y="21432"/>
                  <a:pt x="4565" y="21388"/>
                  <a:pt x="4609" y="21374"/>
                </a:cubicBezTo>
                <a:cubicBezTo>
                  <a:pt x="4653" y="21360"/>
                  <a:pt x="4688" y="21343"/>
                  <a:pt x="4688" y="21335"/>
                </a:cubicBezTo>
                <a:cubicBezTo>
                  <a:pt x="4688" y="21328"/>
                  <a:pt x="4730" y="21309"/>
                  <a:pt x="4781" y="21293"/>
                </a:cubicBezTo>
                <a:cubicBezTo>
                  <a:pt x="4923" y="21250"/>
                  <a:pt x="5199" y="21146"/>
                  <a:pt x="5389" y="21064"/>
                </a:cubicBezTo>
                <a:cubicBezTo>
                  <a:pt x="5484" y="21023"/>
                  <a:pt x="5621" y="20969"/>
                  <a:pt x="5696" y="20943"/>
                </a:cubicBezTo>
                <a:cubicBezTo>
                  <a:pt x="5770" y="20917"/>
                  <a:pt x="5844" y="20887"/>
                  <a:pt x="5857" y="20876"/>
                </a:cubicBezTo>
                <a:cubicBezTo>
                  <a:pt x="5871" y="20866"/>
                  <a:pt x="5954" y="20833"/>
                  <a:pt x="6041" y="20804"/>
                </a:cubicBezTo>
                <a:cubicBezTo>
                  <a:pt x="6129" y="20774"/>
                  <a:pt x="6229" y="20735"/>
                  <a:pt x="6265" y="20720"/>
                </a:cubicBezTo>
                <a:cubicBezTo>
                  <a:pt x="6300" y="20704"/>
                  <a:pt x="6421" y="20663"/>
                  <a:pt x="6534" y="20626"/>
                </a:cubicBezTo>
                <a:cubicBezTo>
                  <a:pt x="6648" y="20589"/>
                  <a:pt x="6759" y="20552"/>
                  <a:pt x="6780" y="20544"/>
                </a:cubicBezTo>
                <a:cubicBezTo>
                  <a:pt x="6800" y="20536"/>
                  <a:pt x="6874" y="20506"/>
                  <a:pt x="6946" y="20477"/>
                </a:cubicBezTo>
                <a:lnTo>
                  <a:pt x="7081" y="20426"/>
                </a:lnTo>
                <a:lnTo>
                  <a:pt x="7165" y="20493"/>
                </a:lnTo>
                <a:cubicBezTo>
                  <a:pt x="7275" y="20581"/>
                  <a:pt x="7420" y="20635"/>
                  <a:pt x="7601" y="20657"/>
                </a:cubicBezTo>
                <a:cubicBezTo>
                  <a:pt x="7788" y="20679"/>
                  <a:pt x="8213" y="20679"/>
                  <a:pt x="8516" y="20657"/>
                </a:cubicBezTo>
                <a:cubicBezTo>
                  <a:pt x="8776" y="20638"/>
                  <a:pt x="8856" y="20653"/>
                  <a:pt x="8727" y="20697"/>
                </a:cubicBezTo>
                <a:cubicBezTo>
                  <a:pt x="8524" y="20766"/>
                  <a:pt x="8439" y="20862"/>
                  <a:pt x="8548" y="20901"/>
                </a:cubicBezTo>
                <a:cubicBezTo>
                  <a:pt x="8675" y="20945"/>
                  <a:pt x="9223" y="20874"/>
                  <a:pt x="9592" y="20765"/>
                </a:cubicBezTo>
                <a:cubicBezTo>
                  <a:pt x="9801" y="20703"/>
                  <a:pt x="10281" y="20508"/>
                  <a:pt x="10468" y="20409"/>
                </a:cubicBezTo>
                <a:cubicBezTo>
                  <a:pt x="10619" y="20329"/>
                  <a:pt x="10628" y="20320"/>
                  <a:pt x="10635" y="20249"/>
                </a:cubicBezTo>
                <a:cubicBezTo>
                  <a:pt x="10641" y="20182"/>
                  <a:pt x="10624" y="20155"/>
                  <a:pt x="10468" y="19976"/>
                </a:cubicBezTo>
                <a:cubicBezTo>
                  <a:pt x="10373" y="19867"/>
                  <a:pt x="10288" y="19751"/>
                  <a:pt x="10279" y="19719"/>
                </a:cubicBezTo>
                <a:cubicBezTo>
                  <a:pt x="10270" y="19687"/>
                  <a:pt x="10255" y="19649"/>
                  <a:pt x="10242" y="19634"/>
                </a:cubicBezTo>
                <a:cubicBezTo>
                  <a:pt x="10230" y="19618"/>
                  <a:pt x="10215" y="19560"/>
                  <a:pt x="10210" y="19504"/>
                </a:cubicBezTo>
                <a:cubicBezTo>
                  <a:pt x="10205" y="19449"/>
                  <a:pt x="10183" y="19349"/>
                  <a:pt x="10161" y="19283"/>
                </a:cubicBezTo>
                <a:cubicBezTo>
                  <a:pt x="10140" y="19217"/>
                  <a:pt x="10129" y="19157"/>
                  <a:pt x="10137" y="19149"/>
                </a:cubicBezTo>
                <a:cubicBezTo>
                  <a:pt x="10144" y="19141"/>
                  <a:pt x="10203" y="19117"/>
                  <a:pt x="10267" y="19096"/>
                </a:cubicBezTo>
                <a:cubicBezTo>
                  <a:pt x="10432" y="19040"/>
                  <a:pt x="10621" y="18937"/>
                  <a:pt x="10740" y="18839"/>
                </a:cubicBezTo>
                <a:cubicBezTo>
                  <a:pt x="10796" y="18792"/>
                  <a:pt x="10852" y="18756"/>
                  <a:pt x="10863" y="18758"/>
                </a:cubicBezTo>
                <a:cubicBezTo>
                  <a:pt x="10874" y="18760"/>
                  <a:pt x="10877" y="18752"/>
                  <a:pt x="10870" y="18740"/>
                </a:cubicBezTo>
                <a:cubicBezTo>
                  <a:pt x="10855" y="18715"/>
                  <a:pt x="10996" y="18620"/>
                  <a:pt x="11177" y="18532"/>
                </a:cubicBezTo>
                <a:cubicBezTo>
                  <a:pt x="11366" y="18439"/>
                  <a:pt x="11677" y="18149"/>
                  <a:pt x="11714" y="18029"/>
                </a:cubicBezTo>
                <a:cubicBezTo>
                  <a:pt x="11721" y="18004"/>
                  <a:pt x="11765" y="17967"/>
                  <a:pt x="11814" y="17942"/>
                </a:cubicBezTo>
                <a:cubicBezTo>
                  <a:pt x="11925" y="17886"/>
                  <a:pt x="11948" y="17870"/>
                  <a:pt x="12109" y="17743"/>
                </a:cubicBezTo>
                <a:cubicBezTo>
                  <a:pt x="12253" y="17628"/>
                  <a:pt x="12321" y="17552"/>
                  <a:pt x="12349" y="17467"/>
                </a:cubicBezTo>
                <a:cubicBezTo>
                  <a:pt x="12359" y="17435"/>
                  <a:pt x="12420" y="17361"/>
                  <a:pt x="12486" y="17303"/>
                </a:cubicBezTo>
                <a:cubicBezTo>
                  <a:pt x="12552" y="17246"/>
                  <a:pt x="12628" y="17169"/>
                  <a:pt x="12655" y="17132"/>
                </a:cubicBezTo>
                <a:cubicBezTo>
                  <a:pt x="12709" y="17060"/>
                  <a:pt x="12777" y="16873"/>
                  <a:pt x="12778" y="16793"/>
                </a:cubicBezTo>
                <a:cubicBezTo>
                  <a:pt x="12778" y="16765"/>
                  <a:pt x="12799" y="16731"/>
                  <a:pt x="12822" y="16717"/>
                </a:cubicBezTo>
                <a:cubicBezTo>
                  <a:pt x="12883" y="16682"/>
                  <a:pt x="13244" y="16558"/>
                  <a:pt x="13288" y="16558"/>
                </a:cubicBezTo>
                <a:cubicBezTo>
                  <a:pt x="13308" y="16558"/>
                  <a:pt x="13397" y="16534"/>
                  <a:pt x="13487" y="16504"/>
                </a:cubicBezTo>
                <a:cubicBezTo>
                  <a:pt x="13577" y="16473"/>
                  <a:pt x="13813" y="16396"/>
                  <a:pt x="14012" y="16332"/>
                </a:cubicBezTo>
                <a:cubicBezTo>
                  <a:pt x="14210" y="16268"/>
                  <a:pt x="14388" y="16206"/>
                  <a:pt x="14404" y="16193"/>
                </a:cubicBezTo>
                <a:cubicBezTo>
                  <a:pt x="14420" y="16181"/>
                  <a:pt x="14443" y="16169"/>
                  <a:pt x="14455" y="16169"/>
                </a:cubicBezTo>
                <a:cubicBezTo>
                  <a:pt x="14468" y="16169"/>
                  <a:pt x="14540" y="16151"/>
                  <a:pt x="14617" y="16127"/>
                </a:cubicBezTo>
                <a:cubicBezTo>
                  <a:pt x="14694" y="16103"/>
                  <a:pt x="14763" y="16081"/>
                  <a:pt x="14769" y="16080"/>
                </a:cubicBezTo>
                <a:cubicBezTo>
                  <a:pt x="14776" y="16079"/>
                  <a:pt x="14819" y="16074"/>
                  <a:pt x="14863" y="16067"/>
                </a:cubicBezTo>
                <a:cubicBezTo>
                  <a:pt x="14906" y="16060"/>
                  <a:pt x="14985" y="16041"/>
                  <a:pt x="15039" y="16024"/>
                </a:cubicBezTo>
                <a:cubicBezTo>
                  <a:pt x="15093" y="16006"/>
                  <a:pt x="15147" y="15991"/>
                  <a:pt x="15159" y="15991"/>
                </a:cubicBezTo>
                <a:cubicBezTo>
                  <a:pt x="15182" y="15991"/>
                  <a:pt x="15420" y="15926"/>
                  <a:pt x="15525" y="15891"/>
                </a:cubicBezTo>
                <a:cubicBezTo>
                  <a:pt x="15554" y="15881"/>
                  <a:pt x="15598" y="15873"/>
                  <a:pt x="15623" y="15872"/>
                </a:cubicBezTo>
                <a:cubicBezTo>
                  <a:pt x="15647" y="15870"/>
                  <a:pt x="15694" y="15858"/>
                  <a:pt x="15728" y="15846"/>
                </a:cubicBezTo>
                <a:cubicBezTo>
                  <a:pt x="15762" y="15833"/>
                  <a:pt x="15806" y="15822"/>
                  <a:pt x="15826" y="15820"/>
                </a:cubicBezTo>
                <a:cubicBezTo>
                  <a:pt x="15878" y="15815"/>
                  <a:pt x="16138" y="15742"/>
                  <a:pt x="16177" y="15721"/>
                </a:cubicBezTo>
                <a:cubicBezTo>
                  <a:pt x="16269" y="15672"/>
                  <a:pt x="16849" y="15534"/>
                  <a:pt x="17094" y="15503"/>
                </a:cubicBezTo>
                <a:cubicBezTo>
                  <a:pt x="17162" y="15495"/>
                  <a:pt x="17266" y="15481"/>
                  <a:pt x="17327" y="15473"/>
                </a:cubicBezTo>
                <a:cubicBezTo>
                  <a:pt x="17388" y="15464"/>
                  <a:pt x="17487" y="15454"/>
                  <a:pt x="17548" y="15448"/>
                </a:cubicBezTo>
                <a:cubicBezTo>
                  <a:pt x="17609" y="15443"/>
                  <a:pt x="17675" y="15434"/>
                  <a:pt x="17695" y="15429"/>
                </a:cubicBezTo>
                <a:cubicBezTo>
                  <a:pt x="17715" y="15424"/>
                  <a:pt x="17743" y="15421"/>
                  <a:pt x="17754" y="15422"/>
                </a:cubicBezTo>
                <a:cubicBezTo>
                  <a:pt x="17830" y="15434"/>
                  <a:pt x="18660" y="15223"/>
                  <a:pt x="18911" y="15130"/>
                </a:cubicBezTo>
                <a:cubicBezTo>
                  <a:pt x="18937" y="15120"/>
                  <a:pt x="18993" y="15100"/>
                  <a:pt x="19039" y="15083"/>
                </a:cubicBezTo>
                <a:cubicBezTo>
                  <a:pt x="19084" y="15066"/>
                  <a:pt x="19122" y="15058"/>
                  <a:pt x="19122" y="15064"/>
                </a:cubicBezTo>
                <a:cubicBezTo>
                  <a:pt x="19122" y="15069"/>
                  <a:pt x="19143" y="15062"/>
                  <a:pt x="19166" y="15049"/>
                </a:cubicBezTo>
                <a:cubicBezTo>
                  <a:pt x="19205" y="15027"/>
                  <a:pt x="19359" y="14967"/>
                  <a:pt x="19647" y="14860"/>
                </a:cubicBezTo>
                <a:cubicBezTo>
                  <a:pt x="19703" y="14839"/>
                  <a:pt x="19768" y="14811"/>
                  <a:pt x="19789" y="14799"/>
                </a:cubicBezTo>
                <a:cubicBezTo>
                  <a:pt x="19811" y="14786"/>
                  <a:pt x="19837" y="14776"/>
                  <a:pt x="19848" y="14776"/>
                </a:cubicBezTo>
                <a:cubicBezTo>
                  <a:pt x="19859" y="14776"/>
                  <a:pt x="19946" y="14734"/>
                  <a:pt x="20042" y="14682"/>
                </a:cubicBezTo>
                <a:cubicBezTo>
                  <a:pt x="20138" y="14630"/>
                  <a:pt x="20262" y="14569"/>
                  <a:pt x="20317" y="14547"/>
                </a:cubicBezTo>
                <a:cubicBezTo>
                  <a:pt x="20371" y="14524"/>
                  <a:pt x="20478" y="14463"/>
                  <a:pt x="20557" y="14412"/>
                </a:cubicBezTo>
                <a:cubicBezTo>
                  <a:pt x="20635" y="14362"/>
                  <a:pt x="20757" y="14300"/>
                  <a:pt x="20827" y="14273"/>
                </a:cubicBezTo>
                <a:cubicBezTo>
                  <a:pt x="20897" y="14247"/>
                  <a:pt x="20982" y="14211"/>
                  <a:pt x="21016" y="14193"/>
                </a:cubicBezTo>
                <a:cubicBezTo>
                  <a:pt x="21066" y="14165"/>
                  <a:pt x="21057" y="14166"/>
                  <a:pt x="20966" y="14199"/>
                </a:cubicBezTo>
                <a:cubicBezTo>
                  <a:pt x="20811" y="14256"/>
                  <a:pt x="20652" y="14284"/>
                  <a:pt x="20618" y="14262"/>
                </a:cubicBezTo>
                <a:cubicBezTo>
                  <a:pt x="20599" y="14250"/>
                  <a:pt x="20615" y="14237"/>
                  <a:pt x="20675" y="14217"/>
                </a:cubicBezTo>
                <a:cubicBezTo>
                  <a:pt x="20720" y="14202"/>
                  <a:pt x="20780" y="14176"/>
                  <a:pt x="20807" y="14160"/>
                </a:cubicBezTo>
                <a:cubicBezTo>
                  <a:pt x="20834" y="14144"/>
                  <a:pt x="20906" y="14113"/>
                  <a:pt x="20966" y="14092"/>
                </a:cubicBezTo>
                <a:cubicBezTo>
                  <a:pt x="21099" y="14047"/>
                  <a:pt x="21185" y="13948"/>
                  <a:pt x="21187" y="13835"/>
                </a:cubicBezTo>
                <a:cubicBezTo>
                  <a:pt x="21189" y="13748"/>
                  <a:pt x="21110" y="13657"/>
                  <a:pt x="20935" y="13546"/>
                </a:cubicBezTo>
                <a:cubicBezTo>
                  <a:pt x="20846" y="13490"/>
                  <a:pt x="20827" y="13470"/>
                  <a:pt x="20849" y="13453"/>
                </a:cubicBezTo>
                <a:cubicBezTo>
                  <a:pt x="20872" y="13434"/>
                  <a:pt x="20887" y="13437"/>
                  <a:pt x="20939" y="13470"/>
                </a:cubicBezTo>
                <a:cubicBezTo>
                  <a:pt x="20965" y="13486"/>
                  <a:pt x="20990" y="13499"/>
                  <a:pt x="21016" y="13509"/>
                </a:cubicBezTo>
                <a:cubicBezTo>
                  <a:pt x="21016" y="13507"/>
                  <a:pt x="21017" y="13505"/>
                  <a:pt x="21018" y="13503"/>
                </a:cubicBezTo>
                <a:cubicBezTo>
                  <a:pt x="21071" y="13353"/>
                  <a:pt x="21034" y="13105"/>
                  <a:pt x="20957" y="13086"/>
                </a:cubicBezTo>
                <a:cubicBezTo>
                  <a:pt x="20940" y="13081"/>
                  <a:pt x="20896" y="13036"/>
                  <a:pt x="20859" y="12984"/>
                </a:cubicBezTo>
                <a:cubicBezTo>
                  <a:pt x="20821" y="12932"/>
                  <a:pt x="20761" y="12853"/>
                  <a:pt x="20726" y="12809"/>
                </a:cubicBezTo>
                <a:cubicBezTo>
                  <a:pt x="20669" y="12737"/>
                  <a:pt x="20666" y="12723"/>
                  <a:pt x="20692" y="12659"/>
                </a:cubicBezTo>
                <a:cubicBezTo>
                  <a:pt x="20707" y="12620"/>
                  <a:pt x="20721" y="12532"/>
                  <a:pt x="20721" y="12464"/>
                </a:cubicBezTo>
                <a:cubicBezTo>
                  <a:pt x="20721" y="12386"/>
                  <a:pt x="20738" y="12301"/>
                  <a:pt x="20768" y="12239"/>
                </a:cubicBezTo>
                <a:cubicBezTo>
                  <a:pt x="20811" y="12149"/>
                  <a:pt x="20813" y="12130"/>
                  <a:pt x="20783" y="12051"/>
                </a:cubicBezTo>
                <a:cubicBezTo>
                  <a:pt x="20756" y="11985"/>
                  <a:pt x="20752" y="11903"/>
                  <a:pt x="20765" y="11699"/>
                </a:cubicBezTo>
                <a:lnTo>
                  <a:pt x="20783" y="11432"/>
                </a:lnTo>
                <a:lnTo>
                  <a:pt x="20979" y="11399"/>
                </a:lnTo>
                <a:cubicBezTo>
                  <a:pt x="21087" y="11379"/>
                  <a:pt x="21234" y="11346"/>
                  <a:pt x="21305" y="11326"/>
                </a:cubicBezTo>
                <a:cubicBezTo>
                  <a:pt x="21436" y="11288"/>
                  <a:pt x="21582" y="11199"/>
                  <a:pt x="21582" y="11155"/>
                </a:cubicBezTo>
                <a:cubicBezTo>
                  <a:pt x="21582" y="11106"/>
                  <a:pt x="21258" y="10526"/>
                  <a:pt x="21209" y="10487"/>
                </a:cubicBezTo>
                <a:cubicBezTo>
                  <a:pt x="21195" y="10476"/>
                  <a:pt x="21189" y="10466"/>
                  <a:pt x="21199" y="10466"/>
                </a:cubicBezTo>
                <a:cubicBezTo>
                  <a:pt x="21209" y="10466"/>
                  <a:pt x="21202" y="10449"/>
                  <a:pt x="21182" y="10429"/>
                </a:cubicBezTo>
                <a:cubicBezTo>
                  <a:pt x="21162" y="10409"/>
                  <a:pt x="21098" y="10303"/>
                  <a:pt x="21040" y="10191"/>
                </a:cubicBezTo>
                <a:cubicBezTo>
                  <a:pt x="20982" y="10080"/>
                  <a:pt x="20927" y="9982"/>
                  <a:pt x="20915" y="9973"/>
                </a:cubicBezTo>
                <a:cubicBezTo>
                  <a:pt x="20903" y="9965"/>
                  <a:pt x="20893" y="9944"/>
                  <a:pt x="20893" y="9926"/>
                </a:cubicBezTo>
                <a:cubicBezTo>
                  <a:pt x="20893" y="9909"/>
                  <a:pt x="20866" y="9854"/>
                  <a:pt x="20834" y="9804"/>
                </a:cubicBezTo>
                <a:cubicBezTo>
                  <a:pt x="20802" y="9753"/>
                  <a:pt x="20738" y="9646"/>
                  <a:pt x="20694" y="9566"/>
                </a:cubicBezTo>
                <a:cubicBezTo>
                  <a:pt x="20650" y="9486"/>
                  <a:pt x="20603" y="9402"/>
                  <a:pt x="20589" y="9380"/>
                </a:cubicBezTo>
                <a:cubicBezTo>
                  <a:pt x="20575" y="9358"/>
                  <a:pt x="20562" y="9333"/>
                  <a:pt x="20559" y="9324"/>
                </a:cubicBezTo>
                <a:cubicBezTo>
                  <a:pt x="20557" y="9315"/>
                  <a:pt x="20552" y="9304"/>
                  <a:pt x="20550" y="9299"/>
                </a:cubicBezTo>
                <a:cubicBezTo>
                  <a:pt x="20547" y="9295"/>
                  <a:pt x="20542" y="9280"/>
                  <a:pt x="20537" y="9267"/>
                </a:cubicBezTo>
                <a:cubicBezTo>
                  <a:pt x="20533" y="9254"/>
                  <a:pt x="20510" y="9199"/>
                  <a:pt x="20488" y="9146"/>
                </a:cubicBezTo>
                <a:cubicBezTo>
                  <a:pt x="20467" y="9093"/>
                  <a:pt x="20453" y="9042"/>
                  <a:pt x="20459" y="9031"/>
                </a:cubicBezTo>
                <a:cubicBezTo>
                  <a:pt x="20465" y="9020"/>
                  <a:pt x="20463" y="9005"/>
                  <a:pt x="20451" y="8997"/>
                </a:cubicBezTo>
                <a:cubicBezTo>
                  <a:pt x="20440" y="8989"/>
                  <a:pt x="20424" y="8954"/>
                  <a:pt x="20417" y="8918"/>
                </a:cubicBezTo>
                <a:cubicBezTo>
                  <a:pt x="20410" y="8882"/>
                  <a:pt x="20378" y="8788"/>
                  <a:pt x="20346" y="8708"/>
                </a:cubicBezTo>
                <a:cubicBezTo>
                  <a:pt x="20265" y="8505"/>
                  <a:pt x="20212" y="8350"/>
                  <a:pt x="20152" y="8133"/>
                </a:cubicBezTo>
                <a:cubicBezTo>
                  <a:pt x="20090" y="7905"/>
                  <a:pt x="19864" y="7424"/>
                  <a:pt x="19699" y="7168"/>
                </a:cubicBezTo>
                <a:cubicBezTo>
                  <a:pt x="19681" y="7141"/>
                  <a:pt x="19595" y="7000"/>
                  <a:pt x="19505" y="6853"/>
                </a:cubicBezTo>
                <a:cubicBezTo>
                  <a:pt x="19414" y="6706"/>
                  <a:pt x="19324" y="6563"/>
                  <a:pt x="19306" y="6536"/>
                </a:cubicBezTo>
                <a:cubicBezTo>
                  <a:pt x="19217" y="6404"/>
                  <a:pt x="19217" y="6060"/>
                  <a:pt x="19306" y="6011"/>
                </a:cubicBezTo>
                <a:cubicBezTo>
                  <a:pt x="19352" y="5986"/>
                  <a:pt x="19360" y="6000"/>
                  <a:pt x="19392" y="6158"/>
                </a:cubicBezTo>
                <a:cubicBezTo>
                  <a:pt x="19413" y="6262"/>
                  <a:pt x="19413" y="6315"/>
                  <a:pt x="19392" y="6366"/>
                </a:cubicBezTo>
                <a:cubicBezTo>
                  <a:pt x="19362" y="6439"/>
                  <a:pt x="19369" y="6462"/>
                  <a:pt x="19409" y="6428"/>
                </a:cubicBezTo>
                <a:cubicBezTo>
                  <a:pt x="19450" y="6392"/>
                  <a:pt x="19491" y="6278"/>
                  <a:pt x="19507" y="6150"/>
                </a:cubicBezTo>
                <a:cubicBezTo>
                  <a:pt x="19516" y="6081"/>
                  <a:pt x="19533" y="6022"/>
                  <a:pt x="19544" y="6017"/>
                </a:cubicBezTo>
                <a:cubicBezTo>
                  <a:pt x="19556" y="6013"/>
                  <a:pt x="19566" y="5978"/>
                  <a:pt x="19566" y="5941"/>
                </a:cubicBezTo>
                <a:cubicBezTo>
                  <a:pt x="19566" y="5817"/>
                  <a:pt x="19764" y="5478"/>
                  <a:pt x="19831" y="5487"/>
                </a:cubicBezTo>
                <a:cubicBezTo>
                  <a:pt x="19847" y="5489"/>
                  <a:pt x="19862" y="5472"/>
                  <a:pt x="19863" y="5447"/>
                </a:cubicBezTo>
                <a:cubicBezTo>
                  <a:pt x="19867" y="5354"/>
                  <a:pt x="19856" y="4998"/>
                  <a:pt x="19848" y="4989"/>
                </a:cubicBezTo>
                <a:cubicBezTo>
                  <a:pt x="19844" y="4985"/>
                  <a:pt x="19832" y="4927"/>
                  <a:pt x="19824" y="4860"/>
                </a:cubicBezTo>
                <a:cubicBezTo>
                  <a:pt x="19803" y="4705"/>
                  <a:pt x="19767" y="4603"/>
                  <a:pt x="19529" y="4089"/>
                </a:cubicBezTo>
                <a:cubicBezTo>
                  <a:pt x="19424" y="3862"/>
                  <a:pt x="19351" y="3655"/>
                  <a:pt x="19333" y="3538"/>
                </a:cubicBezTo>
                <a:cubicBezTo>
                  <a:pt x="19324" y="3476"/>
                  <a:pt x="19309" y="3403"/>
                  <a:pt x="19301" y="3377"/>
                </a:cubicBezTo>
                <a:cubicBezTo>
                  <a:pt x="19294" y="3350"/>
                  <a:pt x="19290" y="3314"/>
                  <a:pt x="19292" y="3296"/>
                </a:cubicBezTo>
                <a:cubicBezTo>
                  <a:pt x="19293" y="3278"/>
                  <a:pt x="19268" y="3202"/>
                  <a:pt x="19235" y="3126"/>
                </a:cubicBezTo>
                <a:cubicBezTo>
                  <a:pt x="19203" y="3050"/>
                  <a:pt x="19141" y="2904"/>
                  <a:pt x="19098" y="2801"/>
                </a:cubicBezTo>
                <a:cubicBezTo>
                  <a:pt x="19055" y="2699"/>
                  <a:pt x="19005" y="2587"/>
                  <a:pt x="18987" y="2551"/>
                </a:cubicBezTo>
                <a:cubicBezTo>
                  <a:pt x="18970" y="2515"/>
                  <a:pt x="18936" y="2430"/>
                  <a:pt x="18914" y="2363"/>
                </a:cubicBezTo>
                <a:cubicBezTo>
                  <a:pt x="18878" y="2256"/>
                  <a:pt x="18676" y="1865"/>
                  <a:pt x="18634" y="1822"/>
                </a:cubicBezTo>
                <a:cubicBezTo>
                  <a:pt x="18626" y="1813"/>
                  <a:pt x="18619" y="1802"/>
                  <a:pt x="18617" y="1798"/>
                </a:cubicBezTo>
                <a:cubicBezTo>
                  <a:pt x="18614" y="1789"/>
                  <a:pt x="18555" y="1701"/>
                  <a:pt x="18494" y="1615"/>
                </a:cubicBezTo>
                <a:cubicBezTo>
                  <a:pt x="18474" y="1586"/>
                  <a:pt x="18439" y="1539"/>
                  <a:pt x="18414" y="1512"/>
                </a:cubicBezTo>
                <a:cubicBezTo>
                  <a:pt x="18388" y="1485"/>
                  <a:pt x="18360" y="1447"/>
                  <a:pt x="18350" y="1426"/>
                </a:cubicBezTo>
                <a:cubicBezTo>
                  <a:pt x="18319" y="1361"/>
                  <a:pt x="17941" y="973"/>
                  <a:pt x="17803" y="864"/>
                </a:cubicBezTo>
                <a:cubicBezTo>
                  <a:pt x="17672" y="760"/>
                  <a:pt x="17290" y="520"/>
                  <a:pt x="17136" y="444"/>
                </a:cubicBezTo>
                <a:cubicBezTo>
                  <a:pt x="17052" y="402"/>
                  <a:pt x="16961" y="349"/>
                  <a:pt x="16932" y="326"/>
                </a:cubicBezTo>
                <a:cubicBezTo>
                  <a:pt x="16843" y="251"/>
                  <a:pt x="16581" y="112"/>
                  <a:pt x="16491" y="93"/>
                </a:cubicBezTo>
                <a:cubicBezTo>
                  <a:pt x="16444" y="83"/>
                  <a:pt x="16393" y="68"/>
                  <a:pt x="16376" y="59"/>
                </a:cubicBezTo>
                <a:cubicBezTo>
                  <a:pt x="16358" y="50"/>
                  <a:pt x="16292" y="47"/>
                  <a:pt x="16226" y="53"/>
                </a:cubicBezTo>
                <a:cubicBezTo>
                  <a:pt x="16135" y="61"/>
                  <a:pt x="16088" y="57"/>
                  <a:pt x="16013" y="32"/>
                </a:cubicBezTo>
                <a:cubicBezTo>
                  <a:pt x="15957" y="13"/>
                  <a:pt x="15900" y="3"/>
                  <a:pt x="15851" y="1"/>
                </a:cubicBezTo>
                <a:close/>
                <a:moveTo>
                  <a:pt x="7049" y="7144"/>
                </a:moveTo>
                <a:cubicBezTo>
                  <a:pt x="7044" y="7143"/>
                  <a:pt x="7040" y="7145"/>
                  <a:pt x="7035" y="7148"/>
                </a:cubicBezTo>
                <a:cubicBezTo>
                  <a:pt x="7027" y="7154"/>
                  <a:pt x="7029" y="7168"/>
                  <a:pt x="7040" y="7179"/>
                </a:cubicBezTo>
                <a:cubicBezTo>
                  <a:pt x="7055" y="7196"/>
                  <a:pt x="7061" y="7196"/>
                  <a:pt x="7069" y="7179"/>
                </a:cubicBezTo>
                <a:cubicBezTo>
                  <a:pt x="7078" y="7162"/>
                  <a:pt x="7065" y="7145"/>
                  <a:pt x="7049" y="7144"/>
                </a:cubicBezTo>
                <a:close/>
                <a:moveTo>
                  <a:pt x="6735" y="7994"/>
                </a:moveTo>
                <a:cubicBezTo>
                  <a:pt x="6733" y="7995"/>
                  <a:pt x="6731" y="8000"/>
                  <a:pt x="6731" y="8010"/>
                </a:cubicBezTo>
                <a:cubicBezTo>
                  <a:pt x="6729" y="8027"/>
                  <a:pt x="6735" y="8036"/>
                  <a:pt x="6743" y="8031"/>
                </a:cubicBezTo>
                <a:cubicBezTo>
                  <a:pt x="6751" y="8025"/>
                  <a:pt x="6752" y="8012"/>
                  <a:pt x="6745" y="8000"/>
                </a:cubicBezTo>
                <a:cubicBezTo>
                  <a:pt x="6741" y="7994"/>
                  <a:pt x="6738" y="7992"/>
                  <a:pt x="6735" y="7994"/>
                </a:cubicBezTo>
                <a:close/>
                <a:moveTo>
                  <a:pt x="5038" y="15072"/>
                </a:moveTo>
                <a:cubicBezTo>
                  <a:pt x="5197" y="15079"/>
                  <a:pt x="5543" y="15165"/>
                  <a:pt x="6024" y="15317"/>
                </a:cubicBezTo>
                <a:cubicBezTo>
                  <a:pt x="6364" y="15425"/>
                  <a:pt x="6443" y="15448"/>
                  <a:pt x="6780" y="15545"/>
                </a:cubicBezTo>
                <a:cubicBezTo>
                  <a:pt x="7219" y="15672"/>
                  <a:pt x="7523" y="15749"/>
                  <a:pt x="8150" y="15888"/>
                </a:cubicBezTo>
                <a:cubicBezTo>
                  <a:pt x="8682" y="16006"/>
                  <a:pt x="8766" y="16046"/>
                  <a:pt x="8643" y="16132"/>
                </a:cubicBezTo>
                <a:cubicBezTo>
                  <a:pt x="8593" y="16167"/>
                  <a:pt x="8593" y="16172"/>
                  <a:pt x="8631" y="16200"/>
                </a:cubicBezTo>
                <a:cubicBezTo>
                  <a:pt x="8654" y="16216"/>
                  <a:pt x="8673" y="16233"/>
                  <a:pt x="8673" y="16237"/>
                </a:cubicBezTo>
                <a:cubicBezTo>
                  <a:pt x="8673" y="16241"/>
                  <a:pt x="8599" y="16276"/>
                  <a:pt x="8511" y="16314"/>
                </a:cubicBezTo>
                <a:cubicBezTo>
                  <a:pt x="8423" y="16353"/>
                  <a:pt x="8352" y="16390"/>
                  <a:pt x="8352" y="16397"/>
                </a:cubicBezTo>
                <a:cubicBezTo>
                  <a:pt x="8352" y="16404"/>
                  <a:pt x="8314" y="16426"/>
                  <a:pt x="8266" y="16445"/>
                </a:cubicBezTo>
                <a:cubicBezTo>
                  <a:pt x="8161" y="16488"/>
                  <a:pt x="7926" y="16676"/>
                  <a:pt x="7893" y="16744"/>
                </a:cubicBezTo>
                <a:cubicBezTo>
                  <a:pt x="7880" y="16771"/>
                  <a:pt x="7855" y="16795"/>
                  <a:pt x="7839" y="16796"/>
                </a:cubicBezTo>
                <a:cubicBezTo>
                  <a:pt x="7782" y="16800"/>
                  <a:pt x="7782" y="16803"/>
                  <a:pt x="7812" y="16827"/>
                </a:cubicBezTo>
                <a:cubicBezTo>
                  <a:pt x="7851" y="16858"/>
                  <a:pt x="7799" y="16908"/>
                  <a:pt x="7753" y="16883"/>
                </a:cubicBezTo>
                <a:cubicBezTo>
                  <a:pt x="7723" y="16867"/>
                  <a:pt x="7679" y="16870"/>
                  <a:pt x="7481" y="16896"/>
                </a:cubicBezTo>
                <a:cubicBezTo>
                  <a:pt x="7414" y="16905"/>
                  <a:pt x="7350" y="16910"/>
                  <a:pt x="7341" y="16906"/>
                </a:cubicBezTo>
                <a:cubicBezTo>
                  <a:pt x="7332" y="16902"/>
                  <a:pt x="7291" y="16907"/>
                  <a:pt x="7253" y="16917"/>
                </a:cubicBezTo>
                <a:cubicBezTo>
                  <a:pt x="7215" y="16928"/>
                  <a:pt x="7174" y="16935"/>
                  <a:pt x="7162" y="16933"/>
                </a:cubicBezTo>
                <a:cubicBezTo>
                  <a:pt x="7111" y="16925"/>
                  <a:pt x="6614" y="16986"/>
                  <a:pt x="6564" y="17006"/>
                </a:cubicBezTo>
                <a:cubicBezTo>
                  <a:pt x="6534" y="17018"/>
                  <a:pt x="6495" y="17029"/>
                  <a:pt x="6478" y="17029"/>
                </a:cubicBezTo>
                <a:cubicBezTo>
                  <a:pt x="6461" y="17029"/>
                  <a:pt x="6418" y="17042"/>
                  <a:pt x="6385" y="17059"/>
                </a:cubicBezTo>
                <a:cubicBezTo>
                  <a:pt x="6337" y="17084"/>
                  <a:pt x="6317" y="17087"/>
                  <a:pt x="6289" y="17072"/>
                </a:cubicBezTo>
                <a:cubicBezTo>
                  <a:pt x="6260" y="17057"/>
                  <a:pt x="6256" y="17058"/>
                  <a:pt x="6269" y="17082"/>
                </a:cubicBezTo>
                <a:cubicBezTo>
                  <a:pt x="6282" y="17104"/>
                  <a:pt x="6268" y="17116"/>
                  <a:pt x="6218" y="17129"/>
                </a:cubicBezTo>
                <a:cubicBezTo>
                  <a:pt x="6181" y="17139"/>
                  <a:pt x="6130" y="17148"/>
                  <a:pt x="6105" y="17150"/>
                </a:cubicBezTo>
                <a:cubicBezTo>
                  <a:pt x="6080" y="17152"/>
                  <a:pt x="6049" y="17165"/>
                  <a:pt x="6037" y="17179"/>
                </a:cubicBezTo>
                <a:cubicBezTo>
                  <a:pt x="6024" y="17193"/>
                  <a:pt x="5999" y="17202"/>
                  <a:pt x="5980" y="17197"/>
                </a:cubicBezTo>
                <a:cubicBezTo>
                  <a:pt x="5959" y="17191"/>
                  <a:pt x="5909" y="17223"/>
                  <a:pt x="5845" y="17279"/>
                </a:cubicBezTo>
                <a:cubicBezTo>
                  <a:pt x="5756" y="17359"/>
                  <a:pt x="5680" y="17392"/>
                  <a:pt x="5669" y="17357"/>
                </a:cubicBezTo>
                <a:cubicBezTo>
                  <a:pt x="5667" y="17350"/>
                  <a:pt x="5661" y="17337"/>
                  <a:pt x="5659" y="17328"/>
                </a:cubicBezTo>
                <a:cubicBezTo>
                  <a:pt x="5656" y="17319"/>
                  <a:pt x="5643" y="17291"/>
                  <a:pt x="5627" y="17266"/>
                </a:cubicBezTo>
                <a:cubicBezTo>
                  <a:pt x="5611" y="17241"/>
                  <a:pt x="5598" y="17214"/>
                  <a:pt x="5598" y="17205"/>
                </a:cubicBezTo>
                <a:cubicBezTo>
                  <a:pt x="5598" y="17196"/>
                  <a:pt x="5580" y="17166"/>
                  <a:pt x="5556" y="17137"/>
                </a:cubicBezTo>
                <a:cubicBezTo>
                  <a:pt x="5523" y="17098"/>
                  <a:pt x="5509" y="17033"/>
                  <a:pt x="5499" y="16867"/>
                </a:cubicBezTo>
                <a:cubicBezTo>
                  <a:pt x="5491" y="16710"/>
                  <a:pt x="5477" y="16634"/>
                  <a:pt x="5448" y="16597"/>
                </a:cubicBezTo>
                <a:cubicBezTo>
                  <a:pt x="5420" y="16561"/>
                  <a:pt x="5415" y="16540"/>
                  <a:pt x="5433" y="16528"/>
                </a:cubicBezTo>
                <a:cubicBezTo>
                  <a:pt x="5452" y="16516"/>
                  <a:pt x="5447" y="16502"/>
                  <a:pt x="5419" y="16481"/>
                </a:cubicBezTo>
                <a:cubicBezTo>
                  <a:pt x="5385" y="16457"/>
                  <a:pt x="5378" y="16403"/>
                  <a:pt x="5369" y="16177"/>
                </a:cubicBezTo>
                <a:cubicBezTo>
                  <a:pt x="5361" y="15932"/>
                  <a:pt x="5351" y="15881"/>
                  <a:pt x="5281" y="15710"/>
                </a:cubicBezTo>
                <a:cubicBezTo>
                  <a:pt x="5205" y="15522"/>
                  <a:pt x="5149" y="15423"/>
                  <a:pt x="5004" y="15216"/>
                </a:cubicBezTo>
                <a:cubicBezTo>
                  <a:pt x="4964" y="15158"/>
                  <a:pt x="4939" y="15101"/>
                  <a:pt x="4945" y="15090"/>
                </a:cubicBezTo>
                <a:cubicBezTo>
                  <a:pt x="4954" y="15074"/>
                  <a:pt x="4986" y="15069"/>
                  <a:pt x="5038" y="1507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76" name="Causes of Injury"/>
          <p:cNvSpPr txBox="1"/>
          <p:nvPr/>
        </p:nvSpPr>
        <p:spPr>
          <a:xfrm>
            <a:off x="4765334" y="782916"/>
            <a:ext cx="433612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Causes of </a:t>
            </a:r>
            <a:r>
              <a:rPr lang="en-AU" dirty="0" err="1"/>
              <a:t>i</a:t>
            </a:r>
            <a:r>
              <a:rPr dirty="0" err="1"/>
              <a:t>njury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0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Drugs - Sign.jpg" descr="Drugs - Sign.jpg"/>
          <p:cNvPicPr>
            <a:picLocks noChangeAspect="1"/>
          </p:cNvPicPr>
          <p:nvPr/>
        </p:nvPicPr>
        <p:blipFill>
          <a:blip r:embed="rId2"/>
          <a:srcRect t="38079" r="26807" b="28158"/>
          <a:stretch>
            <a:fillRect/>
          </a:stretch>
        </p:blipFill>
        <p:spPr>
          <a:xfrm>
            <a:off x="7251956" y="3254044"/>
            <a:ext cx="4931595" cy="1511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576" extrusionOk="0">
                <a:moveTo>
                  <a:pt x="3268" y="5"/>
                </a:moveTo>
                <a:cubicBezTo>
                  <a:pt x="3268" y="17"/>
                  <a:pt x="3314" y="190"/>
                  <a:pt x="3370" y="391"/>
                </a:cubicBezTo>
                <a:cubicBezTo>
                  <a:pt x="3514" y="899"/>
                  <a:pt x="3524" y="1082"/>
                  <a:pt x="3424" y="1405"/>
                </a:cubicBezTo>
                <a:cubicBezTo>
                  <a:pt x="3275" y="1889"/>
                  <a:pt x="3137" y="2440"/>
                  <a:pt x="3127" y="2595"/>
                </a:cubicBezTo>
                <a:cubicBezTo>
                  <a:pt x="3121" y="2679"/>
                  <a:pt x="3100" y="2964"/>
                  <a:pt x="3078" y="3229"/>
                </a:cubicBezTo>
                <a:cubicBezTo>
                  <a:pt x="3040" y="3697"/>
                  <a:pt x="3040" y="3726"/>
                  <a:pt x="3096" y="4051"/>
                </a:cubicBezTo>
                <a:cubicBezTo>
                  <a:pt x="3127" y="4235"/>
                  <a:pt x="3175" y="4531"/>
                  <a:pt x="3203" y="4708"/>
                </a:cubicBezTo>
                <a:cubicBezTo>
                  <a:pt x="3232" y="4886"/>
                  <a:pt x="3289" y="5146"/>
                  <a:pt x="3330" y="5286"/>
                </a:cubicBezTo>
                <a:lnTo>
                  <a:pt x="3405" y="5541"/>
                </a:lnTo>
                <a:lnTo>
                  <a:pt x="3337" y="5989"/>
                </a:lnTo>
                <a:cubicBezTo>
                  <a:pt x="3299" y="6244"/>
                  <a:pt x="3247" y="6462"/>
                  <a:pt x="3217" y="6493"/>
                </a:cubicBezTo>
                <a:cubicBezTo>
                  <a:pt x="3148" y="6565"/>
                  <a:pt x="3152" y="6689"/>
                  <a:pt x="3224" y="6748"/>
                </a:cubicBezTo>
                <a:cubicBezTo>
                  <a:pt x="3308" y="6816"/>
                  <a:pt x="3534" y="6449"/>
                  <a:pt x="3662" y="6040"/>
                </a:cubicBezTo>
                <a:cubicBezTo>
                  <a:pt x="3767" y="5705"/>
                  <a:pt x="3773" y="5701"/>
                  <a:pt x="3879" y="5779"/>
                </a:cubicBezTo>
                <a:cubicBezTo>
                  <a:pt x="4012" y="5876"/>
                  <a:pt x="4043" y="5840"/>
                  <a:pt x="4081" y="5564"/>
                </a:cubicBezTo>
                <a:cubicBezTo>
                  <a:pt x="4105" y="5394"/>
                  <a:pt x="4123" y="5363"/>
                  <a:pt x="4168" y="5411"/>
                </a:cubicBezTo>
                <a:cubicBezTo>
                  <a:pt x="4199" y="5444"/>
                  <a:pt x="4356" y="5506"/>
                  <a:pt x="4517" y="5547"/>
                </a:cubicBezTo>
                <a:cubicBezTo>
                  <a:pt x="4679" y="5588"/>
                  <a:pt x="4857" y="5655"/>
                  <a:pt x="4914" y="5694"/>
                </a:cubicBezTo>
                <a:cubicBezTo>
                  <a:pt x="4970" y="5734"/>
                  <a:pt x="5076" y="5772"/>
                  <a:pt x="5148" y="5779"/>
                </a:cubicBezTo>
                <a:cubicBezTo>
                  <a:pt x="5221" y="5787"/>
                  <a:pt x="5334" y="5828"/>
                  <a:pt x="5402" y="5870"/>
                </a:cubicBezTo>
                <a:cubicBezTo>
                  <a:pt x="5730" y="6069"/>
                  <a:pt x="5808" y="6152"/>
                  <a:pt x="5783" y="6283"/>
                </a:cubicBezTo>
                <a:cubicBezTo>
                  <a:pt x="5776" y="6321"/>
                  <a:pt x="5853" y="6384"/>
                  <a:pt x="5955" y="6419"/>
                </a:cubicBezTo>
                <a:cubicBezTo>
                  <a:pt x="6057" y="6455"/>
                  <a:pt x="6151" y="6487"/>
                  <a:pt x="6165" y="6493"/>
                </a:cubicBezTo>
                <a:cubicBezTo>
                  <a:pt x="6179" y="6499"/>
                  <a:pt x="6241" y="6581"/>
                  <a:pt x="6304" y="6674"/>
                </a:cubicBezTo>
                <a:cubicBezTo>
                  <a:pt x="6460" y="6905"/>
                  <a:pt x="6723" y="6993"/>
                  <a:pt x="6765" y="6827"/>
                </a:cubicBezTo>
                <a:cubicBezTo>
                  <a:pt x="6784" y="6750"/>
                  <a:pt x="6842" y="6703"/>
                  <a:pt x="6921" y="6703"/>
                </a:cubicBezTo>
                <a:cubicBezTo>
                  <a:pt x="6990" y="6703"/>
                  <a:pt x="7066" y="6658"/>
                  <a:pt x="7092" y="6606"/>
                </a:cubicBezTo>
                <a:cubicBezTo>
                  <a:pt x="7156" y="6475"/>
                  <a:pt x="7674" y="6618"/>
                  <a:pt x="7665" y="6765"/>
                </a:cubicBezTo>
                <a:cubicBezTo>
                  <a:pt x="7661" y="6831"/>
                  <a:pt x="7688" y="6867"/>
                  <a:pt x="7743" y="6867"/>
                </a:cubicBezTo>
                <a:cubicBezTo>
                  <a:pt x="7818" y="6867"/>
                  <a:pt x="7844" y="6932"/>
                  <a:pt x="7934" y="7320"/>
                </a:cubicBezTo>
                <a:cubicBezTo>
                  <a:pt x="8019" y="7684"/>
                  <a:pt x="8032" y="7784"/>
                  <a:pt x="8004" y="7859"/>
                </a:cubicBezTo>
                <a:cubicBezTo>
                  <a:pt x="7980" y="7922"/>
                  <a:pt x="7632" y="7959"/>
                  <a:pt x="6876" y="7972"/>
                </a:cubicBezTo>
                <a:lnTo>
                  <a:pt x="5781" y="7995"/>
                </a:lnTo>
                <a:lnTo>
                  <a:pt x="5725" y="8369"/>
                </a:lnTo>
                <a:cubicBezTo>
                  <a:pt x="5694" y="8575"/>
                  <a:pt x="5673" y="8810"/>
                  <a:pt x="5678" y="8895"/>
                </a:cubicBezTo>
                <a:cubicBezTo>
                  <a:pt x="5684" y="8981"/>
                  <a:pt x="5680" y="9115"/>
                  <a:pt x="5668" y="9190"/>
                </a:cubicBezTo>
                <a:cubicBezTo>
                  <a:pt x="5538" y="10023"/>
                  <a:pt x="5528" y="10323"/>
                  <a:pt x="5536" y="13774"/>
                </a:cubicBezTo>
                <a:cubicBezTo>
                  <a:pt x="5543" y="17124"/>
                  <a:pt x="5537" y="17355"/>
                  <a:pt x="5426" y="17355"/>
                </a:cubicBezTo>
                <a:cubicBezTo>
                  <a:pt x="5392" y="17355"/>
                  <a:pt x="5356" y="17313"/>
                  <a:pt x="5346" y="17264"/>
                </a:cubicBezTo>
                <a:cubicBezTo>
                  <a:pt x="5336" y="17207"/>
                  <a:pt x="5312" y="17229"/>
                  <a:pt x="5279" y="17327"/>
                </a:cubicBezTo>
                <a:cubicBezTo>
                  <a:pt x="5237" y="17450"/>
                  <a:pt x="5175" y="17480"/>
                  <a:pt x="4919" y="17497"/>
                </a:cubicBezTo>
                <a:cubicBezTo>
                  <a:pt x="4749" y="17507"/>
                  <a:pt x="4593" y="17539"/>
                  <a:pt x="4571" y="17570"/>
                </a:cubicBezTo>
                <a:cubicBezTo>
                  <a:pt x="4533" y="17624"/>
                  <a:pt x="4484" y="17639"/>
                  <a:pt x="4109" y="17718"/>
                </a:cubicBezTo>
                <a:cubicBezTo>
                  <a:pt x="4018" y="17737"/>
                  <a:pt x="3912" y="17792"/>
                  <a:pt x="3873" y="17842"/>
                </a:cubicBezTo>
                <a:cubicBezTo>
                  <a:pt x="3833" y="17892"/>
                  <a:pt x="3794" y="17928"/>
                  <a:pt x="3784" y="17921"/>
                </a:cubicBezTo>
                <a:cubicBezTo>
                  <a:pt x="3774" y="17915"/>
                  <a:pt x="3748" y="17929"/>
                  <a:pt x="3727" y="17955"/>
                </a:cubicBezTo>
                <a:cubicBezTo>
                  <a:pt x="3581" y="18136"/>
                  <a:pt x="3185" y="18417"/>
                  <a:pt x="3136" y="18375"/>
                </a:cubicBezTo>
                <a:cubicBezTo>
                  <a:pt x="3108" y="18351"/>
                  <a:pt x="3060" y="18372"/>
                  <a:pt x="3030" y="18420"/>
                </a:cubicBezTo>
                <a:cubicBezTo>
                  <a:pt x="2949" y="18547"/>
                  <a:pt x="2838" y="18617"/>
                  <a:pt x="2706" y="18630"/>
                </a:cubicBezTo>
                <a:cubicBezTo>
                  <a:pt x="2643" y="18636"/>
                  <a:pt x="2583" y="18689"/>
                  <a:pt x="2572" y="18743"/>
                </a:cubicBezTo>
                <a:cubicBezTo>
                  <a:pt x="2562" y="18797"/>
                  <a:pt x="2511" y="18882"/>
                  <a:pt x="2461" y="18936"/>
                </a:cubicBezTo>
                <a:cubicBezTo>
                  <a:pt x="2385" y="19018"/>
                  <a:pt x="2363" y="19013"/>
                  <a:pt x="2326" y="18902"/>
                </a:cubicBezTo>
                <a:cubicBezTo>
                  <a:pt x="2268" y="18732"/>
                  <a:pt x="2231" y="18732"/>
                  <a:pt x="2211" y="18902"/>
                </a:cubicBezTo>
                <a:cubicBezTo>
                  <a:pt x="2200" y="18993"/>
                  <a:pt x="2174" y="19025"/>
                  <a:pt x="2131" y="18998"/>
                </a:cubicBezTo>
                <a:cubicBezTo>
                  <a:pt x="2062" y="18955"/>
                  <a:pt x="2050" y="19013"/>
                  <a:pt x="2098" y="19168"/>
                </a:cubicBezTo>
                <a:cubicBezTo>
                  <a:pt x="2121" y="19244"/>
                  <a:pt x="2123" y="19292"/>
                  <a:pt x="2100" y="19366"/>
                </a:cubicBezTo>
                <a:cubicBezTo>
                  <a:pt x="2077" y="19441"/>
                  <a:pt x="2094" y="19498"/>
                  <a:pt x="2174" y="19616"/>
                </a:cubicBezTo>
                <a:cubicBezTo>
                  <a:pt x="2273" y="19760"/>
                  <a:pt x="2284" y="19763"/>
                  <a:pt x="2345" y="19633"/>
                </a:cubicBezTo>
                <a:cubicBezTo>
                  <a:pt x="2406" y="19501"/>
                  <a:pt x="2411" y="19502"/>
                  <a:pt x="2444" y="19661"/>
                </a:cubicBezTo>
                <a:cubicBezTo>
                  <a:pt x="2473" y="19803"/>
                  <a:pt x="2494" y="19815"/>
                  <a:pt x="2581" y="19763"/>
                </a:cubicBezTo>
                <a:cubicBezTo>
                  <a:pt x="2652" y="19721"/>
                  <a:pt x="2688" y="19735"/>
                  <a:pt x="2696" y="19803"/>
                </a:cubicBezTo>
                <a:cubicBezTo>
                  <a:pt x="2708" y="19905"/>
                  <a:pt x="2817" y="19929"/>
                  <a:pt x="2845" y="19837"/>
                </a:cubicBezTo>
                <a:cubicBezTo>
                  <a:pt x="2867" y="19766"/>
                  <a:pt x="3012" y="20003"/>
                  <a:pt x="3012" y="20109"/>
                </a:cubicBezTo>
                <a:cubicBezTo>
                  <a:pt x="3012" y="20154"/>
                  <a:pt x="3025" y="20164"/>
                  <a:pt x="3042" y="20131"/>
                </a:cubicBezTo>
                <a:cubicBezTo>
                  <a:pt x="3082" y="20050"/>
                  <a:pt x="3344" y="20032"/>
                  <a:pt x="3358" y="20109"/>
                </a:cubicBezTo>
                <a:cubicBezTo>
                  <a:pt x="3364" y="20142"/>
                  <a:pt x="3391" y="20148"/>
                  <a:pt x="3417" y="20126"/>
                </a:cubicBezTo>
                <a:cubicBezTo>
                  <a:pt x="3444" y="20103"/>
                  <a:pt x="3474" y="20127"/>
                  <a:pt x="3483" y="20177"/>
                </a:cubicBezTo>
                <a:cubicBezTo>
                  <a:pt x="3493" y="20226"/>
                  <a:pt x="3535" y="20267"/>
                  <a:pt x="3577" y="20267"/>
                </a:cubicBezTo>
                <a:cubicBezTo>
                  <a:pt x="3619" y="20267"/>
                  <a:pt x="3678" y="20306"/>
                  <a:pt x="3707" y="20358"/>
                </a:cubicBezTo>
                <a:cubicBezTo>
                  <a:pt x="3754" y="20439"/>
                  <a:pt x="3884" y="20525"/>
                  <a:pt x="4135" y="20630"/>
                </a:cubicBezTo>
                <a:cubicBezTo>
                  <a:pt x="4170" y="20645"/>
                  <a:pt x="4239" y="20694"/>
                  <a:pt x="4288" y="20743"/>
                </a:cubicBezTo>
                <a:cubicBezTo>
                  <a:pt x="4337" y="20793"/>
                  <a:pt x="4395" y="20829"/>
                  <a:pt x="4417" y="20828"/>
                </a:cubicBezTo>
                <a:cubicBezTo>
                  <a:pt x="4453" y="20826"/>
                  <a:pt x="4601" y="20869"/>
                  <a:pt x="4990" y="20981"/>
                </a:cubicBezTo>
                <a:cubicBezTo>
                  <a:pt x="5088" y="21009"/>
                  <a:pt x="5200" y="21038"/>
                  <a:pt x="5239" y="21049"/>
                </a:cubicBezTo>
                <a:cubicBezTo>
                  <a:pt x="5277" y="21060"/>
                  <a:pt x="5318" y="21098"/>
                  <a:pt x="5327" y="21128"/>
                </a:cubicBezTo>
                <a:cubicBezTo>
                  <a:pt x="5337" y="21159"/>
                  <a:pt x="5381" y="21179"/>
                  <a:pt x="5426" y="21179"/>
                </a:cubicBezTo>
                <a:cubicBezTo>
                  <a:pt x="5472" y="21179"/>
                  <a:pt x="5564" y="21273"/>
                  <a:pt x="5631" y="21383"/>
                </a:cubicBezTo>
                <a:cubicBezTo>
                  <a:pt x="5723" y="21535"/>
                  <a:pt x="5766" y="21564"/>
                  <a:pt x="5802" y="21502"/>
                </a:cubicBezTo>
                <a:cubicBezTo>
                  <a:pt x="5834" y="21446"/>
                  <a:pt x="5861" y="21447"/>
                  <a:pt x="5885" y="21514"/>
                </a:cubicBezTo>
                <a:cubicBezTo>
                  <a:pt x="5909" y="21577"/>
                  <a:pt x="5958" y="21594"/>
                  <a:pt x="6030" y="21553"/>
                </a:cubicBezTo>
                <a:cubicBezTo>
                  <a:pt x="6090" y="21519"/>
                  <a:pt x="6254" y="21480"/>
                  <a:pt x="6395" y="21468"/>
                </a:cubicBezTo>
                <a:cubicBezTo>
                  <a:pt x="6535" y="21457"/>
                  <a:pt x="6650" y="21439"/>
                  <a:pt x="6650" y="21429"/>
                </a:cubicBezTo>
                <a:cubicBezTo>
                  <a:pt x="6650" y="21374"/>
                  <a:pt x="6852" y="21348"/>
                  <a:pt x="7606" y="21310"/>
                </a:cubicBezTo>
                <a:cubicBezTo>
                  <a:pt x="8062" y="21287"/>
                  <a:pt x="8493" y="21245"/>
                  <a:pt x="8564" y="21219"/>
                </a:cubicBezTo>
                <a:cubicBezTo>
                  <a:pt x="8634" y="21194"/>
                  <a:pt x="8778" y="21215"/>
                  <a:pt x="8884" y="21264"/>
                </a:cubicBezTo>
                <a:cubicBezTo>
                  <a:pt x="9078" y="21356"/>
                  <a:pt x="9321" y="21364"/>
                  <a:pt x="10900" y="21310"/>
                </a:cubicBezTo>
                <a:cubicBezTo>
                  <a:pt x="11384" y="21293"/>
                  <a:pt x="11999" y="21277"/>
                  <a:pt x="12266" y="21276"/>
                </a:cubicBezTo>
                <a:cubicBezTo>
                  <a:pt x="12533" y="21275"/>
                  <a:pt x="12768" y="21274"/>
                  <a:pt x="12789" y="21270"/>
                </a:cubicBezTo>
                <a:cubicBezTo>
                  <a:pt x="12810" y="21267"/>
                  <a:pt x="13315" y="21249"/>
                  <a:pt x="13912" y="21230"/>
                </a:cubicBezTo>
                <a:cubicBezTo>
                  <a:pt x="16275" y="21158"/>
                  <a:pt x="18517" y="21035"/>
                  <a:pt x="18673" y="20970"/>
                </a:cubicBezTo>
                <a:cubicBezTo>
                  <a:pt x="18764" y="20932"/>
                  <a:pt x="19068" y="20913"/>
                  <a:pt x="19170" y="20941"/>
                </a:cubicBezTo>
                <a:cubicBezTo>
                  <a:pt x="19246" y="20963"/>
                  <a:pt x="20614" y="20831"/>
                  <a:pt x="20630" y="20800"/>
                </a:cubicBezTo>
                <a:cubicBezTo>
                  <a:pt x="20639" y="20782"/>
                  <a:pt x="20833" y="20741"/>
                  <a:pt x="21062" y="20715"/>
                </a:cubicBezTo>
                <a:cubicBezTo>
                  <a:pt x="21440" y="20671"/>
                  <a:pt x="21484" y="20653"/>
                  <a:pt x="21525" y="20500"/>
                </a:cubicBezTo>
                <a:cubicBezTo>
                  <a:pt x="21565" y="20346"/>
                  <a:pt x="21570" y="20087"/>
                  <a:pt x="21570" y="17701"/>
                </a:cubicBezTo>
                <a:cubicBezTo>
                  <a:pt x="21570" y="15636"/>
                  <a:pt x="21586" y="12418"/>
                  <a:pt x="21598" y="11819"/>
                </a:cubicBezTo>
                <a:cubicBezTo>
                  <a:pt x="21600" y="11712"/>
                  <a:pt x="21570" y="10704"/>
                  <a:pt x="21558" y="10488"/>
                </a:cubicBezTo>
                <a:cubicBezTo>
                  <a:pt x="21546" y="10267"/>
                  <a:pt x="21374" y="8678"/>
                  <a:pt x="21309" y="8187"/>
                </a:cubicBezTo>
                <a:lnTo>
                  <a:pt x="21259" y="7802"/>
                </a:lnTo>
                <a:lnTo>
                  <a:pt x="21062" y="7745"/>
                </a:lnTo>
                <a:cubicBezTo>
                  <a:pt x="20954" y="7714"/>
                  <a:pt x="20703" y="7702"/>
                  <a:pt x="20505" y="7717"/>
                </a:cubicBezTo>
                <a:lnTo>
                  <a:pt x="20145" y="7740"/>
                </a:lnTo>
                <a:lnTo>
                  <a:pt x="20080" y="7513"/>
                </a:lnTo>
                <a:cubicBezTo>
                  <a:pt x="20009" y="7262"/>
                  <a:pt x="19983" y="7242"/>
                  <a:pt x="19908" y="7371"/>
                </a:cubicBezTo>
                <a:cubicBezTo>
                  <a:pt x="19855" y="7464"/>
                  <a:pt x="19672" y="7346"/>
                  <a:pt x="19609" y="7179"/>
                </a:cubicBezTo>
                <a:cubicBezTo>
                  <a:pt x="19591" y="7130"/>
                  <a:pt x="19539" y="7075"/>
                  <a:pt x="19495" y="7060"/>
                </a:cubicBezTo>
                <a:cubicBezTo>
                  <a:pt x="19451" y="7044"/>
                  <a:pt x="19392" y="6957"/>
                  <a:pt x="19363" y="6867"/>
                </a:cubicBezTo>
                <a:cubicBezTo>
                  <a:pt x="19271" y="6587"/>
                  <a:pt x="19165" y="6511"/>
                  <a:pt x="19050" y="6640"/>
                </a:cubicBezTo>
                <a:cubicBezTo>
                  <a:pt x="18940" y="6764"/>
                  <a:pt x="18838" y="6701"/>
                  <a:pt x="18838" y="6510"/>
                </a:cubicBezTo>
                <a:cubicBezTo>
                  <a:pt x="18838" y="6448"/>
                  <a:pt x="18889" y="6273"/>
                  <a:pt x="18952" y="6119"/>
                </a:cubicBezTo>
                <a:cubicBezTo>
                  <a:pt x="19104" y="5749"/>
                  <a:pt x="19109" y="5399"/>
                  <a:pt x="18963" y="5218"/>
                </a:cubicBezTo>
                <a:cubicBezTo>
                  <a:pt x="18883" y="5119"/>
                  <a:pt x="18672" y="5107"/>
                  <a:pt x="18596" y="5201"/>
                </a:cubicBezTo>
                <a:cubicBezTo>
                  <a:pt x="18555" y="5252"/>
                  <a:pt x="18500" y="5200"/>
                  <a:pt x="18381" y="4992"/>
                </a:cubicBezTo>
                <a:cubicBezTo>
                  <a:pt x="18226" y="4723"/>
                  <a:pt x="18093" y="4624"/>
                  <a:pt x="17727" y="4504"/>
                </a:cubicBezTo>
                <a:cubicBezTo>
                  <a:pt x="17657" y="4481"/>
                  <a:pt x="17480" y="4422"/>
                  <a:pt x="17332" y="4374"/>
                </a:cubicBezTo>
                <a:cubicBezTo>
                  <a:pt x="15825" y="3879"/>
                  <a:pt x="15651" y="3875"/>
                  <a:pt x="15240" y="4312"/>
                </a:cubicBezTo>
                <a:cubicBezTo>
                  <a:pt x="15191" y="4364"/>
                  <a:pt x="15132" y="4448"/>
                  <a:pt x="15111" y="4499"/>
                </a:cubicBezTo>
                <a:cubicBezTo>
                  <a:pt x="15063" y="4615"/>
                  <a:pt x="14714" y="4663"/>
                  <a:pt x="14694" y="4555"/>
                </a:cubicBezTo>
                <a:cubicBezTo>
                  <a:pt x="14686" y="4511"/>
                  <a:pt x="14613" y="4492"/>
                  <a:pt x="14532" y="4510"/>
                </a:cubicBezTo>
                <a:cubicBezTo>
                  <a:pt x="14435" y="4532"/>
                  <a:pt x="14359" y="4500"/>
                  <a:pt x="14303" y="4414"/>
                </a:cubicBezTo>
                <a:cubicBezTo>
                  <a:pt x="14226" y="4295"/>
                  <a:pt x="14214" y="4296"/>
                  <a:pt x="14153" y="4425"/>
                </a:cubicBezTo>
                <a:cubicBezTo>
                  <a:pt x="14087" y="4568"/>
                  <a:pt x="13941" y="4608"/>
                  <a:pt x="13439" y="4629"/>
                </a:cubicBezTo>
                <a:cubicBezTo>
                  <a:pt x="13141" y="4642"/>
                  <a:pt x="12567" y="4558"/>
                  <a:pt x="12504" y="4493"/>
                </a:cubicBezTo>
                <a:cubicBezTo>
                  <a:pt x="12477" y="4465"/>
                  <a:pt x="12439" y="4485"/>
                  <a:pt x="12419" y="4538"/>
                </a:cubicBezTo>
                <a:cubicBezTo>
                  <a:pt x="12399" y="4592"/>
                  <a:pt x="12368" y="4606"/>
                  <a:pt x="12351" y="4572"/>
                </a:cubicBezTo>
                <a:cubicBezTo>
                  <a:pt x="12332" y="4533"/>
                  <a:pt x="12327" y="4551"/>
                  <a:pt x="12339" y="4612"/>
                </a:cubicBezTo>
                <a:cubicBezTo>
                  <a:pt x="12350" y="4670"/>
                  <a:pt x="12334" y="4737"/>
                  <a:pt x="12297" y="4782"/>
                </a:cubicBezTo>
                <a:cubicBezTo>
                  <a:pt x="12227" y="4868"/>
                  <a:pt x="11697" y="4827"/>
                  <a:pt x="11564" y="4725"/>
                </a:cubicBezTo>
                <a:cubicBezTo>
                  <a:pt x="11460" y="4646"/>
                  <a:pt x="11445" y="4444"/>
                  <a:pt x="11538" y="4368"/>
                </a:cubicBezTo>
                <a:cubicBezTo>
                  <a:pt x="11592" y="4323"/>
                  <a:pt x="11586" y="4305"/>
                  <a:pt x="11487" y="4249"/>
                </a:cubicBezTo>
                <a:cubicBezTo>
                  <a:pt x="11320" y="4154"/>
                  <a:pt x="11294" y="4091"/>
                  <a:pt x="11287" y="3734"/>
                </a:cubicBezTo>
                <a:cubicBezTo>
                  <a:pt x="11282" y="3444"/>
                  <a:pt x="11231" y="3207"/>
                  <a:pt x="11174" y="3207"/>
                </a:cubicBezTo>
                <a:cubicBezTo>
                  <a:pt x="11163" y="3207"/>
                  <a:pt x="11157" y="3402"/>
                  <a:pt x="11160" y="3637"/>
                </a:cubicBezTo>
                <a:cubicBezTo>
                  <a:pt x="11169" y="4178"/>
                  <a:pt x="11120" y="4272"/>
                  <a:pt x="11065" y="3819"/>
                </a:cubicBezTo>
                <a:cubicBezTo>
                  <a:pt x="10967" y="3012"/>
                  <a:pt x="10908" y="2679"/>
                  <a:pt x="10820" y="2419"/>
                </a:cubicBezTo>
                <a:cubicBezTo>
                  <a:pt x="10727" y="2145"/>
                  <a:pt x="10696" y="2125"/>
                  <a:pt x="10568" y="2266"/>
                </a:cubicBezTo>
                <a:cubicBezTo>
                  <a:pt x="10547" y="2289"/>
                  <a:pt x="10480" y="2320"/>
                  <a:pt x="10418" y="2334"/>
                </a:cubicBezTo>
                <a:cubicBezTo>
                  <a:pt x="10267" y="2368"/>
                  <a:pt x="10178" y="2598"/>
                  <a:pt x="10149" y="3037"/>
                </a:cubicBezTo>
                <a:cubicBezTo>
                  <a:pt x="10132" y="3300"/>
                  <a:pt x="10103" y="3436"/>
                  <a:pt x="10041" y="3569"/>
                </a:cubicBezTo>
                <a:cubicBezTo>
                  <a:pt x="9995" y="3668"/>
                  <a:pt x="9953" y="3822"/>
                  <a:pt x="9945" y="3909"/>
                </a:cubicBezTo>
                <a:cubicBezTo>
                  <a:pt x="9935" y="4044"/>
                  <a:pt x="9926" y="4052"/>
                  <a:pt x="9892" y="3960"/>
                </a:cubicBezTo>
                <a:cubicBezTo>
                  <a:pt x="9870" y="3901"/>
                  <a:pt x="9820" y="3837"/>
                  <a:pt x="9782" y="3819"/>
                </a:cubicBezTo>
                <a:cubicBezTo>
                  <a:pt x="9744" y="3800"/>
                  <a:pt x="9690" y="3771"/>
                  <a:pt x="9662" y="3756"/>
                </a:cubicBezTo>
                <a:cubicBezTo>
                  <a:pt x="9634" y="3741"/>
                  <a:pt x="9564" y="3723"/>
                  <a:pt x="9506" y="3717"/>
                </a:cubicBezTo>
                <a:cubicBezTo>
                  <a:pt x="9366" y="3703"/>
                  <a:pt x="9281" y="3477"/>
                  <a:pt x="9280" y="3116"/>
                </a:cubicBezTo>
                <a:cubicBezTo>
                  <a:pt x="9279" y="2895"/>
                  <a:pt x="9262" y="2813"/>
                  <a:pt x="9195" y="2686"/>
                </a:cubicBezTo>
                <a:lnTo>
                  <a:pt x="9113" y="2527"/>
                </a:lnTo>
                <a:lnTo>
                  <a:pt x="9139" y="2754"/>
                </a:lnTo>
                <a:cubicBezTo>
                  <a:pt x="9166" y="2986"/>
                  <a:pt x="9132" y="3252"/>
                  <a:pt x="9087" y="3161"/>
                </a:cubicBezTo>
                <a:cubicBezTo>
                  <a:pt x="9054" y="3096"/>
                  <a:pt x="8932" y="2198"/>
                  <a:pt x="8946" y="2125"/>
                </a:cubicBezTo>
                <a:cubicBezTo>
                  <a:pt x="8953" y="2089"/>
                  <a:pt x="8896" y="1885"/>
                  <a:pt x="8819" y="1671"/>
                </a:cubicBezTo>
                <a:cubicBezTo>
                  <a:pt x="8703" y="1347"/>
                  <a:pt x="8652" y="1265"/>
                  <a:pt x="8499" y="1161"/>
                </a:cubicBezTo>
                <a:cubicBezTo>
                  <a:pt x="8364" y="1069"/>
                  <a:pt x="8283" y="1057"/>
                  <a:pt x="8185" y="1116"/>
                </a:cubicBezTo>
                <a:cubicBezTo>
                  <a:pt x="8033" y="1207"/>
                  <a:pt x="7669" y="1753"/>
                  <a:pt x="7707" y="1830"/>
                </a:cubicBezTo>
                <a:cubicBezTo>
                  <a:pt x="7721" y="1858"/>
                  <a:pt x="7799" y="1771"/>
                  <a:pt x="7881" y="1637"/>
                </a:cubicBezTo>
                <a:cubicBezTo>
                  <a:pt x="8068" y="1330"/>
                  <a:pt x="8228" y="1171"/>
                  <a:pt x="8284" y="1241"/>
                </a:cubicBezTo>
                <a:cubicBezTo>
                  <a:pt x="8319" y="1285"/>
                  <a:pt x="8321" y="1317"/>
                  <a:pt x="8294" y="1422"/>
                </a:cubicBezTo>
                <a:cubicBezTo>
                  <a:pt x="8276" y="1492"/>
                  <a:pt x="8249" y="1533"/>
                  <a:pt x="8233" y="1513"/>
                </a:cubicBezTo>
                <a:cubicBezTo>
                  <a:pt x="8218" y="1493"/>
                  <a:pt x="8167" y="1582"/>
                  <a:pt x="8120" y="1705"/>
                </a:cubicBezTo>
                <a:lnTo>
                  <a:pt x="8035" y="1926"/>
                </a:lnTo>
                <a:lnTo>
                  <a:pt x="8141" y="2255"/>
                </a:lnTo>
                <a:cubicBezTo>
                  <a:pt x="8239" y="2556"/>
                  <a:pt x="8244" y="2592"/>
                  <a:pt x="8202" y="2691"/>
                </a:cubicBezTo>
                <a:cubicBezTo>
                  <a:pt x="8169" y="2771"/>
                  <a:pt x="8100" y="2784"/>
                  <a:pt x="7940" y="2742"/>
                </a:cubicBezTo>
                <a:cubicBezTo>
                  <a:pt x="7820" y="2711"/>
                  <a:pt x="7642" y="2670"/>
                  <a:pt x="7543" y="2657"/>
                </a:cubicBezTo>
                <a:cubicBezTo>
                  <a:pt x="7445" y="2644"/>
                  <a:pt x="7318" y="2611"/>
                  <a:pt x="7262" y="2584"/>
                </a:cubicBezTo>
                <a:cubicBezTo>
                  <a:pt x="7206" y="2556"/>
                  <a:pt x="7114" y="2515"/>
                  <a:pt x="7058" y="2487"/>
                </a:cubicBezTo>
                <a:cubicBezTo>
                  <a:pt x="6966" y="2441"/>
                  <a:pt x="6959" y="2449"/>
                  <a:pt x="6991" y="2572"/>
                </a:cubicBezTo>
                <a:cubicBezTo>
                  <a:pt x="7010" y="2647"/>
                  <a:pt x="7059" y="2708"/>
                  <a:pt x="7098" y="2708"/>
                </a:cubicBezTo>
                <a:cubicBezTo>
                  <a:pt x="7138" y="2708"/>
                  <a:pt x="7179" y="2758"/>
                  <a:pt x="7191" y="2822"/>
                </a:cubicBezTo>
                <a:cubicBezTo>
                  <a:pt x="7209" y="2928"/>
                  <a:pt x="7355" y="2986"/>
                  <a:pt x="8053" y="3167"/>
                </a:cubicBezTo>
                <a:cubicBezTo>
                  <a:pt x="8222" y="3211"/>
                  <a:pt x="8407" y="3299"/>
                  <a:pt x="8428" y="3343"/>
                </a:cubicBezTo>
                <a:cubicBezTo>
                  <a:pt x="8439" y="3365"/>
                  <a:pt x="8431" y="3470"/>
                  <a:pt x="8409" y="3581"/>
                </a:cubicBezTo>
                <a:cubicBezTo>
                  <a:pt x="8370" y="3775"/>
                  <a:pt x="8359" y="3786"/>
                  <a:pt x="8120" y="3751"/>
                </a:cubicBezTo>
                <a:cubicBezTo>
                  <a:pt x="7985" y="3731"/>
                  <a:pt x="7824" y="3690"/>
                  <a:pt x="7761" y="3666"/>
                </a:cubicBezTo>
                <a:cubicBezTo>
                  <a:pt x="7514" y="3569"/>
                  <a:pt x="5375" y="3107"/>
                  <a:pt x="5138" y="3099"/>
                </a:cubicBezTo>
                <a:cubicBezTo>
                  <a:pt x="5079" y="3097"/>
                  <a:pt x="5014" y="3145"/>
                  <a:pt x="4994" y="3201"/>
                </a:cubicBezTo>
                <a:cubicBezTo>
                  <a:pt x="4963" y="3283"/>
                  <a:pt x="4939" y="3275"/>
                  <a:pt x="4875" y="3167"/>
                </a:cubicBezTo>
                <a:cubicBezTo>
                  <a:pt x="4787" y="3019"/>
                  <a:pt x="4724" y="3055"/>
                  <a:pt x="4611" y="3314"/>
                </a:cubicBezTo>
                <a:lnTo>
                  <a:pt x="4538" y="3479"/>
                </a:lnTo>
                <a:lnTo>
                  <a:pt x="4611" y="3671"/>
                </a:lnTo>
                <a:cubicBezTo>
                  <a:pt x="4651" y="3778"/>
                  <a:pt x="4703" y="3868"/>
                  <a:pt x="4726" y="3870"/>
                </a:cubicBezTo>
                <a:cubicBezTo>
                  <a:pt x="4782" y="3874"/>
                  <a:pt x="4819" y="4038"/>
                  <a:pt x="4828" y="4323"/>
                </a:cubicBezTo>
                <a:cubicBezTo>
                  <a:pt x="4834" y="4473"/>
                  <a:pt x="4823" y="4579"/>
                  <a:pt x="4799" y="4618"/>
                </a:cubicBezTo>
                <a:cubicBezTo>
                  <a:pt x="4778" y="4651"/>
                  <a:pt x="4734" y="4727"/>
                  <a:pt x="4702" y="4782"/>
                </a:cubicBezTo>
                <a:cubicBezTo>
                  <a:pt x="4666" y="4843"/>
                  <a:pt x="4599" y="4858"/>
                  <a:pt x="4535" y="4827"/>
                </a:cubicBezTo>
                <a:cubicBezTo>
                  <a:pt x="4476" y="4799"/>
                  <a:pt x="4395" y="4768"/>
                  <a:pt x="4354" y="4754"/>
                </a:cubicBezTo>
                <a:cubicBezTo>
                  <a:pt x="4187" y="4695"/>
                  <a:pt x="4130" y="3985"/>
                  <a:pt x="4264" y="3626"/>
                </a:cubicBezTo>
                <a:lnTo>
                  <a:pt x="4340" y="3416"/>
                </a:lnTo>
                <a:lnTo>
                  <a:pt x="4272" y="3088"/>
                </a:lnTo>
                <a:cubicBezTo>
                  <a:pt x="4217" y="2823"/>
                  <a:pt x="4210" y="2736"/>
                  <a:pt x="4234" y="2612"/>
                </a:cubicBezTo>
                <a:cubicBezTo>
                  <a:pt x="4280" y="2370"/>
                  <a:pt x="4269" y="2230"/>
                  <a:pt x="4187" y="2040"/>
                </a:cubicBezTo>
                <a:cubicBezTo>
                  <a:pt x="4102" y="1843"/>
                  <a:pt x="4089" y="1697"/>
                  <a:pt x="4147" y="1541"/>
                </a:cubicBezTo>
                <a:cubicBezTo>
                  <a:pt x="4168" y="1484"/>
                  <a:pt x="4187" y="1352"/>
                  <a:pt x="4187" y="1246"/>
                </a:cubicBezTo>
                <a:cubicBezTo>
                  <a:pt x="4187" y="1011"/>
                  <a:pt x="4089" y="922"/>
                  <a:pt x="3923" y="1003"/>
                </a:cubicBezTo>
                <a:cubicBezTo>
                  <a:pt x="3814" y="1056"/>
                  <a:pt x="3808" y="1048"/>
                  <a:pt x="3753" y="753"/>
                </a:cubicBezTo>
                <a:cubicBezTo>
                  <a:pt x="3676" y="350"/>
                  <a:pt x="3538" y="72"/>
                  <a:pt x="3389" y="22"/>
                </a:cubicBezTo>
                <a:cubicBezTo>
                  <a:pt x="3323" y="0"/>
                  <a:pt x="3268" y="-6"/>
                  <a:pt x="3268" y="5"/>
                </a:cubicBezTo>
                <a:close/>
                <a:moveTo>
                  <a:pt x="3009" y="776"/>
                </a:moveTo>
                <a:cubicBezTo>
                  <a:pt x="3003" y="780"/>
                  <a:pt x="2994" y="803"/>
                  <a:pt x="2981" y="838"/>
                </a:cubicBezTo>
                <a:cubicBezTo>
                  <a:pt x="2949" y="927"/>
                  <a:pt x="2915" y="1042"/>
                  <a:pt x="2904" y="1088"/>
                </a:cubicBezTo>
                <a:cubicBezTo>
                  <a:pt x="2845" y="1349"/>
                  <a:pt x="2701" y="3577"/>
                  <a:pt x="2722" y="3932"/>
                </a:cubicBezTo>
                <a:cubicBezTo>
                  <a:pt x="2747" y="4362"/>
                  <a:pt x="2777" y="4154"/>
                  <a:pt x="2793" y="3456"/>
                </a:cubicBezTo>
                <a:cubicBezTo>
                  <a:pt x="2818" y="2384"/>
                  <a:pt x="2838" y="2108"/>
                  <a:pt x="2941" y="1382"/>
                </a:cubicBezTo>
                <a:cubicBezTo>
                  <a:pt x="3006" y="919"/>
                  <a:pt x="3025" y="764"/>
                  <a:pt x="3009" y="776"/>
                </a:cubicBezTo>
                <a:close/>
                <a:moveTo>
                  <a:pt x="4860" y="1824"/>
                </a:moveTo>
                <a:cubicBezTo>
                  <a:pt x="4820" y="1801"/>
                  <a:pt x="4796" y="1808"/>
                  <a:pt x="4806" y="1841"/>
                </a:cubicBezTo>
                <a:cubicBezTo>
                  <a:pt x="4816" y="1874"/>
                  <a:pt x="4811" y="1954"/>
                  <a:pt x="4795" y="2017"/>
                </a:cubicBezTo>
                <a:cubicBezTo>
                  <a:pt x="4773" y="2106"/>
                  <a:pt x="4775" y="2118"/>
                  <a:pt x="4806" y="2079"/>
                </a:cubicBezTo>
                <a:cubicBezTo>
                  <a:pt x="4828" y="2052"/>
                  <a:pt x="4854" y="2073"/>
                  <a:pt x="4863" y="2125"/>
                </a:cubicBezTo>
                <a:cubicBezTo>
                  <a:pt x="4876" y="2193"/>
                  <a:pt x="4890" y="2193"/>
                  <a:pt x="4915" y="2125"/>
                </a:cubicBezTo>
                <a:cubicBezTo>
                  <a:pt x="4941" y="2055"/>
                  <a:pt x="5013" y="2054"/>
                  <a:pt x="5195" y="2125"/>
                </a:cubicBezTo>
                <a:cubicBezTo>
                  <a:pt x="5331" y="2177"/>
                  <a:pt x="5448" y="2202"/>
                  <a:pt x="5456" y="2176"/>
                </a:cubicBezTo>
                <a:cubicBezTo>
                  <a:pt x="5464" y="2149"/>
                  <a:pt x="5453" y="2125"/>
                  <a:pt x="5432" y="2125"/>
                </a:cubicBezTo>
                <a:cubicBezTo>
                  <a:pt x="5410" y="2125"/>
                  <a:pt x="5362" y="2073"/>
                  <a:pt x="5326" y="2011"/>
                </a:cubicBezTo>
                <a:cubicBezTo>
                  <a:pt x="5289" y="1950"/>
                  <a:pt x="5187" y="1896"/>
                  <a:pt x="5096" y="1887"/>
                </a:cubicBezTo>
                <a:cubicBezTo>
                  <a:pt x="5006" y="1877"/>
                  <a:pt x="4899" y="1848"/>
                  <a:pt x="4860" y="1824"/>
                </a:cubicBezTo>
                <a:close/>
                <a:moveTo>
                  <a:pt x="5673" y="2232"/>
                </a:moveTo>
                <a:cubicBezTo>
                  <a:pt x="5648" y="2253"/>
                  <a:pt x="5662" y="2276"/>
                  <a:pt x="5704" y="2278"/>
                </a:cubicBezTo>
                <a:cubicBezTo>
                  <a:pt x="5747" y="2279"/>
                  <a:pt x="5767" y="2261"/>
                  <a:pt x="5750" y="2238"/>
                </a:cubicBezTo>
                <a:cubicBezTo>
                  <a:pt x="5732" y="2215"/>
                  <a:pt x="5698" y="2211"/>
                  <a:pt x="5673" y="2232"/>
                </a:cubicBezTo>
                <a:close/>
                <a:moveTo>
                  <a:pt x="5967" y="2317"/>
                </a:moveTo>
                <a:cubicBezTo>
                  <a:pt x="5935" y="2337"/>
                  <a:pt x="5956" y="2356"/>
                  <a:pt x="6012" y="2357"/>
                </a:cubicBezTo>
                <a:cubicBezTo>
                  <a:pt x="6068" y="2358"/>
                  <a:pt x="6094" y="2338"/>
                  <a:pt x="6069" y="2317"/>
                </a:cubicBezTo>
                <a:cubicBezTo>
                  <a:pt x="6045" y="2296"/>
                  <a:pt x="5999" y="2297"/>
                  <a:pt x="5967" y="2317"/>
                </a:cubicBezTo>
                <a:close/>
                <a:moveTo>
                  <a:pt x="6441" y="2419"/>
                </a:moveTo>
                <a:cubicBezTo>
                  <a:pt x="6289" y="2405"/>
                  <a:pt x="6198" y="2418"/>
                  <a:pt x="6240" y="2448"/>
                </a:cubicBezTo>
                <a:cubicBezTo>
                  <a:pt x="6347" y="2524"/>
                  <a:pt x="6756" y="2565"/>
                  <a:pt x="6735" y="2499"/>
                </a:cubicBezTo>
                <a:cubicBezTo>
                  <a:pt x="6726" y="2468"/>
                  <a:pt x="6594" y="2433"/>
                  <a:pt x="6441" y="2419"/>
                </a:cubicBezTo>
                <a:close/>
                <a:moveTo>
                  <a:pt x="9777" y="2448"/>
                </a:moveTo>
                <a:cubicBezTo>
                  <a:pt x="9745" y="2432"/>
                  <a:pt x="9699" y="2448"/>
                  <a:pt x="9624" y="2493"/>
                </a:cubicBezTo>
                <a:cubicBezTo>
                  <a:pt x="9589" y="2514"/>
                  <a:pt x="9532" y="2535"/>
                  <a:pt x="9499" y="2538"/>
                </a:cubicBezTo>
                <a:cubicBezTo>
                  <a:pt x="9449" y="2543"/>
                  <a:pt x="9444" y="2563"/>
                  <a:pt x="9469" y="2663"/>
                </a:cubicBezTo>
                <a:cubicBezTo>
                  <a:pt x="9486" y="2729"/>
                  <a:pt x="9492" y="2825"/>
                  <a:pt x="9483" y="2872"/>
                </a:cubicBezTo>
                <a:cubicBezTo>
                  <a:pt x="9462" y="2986"/>
                  <a:pt x="9485" y="2982"/>
                  <a:pt x="9554" y="2861"/>
                </a:cubicBezTo>
                <a:cubicBezTo>
                  <a:pt x="9585" y="2808"/>
                  <a:pt x="9673" y="2766"/>
                  <a:pt x="9747" y="2771"/>
                </a:cubicBezTo>
                <a:cubicBezTo>
                  <a:pt x="9882" y="2779"/>
                  <a:pt x="9882" y="2780"/>
                  <a:pt x="9845" y="2601"/>
                </a:cubicBezTo>
                <a:cubicBezTo>
                  <a:pt x="9826" y="2511"/>
                  <a:pt x="9809" y="2463"/>
                  <a:pt x="9777" y="2448"/>
                </a:cubicBezTo>
                <a:close/>
                <a:moveTo>
                  <a:pt x="9355" y="2476"/>
                </a:moveTo>
                <a:cubicBezTo>
                  <a:pt x="9319" y="2466"/>
                  <a:pt x="9292" y="2493"/>
                  <a:pt x="9292" y="2533"/>
                </a:cubicBezTo>
                <a:cubicBezTo>
                  <a:pt x="9292" y="2572"/>
                  <a:pt x="9319" y="2606"/>
                  <a:pt x="9355" y="2606"/>
                </a:cubicBezTo>
                <a:cubicBezTo>
                  <a:pt x="9390" y="2606"/>
                  <a:pt x="9419" y="2580"/>
                  <a:pt x="9419" y="2550"/>
                </a:cubicBezTo>
                <a:cubicBezTo>
                  <a:pt x="9419" y="2519"/>
                  <a:pt x="9390" y="2485"/>
                  <a:pt x="9355" y="2476"/>
                </a:cubicBezTo>
                <a:close/>
                <a:moveTo>
                  <a:pt x="6836" y="2487"/>
                </a:moveTo>
                <a:cubicBezTo>
                  <a:pt x="6816" y="2514"/>
                  <a:pt x="6822" y="2529"/>
                  <a:pt x="6852" y="2533"/>
                </a:cubicBezTo>
                <a:cubicBezTo>
                  <a:pt x="6879" y="2536"/>
                  <a:pt x="6893" y="2521"/>
                  <a:pt x="6885" y="2493"/>
                </a:cubicBezTo>
                <a:cubicBezTo>
                  <a:pt x="6876" y="2465"/>
                  <a:pt x="6854" y="2463"/>
                  <a:pt x="6836" y="2487"/>
                </a:cubicBezTo>
                <a:close/>
                <a:moveTo>
                  <a:pt x="12094" y="4317"/>
                </a:moveTo>
                <a:cubicBezTo>
                  <a:pt x="12073" y="4344"/>
                  <a:pt x="12080" y="4364"/>
                  <a:pt x="12109" y="4368"/>
                </a:cubicBezTo>
                <a:cubicBezTo>
                  <a:pt x="12136" y="4372"/>
                  <a:pt x="12153" y="4351"/>
                  <a:pt x="12144" y="4323"/>
                </a:cubicBezTo>
                <a:cubicBezTo>
                  <a:pt x="12136" y="4295"/>
                  <a:pt x="12112" y="4293"/>
                  <a:pt x="12094" y="4317"/>
                </a:cubicBezTo>
                <a:close/>
                <a:moveTo>
                  <a:pt x="746" y="18890"/>
                </a:moveTo>
                <a:cubicBezTo>
                  <a:pt x="696" y="18894"/>
                  <a:pt x="642" y="18914"/>
                  <a:pt x="612" y="18953"/>
                </a:cubicBezTo>
                <a:cubicBezTo>
                  <a:pt x="462" y="19146"/>
                  <a:pt x="121" y="19182"/>
                  <a:pt x="89" y="19009"/>
                </a:cubicBezTo>
                <a:cubicBezTo>
                  <a:pt x="81" y="18971"/>
                  <a:pt x="59" y="18961"/>
                  <a:pt x="38" y="18987"/>
                </a:cubicBezTo>
                <a:cubicBezTo>
                  <a:pt x="8" y="19025"/>
                  <a:pt x="0" y="19257"/>
                  <a:pt x="0" y="20233"/>
                </a:cubicBezTo>
                <a:cubicBezTo>
                  <a:pt x="0" y="20892"/>
                  <a:pt x="8" y="21429"/>
                  <a:pt x="19" y="21429"/>
                </a:cubicBezTo>
                <a:cubicBezTo>
                  <a:pt x="30" y="21429"/>
                  <a:pt x="54" y="21348"/>
                  <a:pt x="73" y="21247"/>
                </a:cubicBezTo>
                <a:cubicBezTo>
                  <a:pt x="106" y="21073"/>
                  <a:pt x="110" y="21074"/>
                  <a:pt x="143" y="21219"/>
                </a:cubicBezTo>
                <a:cubicBezTo>
                  <a:pt x="173" y="21357"/>
                  <a:pt x="182" y="21360"/>
                  <a:pt x="235" y="21247"/>
                </a:cubicBezTo>
                <a:cubicBezTo>
                  <a:pt x="271" y="21171"/>
                  <a:pt x="342" y="21129"/>
                  <a:pt x="421" y="21140"/>
                </a:cubicBezTo>
                <a:cubicBezTo>
                  <a:pt x="507" y="21152"/>
                  <a:pt x="564" y="21112"/>
                  <a:pt x="596" y="21021"/>
                </a:cubicBezTo>
                <a:cubicBezTo>
                  <a:pt x="622" y="20947"/>
                  <a:pt x="645" y="20904"/>
                  <a:pt x="647" y="20919"/>
                </a:cubicBezTo>
                <a:cubicBezTo>
                  <a:pt x="654" y="20975"/>
                  <a:pt x="756" y="20808"/>
                  <a:pt x="836" y="20613"/>
                </a:cubicBezTo>
                <a:cubicBezTo>
                  <a:pt x="901" y="20453"/>
                  <a:pt x="933" y="20427"/>
                  <a:pt x="975" y="20488"/>
                </a:cubicBezTo>
                <a:cubicBezTo>
                  <a:pt x="1018" y="20550"/>
                  <a:pt x="1043" y="20526"/>
                  <a:pt x="1093" y="20375"/>
                </a:cubicBezTo>
                <a:cubicBezTo>
                  <a:pt x="1140" y="20233"/>
                  <a:pt x="1165" y="20208"/>
                  <a:pt x="1189" y="20273"/>
                </a:cubicBezTo>
                <a:cubicBezTo>
                  <a:pt x="1213" y="20339"/>
                  <a:pt x="1228" y="20317"/>
                  <a:pt x="1250" y="20188"/>
                </a:cubicBezTo>
                <a:cubicBezTo>
                  <a:pt x="1266" y="20086"/>
                  <a:pt x="1291" y="20034"/>
                  <a:pt x="1309" y="20069"/>
                </a:cubicBezTo>
                <a:cubicBezTo>
                  <a:pt x="1355" y="20162"/>
                  <a:pt x="1529" y="20179"/>
                  <a:pt x="1545" y="20092"/>
                </a:cubicBezTo>
                <a:cubicBezTo>
                  <a:pt x="1554" y="20044"/>
                  <a:pt x="1579" y="20050"/>
                  <a:pt x="1609" y="20103"/>
                </a:cubicBezTo>
                <a:cubicBezTo>
                  <a:pt x="1651" y="20175"/>
                  <a:pt x="1660" y="20159"/>
                  <a:pt x="1660" y="20018"/>
                </a:cubicBezTo>
                <a:cubicBezTo>
                  <a:pt x="1660" y="19925"/>
                  <a:pt x="1682" y="19806"/>
                  <a:pt x="1709" y="19752"/>
                </a:cubicBezTo>
                <a:cubicBezTo>
                  <a:pt x="1735" y="19697"/>
                  <a:pt x="1750" y="19602"/>
                  <a:pt x="1743" y="19542"/>
                </a:cubicBezTo>
                <a:cubicBezTo>
                  <a:pt x="1736" y="19482"/>
                  <a:pt x="1749" y="19412"/>
                  <a:pt x="1771" y="19383"/>
                </a:cubicBezTo>
                <a:cubicBezTo>
                  <a:pt x="1831" y="19308"/>
                  <a:pt x="1822" y="19161"/>
                  <a:pt x="1761" y="19225"/>
                </a:cubicBezTo>
                <a:cubicBezTo>
                  <a:pt x="1732" y="19254"/>
                  <a:pt x="1694" y="19249"/>
                  <a:pt x="1677" y="19208"/>
                </a:cubicBezTo>
                <a:cubicBezTo>
                  <a:pt x="1660" y="19167"/>
                  <a:pt x="1632" y="19137"/>
                  <a:pt x="1615" y="19145"/>
                </a:cubicBezTo>
                <a:cubicBezTo>
                  <a:pt x="1597" y="19154"/>
                  <a:pt x="1565" y="19168"/>
                  <a:pt x="1543" y="19174"/>
                </a:cubicBezTo>
                <a:cubicBezTo>
                  <a:pt x="1522" y="19179"/>
                  <a:pt x="1509" y="19216"/>
                  <a:pt x="1517" y="19259"/>
                </a:cubicBezTo>
                <a:cubicBezTo>
                  <a:pt x="1545" y="19403"/>
                  <a:pt x="1477" y="19448"/>
                  <a:pt x="1432" y="19315"/>
                </a:cubicBezTo>
                <a:cubicBezTo>
                  <a:pt x="1401" y="19223"/>
                  <a:pt x="1380" y="19215"/>
                  <a:pt x="1361" y="19276"/>
                </a:cubicBezTo>
                <a:cubicBezTo>
                  <a:pt x="1342" y="19336"/>
                  <a:pt x="1311" y="19283"/>
                  <a:pt x="1257" y="19106"/>
                </a:cubicBezTo>
                <a:cubicBezTo>
                  <a:pt x="1182" y="18863"/>
                  <a:pt x="1175" y="18856"/>
                  <a:pt x="1105" y="18975"/>
                </a:cubicBezTo>
                <a:cubicBezTo>
                  <a:pt x="1035" y="19096"/>
                  <a:pt x="912" y="19078"/>
                  <a:pt x="855" y="18936"/>
                </a:cubicBezTo>
                <a:cubicBezTo>
                  <a:pt x="841" y="18900"/>
                  <a:pt x="795" y="18887"/>
                  <a:pt x="746" y="18890"/>
                </a:cubicBezTo>
                <a:close/>
                <a:moveTo>
                  <a:pt x="1929" y="19519"/>
                </a:moveTo>
                <a:cubicBezTo>
                  <a:pt x="1923" y="19519"/>
                  <a:pt x="1910" y="19553"/>
                  <a:pt x="1901" y="19599"/>
                </a:cubicBezTo>
                <a:cubicBezTo>
                  <a:pt x="1893" y="19644"/>
                  <a:pt x="1899" y="19684"/>
                  <a:pt x="1914" y="19684"/>
                </a:cubicBezTo>
                <a:cubicBezTo>
                  <a:pt x="1929" y="19684"/>
                  <a:pt x="1940" y="19644"/>
                  <a:pt x="1940" y="19599"/>
                </a:cubicBezTo>
                <a:cubicBezTo>
                  <a:pt x="1940" y="19553"/>
                  <a:pt x="1935" y="19519"/>
                  <a:pt x="1929" y="19519"/>
                </a:cubicBezTo>
                <a:close/>
                <a:moveTo>
                  <a:pt x="1841" y="19599"/>
                </a:moveTo>
                <a:cubicBezTo>
                  <a:pt x="1827" y="19599"/>
                  <a:pt x="1808" y="19638"/>
                  <a:pt x="1799" y="19684"/>
                </a:cubicBezTo>
                <a:cubicBezTo>
                  <a:pt x="1790" y="19729"/>
                  <a:pt x="1795" y="19769"/>
                  <a:pt x="1809" y="19769"/>
                </a:cubicBezTo>
                <a:cubicBezTo>
                  <a:pt x="1823" y="19769"/>
                  <a:pt x="1842" y="19729"/>
                  <a:pt x="1851" y="19684"/>
                </a:cubicBezTo>
                <a:cubicBezTo>
                  <a:pt x="1860" y="19638"/>
                  <a:pt x="1855" y="19599"/>
                  <a:pt x="1841" y="1959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79" name="Drugs are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Drugs are:</a:t>
            </a:r>
          </a:p>
          <a:p>
            <a:pPr marL="0" indent="-215900">
              <a:buClrTx/>
              <a:buSzTx/>
              <a:buNone/>
              <a:defRPr>
                <a:solidFill>
                  <a:srgbClr val="00CCCC"/>
                </a:solidFill>
              </a:defRPr>
            </a:pPr>
            <a:r>
              <a:rPr dirty="0"/>
              <a:t>“Any chemical introduced to </a:t>
            </a:r>
            <a:br>
              <a:rPr dirty="0"/>
            </a:br>
            <a:r>
              <a:rPr dirty="0"/>
              <a:t>the body which affects how </a:t>
            </a:r>
            <a:br>
              <a:rPr dirty="0"/>
            </a:br>
            <a:r>
              <a:rPr dirty="0"/>
              <a:t>the body works.”</a:t>
            </a:r>
          </a:p>
          <a:p>
            <a:pPr marL="0" indent="0">
              <a:buClrTx/>
              <a:buSzTx/>
              <a:buNone/>
              <a:defRPr>
                <a:solidFill>
                  <a:srgbClr val="4FAF46"/>
                </a:solidFill>
              </a:defRPr>
            </a:pPr>
            <a:endParaRPr dirty="0"/>
          </a:p>
          <a:p>
            <a:pPr marL="0" indent="0">
              <a:buClrTx/>
              <a:buSzTx/>
              <a:buNone/>
            </a:pPr>
            <a:r>
              <a:rPr dirty="0"/>
              <a:t>Doping is:</a:t>
            </a:r>
          </a:p>
          <a:p>
            <a:pPr marL="0" indent="-215900">
              <a:buClrTx/>
              <a:buSzTx/>
              <a:buNone/>
              <a:defRPr>
                <a:solidFill>
                  <a:srgbClr val="02FDFF"/>
                </a:solidFill>
              </a:defRPr>
            </a:pPr>
            <a:r>
              <a:rPr dirty="0">
                <a:solidFill>
                  <a:srgbClr val="00CCCC"/>
                </a:solidFill>
              </a:rPr>
              <a:t>“To improve performance by </a:t>
            </a:r>
            <a:br>
              <a:rPr dirty="0">
                <a:solidFill>
                  <a:srgbClr val="00CCCC"/>
                </a:solidFill>
              </a:rPr>
            </a:br>
            <a:r>
              <a:rPr dirty="0">
                <a:solidFill>
                  <a:srgbClr val="00CCCC"/>
                </a:solidFill>
              </a:rPr>
              <a:t>taking drugs.”</a:t>
            </a:r>
          </a:p>
        </p:txBody>
      </p:sp>
      <p:pic>
        <p:nvPicPr>
          <p:cNvPr id="280" name="Blood doping - Injecting.jpg" descr="Blood doping - Injecting.jpg"/>
          <p:cNvPicPr>
            <a:picLocks noChangeAspect="1"/>
          </p:cNvPicPr>
          <p:nvPr/>
        </p:nvPicPr>
        <p:blipFill>
          <a:blip r:embed="rId3"/>
          <a:srcRect l="14448" t="10929" r="15431" b="8962"/>
          <a:stretch>
            <a:fillRect/>
          </a:stretch>
        </p:blipFill>
        <p:spPr>
          <a:xfrm rot="3165910">
            <a:off x="8660113" y="5705825"/>
            <a:ext cx="2083991" cy="2434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1" extrusionOk="0">
                <a:moveTo>
                  <a:pt x="10876" y="0"/>
                </a:moveTo>
                <a:cubicBezTo>
                  <a:pt x="10485" y="3"/>
                  <a:pt x="10444" y="8"/>
                  <a:pt x="10321" y="67"/>
                </a:cubicBezTo>
                <a:cubicBezTo>
                  <a:pt x="10221" y="115"/>
                  <a:pt x="10180" y="155"/>
                  <a:pt x="10148" y="232"/>
                </a:cubicBezTo>
                <a:cubicBezTo>
                  <a:pt x="10054" y="461"/>
                  <a:pt x="10171" y="823"/>
                  <a:pt x="10411" y="1033"/>
                </a:cubicBezTo>
                <a:cubicBezTo>
                  <a:pt x="10511" y="1121"/>
                  <a:pt x="10531" y="1149"/>
                  <a:pt x="10514" y="1205"/>
                </a:cubicBezTo>
                <a:cubicBezTo>
                  <a:pt x="10503" y="1243"/>
                  <a:pt x="10480" y="1282"/>
                  <a:pt x="10465" y="1290"/>
                </a:cubicBezTo>
                <a:cubicBezTo>
                  <a:pt x="10450" y="1298"/>
                  <a:pt x="10323" y="1312"/>
                  <a:pt x="10181" y="1325"/>
                </a:cubicBezTo>
                <a:cubicBezTo>
                  <a:pt x="9693" y="1368"/>
                  <a:pt x="9462" y="1480"/>
                  <a:pt x="9371" y="1715"/>
                </a:cubicBezTo>
                <a:cubicBezTo>
                  <a:pt x="9251" y="2021"/>
                  <a:pt x="9413" y="2329"/>
                  <a:pt x="9815" y="2562"/>
                </a:cubicBezTo>
                <a:cubicBezTo>
                  <a:pt x="9961" y="2646"/>
                  <a:pt x="9992" y="2675"/>
                  <a:pt x="9979" y="2720"/>
                </a:cubicBezTo>
                <a:cubicBezTo>
                  <a:pt x="9971" y="2750"/>
                  <a:pt x="9948" y="2881"/>
                  <a:pt x="9930" y="3008"/>
                </a:cubicBezTo>
                <a:cubicBezTo>
                  <a:pt x="9912" y="3135"/>
                  <a:pt x="9875" y="3362"/>
                  <a:pt x="9848" y="3510"/>
                </a:cubicBezTo>
                <a:cubicBezTo>
                  <a:pt x="9820" y="3659"/>
                  <a:pt x="9793" y="3854"/>
                  <a:pt x="9790" y="3946"/>
                </a:cubicBezTo>
                <a:cubicBezTo>
                  <a:pt x="9787" y="4038"/>
                  <a:pt x="9763" y="4197"/>
                  <a:pt x="9737" y="4301"/>
                </a:cubicBezTo>
                <a:cubicBezTo>
                  <a:pt x="9710" y="4404"/>
                  <a:pt x="9689" y="4502"/>
                  <a:pt x="9691" y="4519"/>
                </a:cubicBezTo>
                <a:cubicBezTo>
                  <a:pt x="9693" y="4535"/>
                  <a:pt x="9713" y="4491"/>
                  <a:pt x="9733" y="4420"/>
                </a:cubicBezTo>
                <a:cubicBezTo>
                  <a:pt x="9755" y="4339"/>
                  <a:pt x="9783" y="4294"/>
                  <a:pt x="9811" y="4294"/>
                </a:cubicBezTo>
                <a:cubicBezTo>
                  <a:pt x="9840" y="4294"/>
                  <a:pt x="9850" y="4314"/>
                  <a:pt x="9844" y="4357"/>
                </a:cubicBezTo>
                <a:cubicBezTo>
                  <a:pt x="9827" y="4460"/>
                  <a:pt x="9608" y="5441"/>
                  <a:pt x="9510" y="5847"/>
                </a:cubicBezTo>
                <a:cubicBezTo>
                  <a:pt x="9287" y="6774"/>
                  <a:pt x="8777" y="8919"/>
                  <a:pt x="8721" y="9170"/>
                </a:cubicBezTo>
                <a:cubicBezTo>
                  <a:pt x="8664" y="9420"/>
                  <a:pt x="8649" y="9451"/>
                  <a:pt x="8581" y="9473"/>
                </a:cubicBezTo>
                <a:cubicBezTo>
                  <a:pt x="8511" y="9495"/>
                  <a:pt x="8510" y="9506"/>
                  <a:pt x="8527" y="9613"/>
                </a:cubicBezTo>
                <a:cubicBezTo>
                  <a:pt x="8540" y="9691"/>
                  <a:pt x="8528" y="9759"/>
                  <a:pt x="8498" y="9820"/>
                </a:cubicBezTo>
                <a:cubicBezTo>
                  <a:pt x="8424" y="9973"/>
                  <a:pt x="8439" y="10047"/>
                  <a:pt x="8556" y="10095"/>
                </a:cubicBezTo>
                <a:cubicBezTo>
                  <a:pt x="8612" y="10117"/>
                  <a:pt x="8706" y="10141"/>
                  <a:pt x="8766" y="10151"/>
                </a:cubicBezTo>
                <a:cubicBezTo>
                  <a:pt x="8982" y="10185"/>
                  <a:pt x="8931" y="10244"/>
                  <a:pt x="8679" y="10246"/>
                </a:cubicBezTo>
                <a:cubicBezTo>
                  <a:pt x="8567" y="10246"/>
                  <a:pt x="8494" y="10235"/>
                  <a:pt x="8457" y="10207"/>
                </a:cubicBezTo>
                <a:cubicBezTo>
                  <a:pt x="8380" y="10147"/>
                  <a:pt x="8371" y="10152"/>
                  <a:pt x="8359" y="10267"/>
                </a:cubicBezTo>
                <a:cubicBezTo>
                  <a:pt x="8347" y="10369"/>
                  <a:pt x="8357" y="10381"/>
                  <a:pt x="8461" y="10372"/>
                </a:cubicBezTo>
                <a:cubicBezTo>
                  <a:pt x="8572" y="10362"/>
                  <a:pt x="8783" y="10453"/>
                  <a:pt x="8844" y="10537"/>
                </a:cubicBezTo>
                <a:cubicBezTo>
                  <a:pt x="8909" y="10627"/>
                  <a:pt x="8926" y="10715"/>
                  <a:pt x="8877" y="10741"/>
                </a:cubicBezTo>
                <a:cubicBezTo>
                  <a:pt x="8860" y="10750"/>
                  <a:pt x="8851" y="10767"/>
                  <a:pt x="8860" y="10780"/>
                </a:cubicBezTo>
                <a:cubicBezTo>
                  <a:pt x="8898" y="10831"/>
                  <a:pt x="8753" y="10860"/>
                  <a:pt x="8601" y="10832"/>
                </a:cubicBezTo>
                <a:cubicBezTo>
                  <a:pt x="8221" y="10763"/>
                  <a:pt x="7997" y="10826"/>
                  <a:pt x="8141" y="10962"/>
                </a:cubicBezTo>
                <a:cubicBezTo>
                  <a:pt x="8184" y="11004"/>
                  <a:pt x="8187" y="11030"/>
                  <a:pt x="8145" y="11272"/>
                </a:cubicBezTo>
                <a:cubicBezTo>
                  <a:pt x="8119" y="11417"/>
                  <a:pt x="8086" y="11605"/>
                  <a:pt x="8075" y="11686"/>
                </a:cubicBezTo>
                <a:cubicBezTo>
                  <a:pt x="8051" y="11865"/>
                  <a:pt x="8032" y="11879"/>
                  <a:pt x="7544" y="12076"/>
                </a:cubicBezTo>
                <a:cubicBezTo>
                  <a:pt x="7189" y="12220"/>
                  <a:pt x="6906" y="12304"/>
                  <a:pt x="6676" y="12333"/>
                </a:cubicBezTo>
                <a:cubicBezTo>
                  <a:pt x="6497" y="12355"/>
                  <a:pt x="6412" y="12297"/>
                  <a:pt x="6318" y="12097"/>
                </a:cubicBezTo>
                <a:cubicBezTo>
                  <a:pt x="6205" y="11855"/>
                  <a:pt x="6118" y="11764"/>
                  <a:pt x="5932" y="11686"/>
                </a:cubicBezTo>
                <a:cubicBezTo>
                  <a:pt x="5781" y="11623"/>
                  <a:pt x="5729" y="11617"/>
                  <a:pt x="5475" y="11619"/>
                </a:cubicBezTo>
                <a:cubicBezTo>
                  <a:pt x="5027" y="11623"/>
                  <a:pt x="4764" y="11684"/>
                  <a:pt x="3102" y="12192"/>
                </a:cubicBezTo>
                <a:cubicBezTo>
                  <a:pt x="2862" y="12265"/>
                  <a:pt x="2400" y="12385"/>
                  <a:pt x="2077" y="12456"/>
                </a:cubicBezTo>
                <a:cubicBezTo>
                  <a:pt x="1417" y="12600"/>
                  <a:pt x="1069" y="12704"/>
                  <a:pt x="588" y="12902"/>
                </a:cubicBezTo>
                <a:cubicBezTo>
                  <a:pt x="190" y="13065"/>
                  <a:pt x="0" y="13192"/>
                  <a:pt x="0" y="13299"/>
                </a:cubicBezTo>
                <a:cubicBezTo>
                  <a:pt x="0" y="13362"/>
                  <a:pt x="18" y="13378"/>
                  <a:pt x="115" y="13401"/>
                </a:cubicBezTo>
                <a:cubicBezTo>
                  <a:pt x="445" y="13479"/>
                  <a:pt x="939" y="13380"/>
                  <a:pt x="1662" y="13091"/>
                </a:cubicBezTo>
                <a:cubicBezTo>
                  <a:pt x="1872" y="13007"/>
                  <a:pt x="2203" y="12890"/>
                  <a:pt x="2398" y="12835"/>
                </a:cubicBezTo>
                <a:cubicBezTo>
                  <a:pt x="2916" y="12688"/>
                  <a:pt x="4467" y="12347"/>
                  <a:pt x="4698" y="12329"/>
                </a:cubicBezTo>
                <a:cubicBezTo>
                  <a:pt x="4888" y="12315"/>
                  <a:pt x="4897" y="12320"/>
                  <a:pt x="4961" y="12389"/>
                </a:cubicBezTo>
                <a:cubicBezTo>
                  <a:pt x="5024" y="12458"/>
                  <a:pt x="5026" y="12478"/>
                  <a:pt x="5018" y="12923"/>
                </a:cubicBezTo>
                <a:cubicBezTo>
                  <a:pt x="5009" y="13474"/>
                  <a:pt x="5047" y="13620"/>
                  <a:pt x="5236" y="13794"/>
                </a:cubicBezTo>
                <a:cubicBezTo>
                  <a:pt x="5392" y="13938"/>
                  <a:pt x="5639" y="14061"/>
                  <a:pt x="5833" y="14093"/>
                </a:cubicBezTo>
                <a:cubicBezTo>
                  <a:pt x="5920" y="14107"/>
                  <a:pt x="6019" y="14132"/>
                  <a:pt x="6055" y="14149"/>
                </a:cubicBezTo>
                <a:cubicBezTo>
                  <a:pt x="6119" y="14178"/>
                  <a:pt x="6116" y="14181"/>
                  <a:pt x="5985" y="14279"/>
                </a:cubicBezTo>
                <a:cubicBezTo>
                  <a:pt x="5911" y="14334"/>
                  <a:pt x="5600" y="14523"/>
                  <a:pt x="5294" y="14697"/>
                </a:cubicBezTo>
                <a:cubicBezTo>
                  <a:pt x="4988" y="14871"/>
                  <a:pt x="4641" y="15089"/>
                  <a:pt x="4521" y="15178"/>
                </a:cubicBezTo>
                <a:cubicBezTo>
                  <a:pt x="4209" y="15411"/>
                  <a:pt x="3898" y="15740"/>
                  <a:pt x="3756" y="15990"/>
                </a:cubicBezTo>
                <a:cubicBezTo>
                  <a:pt x="3645" y="16184"/>
                  <a:pt x="3634" y="16221"/>
                  <a:pt x="3645" y="16366"/>
                </a:cubicBezTo>
                <a:cubicBezTo>
                  <a:pt x="3666" y="16659"/>
                  <a:pt x="3860" y="16793"/>
                  <a:pt x="4286" y="16812"/>
                </a:cubicBezTo>
                <a:cubicBezTo>
                  <a:pt x="4599" y="16827"/>
                  <a:pt x="4917" y="16765"/>
                  <a:pt x="5483" y="16573"/>
                </a:cubicBezTo>
                <a:cubicBezTo>
                  <a:pt x="6132" y="16354"/>
                  <a:pt x="6282" y="16282"/>
                  <a:pt x="6586" y="16039"/>
                </a:cubicBezTo>
                <a:cubicBezTo>
                  <a:pt x="6876" y="15808"/>
                  <a:pt x="7073" y="15674"/>
                  <a:pt x="7433" y="15463"/>
                </a:cubicBezTo>
                <a:cubicBezTo>
                  <a:pt x="7834" y="15229"/>
                  <a:pt x="8058" y="15197"/>
                  <a:pt x="8355" y="15333"/>
                </a:cubicBezTo>
                <a:cubicBezTo>
                  <a:pt x="8604" y="15447"/>
                  <a:pt x="9059" y="15604"/>
                  <a:pt x="9325" y="15667"/>
                </a:cubicBezTo>
                <a:cubicBezTo>
                  <a:pt x="9646" y="15742"/>
                  <a:pt x="10204" y="15753"/>
                  <a:pt x="10909" y="15702"/>
                </a:cubicBezTo>
                <a:cubicBezTo>
                  <a:pt x="12011" y="15623"/>
                  <a:pt x="12271" y="15650"/>
                  <a:pt x="12476" y="15850"/>
                </a:cubicBezTo>
                <a:cubicBezTo>
                  <a:pt x="12617" y="15987"/>
                  <a:pt x="12649" y="16142"/>
                  <a:pt x="12628" y="16598"/>
                </a:cubicBezTo>
                <a:cubicBezTo>
                  <a:pt x="12593" y="17388"/>
                  <a:pt x="12462" y="17733"/>
                  <a:pt x="11867" y="18608"/>
                </a:cubicBezTo>
                <a:cubicBezTo>
                  <a:pt x="11341" y="19383"/>
                  <a:pt x="10983" y="20069"/>
                  <a:pt x="10860" y="20533"/>
                </a:cubicBezTo>
                <a:cubicBezTo>
                  <a:pt x="10841" y="20604"/>
                  <a:pt x="10824" y="20754"/>
                  <a:pt x="10823" y="20867"/>
                </a:cubicBezTo>
                <a:cubicBezTo>
                  <a:pt x="10818" y="21261"/>
                  <a:pt x="10988" y="21492"/>
                  <a:pt x="11316" y="21541"/>
                </a:cubicBezTo>
                <a:cubicBezTo>
                  <a:pt x="11693" y="21598"/>
                  <a:pt x="12056" y="21389"/>
                  <a:pt x="12410" y="20916"/>
                </a:cubicBezTo>
                <a:cubicBezTo>
                  <a:pt x="12662" y="20580"/>
                  <a:pt x="12815" y="20195"/>
                  <a:pt x="12986" y="19454"/>
                </a:cubicBezTo>
                <a:cubicBezTo>
                  <a:pt x="13232" y="18390"/>
                  <a:pt x="13457" y="17721"/>
                  <a:pt x="13961" y="16584"/>
                </a:cubicBezTo>
                <a:cubicBezTo>
                  <a:pt x="14139" y="16182"/>
                  <a:pt x="14230" y="15900"/>
                  <a:pt x="14229" y="15755"/>
                </a:cubicBezTo>
                <a:cubicBezTo>
                  <a:pt x="14227" y="15619"/>
                  <a:pt x="14141" y="15410"/>
                  <a:pt x="14048" y="15312"/>
                </a:cubicBezTo>
                <a:cubicBezTo>
                  <a:pt x="13779" y="15032"/>
                  <a:pt x="13090" y="14765"/>
                  <a:pt x="12275" y="14623"/>
                </a:cubicBezTo>
                <a:cubicBezTo>
                  <a:pt x="11937" y="14565"/>
                  <a:pt x="11882" y="14561"/>
                  <a:pt x="11542" y="14585"/>
                </a:cubicBezTo>
                <a:cubicBezTo>
                  <a:pt x="10982" y="14623"/>
                  <a:pt x="10771" y="14580"/>
                  <a:pt x="10609" y="14395"/>
                </a:cubicBezTo>
                <a:cubicBezTo>
                  <a:pt x="10554" y="14332"/>
                  <a:pt x="10547" y="14284"/>
                  <a:pt x="10547" y="14008"/>
                </a:cubicBezTo>
                <a:cubicBezTo>
                  <a:pt x="10547" y="13820"/>
                  <a:pt x="10563" y="13649"/>
                  <a:pt x="10588" y="13576"/>
                </a:cubicBezTo>
                <a:cubicBezTo>
                  <a:pt x="10645" y="13411"/>
                  <a:pt x="11124" y="12695"/>
                  <a:pt x="11279" y="12547"/>
                </a:cubicBezTo>
                <a:cubicBezTo>
                  <a:pt x="11469" y="12366"/>
                  <a:pt x="11877" y="12197"/>
                  <a:pt x="12785" y="11918"/>
                </a:cubicBezTo>
                <a:cubicBezTo>
                  <a:pt x="13509" y="11695"/>
                  <a:pt x="13924" y="11591"/>
                  <a:pt x="15960" y="11120"/>
                </a:cubicBezTo>
                <a:cubicBezTo>
                  <a:pt x="16485" y="10999"/>
                  <a:pt x="16768" y="11074"/>
                  <a:pt x="17231" y="11454"/>
                </a:cubicBezTo>
                <a:cubicBezTo>
                  <a:pt x="17617" y="11770"/>
                  <a:pt x="18529" y="12304"/>
                  <a:pt x="19054" y="12519"/>
                </a:cubicBezTo>
                <a:cubicBezTo>
                  <a:pt x="19443" y="12678"/>
                  <a:pt x="19620" y="12710"/>
                  <a:pt x="20144" y="12726"/>
                </a:cubicBezTo>
                <a:cubicBezTo>
                  <a:pt x="20795" y="12746"/>
                  <a:pt x="21192" y="12670"/>
                  <a:pt x="21431" y="12480"/>
                </a:cubicBezTo>
                <a:cubicBezTo>
                  <a:pt x="21535" y="12398"/>
                  <a:pt x="21600" y="12295"/>
                  <a:pt x="21600" y="12217"/>
                </a:cubicBezTo>
                <a:cubicBezTo>
                  <a:pt x="21600" y="12111"/>
                  <a:pt x="21507" y="11944"/>
                  <a:pt x="21427" y="11907"/>
                </a:cubicBezTo>
                <a:cubicBezTo>
                  <a:pt x="21311" y="11855"/>
                  <a:pt x="20653" y="11863"/>
                  <a:pt x="20366" y="11921"/>
                </a:cubicBezTo>
                <a:cubicBezTo>
                  <a:pt x="19935" y="12010"/>
                  <a:pt x="19933" y="12011"/>
                  <a:pt x="19630" y="11841"/>
                </a:cubicBezTo>
                <a:cubicBezTo>
                  <a:pt x="19307" y="11659"/>
                  <a:pt x="18706" y="11266"/>
                  <a:pt x="18042" y="10801"/>
                </a:cubicBezTo>
                <a:cubicBezTo>
                  <a:pt x="17376" y="10334"/>
                  <a:pt x="17284" y="10277"/>
                  <a:pt x="17042" y="10179"/>
                </a:cubicBezTo>
                <a:cubicBezTo>
                  <a:pt x="16735" y="10054"/>
                  <a:pt x="16563" y="10026"/>
                  <a:pt x="16174" y="10042"/>
                </a:cubicBezTo>
                <a:cubicBezTo>
                  <a:pt x="15913" y="10053"/>
                  <a:pt x="15727" y="10081"/>
                  <a:pt x="15315" y="10172"/>
                </a:cubicBezTo>
                <a:cubicBezTo>
                  <a:pt x="14804" y="10284"/>
                  <a:pt x="14321" y="10363"/>
                  <a:pt x="13764" y="10421"/>
                </a:cubicBezTo>
                <a:cubicBezTo>
                  <a:pt x="12956" y="10506"/>
                  <a:pt x="12917" y="10503"/>
                  <a:pt x="13093" y="10386"/>
                </a:cubicBezTo>
                <a:cubicBezTo>
                  <a:pt x="13826" y="9901"/>
                  <a:pt x="13885" y="9854"/>
                  <a:pt x="14052" y="9620"/>
                </a:cubicBezTo>
                <a:cubicBezTo>
                  <a:pt x="14186" y="9432"/>
                  <a:pt x="14240" y="9410"/>
                  <a:pt x="14615" y="9413"/>
                </a:cubicBezTo>
                <a:cubicBezTo>
                  <a:pt x="14971" y="9416"/>
                  <a:pt x="15195" y="9437"/>
                  <a:pt x="16154" y="9539"/>
                </a:cubicBezTo>
                <a:cubicBezTo>
                  <a:pt x="16690" y="9597"/>
                  <a:pt x="16929" y="9608"/>
                  <a:pt x="17540" y="9610"/>
                </a:cubicBezTo>
                <a:cubicBezTo>
                  <a:pt x="18243" y="9611"/>
                  <a:pt x="18286" y="9609"/>
                  <a:pt x="18486" y="9550"/>
                </a:cubicBezTo>
                <a:cubicBezTo>
                  <a:pt x="18649" y="9502"/>
                  <a:pt x="18731" y="9456"/>
                  <a:pt x="18852" y="9353"/>
                </a:cubicBezTo>
                <a:cubicBezTo>
                  <a:pt x="19127" y="9118"/>
                  <a:pt x="19200" y="8921"/>
                  <a:pt x="19062" y="8784"/>
                </a:cubicBezTo>
                <a:cubicBezTo>
                  <a:pt x="18961" y="8684"/>
                  <a:pt x="18829" y="8694"/>
                  <a:pt x="18276" y="8840"/>
                </a:cubicBezTo>
                <a:cubicBezTo>
                  <a:pt x="17637" y="9009"/>
                  <a:pt x="17414" y="9028"/>
                  <a:pt x="16725" y="8974"/>
                </a:cubicBezTo>
                <a:cubicBezTo>
                  <a:pt x="16420" y="8950"/>
                  <a:pt x="15941" y="8891"/>
                  <a:pt x="15660" y="8847"/>
                </a:cubicBezTo>
                <a:cubicBezTo>
                  <a:pt x="15020" y="8747"/>
                  <a:pt x="14253" y="8721"/>
                  <a:pt x="13912" y="8788"/>
                </a:cubicBezTo>
                <a:cubicBezTo>
                  <a:pt x="13608" y="8847"/>
                  <a:pt x="13216" y="9023"/>
                  <a:pt x="12550" y="9399"/>
                </a:cubicBezTo>
                <a:cubicBezTo>
                  <a:pt x="12226" y="9582"/>
                  <a:pt x="11930" y="9741"/>
                  <a:pt x="11892" y="9754"/>
                </a:cubicBezTo>
                <a:cubicBezTo>
                  <a:pt x="11854" y="9766"/>
                  <a:pt x="11822" y="9787"/>
                  <a:pt x="11822" y="9799"/>
                </a:cubicBezTo>
                <a:cubicBezTo>
                  <a:pt x="11822" y="9821"/>
                  <a:pt x="11335" y="10116"/>
                  <a:pt x="11106" y="10232"/>
                </a:cubicBezTo>
                <a:cubicBezTo>
                  <a:pt x="10938" y="10317"/>
                  <a:pt x="10459" y="10523"/>
                  <a:pt x="10428" y="10523"/>
                </a:cubicBezTo>
                <a:cubicBezTo>
                  <a:pt x="10412" y="10523"/>
                  <a:pt x="10371" y="10545"/>
                  <a:pt x="10337" y="10572"/>
                </a:cubicBezTo>
                <a:cubicBezTo>
                  <a:pt x="10190" y="10688"/>
                  <a:pt x="9044" y="11295"/>
                  <a:pt x="9017" y="11272"/>
                </a:cubicBezTo>
                <a:cubicBezTo>
                  <a:pt x="8972" y="11233"/>
                  <a:pt x="9023" y="11139"/>
                  <a:pt x="9103" y="11113"/>
                </a:cubicBezTo>
                <a:cubicBezTo>
                  <a:pt x="9197" y="11083"/>
                  <a:pt x="9198" y="11023"/>
                  <a:pt x="9103" y="10969"/>
                </a:cubicBezTo>
                <a:cubicBezTo>
                  <a:pt x="9062" y="10946"/>
                  <a:pt x="9025" y="10907"/>
                  <a:pt x="9025" y="10878"/>
                </a:cubicBezTo>
                <a:cubicBezTo>
                  <a:pt x="9025" y="10784"/>
                  <a:pt x="9095" y="10613"/>
                  <a:pt x="9161" y="10548"/>
                </a:cubicBezTo>
                <a:cubicBezTo>
                  <a:pt x="9286" y="10423"/>
                  <a:pt x="9299" y="10398"/>
                  <a:pt x="9342" y="10210"/>
                </a:cubicBezTo>
                <a:cubicBezTo>
                  <a:pt x="9366" y="10106"/>
                  <a:pt x="9394" y="9993"/>
                  <a:pt x="9403" y="9957"/>
                </a:cubicBezTo>
                <a:cubicBezTo>
                  <a:pt x="9426" y="9872"/>
                  <a:pt x="9532" y="9397"/>
                  <a:pt x="9716" y="8570"/>
                </a:cubicBezTo>
                <a:cubicBezTo>
                  <a:pt x="9799" y="8195"/>
                  <a:pt x="9876" y="7860"/>
                  <a:pt x="9885" y="7825"/>
                </a:cubicBezTo>
                <a:cubicBezTo>
                  <a:pt x="9893" y="7789"/>
                  <a:pt x="9905" y="7727"/>
                  <a:pt x="9914" y="7684"/>
                </a:cubicBezTo>
                <a:cubicBezTo>
                  <a:pt x="9923" y="7642"/>
                  <a:pt x="9992" y="7342"/>
                  <a:pt x="10066" y="7017"/>
                </a:cubicBezTo>
                <a:cubicBezTo>
                  <a:pt x="10140" y="6692"/>
                  <a:pt x="10227" y="6304"/>
                  <a:pt x="10259" y="6156"/>
                </a:cubicBezTo>
                <a:cubicBezTo>
                  <a:pt x="10310" y="5922"/>
                  <a:pt x="10459" y="5262"/>
                  <a:pt x="10757" y="3946"/>
                </a:cubicBezTo>
                <a:cubicBezTo>
                  <a:pt x="10800" y="3755"/>
                  <a:pt x="10852" y="3578"/>
                  <a:pt x="10868" y="3552"/>
                </a:cubicBezTo>
                <a:cubicBezTo>
                  <a:pt x="10884" y="3527"/>
                  <a:pt x="10933" y="3358"/>
                  <a:pt x="10979" y="3180"/>
                </a:cubicBezTo>
                <a:cubicBezTo>
                  <a:pt x="11028" y="2988"/>
                  <a:pt x="11077" y="2847"/>
                  <a:pt x="11102" y="2836"/>
                </a:cubicBezTo>
                <a:cubicBezTo>
                  <a:pt x="11126" y="2825"/>
                  <a:pt x="11225" y="2809"/>
                  <a:pt x="11320" y="2801"/>
                </a:cubicBezTo>
                <a:cubicBezTo>
                  <a:pt x="11584" y="2776"/>
                  <a:pt x="11850" y="2652"/>
                  <a:pt x="11941" y="2509"/>
                </a:cubicBezTo>
                <a:cubicBezTo>
                  <a:pt x="12048" y="2343"/>
                  <a:pt x="12047" y="2105"/>
                  <a:pt x="11937" y="1926"/>
                </a:cubicBezTo>
                <a:cubicBezTo>
                  <a:pt x="11843" y="1771"/>
                  <a:pt x="11621" y="1594"/>
                  <a:pt x="11415" y="1508"/>
                </a:cubicBezTo>
                <a:cubicBezTo>
                  <a:pt x="11194" y="1416"/>
                  <a:pt x="11182" y="1402"/>
                  <a:pt x="11242" y="1346"/>
                </a:cubicBezTo>
                <a:cubicBezTo>
                  <a:pt x="11270" y="1320"/>
                  <a:pt x="11331" y="1300"/>
                  <a:pt x="11382" y="1300"/>
                </a:cubicBezTo>
                <a:cubicBezTo>
                  <a:pt x="11508" y="1300"/>
                  <a:pt x="11721" y="1208"/>
                  <a:pt x="11793" y="1121"/>
                </a:cubicBezTo>
                <a:cubicBezTo>
                  <a:pt x="11827" y="1081"/>
                  <a:pt x="11869" y="989"/>
                  <a:pt x="11888" y="917"/>
                </a:cubicBezTo>
                <a:cubicBezTo>
                  <a:pt x="11969" y="616"/>
                  <a:pt x="11750" y="216"/>
                  <a:pt x="11419" y="57"/>
                </a:cubicBezTo>
                <a:cubicBezTo>
                  <a:pt x="11305" y="2"/>
                  <a:pt x="11264" y="-2"/>
                  <a:pt x="10876" y="0"/>
                </a:cubicBezTo>
                <a:close/>
                <a:moveTo>
                  <a:pt x="9679" y="4610"/>
                </a:moveTo>
                <a:cubicBezTo>
                  <a:pt x="9669" y="4590"/>
                  <a:pt x="9660" y="4594"/>
                  <a:pt x="9659" y="4624"/>
                </a:cubicBezTo>
                <a:cubicBezTo>
                  <a:pt x="9657" y="4651"/>
                  <a:pt x="9665" y="4668"/>
                  <a:pt x="9675" y="4659"/>
                </a:cubicBezTo>
                <a:cubicBezTo>
                  <a:pt x="9685" y="4651"/>
                  <a:pt x="9688" y="4629"/>
                  <a:pt x="9679" y="461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81" name="Performance-Enhancing Drugs (PEDs)"/>
          <p:cNvSpPr txBox="1"/>
          <p:nvPr/>
        </p:nvSpPr>
        <p:spPr>
          <a:xfrm>
            <a:off x="2390674" y="847420"/>
            <a:ext cx="9085443" cy="681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1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Performance-Enhancing Drugs (PEDs)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" grpId="0" build="p" bldLvl="5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ports performers may take performance enhancing drugs for a number of reasons. Here are some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dirty="0"/>
              <a:t>Sports performers may take performance enhancing drugs for a number of reasons. Here are some:</a:t>
            </a:r>
          </a:p>
          <a:p>
            <a:pPr marL="995679" lvl="1" indent="-411479"/>
            <a:r>
              <a:rPr b="1" dirty="0">
                <a:solidFill>
                  <a:srgbClr val="00CCCC"/>
                </a:solidFill>
              </a:rPr>
              <a:t>Steroids</a:t>
            </a:r>
            <a:r>
              <a:rPr dirty="0"/>
              <a:t> help to build muscle quickly.</a:t>
            </a:r>
          </a:p>
          <a:p>
            <a:pPr marL="995679" lvl="1" indent="-411479"/>
            <a:r>
              <a:rPr b="1" dirty="0">
                <a:solidFill>
                  <a:srgbClr val="00CCCC"/>
                </a:solidFill>
              </a:rPr>
              <a:t>Narcotic-analgesics</a:t>
            </a:r>
            <a:r>
              <a:rPr dirty="0"/>
              <a:t> help to kill pain and </a:t>
            </a:r>
            <a:br>
              <a:rPr dirty="0"/>
            </a:br>
            <a:r>
              <a:rPr dirty="0"/>
              <a:t>allow the performer to keep going.</a:t>
            </a:r>
          </a:p>
          <a:p>
            <a:pPr marL="995679" lvl="1" indent="-411479"/>
            <a:r>
              <a:rPr b="1" dirty="0">
                <a:solidFill>
                  <a:srgbClr val="00CCCC"/>
                </a:solidFill>
              </a:rPr>
              <a:t>Stimulants</a:t>
            </a:r>
            <a:r>
              <a:rPr dirty="0"/>
              <a:t> make the performer </a:t>
            </a:r>
            <a:br>
              <a:rPr dirty="0"/>
            </a:br>
            <a:r>
              <a:rPr dirty="0"/>
              <a:t>more alert.</a:t>
            </a:r>
          </a:p>
          <a:p>
            <a:pPr marL="995679" lvl="1" indent="-411479"/>
            <a:r>
              <a:rPr b="1" dirty="0">
                <a:solidFill>
                  <a:srgbClr val="00CCCC"/>
                </a:solidFill>
              </a:rPr>
              <a:t>Anxiety reducing drugs</a:t>
            </a:r>
            <a:r>
              <a:rPr dirty="0"/>
              <a:t> calm </a:t>
            </a:r>
            <a:br>
              <a:rPr dirty="0"/>
            </a:br>
            <a:r>
              <a:rPr dirty="0"/>
              <a:t>performers before an event.</a:t>
            </a:r>
          </a:p>
        </p:txBody>
      </p:sp>
      <p:pic>
        <p:nvPicPr>
          <p:cNvPr id="284" name="Snooker.jpg" descr="Snooker.jpg"/>
          <p:cNvPicPr>
            <a:picLocks noChangeAspect="1"/>
          </p:cNvPicPr>
          <p:nvPr/>
        </p:nvPicPr>
        <p:blipFill>
          <a:blip r:embed="rId2"/>
          <a:srcRect l="3076" t="3046" r="4207" b="4040"/>
          <a:stretch>
            <a:fillRect/>
          </a:stretch>
        </p:blipFill>
        <p:spPr>
          <a:xfrm>
            <a:off x="10541000" y="7629720"/>
            <a:ext cx="2082800" cy="1386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79" y="0"/>
                </a:moveTo>
                <a:cubicBezTo>
                  <a:pt x="10070" y="0"/>
                  <a:pt x="9955" y="30"/>
                  <a:pt x="9853" y="87"/>
                </a:cubicBezTo>
                <a:cubicBezTo>
                  <a:pt x="9618" y="217"/>
                  <a:pt x="9322" y="406"/>
                  <a:pt x="9228" y="489"/>
                </a:cubicBezTo>
                <a:cubicBezTo>
                  <a:pt x="9078" y="620"/>
                  <a:pt x="8925" y="914"/>
                  <a:pt x="8738" y="1428"/>
                </a:cubicBezTo>
                <a:cubicBezTo>
                  <a:pt x="8649" y="1672"/>
                  <a:pt x="8641" y="1693"/>
                  <a:pt x="8577" y="1700"/>
                </a:cubicBezTo>
                <a:cubicBezTo>
                  <a:pt x="8529" y="1706"/>
                  <a:pt x="8493" y="1733"/>
                  <a:pt x="8458" y="1799"/>
                </a:cubicBezTo>
                <a:cubicBezTo>
                  <a:pt x="8431" y="1850"/>
                  <a:pt x="8409" y="1903"/>
                  <a:pt x="8409" y="1917"/>
                </a:cubicBezTo>
                <a:cubicBezTo>
                  <a:pt x="8407" y="1964"/>
                  <a:pt x="8363" y="2017"/>
                  <a:pt x="8339" y="2003"/>
                </a:cubicBezTo>
                <a:cubicBezTo>
                  <a:pt x="8325" y="1995"/>
                  <a:pt x="8300" y="2015"/>
                  <a:pt x="8281" y="2046"/>
                </a:cubicBezTo>
                <a:cubicBezTo>
                  <a:pt x="8262" y="2078"/>
                  <a:pt x="8240" y="2103"/>
                  <a:pt x="8232" y="2096"/>
                </a:cubicBezTo>
                <a:cubicBezTo>
                  <a:pt x="8224" y="2089"/>
                  <a:pt x="8198" y="2121"/>
                  <a:pt x="8174" y="2170"/>
                </a:cubicBezTo>
                <a:cubicBezTo>
                  <a:pt x="8150" y="2219"/>
                  <a:pt x="8099" y="2277"/>
                  <a:pt x="8063" y="2300"/>
                </a:cubicBezTo>
                <a:cubicBezTo>
                  <a:pt x="7989" y="2346"/>
                  <a:pt x="7782" y="2678"/>
                  <a:pt x="7800" y="2720"/>
                </a:cubicBezTo>
                <a:cubicBezTo>
                  <a:pt x="7806" y="2735"/>
                  <a:pt x="7800" y="2765"/>
                  <a:pt x="7787" y="2788"/>
                </a:cubicBezTo>
                <a:cubicBezTo>
                  <a:pt x="7770" y="2819"/>
                  <a:pt x="7770" y="2834"/>
                  <a:pt x="7787" y="2850"/>
                </a:cubicBezTo>
                <a:cubicBezTo>
                  <a:pt x="7800" y="2862"/>
                  <a:pt x="7807" y="2905"/>
                  <a:pt x="7800" y="2949"/>
                </a:cubicBezTo>
                <a:cubicBezTo>
                  <a:pt x="7791" y="3002"/>
                  <a:pt x="7796" y="3034"/>
                  <a:pt x="7820" y="3060"/>
                </a:cubicBezTo>
                <a:cubicBezTo>
                  <a:pt x="7852" y="3096"/>
                  <a:pt x="7853" y="3101"/>
                  <a:pt x="7812" y="3134"/>
                </a:cubicBezTo>
                <a:cubicBezTo>
                  <a:pt x="7788" y="3154"/>
                  <a:pt x="7753" y="3164"/>
                  <a:pt x="7734" y="3159"/>
                </a:cubicBezTo>
                <a:cubicBezTo>
                  <a:pt x="7709" y="3153"/>
                  <a:pt x="7699" y="3175"/>
                  <a:pt x="7697" y="3227"/>
                </a:cubicBezTo>
                <a:cubicBezTo>
                  <a:pt x="7694" y="3296"/>
                  <a:pt x="7639" y="3384"/>
                  <a:pt x="7557" y="3456"/>
                </a:cubicBezTo>
                <a:cubicBezTo>
                  <a:pt x="7538" y="3473"/>
                  <a:pt x="7520" y="3519"/>
                  <a:pt x="7516" y="3561"/>
                </a:cubicBezTo>
                <a:cubicBezTo>
                  <a:pt x="7501" y="3706"/>
                  <a:pt x="7493" y="3745"/>
                  <a:pt x="7474" y="3765"/>
                </a:cubicBezTo>
                <a:cubicBezTo>
                  <a:pt x="7464" y="3776"/>
                  <a:pt x="7454" y="3822"/>
                  <a:pt x="7450" y="3864"/>
                </a:cubicBezTo>
                <a:cubicBezTo>
                  <a:pt x="7446" y="3905"/>
                  <a:pt x="7434" y="3956"/>
                  <a:pt x="7425" y="3981"/>
                </a:cubicBezTo>
                <a:cubicBezTo>
                  <a:pt x="7414" y="4010"/>
                  <a:pt x="7424" y="4067"/>
                  <a:pt x="7450" y="4130"/>
                </a:cubicBezTo>
                <a:cubicBezTo>
                  <a:pt x="7487" y="4220"/>
                  <a:pt x="7484" y="4307"/>
                  <a:pt x="7446" y="4272"/>
                </a:cubicBezTo>
                <a:cubicBezTo>
                  <a:pt x="7436" y="4263"/>
                  <a:pt x="7425" y="4305"/>
                  <a:pt x="7421" y="4365"/>
                </a:cubicBezTo>
                <a:cubicBezTo>
                  <a:pt x="7416" y="4424"/>
                  <a:pt x="7420" y="4480"/>
                  <a:pt x="7429" y="4488"/>
                </a:cubicBezTo>
                <a:cubicBezTo>
                  <a:pt x="7452" y="4509"/>
                  <a:pt x="7425" y="4652"/>
                  <a:pt x="7388" y="4717"/>
                </a:cubicBezTo>
                <a:cubicBezTo>
                  <a:pt x="7371" y="4746"/>
                  <a:pt x="7365" y="4781"/>
                  <a:pt x="7371" y="4791"/>
                </a:cubicBezTo>
                <a:cubicBezTo>
                  <a:pt x="7378" y="4802"/>
                  <a:pt x="7370" y="4838"/>
                  <a:pt x="7355" y="4872"/>
                </a:cubicBezTo>
                <a:cubicBezTo>
                  <a:pt x="7333" y="4918"/>
                  <a:pt x="7333" y="4939"/>
                  <a:pt x="7351" y="4983"/>
                </a:cubicBezTo>
                <a:cubicBezTo>
                  <a:pt x="7369" y="5025"/>
                  <a:pt x="7369" y="5048"/>
                  <a:pt x="7351" y="5076"/>
                </a:cubicBezTo>
                <a:cubicBezTo>
                  <a:pt x="7334" y="5101"/>
                  <a:pt x="7332" y="5132"/>
                  <a:pt x="7347" y="5174"/>
                </a:cubicBezTo>
                <a:cubicBezTo>
                  <a:pt x="7375" y="5253"/>
                  <a:pt x="7353" y="5423"/>
                  <a:pt x="7293" y="5576"/>
                </a:cubicBezTo>
                <a:cubicBezTo>
                  <a:pt x="7251" y="5686"/>
                  <a:pt x="7243" y="5733"/>
                  <a:pt x="7244" y="5997"/>
                </a:cubicBezTo>
                <a:cubicBezTo>
                  <a:pt x="7244" y="6211"/>
                  <a:pt x="7252" y="6314"/>
                  <a:pt x="7273" y="6355"/>
                </a:cubicBezTo>
                <a:cubicBezTo>
                  <a:pt x="7293" y="6395"/>
                  <a:pt x="7295" y="6428"/>
                  <a:pt x="7281" y="6454"/>
                </a:cubicBezTo>
                <a:cubicBezTo>
                  <a:pt x="7257" y="6497"/>
                  <a:pt x="7319" y="6746"/>
                  <a:pt x="7347" y="6720"/>
                </a:cubicBezTo>
                <a:cubicBezTo>
                  <a:pt x="7371" y="6697"/>
                  <a:pt x="7404" y="6812"/>
                  <a:pt x="7404" y="6912"/>
                </a:cubicBezTo>
                <a:cubicBezTo>
                  <a:pt x="7404" y="6991"/>
                  <a:pt x="7503" y="7266"/>
                  <a:pt x="7590" y="7431"/>
                </a:cubicBezTo>
                <a:cubicBezTo>
                  <a:pt x="7610" y="7470"/>
                  <a:pt x="7612" y="7503"/>
                  <a:pt x="7606" y="7530"/>
                </a:cubicBezTo>
                <a:cubicBezTo>
                  <a:pt x="7613" y="7541"/>
                  <a:pt x="7618" y="7553"/>
                  <a:pt x="7627" y="7567"/>
                </a:cubicBezTo>
                <a:cubicBezTo>
                  <a:pt x="7631" y="7574"/>
                  <a:pt x="7639" y="7583"/>
                  <a:pt x="7643" y="7592"/>
                </a:cubicBezTo>
                <a:cubicBezTo>
                  <a:pt x="7659" y="7621"/>
                  <a:pt x="7671" y="7640"/>
                  <a:pt x="7693" y="7684"/>
                </a:cubicBezTo>
                <a:cubicBezTo>
                  <a:pt x="7821" y="7946"/>
                  <a:pt x="7958" y="8134"/>
                  <a:pt x="7997" y="8111"/>
                </a:cubicBezTo>
                <a:cubicBezTo>
                  <a:pt x="8014" y="8101"/>
                  <a:pt x="8041" y="8134"/>
                  <a:pt x="8067" y="8197"/>
                </a:cubicBezTo>
                <a:cubicBezTo>
                  <a:pt x="8090" y="8254"/>
                  <a:pt x="8136" y="8356"/>
                  <a:pt x="8170" y="8420"/>
                </a:cubicBezTo>
                <a:lnTo>
                  <a:pt x="8232" y="8531"/>
                </a:lnTo>
                <a:lnTo>
                  <a:pt x="8079" y="8766"/>
                </a:lnTo>
                <a:cubicBezTo>
                  <a:pt x="7996" y="8895"/>
                  <a:pt x="7927" y="9022"/>
                  <a:pt x="7927" y="9044"/>
                </a:cubicBezTo>
                <a:cubicBezTo>
                  <a:pt x="7927" y="9066"/>
                  <a:pt x="8012" y="9120"/>
                  <a:pt x="8129" y="9187"/>
                </a:cubicBezTo>
                <a:cubicBezTo>
                  <a:pt x="8155" y="9200"/>
                  <a:pt x="8169" y="9209"/>
                  <a:pt x="8195" y="9224"/>
                </a:cubicBezTo>
                <a:cubicBezTo>
                  <a:pt x="8196" y="9224"/>
                  <a:pt x="8198" y="9223"/>
                  <a:pt x="8199" y="9224"/>
                </a:cubicBezTo>
                <a:cubicBezTo>
                  <a:pt x="8272" y="9262"/>
                  <a:pt x="8314" y="9288"/>
                  <a:pt x="8380" y="9323"/>
                </a:cubicBezTo>
                <a:cubicBezTo>
                  <a:pt x="8381" y="9323"/>
                  <a:pt x="8382" y="9321"/>
                  <a:pt x="8384" y="9323"/>
                </a:cubicBezTo>
                <a:cubicBezTo>
                  <a:pt x="8448" y="9356"/>
                  <a:pt x="8538" y="9407"/>
                  <a:pt x="8565" y="9421"/>
                </a:cubicBezTo>
                <a:cubicBezTo>
                  <a:pt x="8762" y="9526"/>
                  <a:pt x="8796" y="9560"/>
                  <a:pt x="8849" y="9718"/>
                </a:cubicBezTo>
                <a:cubicBezTo>
                  <a:pt x="8877" y="9801"/>
                  <a:pt x="8926" y="9924"/>
                  <a:pt x="8956" y="9990"/>
                </a:cubicBezTo>
                <a:cubicBezTo>
                  <a:pt x="9056" y="10211"/>
                  <a:pt x="9100" y="10374"/>
                  <a:pt x="9104" y="10534"/>
                </a:cubicBezTo>
                <a:cubicBezTo>
                  <a:pt x="9109" y="10722"/>
                  <a:pt x="9160" y="10845"/>
                  <a:pt x="9289" y="10979"/>
                </a:cubicBezTo>
                <a:cubicBezTo>
                  <a:pt x="9392" y="11085"/>
                  <a:pt x="9510" y="11302"/>
                  <a:pt x="9602" y="11567"/>
                </a:cubicBezTo>
                <a:cubicBezTo>
                  <a:pt x="9676" y="11776"/>
                  <a:pt x="9728" y="11851"/>
                  <a:pt x="9796" y="11851"/>
                </a:cubicBezTo>
                <a:cubicBezTo>
                  <a:pt x="9805" y="11851"/>
                  <a:pt x="9814" y="11863"/>
                  <a:pt x="9825" y="11870"/>
                </a:cubicBezTo>
                <a:cubicBezTo>
                  <a:pt x="9843" y="11881"/>
                  <a:pt x="9863" y="11900"/>
                  <a:pt x="9874" y="11925"/>
                </a:cubicBezTo>
                <a:cubicBezTo>
                  <a:pt x="9898" y="11981"/>
                  <a:pt x="9957" y="12426"/>
                  <a:pt x="9964" y="12611"/>
                </a:cubicBezTo>
                <a:cubicBezTo>
                  <a:pt x="9965" y="12636"/>
                  <a:pt x="9980" y="12871"/>
                  <a:pt x="10002" y="13131"/>
                </a:cubicBezTo>
                <a:cubicBezTo>
                  <a:pt x="10023" y="13390"/>
                  <a:pt x="10051" y="13781"/>
                  <a:pt x="10063" y="14002"/>
                </a:cubicBezTo>
                <a:cubicBezTo>
                  <a:pt x="10091" y="14501"/>
                  <a:pt x="10091" y="14507"/>
                  <a:pt x="9890" y="14497"/>
                </a:cubicBezTo>
                <a:cubicBezTo>
                  <a:pt x="9855" y="14495"/>
                  <a:pt x="9798" y="14488"/>
                  <a:pt x="9746" y="14485"/>
                </a:cubicBezTo>
                <a:cubicBezTo>
                  <a:pt x="9739" y="14485"/>
                  <a:pt x="9738" y="14485"/>
                  <a:pt x="9730" y="14485"/>
                </a:cubicBezTo>
                <a:cubicBezTo>
                  <a:pt x="9662" y="14484"/>
                  <a:pt x="9593" y="14482"/>
                  <a:pt x="9541" y="14472"/>
                </a:cubicBezTo>
                <a:cubicBezTo>
                  <a:pt x="9439" y="14463"/>
                  <a:pt x="9274" y="14448"/>
                  <a:pt x="9137" y="14441"/>
                </a:cubicBezTo>
                <a:cubicBezTo>
                  <a:pt x="8988" y="14433"/>
                  <a:pt x="8775" y="14419"/>
                  <a:pt x="8664" y="14410"/>
                </a:cubicBezTo>
                <a:cubicBezTo>
                  <a:pt x="8553" y="14402"/>
                  <a:pt x="8362" y="14388"/>
                  <a:pt x="8240" y="14379"/>
                </a:cubicBezTo>
                <a:cubicBezTo>
                  <a:pt x="8118" y="14370"/>
                  <a:pt x="7905" y="14352"/>
                  <a:pt x="7767" y="14336"/>
                </a:cubicBezTo>
                <a:cubicBezTo>
                  <a:pt x="7517" y="14307"/>
                  <a:pt x="7321" y="14294"/>
                  <a:pt x="6721" y="14262"/>
                </a:cubicBezTo>
                <a:cubicBezTo>
                  <a:pt x="6549" y="14253"/>
                  <a:pt x="6339" y="14239"/>
                  <a:pt x="6256" y="14231"/>
                </a:cubicBezTo>
                <a:cubicBezTo>
                  <a:pt x="6173" y="14223"/>
                  <a:pt x="5982" y="14208"/>
                  <a:pt x="5832" y="14200"/>
                </a:cubicBezTo>
                <a:cubicBezTo>
                  <a:pt x="5683" y="14192"/>
                  <a:pt x="5439" y="14179"/>
                  <a:pt x="5289" y="14169"/>
                </a:cubicBezTo>
                <a:cubicBezTo>
                  <a:pt x="5139" y="14160"/>
                  <a:pt x="4917" y="14145"/>
                  <a:pt x="4795" y="14138"/>
                </a:cubicBezTo>
                <a:cubicBezTo>
                  <a:pt x="4598" y="14127"/>
                  <a:pt x="4420" y="14111"/>
                  <a:pt x="3577" y="14046"/>
                </a:cubicBezTo>
                <a:cubicBezTo>
                  <a:pt x="3460" y="14037"/>
                  <a:pt x="3207" y="14023"/>
                  <a:pt x="3013" y="14015"/>
                </a:cubicBezTo>
                <a:cubicBezTo>
                  <a:pt x="2819" y="14006"/>
                  <a:pt x="2630" y="13994"/>
                  <a:pt x="2597" y="13984"/>
                </a:cubicBezTo>
                <a:cubicBezTo>
                  <a:pt x="2564" y="13974"/>
                  <a:pt x="2421" y="13964"/>
                  <a:pt x="2276" y="13959"/>
                </a:cubicBezTo>
                <a:cubicBezTo>
                  <a:pt x="1908" y="13946"/>
                  <a:pt x="267" y="13838"/>
                  <a:pt x="0" y="13811"/>
                </a:cubicBezTo>
                <a:lnTo>
                  <a:pt x="0" y="18633"/>
                </a:lnTo>
                <a:cubicBezTo>
                  <a:pt x="0" y="20271"/>
                  <a:pt x="885" y="21600"/>
                  <a:pt x="1976" y="21600"/>
                </a:cubicBezTo>
                <a:lnTo>
                  <a:pt x="19624" y="21600"/>
                </a:lnTo>
                <a:cubicBezTo>
                  <a:pt x="20715" y="21600"/>
                  <a:pt x="21600" y="20271"/>
                  <a:pt x="21600" y="18633"/>
                </a:cubicBezTo>
                <a:lnTo>
                  <a:pt x="21600" y="15399"/>
                </a:lnTo>
                <a:cubicBezTo>
                  <a:pt x="21599" y="15399"/>
                  <a:pt x="21597" y="15400"/>
                  <a:pt x="21596" y="15399"/>
                </a:cubicBezTo>
                <a:cubicBezTo>
                  <a:pt x="21589" y="15410"/>
                  <a:pt x="21581" y="15418"/>
                  <a:pt x="21575" y="15412"/>
                </a:cubicBezTo>
                <a:cubicBezTo>
                  <a:pt x="21566" y="15403"/>
                  <a:pt x="21478" y="15396"/>
                  <a:pt x="21382" y="15393"/>
                </a:cubicBezTo>
                <a:cubicBezTo>
                  <a:pt x="21343" y="15392"/>
                  <a:pt x="21322" y="15390"/>
                  <a:pt x="21295" y="15387"/>
                </a:cubicBezTo>
                <a:cubicBezTo>
                  <a:pt x="21283" y="15390"/>
                  <a:pt x="21271" y="15387"/>
                  <a:pt x="21254" y="15381"/>
                </a:cubicBezTo>
                <a:cubicBezTo>
                  <a:pt x="21254" y="15381"/>
                  <a:pt x="21247" y="15381"/>
                  <a:pt x="21246" y="15381"/>
                </a:cubicBezTo>
                <a:cubicBezTo>
                  <a:pt x="21214" y="15370"/>
                  <a:pt x="21100" y="15357"/>
                  <a:pt x="20983" y="15350"/>
                </a:cubicBezTo>
                <a:cubicBezTo>
                  <a:pt x="20982" y="15350"/>
                  <a:pt x="20980" y="15350"/>
                  <a:pt x="20979" y="15350"/>
                </a:cubicBezTo>
                <a:cubicBezTo>
                  <a:pt x="20941" y="15348"/>
                  <a:pt x="20895" y="15340"/>
                  <a:pt x="20851" y="15338"/>
                </a:cubicBezTo>
                <a:cubicBezTo>
                  <a:pt x="20831" y="15346"/>
                  <a:pt x="20812" y="15349"/>
                  <a:pt x="20793" y="15338"/>
                </a:cubicBezTo>
                <a:cubicBezTo>
                  <a:pt x="20703" y="15332"/>
                  <a:pt x="20613" y="15324"/>
                  <a:pt x="20546" y="15319"/>
                </a:cubicBezTo>
                <a:cubicBezTo>
                  <a:pt x="20430" y="15311"/>
                  <a:pt x="20232" y="15296"/>
                  <a:pt x="20110" y="15288"/>
                </a:cubicBezTo>
                <a:cubicBezTo>
                  <a:pt x="19886" y="15273"/>
                  <a:pt x="19441" y="15242"/>
                  <a:pt x="19365" y="15233"/>
                </a:cubicBezTo>
                <a:cubicBezTo>
                  <a:pt x="19354" y="15231"/>
                  <a:pt x="19344" y="15219"/>
                  <a:pt x="19332" y="15214"/>
                </a:cubicBezTo>
                <a:cubicBezTo>
                  <a:pt x="19309" y="15212"/>
                  <a:pt x="19291" y="15216"/>
                  <a:pt x="19266" y="15214"/>
                </a:cubicBezTo>
                <a:cubicBezTo>
                  <a:pt x="19254" y="15236"/>
                  <a:pt x="19217" y="15230"/>
                  <a:pt x="19184" y="15208"/>
                </a:cubicBezTo>
                <a:cubicBezTo>
                  <a:pt x="19145" y="15205"/>
                  <a:pt x="19112" y="15198"/>
                  <a:pt x="19077" y="15195"/>
                </a:cubicBezTo>
                <a:cubicBezTo>
                  <a:pt x="19056" y="15204"/>
                  <a:pt x="19023" y="15208"/>
                  <a:pt x="18974" y="15208"/>
                </a:cubicBezTo>
                <a:cubicBezTo>
                  <a:pt x="18907" y="15207"/>
                  <a:pt x="18847" y="15200"/>
                  <a:pt x="18842" y="15189"/>
                </a:cubicBezTo>
                <a:cubicBezTo>
                  <a:pt x="18841" y="15185"/>
                  <a:pt x="18813" y="15181"/>
                  <a:pt x="18781" y="15177"/>
                </a:cubicBezTo>
                <a:cubicBezTo>
                  <a:pt x="18766" y="15176"/>
                  <a:pt x="18728" y="15172"/>
                  <a:pt x="18719" y="15171"/>
                </a:cubicBezTo>
                <a:cubicBezTo>
                  <a:pt x="18706" y="15169"/>
                  <a:pt x="18673" y="15167"/>
                  <a:pt x="18653" y="15165"/>
                </a:cubicBezTo>
                <a:cubicBezTo>
                  <a:pt x="18627" y="15163"/>
                  <a:pt x="18604" y="15160"/>
                  <a:pt x="18575" y="15158"/>
                </a:cubicBezTo>
                <a:cubicBezTo>
                  <a:pt x="18472" y="15154"/>
                  <a:pt x="18394" y="15145"/>
                  <a:pt x="18344" y="15134"/>
                </a:cubicBezTo>
                <a:cubicBezTo>
                  <a:pt x="18311" y="15130"/>
                  <a:pt x="18290" y="15125"/>
                  <a:pt x="18258" y="15121"/>
                </a:cubicBezTo>
                <a:cubicBezTo>
                  <a:pt x="18251" y="15139"/>
                  <a:pt x="18234" y="15146"/>
                  <a:pt x="18221" y="15134"/>
                </a:cubicBezTo>
                <a:cubicBezTo>
                  <a:pt x="18210" y="15123"/>
                  <a:pt x="18173" y="15113"/>
                  <a:pt x="18139" y="15109"/>
                </a:cubicBezTo>
                <a:cubicBezTo>
                  <a:pt x="18131" y="15108"/>
                  <a:pt x="18112" y="15104"/>
                  <a:pt x="18106" y="15103"/>
                </a:cubicBezTo>
                <a:cubicBezTo>
                  <a:pt x="18045" y="15094"/>
                  <a:pt x="17982" y="15090"/>
                  <a:pt x="17966" y="15090"/>
                </a:cubicBezTo>
                <a:cubicBezTo>
                  <a:pt x="17834" y="15097"/>
                  <a:pt x="17667" y="15083"/>
                  <a:pt x="17591" y="15066"/>
                </a:cubicBezTo>
                <a:cubicBezTo>
                  <a:pt x="17490" y="15061"/>
                  <a:pt x="17399" y="15059"/>
                  <a:pt x="17344" y="15053"/>
                </a:cubicBezTo>
                <a:cubicBezTo>
                  <a:pt x="17319" y="15054"/>
                  <a:pt x="17288" y="15053"/>
                  <a:pt x="17274" y="15047"/>
                </a:cubicBezTo>
                <a:cubicBezTo>
                  <a:pt x="17175" y="15033"/>
                  <a:pt x="17140" y="15011"/>
                  <a:pt x="17118" y="14967"/>
                </a:cubicBezTo>
                <a:cubicBezTo>
                  <a:pt x="17098" y="14927"/>
                  <a:pt x="17081" y="14870"/>
                  <a:pt x="17081" y="14837"/>
                </a:cubicBezTo>
                <a:cubicBezTo>
                  <a:pt x="17080" y="14693"/>
                  <a:pt x="17071" y="14653"/>
                  <a:pt x="17027" y="14602"/>
                </a:cubicBezTo>
                <a:cubicBezTo>
                  <a:pt x="17002" y="14572"/>
                  <a:pt x="16985" y="14530"/>
                  <a:pt x="16990" y="14509"/>
                </a:cubicBezTo>
                <a:cubicBezTo>
                  <a:pt x="16996" y="14488"/>
                  <a:pt x="16968" y="14422"/>
                  <a:pt x="16929" y="14361"/>
                </a:cubicBezTo>
                <a:cubicBezTo>
                  <a:pt x="16859" y="14254"/>
                  <a:pt x="16855" y="14245"/>
                  <a:pt x="16883" y="14163"/>
                </a:cubicBezTo>
                <a:cubicBezTo>
                  <a:pt x="16897" y="14124"/>
                  <a:pt x="16912" y="14106"/>
                  <a:pt x="16929" y="14095"/>
                </a:cubicBezTo>
                <a:cubicBezTo>
                  <a:pt x="16927" y="14055"/>
                  <a:pt x="16933" y="14014"/>
                  <a:pt x="16953" y="13953"/>
                </a:cubicBezTo>
                <a:cubicBezTo>
                  <a:pt x="16974" y="13890"/>
                  <a:pt x="16999" y="13785"/>
                  <a:pt x="17007" y="13724"/>
                </a:cubicBezTo>
                <a:cubicBezTo>
                  <a:pt x="17015" y="13654"/>
                  <a:pt x="17036" y="13596"/>
                  <a:pt x="17068" y="13563"/>
                </a:cubicBezTo>
                <a:cubicBezTo>
                  <a:pt x="17072" y="13560"/>
                  <a:pt x="17074" y="13560"/>
                  <a:pt x="17077" y="13557"/>
                </a:cubicBezTo>
                <a:cubicBezTo>
                  <a:pt x="17084" y="13540"/>
                  <a:pt x="17096" y="13515"/>
                  <a:pt x="17114" y="13495"/>
                </a:cubicBezTo>
                <a:cubicBezTo>
                  <a:pt x="17145" y="13461"/>
                  <a:pt x="17190" y="13363"/>
                  <a:pt x="17217" y="13260"/>
                </a:cubicBezTo>
                <a:cubicBezTo>
                  <a:pt x="17242" y="13162"/>
                  <a:pt x="17282" y="13026"/>
                  <a:pt x="17303" y="12958"/>
                </a:cubicBezTo>
                <a:cubicBezTo>
                  <a:pt x="17350" y="12807"/>
                  <a:pt x="17352" y="12754"/>
                  <a:pt x="17311" y="12704"/>
                </a:cubicBezTo>
                <a:cubicBezTo>
                  <a:pt x="17286" y="12673"/>
                  <a:pt x="17272" y="12674"/>
                  <a:pt x="17241" y="12716"/>
                </a:cubicBezTo>
                <a:cubicBezTo>
                  <a:pt x="17215" y="12752"/>
                  <a:pt x="17198" y="12753"/>
                  <a:pt x="17188" y="12729"/>
                </a:cubicBezTo>
                <a:cubicBezTo>
                  <a:pt x="17167" y="12679"/>
                  <a:pt x="17237" y="12580"/>
                  <a:pt x="17291" y="12580"/>
                </a:cubicBezTo>
                <a:cubicBezTo>
                  <a:pt x="17296" y="12580"/>
                  <a:pt x="17302" y="12581"/>
                  <a:pt x="17307" y="12580"/>
                </a:cubicBezTo>
                <a:cubicBezTo>
                  <a:pt x="17314" y="12556"/>
                  <a:pt x="17315" y="12520"/>
                  <a:pt x="17311" y="12488"/>
                </a:cubicBezTo>
                <a:cubicBezTo>
                  <a:pt x="17306" y="12448"/>
                  <a:pt x="17304" y="12382"/>
                  <a:pt x="17303" y="12346"/>
                </a:cubicBezTo>
                <a:cubicBezTo>
                  <a:pt x="17302" y="12309"/>
                  <a:pt x="17282" y="12258"/>
                  <a:pt x="17262" y="12228"/>
                </a:cubicBezTo>
                <a:cubicBezTo>
                  <a:pt x="17242" y="12198"/>
                  <a:pt x="17227" y="12134"/>
                  <a:pt x="17225" y="12086"/>
                </a:cubicBezTo>
                <a:cubicBezTo>
                  <a:pt x="17220" y="11978"/>
                  <a:pt x="17152" y="11814"/>
                  <a:pt x="17089" y="11752"/>
                </a:cubicBezTo>
                <a:cubicBezTo>
                  <a:pt x="17063" y="11727"/>
                  <a:pt x="17038" y="11667"/>
                  <a:pt x="17031" y="11616"/>
                </a:cubicBezTo>
                <a:cubicBezTo>
                  <a:pt x="17024" y="11564"/>
                  <a:pt x="17009" y="11525"/>
                  <a:pt x="16994" y="11530"/>
                </a:cubicBezTo>
                <a:cubicBezTo>
                  <a:pt x="16976" y="11535"/>
                  <a:pt x="16969" y="11498"/>
                  <a:pt x="16974" y="11387"/>
                </a:cubicBezTo>
                <a:cubicBezTo>
                  <a:pt x="16977" y="11304"/>
                  <a:pt x="16969" y="11169"/>
                  <a:pt x="16957" y="11091"/>
                </a:cubicBezTo>
                <a:cubicBezTo>
                  <a:pt x="16923" y="10861"/>
                  <a:pt x="16801" y="10507"/>
                  <a:pt x="16719" y="10398"/>
                </a:cubicBezTo>
                <a:cubicBezTo>
                  <a:pt x="16678" y="10344"/>
                  <a:pt x="16646" y="10289"/>
                  <a:pt x="16649" y="10275"/>
                </a:cubicBezTo>
                <a:cubicBezTo>
                  <a:pt x="16652" y="10261"/>
                  <a:pt x="16646" y="10219"/>
                  <a:pt x="16632" y="10182"/>
                </a:cubicBezTo>
                <a:cubicBezTo>
                  <a:pt x="16619" y="10145"/>
                  <a:pt x="16609" y="10103"/>
                  <a:pt x="16612" y="10089"/>
                </a:cubicBezTo>
                <a:cubicBezTo>
                  <a:pt x="16614" y="10075"/>
                  <a:pt x="16606" y="10073"/>
                  <a:pt x="16595" y="10083"/>
                </a:cubicBezTo>
                <a:cubicBezTo>
                  <a:pt x="16584" y="10093"/>
                  <a:pt x="16560" y="10039"/>
                  <a:pt x="16538" y="9965"/>
                </a:cubicBezTo>
                <a:cubicBezTo>
                  <a:pt x="16515" y="9892"/>
                  <a:pt x="16482" y="9821"/>
                  <a:pt x="16463" y="9811"/>
                </a:cubicBezTo>
                <a:cubicBezTo>
                  <a:pt x="16439" y="9797"/>
                  <a:pt x="16433" y="9776"/>
                  <a:pt x="16443" y="9718"/>
                </a:cubicBezTo>
                <a:cubicBezTo>
                  <a:pt x="16451" y="9672"/>
                  <a:pt x="16447" y="9615"/>
                  <a:pt x="16430" y="9576"/>
                </a:cubicBezTo>
                <a:cubicBezTo>
                  <a:pt x="16416" y="9540"/>
                  <a:pt x="16388" y="9447"/>
                  <a:pt x="16373" y="9372"/>
                </a:cubicBezTo>
                <a:cubicBezTo>
                  <a:pt x="16358" y="9297"/>
                  <a:pt x="16320" y="9161"/>
                  <a:pt x="16291" y="9069"/>
                </a:cubicBezTo>
                <a:cubicBezTo>
                  <a:pt x="16245" y="8927"/>
                  <a:pt x="16240" y="8857"/>
                  <a:pt x="16237" y="8599"/>
                </a:cubicBezTo>
                <a:cubicBezTo>
                  <a:pt x="16234" y="8383"/>
                  <a:pt x="16219" y="8235"/>
                  <a:pt x="16188" y="8086"/>
                </a:cubicBezTo>
                <a:cubicBezTo>
                  <a:pt x="16148" y="7900"/>
                  <a:pt x="16131" y="7870"/>
                  <a:pt x="16035" y="7765"/>
                </a:cubicBezTo>
                <a:cubicBezTo>
                  <a:pt x="15977" y="7700"/>
                  <a:pt x="15917" y="7644"/>
                  <a:pt x="15904" y="7647"/>
                </a:cubicBezTo>
                <a:cubicBezTo>
                  <a:pt x="15841" y="7660"/>
                  <a:pt x="15746" y="7602"/>
                  <a:pt x="15731" y="7542"/>
                </a:cubicBezTo>
                <a:cubicBezTo>
                  <a:pt x="15642" y="7187"/>
                  <a:pt x="15613" y="7107"/>
                  <a:pt x="15562" y="7041"/>
                </a:cubicBezTo>
                <a:cubicBezTo>
                  <a:pt x="15511" y="6976"/>
                  <a:pt x="15502" y="6942"/>
                  <a:pt x="15496" y="6782"/>
                </a:cubicBezTo>
                <a:cubicBezTo>
                  <a:pt x="15489" y="6575"/>
                  <a:pt x="15474" y="6517"/>
                  <a:pt x="15364" y="6300"/>
                </a:cubicBezTo>
                <a:cubicBezTo>
                  <a:pt x="15322" y="6216"/>
                  <a:pt x="15259" y="6066"/>
                  <a:pt x="15225" y="5966"/>
                </a:cubicBezTo>
                <a:cubicBezTo>
                  <a:pt x="15197" y="5888"/>
                  <a:pt x="15179" y="5835"/>
                  <a:pt x="15159" y="5793"/>
                </a:cubicBezTo>
                <a:cubicBezTo>
                  <a:pt x="15152" y="5786"/>
                  <a:pt x="15144" y="5787"/>
                  <a:pt x="15134" y="5774"/>
                </a:cubicBezTo>
                <a:cubicBezTo>
                  <a:pt x="15111" y="5743"/>
                  <a:pt x="15073" y="5701"/>
                  <a:pt x="15048" y="5681"/>
                </a:cubicBezTo>
                <a:cubicBezTo>
                  <a:pt x="15036" y="5672"/>
                  <a:pt x="15025" y="5662"/>
                  <a:pt x="15019" y="5650"/>
                </a:cubicBezTo>
                <a:cubicBezTo>
                  <a:pt x="15007" y="5644"/>
                  <a:pt x="15000" y="5638"/>
                  <a:pt x="14986" y="5632"/>
                </a:cubicBezTo>
                <a:cubicBezTo>
                  <a:pt x="14972" y="5626"/>
                  <a:pt x="14962" y="5615"/>
                  <a:pt x="14949" y="5607"/>
                </a:cubicBezTo>
                <a:cubicBezTo>
                  <a:pt x="14893" y="5621"/>
                  <a:pt x="14871" y="5599"/>
                  <a:pt x="14768" y="5453"/>
                </a:cubicBezTo>
                <a:cubicBezTo>
                  <a:pt x="14715" y="5377"/>
                  <a:pt x="14693" y="5348"/>
                  <a:pt x="14681" y="5323"/>
                </a:cubicBezTo>
                <a:cubicBezTo>
                  <a:pt x="14588" y="5253"/>
                  <a:pt x="14442" y="5270"/>
                  <a:pt x="14146" y="5366"/>
                </a:cubicBezTo>
                <a:cubicBezTo>
                  <a:pt x="14144" y="5393"/>
                  <a:pt x="14085" y="5415"/>
                  <a:pt x="13899" y="5471"/>
                </a:cubicBezTo>
                <a:lnTo>
                  <a:pt x="13677" y="5539"/>
                </a:lnTo>
                <a:lnTo>
                  <a:pt x="13529" y="5366"/>
                </a:lnTo>
                <a:cubicBezTo>
                  <a:pt x="13515" y="5350"/>
                  <a:pt x="13495" y="5330"/>
                  <a:pt x="13479" y="5310"/>
                </a:cubicBezTo>
                <a:cubicBezTo>
                  <a:pt x="13399" y="5210"/>
                  <a:pt x="13296" y="5069"/>
                  <a:pt x="13224" y="4958"/>
                </a:cubicBezTo>
                <a:cubicBezTo>
                  <a:pt x="13193" y="4909"/>
                  <a:pt x="13177" y="4898"/>
                  <a:pt x="13154" y="4865"/>
                </a:cubicBezTo>
                <a:cubicBezTo>
                  <a:pt x="13085" y="4772"/>
                  <a:pt x="13031" y="4709"/>
                  <a:pt x="12961" y="4674"/>
                </a:cubicBezTo>
                <a:cubicBezTo>
                  <a:pt x="12956" y="4672"/>
                  <a:pt x="12953" y="4670"/>
                  <a:pt x="12948" y="4668"/>
                </a:cubicBezTo>
                <a:cubicBezTo>
                  <a:pt x="12912" y="4652"/>
                  <a:pt x="12883" y="4637"/>
                  <a:pt x="12862" y="4624"/>
                </a:cubicBezTo>
                <a:lnTo>
                  <a:pt x="12817" y="4606"/>
                </a:lnTo>
                <a:lnTo>
                  <a:pt x="12817" y="4575"/>
                </a:lnTo>
                <a:cubicBezTo>
                  <a:pt x="12812" y="4563"/>
                  <a:pt x="12813" y="4551"/>
                  <a:pt x="12817" y="4538"/>
                </a:cubicBezTo>
                <a:lnTo>
                  <a:pt x="12813" y="4396"/>
                </a:lnTo>
                <a:cubicBezTo>
                  <a:pt x="12812" y="4371"/>
                  <a:pt x="12817" y="4349"/>
                  <a:pt x="12817" y="4328"/>
                </a:cubicBezTo>
                <a:cubicBezTo>
                  <a:pt x="12817" y="4317"/>
                  <a:pt x="12817" y="4308"/>
                  <a:pt x="12817" y="4297"/>
                </a:cubicBezTo>
                <a:cubicBezTo>
                  <a:pt x="12817" y="4271"/>
                  <a:pt x="12815" y="4249"/>
                  <a:pt x="12817" y="4229"/>
                </a:cubicBezTo>
                <a:cubicBezTo>
                  <a:pt x="12818" y="4218"/>
                  <a:pt x="12820" y="4207"/>
                  <a:pt x="12821" y="4198"/>
                </a:cubicBezTo>
                <a:cubicBezTo>
                  <a:pt x="12823" y="4180"/>
                  <a:pt x="12826" y="4166"/>
                  <a:pt x="12829" y="4154"/>
                </a:cubicBezTo>
                <a:cubicBezTo>
                  <a:pt x="12830" y="4151"/>
                  <a:pt x="12832" y="4144"/>
                  <a:pt x="12833" y="4142"/>
                </a:cubicBezTo>
                <a:cubicBezTo>
                  <a:pt x="12835" y="4139"/>
                  <a:pt x="12836" y="4138"/>
                  <a:pt x="12837" y="4136"/>
                </a:cubicBezTo>
                <a:cubicBezTo>
                  <a:pt x="12841" y="4129"/>
                  <a:pt x="12846" y="4126"/>
                  <a:pt x="12850" y="4124"/>
                </a:cubicBezTo>
                <a:cubicBezTo>
                  <a:pt x="12856" y="4119"/>
                  <a:pt x="12861" y="4119"/>
                  <a:pt x="12866" y="4124"/>
                </a:cubicBezTo>
                <a:cubicBezTo>
                  <a:pt x="12867" y="4124"/>
                  <a:pt x="12870" y="4123"/>
                  <a:pt x="12870" y="4124"/>
                </a:cubicBezTo>
                <a:cubicBezTo>
                  <a:pt x="12875" y="4127"/>
                  <a:pt x="12878" y="4128"/>
                  <a:pt x="12883" y="4124"/>
                </a:cubicBezTo>
                <a:cubicBezTo>
                  <a:pt x="12888" y="4119"/>
                  <a:pt x="12896" y="4105"/>
                  <a:pt x="12899" y="4093"/>
                </a:cubicBezTo>
                <a:cubicBezTo>
                  <a:pt x="12912" y="4042"/>
                  <a:pt x="12864" y="3892"/>
                  <a:pt x="12817" y="3833"/>
                </a:cubicBezTo>
                <a:cubicBezTo>
                  <a:pt x="12799" y="3811"/>
                  <a:pt x="12790" y="3769"/>
                  <a:pt x="12796" y="3740"/>
                </a:cubicBezTo>
                <a:cubicBezTo>
                  <a:pt x="12802" y="3712"/>
                  <a:pt x="12792" y="3674"/>
                  <a:pt x="12776" y="3654"/>
                </a:cubicBezTo>
                <a:cubicBezTo>
                  <a:pt x="12739" y="3608"/>
                  <a:pt x="12717" y="3452"/>
                  <a:pt x="12739" y="3400"/>
                </a:cubicBezTo>
                <a:cubicBezTo>
                  <a:pt x="12747" y="3380"/>
                  <a:pt x="12756" y="3355"/>
                  <a:pt x="12759" y="3338"/>
                </a:cubicBezTo>
                <a:cubicBezTo>
                  <a:pt x="12765" y="3307"/>
                  <a:pt x="12771" y="3256"/>
                  <a:pt x="12784" y="3153"/>
                </a:cubicBezTo>
                <a:cubicBezTo>
                  <a:pt x="12795" y="3070"/>
                  <a:pt x="12810" y="2959"/>
                  <a:pt x="12817" y="2912"/>
                </a:cubicBezTo>
                <a:cubicBezTo>
                  <a:pt x="12824" y="2860"/>
                  <a:pt x="12820" y="2833"/>
                  <a:pt x="12809" y="2844"/>
                </a:cubicBezTo>
                <a:cubicBezTo>
                  <a:pt x="12783" y="2868"/>
                  <a:pt x="12718" y="2734"/>
                  <a:pt x="12702" y="2646"/>
                </a:cubicBezTo>
                <a:cubicBezTo>
                  <a:pt x="12693" y="2622"/>
                  <a:pt x="12685" y="2601"/>
                  <a:pt x="12689" y="2584"/>
                </a:cubicBezTo>
                <a:cubicBezTo>
                  <a:pt x="12695" y="2562"/>
                  <a:pt x="12682" y="2524"/>
                  <a:pt x="12660" y="2504"/>
                </a:cubicBezTo>
                <a:cubicBezTo>
                  <a:pt x="12658" y="2500"/>
                  <a:pt x="12654" y="2495"/>
                  <a:pt x="12652" y="2491"/>
                </a:cubicBezTo>
                <a:cubicBezTo>
                  <a:pt x="12638" y="2473"/>
                  <a:pt x="12630" y="2449"/>
                  <a:pt x="12636" y="2436"/>
                </a:cubicBezTo>
                <a:cubicBezTo>
                  <a:pt x="12646" y="2411"/>
                  <a:pt x="12507" y="2301"/>
                  <a:pt x="12488" y="2318"/>
                </a:cubicBezTo>
                <a:cubicBezTo>
                  <a:pt x="12484" y="2321"/>
                  <a:pt x="12452" y="2283"/>
                  <a:pt x="12413" y="2232"/>
                </a:cubicBezTo>
                <a:cubicBezTo>
                  <a:pt x="12397" y="2210"/>
                  <a:pt x="12379" y="2191"/>
                  <a:pt x="12364" y="2176"/>
                </a:cubicBezTo>
                <a:cubicBezTo>
                  <a:pt x="12327" y="2142"/>
                  <a:pt x="12278" y="2121"/>
                  <a:pt x="12224" y="2121"/>
                </a:cubicBezTo>
                <a:cubicBezTo>
                  <a:pt x="12189" y="2121"/>
                  <a:pt x="12165" y="2116"/>
                  <a:pt x="12150" y="2108"/>
                </a:cubicBezTo>
                <a:cubicBezTo>
                  <a:pt x="12148" y="2107"/>
                  <a:pt x="12148" y="2110"/>
                  <a:pt x="12146" y="2108"/>
                </a:cubicBezTo>
                <a:cubicBezTo>
                  <a:pt x="12138" y="2102"/>
                  <a:pt x="12129" y="2094"/>
                  <a:pt x="12129" y="2083"/>
                </a:cubicBezTo>
                <a:cubicBezTo>
                  <a:pt x="12129" y="2070"/>
                  <a:pt x="12125" y="2055"/>
                  <a:pt x="12109" y="2046"/>
                </a:cubicBezTo>
                <a:cubicBezTo>
                  <a:pt x="12093" y="2038"/>
                  <a:pt x="12067" y="2031"/>
                  <a:pt x="12035" y="2028"/>
                </a:cubicBezTo>
                <a:cubicBezTo>
                  <a:pt x="11978" y="2022"/>
                  <a:pt x="11942" y="2017"/>
                  <a:pt x="11924" y="2003"/>
                </a:cubicBezTo>
                <a:cubicBezTo>
                  <a:pt x="11914" y="1996"/>
                  <a:pt x="11909" y="1989"/>
                  <a:pt x="11907" y="1978"/>
                </a:cubicBezTo>
                <a:cubicBezTo>
                  <a:pt x="11905" y="1968"/>
                  <a:pt x="11907" y="1956"/>
                  <a:pt x="11911" y="1941"/>
                </a:cubicBezTo>
                <a:cubicBezTo>
                  <a:pt x="11918" y="1915"/>
                  <a:pt x="11892" y="1840"/>
                  <a:pt x="11850" y="1762"/>
                </a:cubicBezTo>
                <a:cubicBezTo>
                  <a:pt x="11809" y="1687"/>
                  <a:pt x="11773" y="1598"/>
                  <a:pt x="11771" y="1564"/>
                </a:cubicBezTo>
                <a:cubicBezTo>
                  <a:pt x="11770" y="1530"/>
                  <a:pt x="11767" y="1507"/>
                  <a:pt x="11759" y="1502"/>
                </a:cubicBezTo>
                <a:cubicBezTo>
                  <a:pt x="11751" y="1498"/>
                  <a:pt x="11738" y="1509"/>
                  <a:pt x="11722" y="1533"/>
                </a:cubicBezTo>
                <a:cubicBezTo>
                  <a:pt x="11707" y="1556"/>
                  <a:pt x="11690" y="1560"/>
                  <a:pt x="11664" y="1539"/>
                </a:cubicBezTo>
                <a:cubicBezTo>
                  <a:pt x="11604" y="1491"/>
                  <a:pt x="11482" y="1413"/>
                  <a:pt x="11426" y="1385"/>
                </a:cubicBezTo>
                <a:cubicBezTo>
                  <a:pt x="11368" y="1359"/>
                  <a:pt x="11312" y="1341"/>
                  <a:pt x="11257" y="1335"/>
                </a:cubicBezTo>
                <a:cubicBezTo>
                  <a:pt x="11235" y="1333"/>
                  <a:pt x="11219" y="1330"/>
                  <a:pt x="11203" y="1323"/>
                </a:cubicBezTo>
                <a:cubicBezTo>
                  <a:pt x="11203" y="1324"/>
                  <a:pt x="11200" y="1322"/>
                  <a:pt x="11199" y="1323"/>
                </a:cubicBezTo>
                <a:cubicBezTo>
                  <a:pt x="11189" y="1339"/>
                  <a:pt x="11151" y="1293"/>
                  <a:pt x="11105" y="1212"/>
                </a:cubicBezTo>
                <a:cubicBezTo>
                  <a:pt x="11076" y="1161"/>
                  <a:pt x="11056" y="1132"/>
                  <a:pt x="11039" y="1113"/>
                </a:cubicBezTo>
                <a:cubicBezTo>
                  <a:pt x="11037" y="1111"/>
                  <a:pt x="11032" y="1108"/>
                  <a:pt x="11030" y="1107"/>
                </a:cubicBezTo>
                <a:cubicBezTo>
                  <a:pt x="11015" y="1092"/>
                  <a:pt x="11000" y="1085"/>
                  <a:pt x="10985" y="1088"/>
                </a:cubicBezTo>
                <a:cubicBezTo>
                  <a:pt x="10980" y="1091"/>
                  <a:pt x="10979" y="1095"/>
                  <a:pt x="10973" y="1101"/>
                </a:cubicBezTo>
                <a:cubicBezTo>
                  <a:pt x="10922" y="1148"/>
                  <a:pt x="10894" y="1127"/>
                  <a:pt x="10907" y="1051"/>
                </a:cubicBezTo>
                <a:cubicBezTo>
                  <a:pt x="10910" y="1034"/>
                  <a:pt x="10899" y="986"/>
                  <a:pt x="10886" y="934"/>
                </a:cubicBezTo>
                <a:cubicBezTo>
                  <a:pt x="10871" y="878"/>
                  <a:pt x="10861" y="836"/>
                  <a:pt x="10837" y="754"/>
                </a:cubicBezTo>
                <a:cubicBezTo>
                  <a:pt x="10835" y="747"/>
                  <a:pt x="10831" y="737"/>
                  <a:pt x="10829" y="730"/>
                </a:cubicBezTo>
                <a:cubicBezTo>
                  <a:pt x="10768" y="536"/>
                  <a:pt x="10688" y="324"/>
                  <a:pt x="10644" y="260"/>
                </a:cubicBezTo>
                <a:cubicBezTo>
                  <a:pt x="10607" y="207"/>
                  <a:pt x="10528" y="131"/>
                  <a:pt x="10467" y="87"/>
                </a:cubicBezTo>
                <a:cubicBezTo>
                  <a:pt x="10388" y="30"/>
                  <a:pt x="10287" y="0"/>
                  <a:pt x="10179" y="0"/>
                </a:cubicBezTo>
                <a:close/>
                <a:moveTo>
                  <a:pt x="10430" y="12271"/>
                </a:moveTo>
                <a:cubicBezTo>
                  <a:pt x="10453" y="12279"/>
                  <a:pt x="10490" y="12309"/>
                  <a:pt x="10561" y="12358"/>
                </a:cubicBezTo>
                <a:cubicBezTo>
                  <a:pt x="10648" y="12417"/>
                  <a:pt x="10734" y="12488"/>
                  <a:pt x="10751" y="12519"/>
                </a:cubicBezTo>
                <a:cubicBezTo>
                  <a:pt x="10767" y="12549"/>
                  <a:pt x="10825" y="12658"/>
                  <a:pt x="10878" y="12760"/>
                </a:cubicBezTo>
                <a:lnTo>
                  <a:pt x="10973" y="12945"/>
                </a:lnTo>
                <a:lnTo>
                  <a:pt x="10952" y="13298"/>
                </a:lnTo>
                <a:cubicBezTo>
                  <a:pt x="10941" y="13494"/>
                  <a:pt x="10919" y="13829"/>
                  <a:pt x="10907" y="14046"/>
                </a:cubicBezTo>
                <a:cubicBezTo>
                  <a:pt x="10895" y="14262"/>
                  <a:pt x="10880" y="14468"/>
                  <a:pt x="10870" y="14497"/>
                </a:cubicBezTo>
                <a:cubicBezTo>
                  <a:pt x="10854" y="14541"/>
                  <a:pt x="10819" y="14546"/>
                  <a:pt x="10668" y="14546"/>
                </a:cubicBezTo>
                <a:cubicBezTo>
                  <a:pt x="10416" y="14546"/>
                  <a:pt x="10420" y="14548"/>
                  <a:pt x="10397" y="13835"/>
                </a:cubicBezTo>
                <a:cubicBezTo>
                  <a:pt x="10375" y="13187"/>
                  <a:pt x="10373" y="12376"/>
                  <a:pt x="10393" y="12302"/>
                </a:cubicBezTo>
                <a:cubicBezTo>
                  <a:pt x="10399" y="12278"/>
                  <a:pt x="10406" y="12264"/>
                  <a:pt x="10430" y="1227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85" name="Baseball - Hitter edit 1.tiff" descr="Baseball - Hitter edit 1.tif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3159" y="5827671"/>
            <a:ext cx="1777478" cy="24162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Injury - woman.jpg" descr="Injury - woman.jpg"/>
          <p:cNvPicPr>
            <a:picLocks noChangeAspect="1"/>
          </p:cNvPicPr>
          <p:nvPr/>
        </p:nvPicPr>
        <p:blipFill>
          <a:blip r:embed="rId4"/>
          <a:srcRect l="7907" t="8675" r="6738" b="4264"/>
          <a:stretch>
            <a:fillRect/>
          </a:stretch>
        </p:blipFill>
        <p:spPr>
          <a:xfrm>
            <a:off x="11520207" y="5160140"/>
            <a:ext cx="991601" cy="1517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3" h="21592" extrusionOk="0">
                <a:moveTo>
                  <a:pt x="15759" y="0"/>
                </a:moveTo>
                <a:cubicBezTo>
                  <a:pt x="15749" y="-2"/>
                  <a:pt x="15736" y="6"/>
                  <a:pt x="15716" y="23"/>
                </a:cubicBezTo>
                <a:cubicBezTo>
                  <a:pt x="15664" y="67"/>
                  <a:pt x="15510" y="88"/>
                  <a:pt x="15414" y="62"/>
                </a:cubicBezTo>
                <a:cubicBezTo>
                  <a:pt x="15358" y="47"/>
                  <a:pt x="15336" y="42"/>
                  <a:pt x="15310" y="57"/>
                </a:cubicBezTo>
                <a:cubicBezTo>
                  <a:pt x="15291" y="67"/>
                  <a:pt x="15245" y="73"/>
                  <a:pt x="15206" y="68"/>
                </a:cubicBezTo>
                <a:cubicBezTo>
                  <a:pt x="14995" y="42"/>
                  <a:pt x="14949" y="42"/>
                  <a:pt x="14748" y="74"/>
                </a:cubicBezTo>
                <a:cubicBezTo>
                  <a:pt x="14631" y="92"/>
                  <a:pt x="14514" y="107"/>
                  <a:pt x="14489" y="107"/>
                </a:cubicBezTo>
                <a:cubicBezTo>
                  <a:pt x="14306" y="109"/>
                  <a:pt x="13811" y="315"/>
                  <a:pt x="13512" y="514"/>
                </a:cubicBezTo>
                <a:cubicBezTo>
                  <a:pt x="13091" y="795"/>
                  <a:pt x="12682" y="1236"/>
                  <a:pt x="12320" y="1796"/>
                </a:cubicBezTo>
                <a:cubicBezTo>
                  <a:pt x="11916" y="2421"/>
                  <a:pt x="11915" y="2438"/>
                  <a:pt x="11905" y="3316"/>
                </a:cubicBezTo>
                <a:lnTo>
                  <a:pt x="11896" y="3717"/>
                </a:lnTo>
                <a:lnTo>
                  <a:pt x="11836" y="3739"/>
                </a:lnTo>
                <a:cubicBezTo>
                  <a:pt x="11802" y="3751"/>
                  <a:pt x="11753" y="3756"/>
                  <a:pt x="11723" y="3756"/>
                </a:cubicBezTo>
                <a:cubicBezTo>
                  <a:pt x="11694" y="3756"/>
                  <a:pt x="11591" y="3772"/>
                  <a:pt x="11499" y="3790"/>
                </a:cubicBezTo>
                <a:cubicBezTo>
                  <a:pt x="11156" y="3859"/>
                  <a:pt x="11140" y="3886"/>
                  <a:pt x="11213" y="4208"/>
                </a:cubicBezTo>
                <a:cubicBezTo>
                  <a:pt x="11243" y="4338"/>
                  <a:pt x="11301" y="4539"/>
                  <a:pt x="11343" y="4654"/>
                </a:cubicBezTo>
                <a:cubicBezTo>
                  <a:pt x="11404" y="4821"/>
                  <a:pt x="11416" y="4881"/>
                  <a:pt x="11404" y="4954"/>
                </a:cubicBezTo>
                <a:cubicBezTo>
                  <a:pt x="11370" y="5151"/>
                  <a:pt x="11254" y="5292"/>
                  <a:pt x="10997" y="5457"/>
                </a:cubicBezTo>
                <a:cubicBezTo>
                  <a:pt x="10820" y="5570"/>
                  <a:pt x="10789" y="5542"/>
                  <a:pt x="10954" y="5417"/>
                </a:cubicBezTo>
                <a:cubicBezTo>
                  <a:pt x="11139" y="5278"/>
                  <a:pt x="11188" y="5227"/>
                  <a:pt x="11239" y="5129"/>
                </a:cubicBezTo>
                <a:cubicBezTo>
                  <a:pt x="11323" y="4970"/>
                  <a:pt x="11321" y="4914"/>
                  <a:pt x="11239" y="4637"/>
                </a:cubicBezTo>
                <a:cubicBezTo>
                  <a:pt x="11197" y="4496"/>
                  <a:pt x="11140" y="4290"/>
                  <a:pt x="11110" y="4180"/>
                </a:cubicBezTo>
                <a:lnTo>
                  <a:pt x="11058" y="3982"/>
                </a:lnTo>
                <a:lnTo>
                  <a:pt x="10989" y="4078"/>
                </a:lnTo>
                <a:cubicBezTo>
                  <a:pt x="10952" y="4132"/>
                  <a:pt x="10920" y="4199"/>
                  <a:pt x="10920" y="4225"/>
                </a:cubicBezTo>
                <a:cubicBezTo>
                  <a:pt x="10920" y="4281"/>
                  <a:pt x="10811" y="4368"/>
                  <a:pt x="10730" y="4378"/>
                </a:cubicBezTo>
                <a:cubicBezTo>
                  <a:pt x="10700" y="4381"/>
                  <a:pt x="10630" y="4406"/>
                  <a:pt x="10574" y="4429"/>
                </a:cubicBezTo>
                <a:cubicBezTo>
                  <a:pt x="10501" y="4459"/>
                  <a:pt x="10479" y="4479"/>
                  <a:pt x="10479" y="4508"/>
                </a:cubicBezTo>
                <a:cubicBezTo>
                  <a:pt x="10479" y="4558"/>
                  <a:pt x="10442" y="4570"/>
                  <a:pt x="10384" y="4541"/>
                </a:cubicBezTo>
                <a:cubicBezTo>
                  <a:pt x="10317" y="4509"/>
                  <a:pt x="10306" y="4513"/>
                  <a:pt x="10306" y="4558"/>
                </a:cubicBezTo>
                <a:cubicBezTo>
                  <a:pt x="10306" y="4580"/>
                  <a:pt x="10270" y="4623"/>
                  <a:pt x="10228" y="4654"/>
                </a:cubicBezTo>
                <a:lnTo>
                  <a:pt x="10150" y="4711"/>
                </a:lnTo>
                <a:lnTo>
                  <a:pt x="10168" y="4903"/>
                </a:lnTo>
                <a:lnTo>
                  <a:pt x="10185" y="5095"/>
                </a:lnTo>
                <a:lnTo>
                  <a:pt x="10038" y="5202"/>
                </a:lnTo>
                <a:lnTo>
                  <a:pt x="9900" y="5304"/>
                </a:lnTo>
                <a:lnTo>
                  <a:pt x="9848" y="5270"/>
                </a:lnTo>
                <a:cubicBezTo>
                  <a:pt x="9755" y="5206"/>
                  <a:pt x="9723" y="5151"/>
                  <a:pt x="9753" y="5101"/>
                </a:cubicBezTo>
                <a:cubicBezTo>
                  <a:pt x="9842" y="4951"/>
                  <a:pt x="9792" y="4708"/>
                  <a:pt x="9667" y="4677"/>
                </a:cubicBezTo>
                <a:cubicBezTo>
                  <a:pt x="9561" y="4651"/>
                  <a:pt x="9489" y="4660"/>
                  <a:pt x="9502" y="4694"/>
                </a:cubicBezTo>
                <a:cubicBezTo>
                  <a:pt x="9510" y="4713"/>
                  <a:pt x="9492" y="4733"/>
                  <a:pt x="9450" y="4750"/>
                </a:cubicBezTo>
                <a:cubicBezTo>
                  <a:pt x="9415" y="4765"/>
                  <a:pt x="9390" y="4784"/>
                  <a:pt x="9390" y="4796"/>
                </a:cubicBezTo>
                <a:cubicBezTo>
                  <a:pt x="9390" y="4808"/>
                  <a:pt x="9373" y="4825"/>
                  <a:pt x="9355" y="4835"/>
                </a:cubicBezTo>
                <a:cubicBezTo>
                  <a:pt x="9337" y="4845"/>
                  <a:pt x="9308" y="4896"/>
                  <a:pt x="9286" y="4943"/>
                </a:cubicBezTo>
                <a:cubicBezTo>
                  <a:pt x="9248" y="5023"/>
                  <a:pt x="9227" y="5071"/>
                  <a:pt x="9165" y="5298"/>
                </a:cubicBezTo>
                <a:cubicBezTo>
                  <a:pt x="9133" y="5417"/>
                  <a:pt x="9043" y="5519"/>
                  <a:pt x="8975" y="5507"/>
                </a:cubicBezTo>
                <a:cubicBezTo>
                  <a:pt x="8908" y="5496"/>
                  <a:pt x="8892" y="5541"/>
                  <a:pt x="8949" y="5575"/>
                </a:cubicBezTo>
                <a:cubicBezTo>
                  <a:pt x="8975" y="5591"/>
                  <a:pt x="8992" y="5616"/>
                  <a:pt x="8992" y="5632"/>
                </a:cubicBezTo>
                <a:cubicBezTo>
                  <a:pt x="8992" y="5648"/>
                  <a:pt x="9002" y="5682"/>
                  <a:pt x="9018" y="5705"/>
                </a:cubicBezTo>
                <a:cubicBezTo>
                  <a:pt x="9041" y="5738"/>
                  <a:pt x="9044" y="5761"/>
                  <a:pt x="9018" y="5807"/>
                </a:cubicBezTo>
                <a:cubicBezTo>
                  <a:pt x="8989" y="5861"/>
                  <a:pt x="8995" y="5861"/>
                  <a:pt x="9044" y="5886"/>
                </a:cubicBezTo>
                <a:cubicBezTo>
                  <a:pt x="9091" y="5909"/>
                  <a:pt x="9094" y="5919"/>
                  <a:pt x="9070" y="5959"/>
                </a:cubicBezTo>
                <a:cubicBezTo>
                  <a:pt x="9048" y="5997"/>
                  <a:pt x="9047" y="6010"/>
                  <a:pt x="9079" y="6021"/>
                </a:cubicBezTo>
                <a:cubicBezTo>
                  <a:pt x="9105" y="6031"/>
                  <a:pt x="9111" y="6044"/>
                  <a:pt x="9096" y="6061"/>
                </a:cubicBezTo>
                <a:cubicBezTo>
                  <a:pt x="9074" y="6087"/>
                  <a:pt x="9110" y="6203"/>
                  <a:pt x="9148" y="6236"/>
                </a:cubicBezTo>
                <a:cubicBezTo>
                  <a:pt x="9169" y="6254"/>
                  <a:pt x="9148" y="6417"/>
                  <a:pt x="9122" y="6445"/>
                </a:cubicBezTo>
                <a:cubicBezTo>
                  <a:pt x="9114" y="6454"/>
                  <a:pt x="9108" y="6471"/>
                  <a:pt x="9105" y="6485"/>
                </a:cubicBezTo>
                <a:cubicBezTo>
                  <a:pt x="9079" y="6596"/>
                  <a:pt x="9060" y="6655"/>
                  <a:pt x="9044" y="6750"/>
                </a:cubicBezTo>
                <a:cubicBezTo>
                  <a:pt x="9034" y="6810"/>
                  <a:pt x="9023" y="6857"/>
                  <a:pt x="9010" y="6857"/>
                </a:cubicBezTo>
                <a:cubicBezTo>
                  <a:pt x="8996" y="6858"/>
                  <a:pt x="8963" y="6802"/>
                  <a:pt x="8941" y="6733"/>
                </a:cubicBezTo>
                <a:cubicBezTo>
                  <a:pt x="8888" y="6566"/>
                  <a:pt x="8824" y="6420"/>
                  <a:pt x="8794" y="6400"/>
                </a:cubicBezTo>
                <a:cubicBezTo>
                  <a:pt x="8777" y="6389"/>
                  <a:pt x="8767" y="6395"/>
                  <a:pt x="8776" y="6417"/>
                </a:cubicBezTo>
                <a:cubicBezTo>
                  <a:pt x="8817" y="6514"/>
                  <a:pt x="8840" y="6637"/>
                  <a:pt x="8837" y="6744"/>
                </a:cubicBezTo>
                <a:cubicBezTo>
                  <a:pt x="8833" y="6860"/>
                  <a:pt x="8878" y="7049"/>
                  <a:pt x="8923" y="7134"/>
                </a:cubicBezTo>
                <a:cubicBezTo>
                  <a:pt x="8935" y="7156"/>
                  <a:pt x="8950" y="7216"/>
                  <a:pt x="8958" y="7270"/>
                </a:cubicBezTo>
                <a:cubicBezTo>
                  <a:pt x="8966" y="7323"/>
                  <a:pt x="8980" y="7399"/>
                  <a:pt x="8992" y="7439"/>
                </a:cubicBezTo>
                <a:cubicBezTo>
                  <a:pt x="9010" y="7494"/>
                  <a:pt x="9009" y="7518"/>
                  <a:pt x="8984" y="7535"/>
                </a:cubicBezTo>
                <a:cubicBezTo>
                  <a:pt x="8934" y="7568"/>
                  <a:pt x="8871" y="7542"/>
                  <a:pt x="8871" y="7490"/>
                </a:cubicBezTo>
                <a:cubicBezTo>
                  <a:pt x="8871" y="7463"/>
                  <a:pt x="8848" y="7440"/>
                  <a:pt x="8820" y="7428"/>
                </a:cubicBezTo>
                <a:cubicBezTo>
                  <a:pt x="8708" y="7382"/>
                  <a:pt x="8556" y="7159"/>
                  <a:pt x="8534" y="7004"/>
                </a:cubicBezTo>
                <a:cubicBezTo>
                  <a:pt x="8527" y="6952"/>
                  <a:pt x="8520" y="6904"/>
                  <a:pt x="8517" y="6897"/>
                </a:cubicBezTo>
                <a:cubicBezTo>
                  <a:pt x="8514" y="6890"/>
                  <a:pt x="8536" y="6864"/>
                  <a:pt x="8560" y="6840"/>
                </a:cubicBezTo>
                <a:cubicBezTo>
                  <a:pt x="8603" y="6798"/>
                  <a:pt x="8601" y="6792"/>
                  <a:pt x="8560" y="6710"/>
                </a:cubicBezTo>
                <a:cubicBezTo>
                  <a:pt x="8537" y="6664"/>
                  <a:pt x="8504" y="6613"/>
                  <a:pt x="8491" y="6603"/>
                </a:cubicBezTo>
                <a:cubicBezTo>
                  <a:pt x="8479" y="6593"/>
                  <a:pt x="8474" y="6568"/>
                  <a:pt x="8483" y="6547"/>
                </a:cubicBezTo>
                <a:cubicBezTo>
                  <a:pt x="8498" y="6505"/>
                  <a:pt x="8414" y="6152"/>
                  <a:pt x="8370" y="6083"/>
                </a:cubicBezTo>
                <a:cubicBezTo>
                  <a:pt x="8355" y="6060"/>
                  <a:pt x="8338" y="6037"/>
                  <a:pt x="8336" y="6033"/>
                </a:cubicBezTo>
                <a:cubicBezTo>
                  <a:pt x="8261" y="5890"/>
                  <a:pt x="8043" y="5622"/>
                  <a:pt x="7973" y="5592"/>
                </a:cubicBezTo>
                <a:cubicBezTo>
                  <a:pt x="7897" y="5559"/>
                  <a:pt x="7864" y="5580"/>
                  <a:pt x="7869" y="5666"/>
                </a:cubicBezTo>
                <a:cubicBezTo>
                  <a:pt x="7871" y="5712"/>
                  <a:pt x="7881" y="5765"/>
                  <a:pt x="7886" y="5778"/>
                </a:cubicBezTo>
                <a:cubicBezTo>
                  <a:pt x="7901" y="5816"/>
                  <a:pt x="7978" y="5910"/>
                  <a:pt x="8042" y="5965"/>
                </a:cubicBezTo>
                <a:cubicBezTo>
                  <a:pt x="8074" y="5992"/>
                  <a:pt x="8108" y="6035"/>
                  <a:pt x="8111" y="6061"/>
                </a:cubicBezTo>
                <a:cubicBezTo>
                  <a:pt x="8114" y="6087"/>
                  <a:pt x="8152" y="6137"/>
                  <a:pt x="8197" y="6174"/>
                </a:cubicBezTo>
                <a:cubicBezTo>
                  <a:pt x="8269" y="6232"/>
                  <a:pt x="8273" y="6241"/>
                  <a:pt x="8241" y="6259"/>
                </a:cubicBezTo>
                <a:cubicBezTo>
                  <a:pt x="8208" y="6276"/>
                  <a:pt x="8213" y="6285"/>
                  <a:pt x="8266" y="6326"/>
                </a:cubicBezTo>
                <a:cubicBezTo>
                  <a:pt x="8300" y="6353"/>
                  <a:pt x="8327" y="6391"/>
                  <a:pt x="8327" y="6411"/>
                </a:cubicBezTo>
                <a:cubicBezTo>
                  <a:pt x="8327" y="6432"/>
                  <a:pt x="8343" y="6458"/>
                  <a:pt x="8362" y="6468"/>
                </a:cubicBezTo>
                <a:cubicBezTo>
                  <a:pt x="8381" y="6478"/>
                  <a:pt x="8386" y="6507"/>
                  <a:pt x="8379" y="6530"/>
                </a:cubicBezTo>
                <a:cubicBezTo>
                  <a:pt x="8372" y="6552"/>
                  <a:pt x="8384" y="6582"/>
                  <a:pt x="8405" y="6603"/>
                </a:cubicBezTo>
                <a:cubicBezTo>
                  <a:pt x="8464" y="6662"/>
                  <a:pt x="8485" y="6782"/>
                  <a:pt x="8439" y="6806"/>
                </a:cubicBezTo>
                <a:cubicBezTo>
                  <a:pt x="8411" y="6822"/>
                  <a:pt x="8391" y="6826"/>
                  <a:pt x="8353" y="6812"/>
                </a:cubicBezTo>
                <a:cubicBezTo>
                  <a:pt x="8317" y="6800"/>
                  <a:pt x="8283" y="6795"/>
                  <a:pt x="8249" y="6806"/>
                </a:cubicBezTo>
                <a:cubicBezTo>
                  <a:pt x="8223" y="6816"/>
                  <a:pt x="8189" y="6826"/>
                  <a:pt x="8171" y="6823"/>
                </a:cubicBezTo>
                <a:cubicBezTo>
                  <a:pt x="8154" y="6821"/>
                  <a:pt x="8144" y="6826"/>
                  <a:pt x="8145" y="6835"/>
                </a:cubicBezTo>
                <a:cubicBezTo>
                  <a:pt x="8147" y="6844"/>
                  <a:pt x="8154" y="6878"/>
                  <a:pt x="8163" y="6914"/>
                </a:cubicBezTo>
                <a:cubicBezTo>
                  <a:pt x="8175" y="6963"/>
                  <a:pt x="8174" y="6989"/>
                  <a:pt x="8145" y="7004"/>
                </a:cubicBezTo>
                <a:cubicBezTo>
                  <a:pt x="8114" y="7021"/>
                  <a:pt x="8093" y="7015"/>
                  <a:pt x="8007" y="6970"/>
                </a:cubicBezTo>
                <a:cubicBezTo>
                  <a:pt x="7773" y="6847"/>
                  <a:pt x="7699" y="6800"/>
                  <a:pt x="7627" y="6716"/>
                </a:cubicBezTo>
                <a:cubicBezTo>
                  <a:pt x="7585" y="6668"/>
                  <a:pt x="7545" y="6633"/>
                  <a:pt x="7541" y="6643"/>
                </a:cubicBezTo>
                <a:cubicBezTo>
                  <a:pt x="7526" y="6671"/>
                  <a:pt x="7674" y="6911"/>
                  <a:pt x="7757" y="6993"/>
                </a:cubicBezTo>
                <a:cubicBezTo>
                  <a:pt x="7853" y="7088"/>
                  <a:pt x="8223" y="7315"/>
                  <a:pt x="8491" y="7445"/>
                </a:cubicBezTo>
                <a:cubicBezTo>
                  <a:pt x="8605" y="7500"/>
                  <a:pt x="8699" y="7550"/>
                  <a:pt x="8699" y="7558"/>
                </a:cubicBezTo>
                <a:cubicBezTo>
                  <a:pt x="8699" y="7566"/>
                  <a:pt x="8674" y="7576"/>
                  <a:pt x="8647" y="7580"/>
                </a:cubicBezTo>
                <a:cubicBezTo>
                  <a:pt x="8608" y="7587"/>
                  <a:pt x="8600" y="7598"/>
                  <a:pt x="8612" y="7631"/>
                </a:cubicBezTo>
                <a:cubicBezTo>
                  <a:pt x="8620" y="7655"/>
                  <a:pt x="8645" y="7690"/>
                  <a:pt x="8664" y="7710"/>
                </a:cubicBezTo>
                <a:cubicBezTo>
                  <a:pt x="8683" y="7730"/>
                  <a:pt x="8692" y="7744"/>
                  <a:pt x="8681" y="7744"/>
                </a:cubicBezTo>
                <a:cubicBezTo>
                  <a:pt x="8671" y="7744"/>
                  <a:pt x="8683" y="7752"/>
                  <a:pt x="8707" y="7761"/>
                </a:cubicBezTo>
                <a:cubicBezTo>
                  <a:pt x="8731" y="7770"/>
                  <a:pt x="8750" y="7793"/>
                  <a:pt x="8750" y="7806"/>
                </a:cubicBezTo>
                <a:cubicBezTo>
                  <a:pt x="8750" y="7819"/>
                  <a:pt x="8758" y="7843"/>
                  <a:pt x="8776" y="7863"/>
                </a:cubicBezTo>
                <a:cubicBezTo>
                  <a:pt x="8795" y="7882"/>
                  <a:pt x="8813" y="7928"/>
                  <a:pt x="8811" y="7959"/>
                </a:cubicBezTo>
                <a:cubicBezTo>
                  <a:pt x="8809" y="7990"/>
                  <a:pt x="8816" y="8022"/>
                  <a:pt x="8828" y="8032"/>
                </a:cubicBezTo>
                <a:cubicBezTo>
                  <a:pt x="8840" y="8043"/>
                  <a:pt x="8847" y="8120"/>
                  <a:pt x="8846" y="8207"/>
                </a:cubicBezTo>
                <a:cubicBezTo>
                  <a:pt x="8843" y="8381"/>
                  <a:pt x="8837" y="8416"/>
                  <a:pt x="8811" y="8433"/>
                </a:cubicBezTo>
                <a:cubicBezTo>
                  <a:pt x="8801" y="8439"/>
                  <a:pt x="8794" y="8475"/>
                  <a:pt x="8794" y="8512"/>
                </a:cubicBezTo>
                <a:cubicBezTo>
                  <a:pt x="8794" y="8549"/>
                  <a:pt x="8786" y="8585"/>
                  <a:pt x="8776" y="8591"/>
                </a:cubicBezTo>
                <a:cubicBezTo>
                  <a:pt x="8747" y="8611"/>
                  <a:pt x="8752" y="8664"/>
                  <a:pt x="8785" y="8682"/>
                </a:cubicBezTo>
                <a:cubicBezTo>
                  <a:pt x="8850" y="8717"/>
                  <a:pt x="8760" y="8822"/>
                  <a:pt x="8621" y="8874"/>
                </a:cubicBezTo>
                <a:cubicBezTo>
                  <a:pt x="8444" y="8939"/>
                  <a:pt x="8398" y="8971"/>
                  <a:pt x="8413" y="9021"/>
                </a:cubicBezTo>
                <a:cubicBezTo>
                  <a:pt x="8423" y="9051"/>
                  <a:pt x="8415" y="9073"/>
                  <a:pt x="8379" y="9094"/>
                </a:cubicBezTo>
                <a:cubicBezTo>
                  <a:pt x="8351" y="9111"/>
                  <a:pt x="8327" y="9136"/>
                  <a:pt x="8327" y="9151"/>
                </a:cubicBezTo>
                <a:cubicBezTo>
                  <a:pt x="8327" y="9165"/>
                  <a:pt x="8311" y="9191"/>
                  <a:pt x="8292" y="9207"/>
                </a:cubicBezTo>
                <a:cubicBezTo>
                  <a:pt x="8249" y="9246"/>
                  <a:pt x="8267" y="9297"/>
                  <a:pt x="8327" y="9297"/>
                </a:cubicBezTo>
                <a:cubicBezTo>
                  <a:pt x="8383" y="9297"/>
                  <a:pt x="8578" y="9371"/>
                  <a:pt x="8578" y="9393"/>
                </a:cubicBezTo>
                <a:cubicBezTo>
                  <a:pt x="8578" y="9412"/>
                  <a:pt x="8471" y="9450"/>
                  <a:pt x="8439" y="9444"/>
                </a:cubicBezTo>
                <a:cubicBezTo>
                  <a:pt x="8427" y="9442"/>
                  <a:pt x="8431" y="9448"/>
                  <a:pt x="8448" y="9461"/>
                </a:cubicBezTo>
                <a:cubicBezTo>
                  <a:pt x="8499" y="9502"/>
                  <a:pt x="8441" y="9508"/>
                  <a:pt x="8085" y="9489"/>
                </a:cubicBezTo>
                <a:cubicBezTo>
                  <a:pt x="7897" y="9480"/>
                  <a:pt x="7672" y="9473"/>
                  <a:pt x="7584" y="9478"/>
                </a:cubicBezTo>
                <a:cubicBezTo>
                  <a:pt x="7340" y="9493"/>
                  <a:pt x="7028" y="9521"/>
                  <a:pt x="6806" y="9546"/>
                </a:cubicBezTo>
                <a:cubicBezTo>
                  <a:pt x="6696" y="9558"/>
                  <a:pt x="6574" y="9569"/>
                  <a:pt x="6538" y="9569"/>
                </a:cubicBezTo>
                <a:cubicBezTo>
                  <a:pt x="6484" y="9569"/>
                  <a:pt x="6473" y="9580"/>
                  <a:pt x="6452" y="9631"/>
                </a:cubicBezTo>
                <a:cubicBezTo>
                  <a:pt x="6437" y="9664"/>
                  <a:pt x="6426" y="9701"/>
                  <a:pt x="6426" y="9710"/>
                </a:cubicBezTo>
                <a:cubicBezTo>
                  <a:pt x="6426" y="9718"/>
                  <a:pt x="6396" y="9745"/>
                  <a:pt x="6357" y="9772"/>
                </a:cubicBezTo>
                <a:cubicBezTo>
                  <a:pt x="6317" y="9799"/>
                  <a:pt x="6266" y="9857"/>
                  <a:pt x="6244" y="9902"/>
                </a:cubicBezTo>
                <a:cubicBezTo>
                  <a:pt x="6157" y="10083"/>
                  <a:pt x="6023" y="10460"/>
                  <a:pt x="6037" y="10495"/>
                </a:cubicBezTo>
                <a:cubicBezTo>
                  <a:pt x="6064" y="10566"/>
                  <a:pt x="6306" y="10648"/>
                  <a:pt x="6754" y="10732"/>
                </a:cubicBezTo>
                <a:lnTo>
                  <a:pt x="7005" y="10777"/>
                </a:lnTo>
                <a:lnTo>
                  <a:pt x="7022" y="10975"/>
                </a:lnTo>
                <a:cubicBezTo>
                  <a:pt x="7030" y="11085"/>
                  <a:pt x="7051" y="11212"/>
                  <a:pt x="7065" y="11252"/>
                </a:cubicBezTo>
                <a:cubicBezTo>
                  <a:pt x="7079" y="11292"/>
                  <a:pt x="7102" y="11393"/>
                  <a:pt x="7117" y="11478"/>
                </a:cubicBezTo>
                <a:cubicBezTo>
                  <a:pt x="7149" y="11659"/>
                  <a:pt x="7236" y="11844"/>
                  <a:pt x="7359" y="11997"/>
                </a:cubicBezTo>
                <a:cubicBezTo>
                  <a:pt x="7429" y="12085"/>
                  <a:pt x="7536" y="12168"/>
                  <a:pt x="7852" y="12376"/>
                </a:cubicBezTo>
                <a:cubicBezTo>
                  <a:pt x="8072" y="12521"/>
                  <a:pt x="8241" y="12643"/>
                  <a:pt x="8232" y="12647"/>
                </a:cubicBezTo>
                <a:cubicBezTo>
                  <a:pt x="8223" y="12651"/>
                  <a:pt x="8151" y="12643"/>
                  <a:pt x="8076" y="12636"/>
                </a:cubicBezTo>
                <a:cubicBezTo>
                  <a:pt x="7603" y="12587"/>
                  <a:pt x="6777" y="12524"/>
                  <a:pt x="6054" y="12483"/>
                </a:cubicBezTo>
                <a:cubicBezTo>
                  <a:pt x="5457" y="12449"/>
                  <a:pt x="4829" y="12391"/>
                  <a:pt x="4187" y="12308"/>
                </a:cubicBezTo>
                <a:cubicBezTo>
                  <a:pt x="3125" y="12170"/>
                  <a:pt x="2753" y="12138"/>
                  <a:pt x="2208" y="12139"/>
                </a:cubicBezTo>
                <a:cubicBezTo>
                  <a:pt x="1782" y="12139"/>
                  <a:pt x="1485" y="12170"/>
                  <a:pt x="1232" y="12246"/>
                </a:cubicBezTo>
                <a:cubicBezTo>
                  <a:pt x="1089" y="12289"/>
                  <a:pt x="680" y="12443"/>
                  <a:pt x="359" y="12574"/>
                </a:cubicBezTo>
                <a:cubicBezTo>
                  <a:pt x="234" y="12624"/>
                  <a:pt x="125" y="12721"/>
                  <a:pt x="125" y="12782"/>
                </a:cubicBezTo>
                <a:cubicBezTo>
                  <a:pt x="125" y="12798"/>
                  <a:pt x="118" y="12815"/>
                  <a:pt x="108" y="12822"/>
                </a:cubicBezTo>
                <a:cubicBezTo>
                  <a:pt x="98" y="12829"/>
                  <a:pt x="83" y="12839"/>
                  <a:pt x="82" y="12845"/>
                </a:cubicBezTo>
                <a:cubicBezTo>
                  <a:pt x="81" y="12851"/>
                  <a:pt x="63" y="12888"/>
                  <a:pt x="39" y="12924"/>
                </a:cubicBezTo>
                <a:cubicBezTo>
                  <a:pt x="3" y="12976"/>
                  <a:pt x="-7" y="13014"/>
                  <a:pt x="4" y="13133"/>
                </a:cubicBezTo>
                <a:cubicBezTo>
                  <a:pt x="12" y="13213"/>
                  <a:pt x="44" y="13303"/>
                  <a:pt x="65" y="13336"/>
                </a:cubicBezTo>
                <a:cubicBezTo>
                  <a:pt x="86" y="13369"/>
                  <a:pt x="100" y="13411"/>
                  <a:pt x="100" y="13426"/>
                </a:cubicBezTo>
                <a:cubicBezTo>
                  <a:pt x="100" y="13442"/>
                  <a:pt x="121" y="13467"/>
                  <a:pt x="143" y="13483"/>
                </a:cubicBezTo>
                <a:cubicBezTo>
                  <a:pt x="171" y="13503"/>
                  <a:pt x="177" y="13538"/>
                  <a:pt x="177" y="13613"/>
                </a:cubicBezTo>
                <a:cubicBezTo>
                  <a:pt x="178" y="13679"/>
                  <a:pt x="192" y="13726"/>
                  <a:pt x="212" y="13737"/>
                </a:cubicBezTo>
                <a:cubicBezTo>
                  <a:pt x="229" y="13747"/>
                  <a:pt x="237" y="13764"/>
                  <a:pt x="229" y="13777"/>
                </a:cubicBezTo>
                <a:cubicBezTo>
                  <a:pt x="222" y="13789"/>
                  <a:pt x="230" y="13809"/>
                  <a:pt x="246" y="13822"/>
                </a:cubicBezTo>
                <a:cubicBezTo>
                  <a:pt x="276" y="13845"/>
                  <a:pt x="291" y="13902"/>
                  <a:pt x="307" y="14019"/>
                </a:cubicBezTo>
                <a:cubicBezTo>
                  <a:pt x="320" y="14114"/>
                  <a:pt x="349" y="14175"/>
                  <a:pt x="385" y="14212"/>
                </a:cubicBezTo>
                <a:cubicBezTo>
                  <a:pt x="413" y="14240"/>
                  <a:pt x="444" y="14314"/>
                  <a:pt x="454" y="14358"/>
                </a:cubicBezTo>
                <a:cubicBezTo>
                  <a:pt x="456" y="14367"/>
                  <a:pt x="474" y="14393"/>
                  <a:pt x="488" y="14415"/>
                </a:cubicBezTo>
                <a:cubicBezTo>
                  <a:pt x="503" y="14437"/>
                  <a:pt x="562" y="14548"/>
                  <a:pt x="627" y="14663"/>
                </a:cubicBezTo>
                <a:cubicBezTo>
                  <a:pt x="691" y="14779"/>
                  <a:pt x="753" y="14885"/>
                  <a:pt x="765" y="14901"/>
                </a:cubicBezTo>
                <a:cubicBezTo>
                  <a:pt x="777" y="14916"/>
                  <a:pt x="791" y="14946"/>
                  <a:pt x="791" y="14963"/>
                </a:cubicBezTo>
                <a:cubicBezTo>
                  <a:pt x="791" y="14979"/>
                  <a:pt x="799" y="14996"/>
                  <a:pt x="808" y="15002"/>
                </a:cubicBezTo>
                <a:cubicBezTo>
                  <a:pt x="818" y="15008"/>
                  <a:pt x="831" y="15020"/>
                  <a:pt x="834" y="15031"/>
                </a:cubicBezTo>
                <a:cubicBezTo>
                  <a:pt x="847" y="15074"/>
                  <a:pt x="1049" y="15516"/>
                  <a:pt x="1119" y="15652"/>
                </a:cubicBezTo>
                <a:cubicBezTo>
                  <a:pt x="1208" y="15825"/>
                  <a:pt x="1462" y="16245"/>
                  <a:pt x="1638" y="16516"/>
                </a:cubicBezTo>
                <a:lnTo>
                  <a:pt x="1759" y="16714"/>
                </a:lnTo>
                <a:lnTo>
                  <a:pt x="1707" y="16827"/>
                </a:lnTo>
                <a:cubicBezTo>
                  <a:pt x="1639" y="16975"/>
                  <a:pt x="1658" y="17092"/>
                  <a:pt x="1750" y="17115"/>
                </a:cubicBezTo>
                <a:cubicBezTo>
                  <a:pt x="1795" y="17126"/>
                  <a:pt x="1806" y="17134"/>
                  <a:pt x="1793" y="17154"/>
                </a:cubicBezTo>
                <a:cubicBezTo>
                  <a:pt x="1763" y="17205"/>
                  <a:pt x="1721" y="17390"/>
                  <a:pt x="1724" y="17476"/>
                </a:cubicBezTo>
                <a:cubicBezTo>
                  <a:pt x="1726" y="17523"/>
                  <a:pt x="1761" y="17612"/>
                  <a:pt x="1793" y="17668"/>
                </a:cubicBezTo>
                <a:cubicBezTo>
                  <a:pt x="1855" y="17776"/>
                  <a:pt x="1942" y="18002"/>
                  <a:pt x="1958" y="18086"/>
                </a:cubicBezTo>
                <a:cubicBezTo>
                  <a:pt x="1963" y="18113"/>
                  <a:pt x="1977" y="18146"/>
                  <a:pt x="1984" y="18160"/>
                </a:cubicBezTo>
                <a:cubicBezTo>
                  <a:pt x="2049" y="18284"/>
                  <a:pt x="2128" y="18480"/>
                  <a:pt x="2122" y="18499"/>
                </a:cubicBezTo>
                <a:cubicBezTo>
                  <a:pt x="2111" y="18529"/>
                  <a:pt x="2276" y="18726"/>
                  <a:pt x="2355" y="18775"/>
                </a:cubicBezTo>
                <a:cubicBezTo>
                  <a:pt x="2404" y="18806"/>
                  <a:pt x="2450" y="18839"/>
                  <a:pt x="2450" y="18849"/>
                </a:cubicBezTo>
                <a:cubicBezTo>
                  <a:pt x="2450" y="18859"/>
                  <a:pt x="2478" y="18911"/>
                  <a:pt x="2519" y="18962"/>
                </a:cubicBezTo>
                <a:cubicBezTo>
                  <a:pt x="2561" y="19013"/>
                  <a:pt x="2591" y="19057"/>
                  <a:pt x="2580" y="19064"/>
                </a:cubicBezTo>
                <a:cubicBezTo>
                  <a:pt x="2569" y="19070"/>
                  <a:pt x="2462" y="19111"/>
                  <a:pt x="2347" y="19148"/>
                </a:cubicBezTo>
                <a:cubicBezTo>
                  <a:pt x="2083" y="19234"/>
                  <a:pt x="2127" y="19219"/>
                  <a:pt x="1854" y="19340"/>
                </a:cubicBezTo>
                <a:cubicBezTo>
                  <a:pt x="1287" y="19593"/>
                  <a:pt x="1081" y="19718"/>
                  <a:pt x="895" y="19922"/>
                </a:cubicBezTo>
                <a:cubicBezTo>
                  <a:pt x="741" y="20092"/>
                  <a:pt x="683" y="20221"/>
                  <a:pt x="696" y="20391"/>
                </a:cubicBezTo>
                <a:cubicBezTo>
                  <a:pt x="705" y="20514"/>
                  <a:pt x="722" y="20548"/>
                  <a:pt x="800" y="20651"/>
                </a:cubicBezTo>
                <a:cubicBezTo>
                  <a:pt x="1003" y="20919"/>
                  <a:pt x="1348" y="21074"/>
                  <a:pt x="2027" y="21210"/>
                </a:cubicBezTo>
                <a:cubicBezTo>
                  <a:pt x="2607" y="21326"/>
                  <a:pt x="2647" y="21334"/>
                  <a:pt x="3124" y="21334"/>
                </a:cubicBezTo>
                <a:cubicBezTo>
                  <a:pt x="3369" y="21334"/>
                  <a:pt x="3577" y="21338"/>
                  <a:pt x="3582" y="21345"/>
                </a:cubicBezTo>
                <a:cubicBezTo>
                  <a:pt x="3587" y="21353"/>
                  <a:pt x="3543" y="21384"/>
                  <a:pt x="3487" y="21413"/>
                </a:cubicBezTo>
                <a:cubicBezTo>
                  <a:pt x="3416" y="21450"/>
                  <a:pt x="3393" y="21469"/>
                  <a:pt x="3418" y="21475"/>
                </a:cubicBezTo>
                <a:cubicBezTo>
                  <a:pt x="3453" y="21484"/>
                  <a:pt x="3459" y="21522"/>
                  <a:pt x="3427" y="21543"/>
                </a:cubicBezTo>
                <a:cubicBezTo>
                  <a:pt x="3395" y="21564"/>
                  <a:pt x="3405" y="21581"/>
                  <a:pt x="3461" y="21588"/>
                </a:cubicBezTo>
                <a:cubicBezTo>
                  <a:pt x="3534" y="21598"/>
                  <a:pt x="3724" y="21587"/>
                  <a:pt x="3833" y="21566"/>
                </a:cubicBezTo>
                <a:cubicBezTo>
                  <a:pt x="4106" y="21513"/>
                  <a:pt x="4526" y="21384"/>
                  <a:pt x="4758" y="21289"/>
                </a:cubicBezTo>
                <a:cubicBezTo>
                  <a:pt x="4842" y="21254"/>
                  <a:pt x="4922" y="21227"/>
                  <a:pt x="4931" y="21227"/>
                </a:cubicBezTo>
                <a:cubicBezTo>
                  <a:pt x="4939" y="21227"/>
                  <a:pt x="4992" y="21208"/>
                  <a:pt x="5043" y="21182"/>
                </a:cubicBezTo>
                <a:cubicBezTo>
                  <a:pt x="5094" y="21155"/>
                  <a:pt x="5157" y="21123"/>
                  <a:pt x="5190" y="21114"/>
                </a:cubicBezTo>
                <a:cubicBezTo>
                  <a:pt x="5266" y="21092"/>
                  <a:pt x="5335" y="21069"/>
                  <a:pt x="5432" y="21024"/>
                </a:cubicBezTo>
                <a:cubicBezTo>
                  <a:pt x="5474" y="21004"/>
                  <a:pt x="5512" y="20984"/>
                  <a:pt x="5518" y="20984"/>
                </a:cubicBezTo>
                <a:cubicBezTo>
                  <a:pt x="5525" y="20984"/>
                  <a:pt x="5603" y="20954"/>
                  <a:pt x="5691" y="20916"/>
                </a:cubicBezTo>
                <a:cubicBezTo>
                  <a:pt x="5779" y="20878"/>
                  <a:pt x="5876" y="20835"/>
                  <a:pt x="5916" y="20820"/>
                </a:cubicBezTo>
                <a:cubicBezTo>
                  <a:pt x="5955" y="20805"/>
                  <a:pt x="6008" y="20784"/>
                  <a:pt x="6028" y="20775"/>
                </a:cubicBezTo>
                <a:cubicBezTo>
                  <a:pt x="6141" y="20726"/>
                  <a:pt x="6484" y="20641"/>
                  <a:pt x="6720" y="20600"/>
                </a:cubicBezTo>
                <a:cubicBezTo>
                  <a:pt x="6781" y="20589"/>
                  <a:pt x="6877" y="20568"/>
                  <a:pt x="6936" y="20555"/>
                </a:cubicBezTo>
                <a:cubicBezTo>
                  <a:pt x="6994" y="20541"/>
                  <a:pt x="7066" y="20533"/>
                  <a:pt x="7091" y="20538"/>
                </a:cubicBezTo>
                <a:cubicBezTo>
                  <a:pt x="7121" y="20543"/>
                  <a:pt x="7144" y="20534"/>
                  <a:pt x="7152" y="20515"/>
                </a:cubicBezTo>
                <a:cubicBezTo>
                  <a:pt x="7164" y="20483"/>
                  <a:pt x="7231" y="20488"/>
                  <a:pt x="7324" y="20526"/>
                </a:cubicBezTo>
                <a:cubicBezTo>
                  <a:pt x="7463" y="20583"/>
                  <a:pt x="7902" y="20606"/>
                  <a:pt x="8336" y="20577"/>
                </a:cubicBezTo>
                <a:cubicBezTo>
                  <a:pt x="8526" y="20564"/>
                  <a:pt x="8696" y="20558"/>
                  <a:pt x="8707" y="20566"/>
                </a:cubicBezTo>
                <a:cubicBezTo>
                  <a:pt x="8719" y="20574"/>
                  <a:pt x="8688" y="20590"/>
                  <a:pt x="8638" y="20606"/>
                </a:cubicBezTo>
                <a:cubicBezTo>
                  <a:pt x="8550" y="20633"/>
                  <a:pt x="8327" y="20767"/>
                  <a:pt x="8327" y="20792"/>
                </a:cubicBezTo>
                <a:cubicBezTo>
                  <a:pt x="8327" y="20827"/>
                  <a:pt x="8436" y="20864"/>
                  <a:pt x="8560" y="20871"/>
                </a:cubicBezTo>
                <a:cubicBezTo>
                  <a:pt x="8796" y="20884"/>
                  <a:pt x="9301" y="20789"/>
                  <a:pt x="9597" y="20679"/>
                </a:cubicBezTo>
                <a:cubicBezTo>
                  <a:pt x="9718" y="20634"/>
                  <a:pt x="9939" y="20556"/>
                  <a:pt x="10055" y="20515"/>
                </a:cubicBezTo>
                <a:cubicBezTo>
                  <a:pt x="10103" y="20499"/>
                  <a:pt x="10193" y="20462"/>
                  <a:pt x="10254" y="20436"/>
                </a:cubicBezTo>
                <a:cubicBezTo>
                  <a:pt x="10315" y="20410"/>
                  <a:pt x="10388" y="20383"/>
                  <a:pt x="10418" y="20374"/>
                </a:cubicBezTo>
                <a:cubicBezTo>
                  <a:pt x="10500" y="20350"/>
                  <a:pt x="10669" y="20227"/>
                  <a:pt x="10669" y="20193"/>
                </a:cubicBezTo>
                <a:cubicBezTo>
                  <a:pt x="10669" y="20177"/>
                  <a:pt x="10681" y="20159"/>
                  <a:pt x="10695" y="20154"/>
                </a:cubicBezTo>
                <a:cubicBezTo>
                  <a:pt x="10737" y="20136"/>
                  <a:pt x="10725" y="20113"/>
                  <a:pt x="10660" y="20097"/>
                </a:cubicBezTo>
                <a:cubicBezTo>
                  <a:pt x="10588" y="20079"/>
                  <a:pt x="10581" y="20068"/>
                  <a:pt x="10634" y="20018"/>
                </a:cubicBezTo>
                <a:cubicBezTo>
                  <a:pt x="10681" y="19974"/>
                  <a:pt x="10664" y="19953"/>
                  <a:pt x="10600" y="19979"/>
                </a:cubicBezTo>
                <a:cubicBezTo>
                  <a:pt x="10547" y="20000"/>
                  <a:pt x="10514" y="19976"/>
                  <a:pt x="10367" y="19803"/>
                </a:cubicBezTo>
                <a:cubicBezTo>
                  <a:pt x="10227" y="19639"/>
                  <a:pt x="10178" y="19501"/>
                  <a:pt x="10246" y="19448"/>
                </a:cubicBezTo>
                <a:cubicBezTo>
                  <a:pt x="10262" y="19435"/>
                  <a:pt x="10272" y="19420"/>
                  <a:pt x="10263" y="19414"/>
                </a:cubicBezTo>
                <a:cubicBezTo>
                  <a:pt x="10253" y="19408"/>
                  <a:pt x="10268" y="19396"/>
                  <a:pt x="10297" y="19391"/>
                </a:cubicBezTo>
                <a:cubicBezTo>
                  <a:pt x="10341" y="19384"/>
                  <a:pt x="10347" y="19375"/>
                  <a:pt x="10341" y="19335"/>
                </a:cubicBezTo>
                <a:cubicBezTo>
                  <a:pt x="10336" y="19306"/>
                  <a:pt x="10354" y="19272"/>
                  <a:pt x="10375" y="19256"/>
                </a:cubicBezTo>
                <a:cubicBezTo>
                  <a:pt x="10396" y="19240"/>
                  <a:pt x="10416" y="19214"/>
                  <a:pt x="10418" y="19199"/>
                </a:cubicBezTo>
                <a:cubicBezTo>
                  <a:pt x="10421" y="19184"/>
                  <a:pt x="10433" y="19147"/>
                  <a:pt x="10444" y="19120"/>
                </a:cubicBezTo>
                <a:cubicBezTo>
                  <a:pt x="10456" y="19093"/>
                  <a:pt x="10456" y="19060"/>
                  <a:pt x="10453" y="19047"/>
                </a:cubicBezTo>
                <a:cubicBezTo>
                  <a:pt x="10450" y="19033"/>
                  <a:pt x="10492" y="18992"/>
                  <a:pt x="10539" y="18956"/>
                </a:cubicBezTo>
                <a:cubicBezTo>
                  <a:pt x="10600" y="18910"/>
                  <a:pt x="10610" y="18889"/>
                  <a:pt x="10591" y="18877"/>
                </a:cubicBezTo>
                <a:cubicBezTo>
                  <a:pt x="10561" y="18857"/>
                  <a:pt x="10591" y="18818"/>
                  <a:pt x="10626" y="18832"/>
                </a:cubicBezTo>
                <a:cubicBezTo>
                  <a:pt x="10638" y="18837"/>
                  <a:pt x="10652" y="18832"/>
                  <a:pt x="10652" y="18821"/>
                </a:cubicBezTo>
                <a:cubicBezTo>
                  <a:pt x="10652" y="18790"/>
                  <a:pt x="10793" y="18679"/>
                  <a:pt x="10833" y="18679"/>
                </a:cubicBezTo>
                <a:cubicBezTo>
                  <a:pt x="10867" y="18679"/>
                  <a:pt x="11032" y="18552"/>
                  <a:pt x="11032" y="18527"/>
                </a:cubicBezTo>
                <a:cubicBezTo>
                  <a:pt x="11032" y="18519"/>
                  <a:pt x="11069" y="18495"/>
                  <a:pt x="11118" y="18470"/>
                </a:cubicBezTo>
                <a:cubicBezTo>
                  <a:pt x="11168" y="18446"/>
                  <a:pt x="11252" y="18391"/>
                  <a:pt x="11300" y="18352"/>
                </a:cubicBezTo>
                <a:cubicBezTo>
                  <a:pt x="11348" y="18312"/>
                  <a:pt x="11414" y="18260"/>
                  <a:pt x="11447" y="18233"/>
                </a:cubicBezTo>
                <a:cubicBezTo>
                  <a:pt x="11519" y="18174"/>
                  <a:pt x="11689" y="17973"/>
                  <a:pt x="11689" y="17945"/>
                </a:cubicBezTo>
                <a:cubicBezTo>
                  <a:pt x="11689" y="17934"/>
                  <a:pt x="11768" y="17870"/>
                  <a:pt x="11870" y="17804"/>
                </a:cubicBezTo>
                <a:cubicBezTo>
                  <a:pt x="12132" y="17635"/>
                  <a:pt x="12250" y="17533"/>
                  <a:pt x="12311" y="17414"/>
                </a:cubicBezTo>
                <a:cubicBezTo>
                  <a:pt x="12375" y="17291"/>
                  <a:pt x="12514" y="17160"/>
                  <a:pt x="12579" y="17160"/>
                </a:cubicBezTo>
                <a:cubicBezTo>
                  <a:pt x="12605" y="17160"/>
                  <a:pt x="12644" y="17142"/>
                  <a:pt x="12665" y="17115"/>
                </a:cubicBezTo>
                <a:cubicBezTo>
                  <a:pt x="12686" y="17089"/>
                  <a:pt x="12719" y="17063"/>
                  <a:pt x="12743" y="17058"/>
                </a:cubicBezTo>
                <a:cubicBezTo>
                  <a:pt x="12767" y="17053"/>
                  <a:pt x="12806" y="17023"/>
                  <a:pt x="12830" y="16996"/>
                </a:cubicBezTo>
                <a:cubicBezTo>
                  <a:pt x="12853" y="16969"/>
                  <a:pt x="12878" y="16952"/>
                  <a:pt x="12890" y="16957"/>
                </a:cubicBezTo>
                <a:cubicBezTo>
                  <a:pt x="12902" y="16962"/>
                  <a:pt x="12925" y="16948"/>
                  <a:pt x="12933" y="16928"/>
                </a:cubicBezTo>
                <a:cubicBezTo>
                  <a:pt x="12941" y="16909"/>
                  <a:pt x="12951" y="16900"/>
                  <a:pt x="12959" y="16906"/>
                </a:cubicBezTo>
                <a:cubicBezTo>
                  <a:pt x="12977" y="16918"/>
                  <a:pt x="13051" y="16867"/>
                  <a:pt x="13089" y="16821"/>
                </a:cubicBezTo>
                <a:cubicBezTo>
                  <a:pt x="13105" y="16801"/>
                  <a:pt x="13152" y="16790"/>
                  <a:pt x="13201" y="16787"/>
                </a:cubicBezTo>
                <a:cubicBezTo>
                  <a:pt x="13253" y="16784"/>
                  <a:pt x="13275" y="16773"/>
                  <a:pt x="13270" y="16759"/>
                </a:cubicBezTo>
                <a:cubicBezTo>
                  <a:pt x="13262" y="16732"/>
                  <a:pt x="13312" y="16691"/>
                  <a:pt x="13339" y="16702"/>
                </a:cubicBezTo>
                <a:cubicBezTo>
                  <a:pt x="13351" y="16707"/>
                  <a:pt x="13403" y="16683"/>
                  <a:pt x="13452" y="16652"/>
                </a:cubicBezTo>
                <a:cubicBezTo>
                  <a:pt x="13501" y="16619"/>
                  <a:pt x="13557" y="16592"/>
                  <a:pt x="13581" y="16595"/>
                </a:cubicBezTo>
                <a:cubicBezTo>
                  <a:pt x="13606" y="16598"/>
                  <a:pt x="13656" y="16589"/>
                  <a:pt x="13694" y="16573"/>
                </a:cubicBezTo>
                <a:cubicBezTo>
                  <a:pt x="13731" y="16556"/>
                  <a:pt x="13789" y="16546"/>
                  <a:pt x="13815" y="16544"/>
                </a:cubicBezTo>
                <a:cubicBezTo>
                  <a:pt x="13841" y="16543"/>
                  <a:pt x="13868" y="16528"/>
                  <a:pt x="13875" y="16516"/>
                </a:cubicBezTo>
                <a:cubicBezTo>
                  <a:pt x="13883" y="16504"/>
                  <a:pt x="13899" y="16500"/>
                  <a:pt x="13919" y="16505"/>
                </a:cubicBezTo>
                <a:cubicBezTo>
                  <a:pt x="13938" y="16510"/>
                  <a:pt x="13995" y="16496"/>
                  <a:pt x="14040" y="16477"/>
                </a:cubicBezTo>
                <a:cubicBezTo>
                  <a:pt x="14084" y="16457"/>
                  <a:pt x="14179" y="16425"/>
                  <a:pt x="14247" y="16403"/>
                </a:cubicBezTo>
                <a:cubicBezTo>
                  <a:pt x="14315" y="16382"/>
                  <a:pt x="14419" y="16337"/>
                  <a:pt x="14480" y="16307"/>
                </a:cubicBezTo>
                <a:cubicBezTo>
                  <a:pt x="14541" y="16277"/>
                  <a:pt x="14596" y="16257"/>
                  <a:pt x="14610" y="16256"/>
                </a:cubicBezTo>
                <a:cubicBezTo>
                  <a:pt x="14623" y="16256"/>
                  <a:pt x="14659" y="16245"/>
                  <a:pt x="14679" y="16234"/>
                </a:cubicBezTo>
                <a:cubicBezTo>
                  <a:pt x="14755" y="16190"/>
                  <a:pt x="14913" y="16147"/>
                  <a:pt x="15042" y="16138"/>
                </a:cubicBezTo>
                <a:cubicBezTo>
                  <a:pt x="15115" y="16132"/>
                  <a:pt x="15193" y="16116"/>
                  <a:pt x="15215" y="16104"/>
                </a:cubicBezTo>
                <a:cubicBezTo>
                  <a:pt x="15272" y="16071"/>
                  <a:pt x="15362" y="16059"/>
                  <a:pt x="15396" y="16076"/>
                </a:cubicBezTo>
                <a:cubicBezTo>
                  <a:pt x="15413" y="16083"/>
                  <a:pt x="15443" y="16088"/>
                  <a:pt x="15457" y="16087"/>
                </a:cubicBezTo>
                <a:cubicBezTo>
                  <a:pt x="15508" y="16082"/>
                  <a:pt x="15614" y="16047"/>
                  <a:pt x="15630" y="16030"/>
                </a:cubicBezTo>
                <a:cubicBezTo>
                  <a:pt x="15639" y="16021"/>
                  <a:pt x="15677" y="16013"/>
                  <a:pt x="15716" y="16013"/>
                </a:cubicBezTo>
                <a:cubicBezTo>
                  <a:pt x="15755" y="16013"/>
                  <a:pt x="15787" y="16004"/>
                  <a:pt x="15794" y="15996"/>
                </a:cubicBezTo>
                <a:cubicBezTo>
                  <a:pt x="15801" y="15989"/>
                  <a:pt x="15862" y="15974"/>
                  <a:pt x="15924" y="15963"/>
                </a:cubicBezTo>
                <a:cubicBezTo>
                  <a:pt x="15985" y="15951"/>
                  <a:pt x="16046" y="15936"/>
                  <a:pt x="16053" y="15929"/>
                </a:cubicBezTo>
                <a:cubicBezTo>
                  <a:pt x="16060" y="15921"/>
                  <a:pt x="16079" y="15917"/>
                  <a:pt x="16105" y="15917"/>
                </a:cubicBezTo>
                <a:cubicBezTo>
                  <a:pt x="16131" y="15917"/>
                  <a:pt x="16173" y="15902"/>
                  <a:pt x="16200" y="15883"/>
                </a:cubicBezTo>
                <a:cubicBezTo>
                  <a:pt x="16227" y="15865"/>
                  <a:pt x="16263" y="15855"/>
                  <a:pt x="16278" y="15861"/>
                </a:cubicBezTo>
                <a:cubicBezTo>
                  <a:pt x="16293" y="15867"/>
                  <a:pt x="16351" y="15845"/>
                  <a:pt x="16407" y="15816"/>
                </a:cubicBezTo>
                <a:cubicBezTo>
                  <a:pt x="16464" y="15787"/>
                  <a:pt x="16549" y="15748"/>
                  <a:pt x="16598" y="15731"/>
                </a:cubicBezTo>
                <a:cubicBezTo>
                  <a:pt x="16646" y="15714"/>
                  <a:pt x="16699" y="15692"/>
                  <a:pt x="16710" y="15680"/>
                </a:cubicBezTo>
                <a:cubicBezTo>
                  <a:pt x="16721" y="15668"/>
                  <a:pt x="16752" y="15658"/>
                  <a:pt x="16779" y="15658"/>
                </a:cubicBezTo>
                <a:cubicBezTo>
                  <a:pt x="16806" y="15658"/>
                  <a:pt x="16842" y="15654"/>
                  <a:pt x="16866" y="15646"/>
                </a:cubicBezTo>
                <a:cubicBezTo>
                  <a:pt x="17004" y="15600"/>
                  <a:pt x="17093" y="15582"/>
                  <a:pt x="17332" y="15562"/>
                </a:cubicBezTo>
                <a:cubicBezTo>
                  <a:pt x="17414" y="15555"/>
                  <a:pt x="17509" y="15538"/>
                  <a:pt x="17540" y="15528"/>
                </a:cubicBezTo>
                <a:cubicBezTo>
                  <a:pt x="17570" y="15517"/>
                  <a:pt x="17663" y="15494"/>
                  <a:pt x="17747" y="15477"/>
                </a:cubicBezTo>
                <a:cubicBezTo>
                  <a:pt x="17831" y="15459"/>
                  <a:pt x="17918" y="15437"/>
                  <a:pt x="17946" y="15426"/>
                </a:cubicBezTo>
                <a:cubicBezTo>
                  <a:pt x="17973" y="15414"/>
                  <a:pt x="18051" y="15393"/>
                  <a:pt x="18119" y="15381"/>
                </a:cubicBezTo>
                <a:cubicBezTo>
                  <a:pt x="18360" y="15338"/>
                  <a:pt x="19359" y="15036"/>
                  <a:pt x="19424" y="14985"/>
                </a:cubicBezTo>
                <a:cubicBezTo>
                  <a:pt x="19440" y="14973"/>
                  <a:pt x="19462" y="14963"/>
                  <a:pt x="19475" y="14963"/>
                </a:cubicBezTo>
                <a:cubicBezTo>
                  <a:pt x="19489" y="14963"/>
                  <a:pt x="19536" y="14949"/>
                  <a:pt x="19579" y="14929"/>
                </a:cubicBezTo>
                <a:cubicBezTo>
                  <a:pt x="19688" y="14878"/>
                  <a:pt x="19912" y="14788"/>
                  <a:pt x="19934" y="14788"/>
                </a:cubicBezTo>
                <a:cubicBezTo>
                  <a:pt x="19943" y="14788"/>
                  <a:pt x="19978" y="14772"/>
                  <a:pt x="20003" y="14754"/>
                </a:cubicBezTo>
                <a:cubicBezTo>
                  <a:pt x="20027" y="14736"/>
                  <a:pt x="20054" y="14720"/>
                  <a:pt x="20072" y="14720"/>
                </a:cubicBezTo>
                <a:cubicBezTo>
                  <a:pt x="20089" y="14720"/>
                  <a:pt x="20122" y="14709"/>
                  <a:pt x="20141" y="14692"/>
                </a:cubicBezTo>
                <a:cubicBezTo>
                  <a:pt x="20159" y="14674"/>
                  <a:pt x="20266" y="14614"/>
                  <a:pt x="20374" y="14562"/>
                </a:cubicBezTo>
                <a:cubicBezTo>
                  <a:pt x="20582" y="14461"/>
                  <a:pt x="20850" y="14299"/>
                  <a:pt x="20850" y="14274"/>
                </a:cubicBezTo>
                <a:cubicBezTo>
                  <a:pt x="20850" y="14254"/>
                  <a:pt x="21045" y="14127"/>
                  <a:pt x="21074" y="14127"/>
                </a:cubicBezTo>
                <a:cubicBezTo>
                  <a:pt x="21087" y="14127"/>
                  <a:pt x="21113" y="14098"/>
                  <a:pt x="21135" y="14070"/>
                </a:cubicBezTo>
                <a:cubicBezTo>
                  <a:pt x="21182" y="14009"/>
                  <a:pt x="21183" y="14009"/>
                  <a:pt x="21143" y="14014"/>
                </a:cubicBezTo>
                <a:cubicBezTo>
                  <a:pt x="21103" y="14019"/>
                  <a:pt x="21112" y="13991"/>
                  <a:pt x="21178" y="13873"/>
                </a:cubicBezTo>
                <a:cubicBezTo>
                  <a:pt x="21254" y="13735"/>
                  <a:pt x="21218" y="13676"/>
                  <a:pt x="20997" y="13511"/>
                </a:cubicBezTo>
                <a:cubicBezTo>
                  <a:pt x="20893" y="13434"/>
                  <a:pt x="20842" y="13376"/>
                  <a:pt x="20858" y="13370"/>
                </a:cubicBezTo>
                <a:cubicBezTo>
                  <a:pt x="20873" y="13364"/>
                  <a:pt x="20916" y="13380"/>
                  <a:pt x="20953" y="13404"/>
                </a:cubicBezTo>
                <a:lnTo>
                  <a:pt x="21014" y="13449"/>
                </a:lnTo>
                <a:lnTo>
                  <a:pt x="21031" y="13370"/>
                </a:lnTo>
                <a:cubicBezTo>
                  <a:pt x="21054" y="13259"/>
                  <a:pt x="21051" y="13148"/>
                  <a:pt x="21022" y="13099"/>
                </a:cubicBezTo>
                <a:cubicBezTo>
                  <a:pt x="20999" y="13058"/>
                  <a:pt x="20995" y="13057"/>
                  <a:pt x="20953" y="13082"/>
                </a:cubicBezTo>
                <a:cubicBezTo>
                  <a:pt x="20929" y="13096"/>
                  <a:pt x="20900" y="13104"/>
                  <a:pt x="20884" y="13104"/>
                </a:cubicBezTo>
                <a:cubicBezTo>
                  <a:pt x="20868" y="13104"/>
                  <a:pt x="20812" y="13055"/>
                  <a:pt x="20763" y="12991"/>
                </a:cubicBezTo>
                <a:cubicBezTo>
                  <a:pt x="20688" y="12894"/>
                  <a:pt x="20674" y="12856"/>
                  <a:pt x="20668" y="12754"/>
                </a:cubicBezTo>
                <a:cubicBezTo>
                  <a:pt x="20664" y="12687"/>
                  <a:pt x="20671" y="12613"/>
                  <a:pt x="20685" y="12590"/>
                </a:cubicBezTo>
                <a:cubicBezTo>
                  <a:pt x="20710" y="12551"/>
                  <a:pt x="20759" y="12215"/>
                  <a:pt x="20755" y="12116"/>
                </a:cubicBezTo>
                <a:cubicBezTo>
                  <a:pt x="20738" y="11780"/>
                  <a:pt x="20757" y="11399"/>
                  <a:pt x="20789" y="11382"/>
                </a:cubicBezTo>
                <a:cubicBezTo>
                  <a:pt x="20805" y="11374"/>
                  <a:pt x="20905" y="11351"/>
                  <a:pt x="21014" y="11331"/>
                </a:cubicBezTo>
                <a:cubicBezTo>
                  <a:pt x="21285" y="11282"/>
                  <a:pt x="21459" y="11224"/>
                  <a:pt x="21532" y="11161"/>
                </a:cubicBezTo>
                <a:cubicBezTo>
                  <a:pt x="21566" y="11132"/>
                  <a:pt x="21593" y="11102"/>
                  <a:pt x="21593" y="11094"/>
                </a:cubicBezTo>
                <a:cubicBezTo>
                  <a:pt x="21592" y="11064"/>
                  <a:pt x="21275" y="10503"/>
                  <a:pt x="21239" y="10467"/>
                </a:cubicBezTo>
                <a:cubicBezTo>
                  <a:pt x="21218" y="10446"/>
                  <a:pt x="21173" y="10428"/>
                  <a:pt x="21135" y="10421"/>
                </a:cubicBezTo>
                <a:cubicBezTo>
                  <a:pt x="21022" y="10403"/>
                  <a:pt x="20955" y="10364"/>
                  <a:pt x="20936" y="10308"/>
                </a:cubicBezTo>
                <a:cubicBezTo>
                  <a:pt x="20926" y="10280"/>
                  <a:pt x="20912" y="10249"/>
                  <a:pt x="20901" y="10235"/>
                </a:cubicBezTo>
                <a:cubicBezTo>
                  <a:pt x="20843" y="10157"/>
                  <a:pt x="20806" y="10083"/>
                  <a:pt x="20806" y="10054"/>
                </a:cubicBezTo>
                <a:cubicBezTo>
                  <a:pt x="20806" y="10036"/>
                  <a:pt x="20756" y="9906"/>
                  <a:pt x="20703" y="9766"/>
                </a:cubicBezTo>
                <a:cubicBezTo>
                  <a:pt x="20592" y="9475"/>
                  <a:pt x="20519" y="9267"/>
                  <a:pt x="20478" y="9128"/>
                </a:cubicBezTo>
                <a:cubicBezTo>
                  <a:pt x="20454" y="9046"/>
                  <a:pt x="20339" y="8698"/>
                  <a:pt x="20236" y="8422"/>
                </a:cubicBezTo>
                <a:cubicBezTo>
                  <a:pt x="20178" y="8265"/>
                  <a:pt x="20109" y="8059"/>
                  <a:pt x="20098" y="7987"/>
                </a:cubicBezTo>
                <a:cubicBezTo>
                  <a:pt x="20080" y="7874"/>
                  <a:pt x="19750" y="7236"/>
                  <a:pt x="19493" y="6823"/>
                </a:cubicBezTo>
                <a:cubicBezTo>
                  <a:pt x="19368" y="6624"/>
                  <a:pt x="19258" y="6443"/>
                  <a:pt x="19251" y="6417"/>
                </a:cubicBezTo>
                <a:cubicBezTo>
                  <a:pt x="19244" y="6390"/>
                  <a:pt x="19227" y="6358"/>
                  <a:pt x="19216" y="6349"/>
                </a:cubicBezTo>
                <a:cubicBezTo>
                  <a:pt x="19206" y="6340"/>
                  <a:pt x="19199" y="6268"/>
                  <a:pt x="19199" y="6185"/>
                </a:cubicBezTo>
                <a:cubicBezTo>
                  <a:pt x="19199" y="6103"/>
                  <a:pt x="19199" y="6027"/>
                  <a:pt x="19190" y="6021"/>
                </a:cubicBezTo>
                <a:cubicBezTo>
                  <a:pt x="19164" y="6004"/>
                  <a:pt x="19170" y="5892"/>
                  <a:pt x="19199" y="5880"/>
                </a:cubicBezTo>
                <a:cubicBezTo>
                  <a:pt x="19215" y="5874"/>
                  <a:pt x="19245" y="5879"/>
                  <a:pt x="19259" y="5891"/>
                </a:cubicBezTo>
                <a:cubicBezTo>
                  <a:pt x="19274" y="5904"/>
                  <a:pt x="19300" y="5914"/>
                  <a:pt x="19320" y="5914"/>
                </a:cubicBezTo>
                <a:cubicBezTo>
                  <a:pt x="19342" y="5914"/>
                  <a:pt x="19363" y="5944"/>
                  <a:pt x="19380" y="5987"/>
                </a:cubicBezTo>
                <a:lnTo>
                  <a:pt x="19415" y="6061"/>
                </a:lnTo>
                <a:lnTo>
                  <a:pt x="19415" y="5993"/>
                </a:lnTo>
                <a:cubicBezTo>
                  <a:pt x="19416" y="5956"/>
                  <a:pt x="19427" y="5920"/>
                  <a:pt x="19441" y="5914"/>
                </a:cubicBezTo>
                <a:cubicBezTo>
                  <a:pt x="19455" y="5909"/>
                  <a:pt x="19467" y="5884"/>
                  <a:pt x="19467" y="5863"/>
                </a:cubicBezTo>
                <a:cubicBezTo>
                  <a:pt x="19467" y="5843"/>
                  <a:pt x="19481" y="5818"/>
                  <a:pt x="19501" y="5807"/>
                </a:cubicBezTo>
                <a:cubicBezTo>
                  <a:pt x="19522" y="5796"/>
                  <a:pt x="19545" y="5776"/>
                  <a:pt x="19545" y="5762"/>
                </a:cubicBezTo>
                <a:cubicBezTo>
                  <a:pt x="19545" y="5747"/>
                  <a:pt x="19587" y="5680"/>
                  <a:pt x="19640" y="5609"/>
                </a:cubicBezTo>
                <a:cubicBezTo>
                  <a:pt x="19693" y="5538"/>
                  <a:pt x="19740" y="5447"/>
                  <a:pt x="19752" y="5411"/>
                </a:cubicBezTo>
                <a:cubicBezTo>
                  <a:pt x="19768" y="5363"/>
                  <a:pt x="19789" y="5351"/>
                  <a:pt x="19821" y="5355"/>
                </a:cubicBezTo>
                <a:cubicBezTo>
                  <a:pt x="19845" y="5357"/>
                  <a:pt x="19864" y="5358"/>
                  <a:pt x="19864" y="5355"/>
                </a:cubicBezTo>
                <a:cubicBezTo>
                  <a:pt x="19864" y="5301"/>
                  <a:pt x="19787" y="4728"/>
                  <a:pt x="19769" y="4654"/>
                </a:cubicBezTo>
                <a:cubicBezTo>
                  <a:pt x="19744" y="4552"/>
                  <a:pt x="19592" y="4203"/>
                  <a:pt x="19484" y="3994"/>
                </a:cubicBezTo>
                <a:cubicBezTo>
                  <a:pt x="19347" y="3727"/>
                  <a:pt x="19325" y="3662"/>
                  <a:pt x="19311" y="3547"/>
                </a:cubicBezTo>
                <a:cubicBezTo>
                  <a:pt x="19275" y="3238"/>
                  <a:pt x="19139" y="2862"/>
                  <a:pt x="18948" y="2525"/>
                </a:cubicBezTo>
                <a:cubicBezTo>
                  <a:pt x="18923" y="2481"/>
                  <a:pt x="18890" y="2381"/>
                  <a:pt x="18871" y="2310"/>
                </a:cubicBezTo>
                <a:cubicBezTo>
                  <a:pt x="18837" y="2188"/>
                  <a:pt x="18820" y="2160"/>
                  <a:pt x="18732" y="2005"/>
                </a:cubicBezTo>
                <a:cubicBezTo>
                  <a:pt x="18595" y="1765"/>
                  <a:pt x="18371" y="1490"/>
                  <a:pt x="18205" y="1361"/>
                </a:cubicBezTo>
                <a:cubicBezTo>
                  <a:pt x="18168" y="1333"/>
                  <a:pt x="18134" y="1289"/>
                  <a:pt x="18127" y="1265"/>
                </a:cubicBezTo>
                <a:cubicBezTo>
                  <a:pt x="18121" y="1242"/>
                  <a:pt x="18086" y="1200"/>
                  <a:pt x="18058" y="1175"/>
                </a:cubicBezTo>
                <a:cubicBezTo>
                  <a:pt x="18030" y="1150"/>
                  <a:pt x="18016" y="1129"/>
                  <a:pt x="18024" y="1124"/>
                </a:cubicBezTo>
                <a:cubicBezTo>
                  <a:pt x="18031" y="1119"/>
                  <a:pt x="18007" y="1100"/>
                  <a:pt x="17972" y="1085"/>
                </a:cubicBezTo>
                <a:cubicBezTo>
                  <a:pt x="17937" y="1070"/>
                  <a:pt x="17911" y="1045"/>
                  <a:pt x="17911" y="1028"/>
                </a:cubicBezTo>
                <a:cubicBezTo>
                  <a:pt x="17911" y="1012"/>
                  <a:pt x="17874" y="974"/>
                  <a:pt x="17833" y="943"/>
                </a:cubicBezTo>
                <a:cubicBezTo>
                  <a:pt x="17793" y="913"/>
                  <a:pt x="17764" y="880"/>
                  <a:pt x="17764" y="870"/>
                </a:cubicBezTo>
                <a:cubicBezTo>
                  <a:pt x="17764" y="860"/>
                  <a:pt x="17750" y="854"/>
                  <a:pt x="17738" y="859"/>
                </a:cubicBezTo>
                <a:cubicBezTo>
                  <a:pt x="17727" y="863"/>
                  <a:pt x="17666" y="822"/>
                  <a:pt x="17600" y="768"/>
                </a:cubicBezTo>
                <a:cubicBezTo>
                  <a:pt x="17412" y="615"/>
                  <a:pt x="16955" y="339"/>
                  <a:pt x="16840" y="311"/>
                </a:cubicBezTo>
                <a:cubicBezTo>
                  <a:pt x="16814" y="304"/>
                  <a:pt x="16715" y="271"/>
                  <a:pt x="16624" y="232"/>
                </a:cubicBezTo>
                <a:cubicBezTo>
                  <a:pt x="16532" y="192"/>
                  <a:pt x="16434" y="158"/>
                  <a:pt x="16399" y="158"/>
                </a:cubicBezTo>
                <a:cubicBezTo>
                  <a:pt x="16364" y="158"/>
                  <a:pt x="16330" y="151"/>
                  <a:pt x="16321" y="141"/>
                </a:cubicBezTo>
                <a:cubicBezTo>
                  <a:pt x="16312" y="132"/>
                  <a:pt x="16285" y="126"/>
                  <a:pt x="16269" y="130"/>
                </a:cubicBezTo>
                <a:cubicBezTo>
                  <a:pt x="16229" y="140"/>
                  <a:pt x="16157" y="109"/>
                  <a:pt x="16174" y="91"/>
                </a:cubicBezTo>
                <a:cubicBezTo>
                  <a:pt x="16182" y="82"/>
                  <a:pt x="16154" y="74"/>
                  <a:pt x="16114" y="74"/>
                </a:cubicBezTo>
                <a:cubicBezTo>
                  <a:pt x="16073" y="74"/>
                  <a:pt x="16028" y="67"/>
                  <a:pt x="16019" y="57"/>
                </a:cubicBezTo>
                <a:cubicBezTo>
                  <a:pt x="16007" y="44"/>
                  <a:pt x="15999" y="50"/>
                  <a:pt x="15984" y="68"/>
                </a:cubicBezTo>
                <a:cubicBezTo>
                  <a:pt x="15945" y="114"/>
                  <a:pt x="15839" y="97"/>
                  <a:pt x="15794" y="40"/>
                </a:cubicBezTo>
                <a:cubicBezTo>
                  <a:pt x="15774" y="14"/>
                  <a:pt x="15769" y="2"/>
                  <a:pt x="15759" y="0"/>
                </a:cubicBezTo>
                <a:close/>
                <a:moveTo>
                  <a:pt x="17194" y="4101"/>
                </a:moveTo>
                <a:cubicBezTo>
                  <a:pt x="17206" y="4098"/>
                  <a:pt x="17214" y="4097"/>
                  <a:pt x="17229" y="4101"/>
                </a:cubicBezTo>
                <a:cubicBezTo>
                  <a:pt x="17265" y="4110"/>
                  <a:pt x="17267" y="4127"/>
                  <a:pt x="17254" y="4186"/>
                </a:cubicBezTo>
                <a:cubicBezTo>
                  <a:pt x="17246" y="4228"/>
                  <a:pt x="17257" y="4259"/>
                  <a:pt x="17272" y="4265"/>
                </a:cubicBezTo>
                <a:cubicBezTo>
                  <a:pt x="17326" y="4287"/>
                  <a:pt x="17289" y="4339"/>
                  <a:pt x="17168" y="4417"/>
                </a:cubicBezTo>
                <a:lnTo>
                  <a:pt x="17038" y="4502"/>
                </a:lnTo>
                <a:lnTo>
                  <a:pt x="17116" y="4502"/>
                </a:lnTo>
                <a:cubicBezTo>
                  <a:pt x="17205" y="4502"/>
                  <a:pt x="17229" y="4514"/>
                  <a:pt x="17194" y="4541"/>
                </a:cubicBezTo>
                <a:cubicBezTo>
                  <a:pt x="17144" y="4581"/>
                  <a:pt x="17320" y="4590"/>
                  <a:pt x="17453" y="4553"/>
                </a:cubicBezTo>
                <a:cubicBezTo>
                  <a:pt x="17580" y="4517"/>
                  <a:pt x="17625" y="4516"/>
                  <a:pt x="17600" y="4558"/>
                </a:cubicBezTo>
                <a:cubicBezTo>
                  <a:pt x="17590" y="4575"/>
                  <a:pt x="17591" y="4582"/>
                  <a:pt x="17609" y="4575"/>
                </a:cubicBezTo>
                <a:cubicBezTo>
                  <a:pt x="17624" y="4569"/>
                  <a:pt x="17644" y="4572"/>
                  <a:pt x="17652" y="4581"/>
                </a:cubicBezTo>
                <a:cubicBezTo>
                  <a:pt x="17660" y="4590"/>
                  <a:pt x="17685" y="4591"/>
                  <a:pt x="17704" y="4587"/>
                </a:cubicBezTo>
                <a:cubicBezTo>
                  <a:pt x="17758" y="4573"/>
                  <a:pt x="17772" y="4610"/>
                  <a:pt x="17730" y="4649"/>
                </a:cubicBezTo>
                <a:cubicBezTo>
                  <a:pt x="17709" y="4669"/>
                  <a:pt x="17687" y="4697"/>
                  <a:pt x="17687" y="4711"/>
                </a:cubicBezTo>
                <a:cubicBezTo>
                  <a:pt x="17687" y="4725"/>
                  <a:pt x="17670" y="4752"/>
                  <a:pt x="17643" y="4767"/>
                </a:cubicBezTo>
                <a:cubicBezTo>
                  <a:pt x="17596" y="4796"/>
                  <a:pt x="17593" y="4796"/>
                  <a:pt x="17738" y="4858"/>
                </a:cubicBezTo>
                <a:cubicBezTo>
                  <a:pt x="17905" y="4928"/>
                  <a:pt x="17920" y="4931"/>
                  <a:pt x="17963" y="4897"/>
                </a:cubicBezTo>
                <a:cubicBezTo>
                  <a:pt x="18000" y="4868"/>
                  <a:pt x="18041" y="4883"/>
                  <a:pt x="18032" y="4920"/>
                </a:cubicBezTo>
                <a:cubicBezTo>
                  <a:pt x="18029" y="4935"/>
                  <a:pt x="18042" y="4972"/>
                  <a:pt x="18067" y="5005"/>
                </a:cubicBezTo>
                <a:cubicBezTo>
                  <a:pt x="18106" y="5057"/>
                  <a:pt x="18121" y="5062"/>
                  <a:pt x="18171" y="5050"/>
                </a:cubicBezTo>
                <a:cubicBezTo>
                  <a:pt x="18267" y="5026"/>
                  <a:pt x="18327" y="5089"/>
                  <a:pt x="18335" y="5214"/>
                </a:cubicBezTo>
                <a:cubicBezTo>
                  <a:pt x="18338" y="5271"/>
                  <a:pt x="18354" y="5323"/>
                  <a:pt x="18369" y="5332"/>
                </a:cubicBezTo>
                <a:cubicBezTo>
                  <a:pt x="18411" y="5356"/>
                  <a:pt x="18454" y="5500"/>
                  <a:pt x="18430" y="5541"/>
                </a:cubicBezTo>
                <a:cubicBezTo>
                  <a:pt x="18418" y="5561"/>
                  <a:pt x="18384" y="5581"/>
                  <a:pt x="18352" y="5586"/>
                </a:cubicBezTo>
                <a:cubicBezTo>
                  <a:pt x="18272" y="5600"/>
                  <a:pt x="18267" y="5603"/>
                  <a:pt x="18231" y="5575"/>
                </a:cubicBezTo>
                <a:cubicBezTo>
                  <a:pt x="18213" y="5561"/>
                  <a:pt x="18134" y="5523"/>
                  <a:pt x="18058" y="5490"/>
                </a:cubicBezTo>
                <a:cubicBezTo>
                  <a:pt x="17982" y="5458"/>
                  <a:pt x="17820" y="5364"/>
                  <a:pt x="17695" y="5281"/>
                </a:cubicBezTo>
                <a:cubicBezTo>
                  <a:pt x="17451" y="5120"/>
                  <a:pt x="17309" y="5053"/>
                  <a:pt x="16995" y="4954"/>
                </a:cubicBezTo>
                <a:cubicBezTo>
                  <a:pt x="16765" y="4881"/>
                  <a:pt x="16713" y="4873"/>
                  <a:pt x="16736" y="4920"/>
                </a:cubicBezTo>
                <a:cubicBezTo>
                  <a:pt x="16763" y="4976"/>
                  <a:pt x="16674" y="4980"/>
                  <a:pt x="16606" y="4926"/>
                </a:cubicBezTo>
                <a:cubicBezTo>
                  <a:pt x="16574" y="4900"/>
                  <a:pt x="16535" y="4865"/>
                  <a:pt x="16511" y="4846"/>
                </a:cubicBezTo>
                <a:cubicBezTo>
                  <a:pt x="16487" y="4828"/>
                  <a:pt x="16363" y="4775"/>
                  <a:pt x="16235" y="4734"/>
                </a:cubicBezTo>
                <a:cubicBezTo>
                  <a:pt x="15885" y="4619"/>
                  <a:pt x="15890" y="4634"/>
                  <a:pt x="16045" y="4468"/>
                </a:cubicBezTo>
                <a:cubicBezTo>
                  <a:pt x="16202" y="4299"/>
                  <a:pt x="16329" y="4179"/>
                  <a:pt x="16356" y="4169"/>
                </a:cubicBezTo>
                <a:cubicBezTo>
                  <a:pt x="16366" y="4164"/>
                  <a:pt x="16402" y="4167"/>
                  <a:pt x="16442" y="4174"/>
                </a:cubicBezTo>
                <a:cubicBezTo>
                  <a:pt x="16502" y="4185"/>
                  <a:pt x="16517" y="4195"/>
                  <a:pt x="16511" y="4231"/>
                </a:cubicBezTo>
                <a:cubicBezTo>
                  <a:pt x="16506" y="4259"/>
                  <a:pt x="16516" y="4273"/>
                  <a:pt x="16537" y="4270"/>
                </a:cubicBezTo>
                <a:cubicBezTo>
                  <a:pt x="16558" y="4268"/>
                  <a:pt x="16559" y="4280"/>
                  <a:pt x="16554" y="4310"/>
                </a:cubicBezTo>
                <a:cubicBezTo>
                  <a:pt x="16547" y="4357"/>
                  <a:pt x="16577" y="4368"/>
                  <a:pt x="16624" y="4338"/>
                </a:cubicBezTo>
                <a:cubicBezTo>
                  <a:pt x="16660" y="4314"/>
                  <a:pt x="16701" y="4331"/>
                  <a:pt x="16701" y="4372"/>
                </a:cubicBezTo>
                <a:cubicBezTo>
                  <a:pt x="16701" y="4402"/>
                  <a:pt x="16710" y="4403"/>
                  <a:pt x="16805" y="4355"/>
                </a:cubicBezTo>
                <a:cubicBezTo>
                  <a:pt x="16925" y="4294"/>
                  <a:pt x="17120" y="4161"/>
                  <a:pt x="17159" y="4118"/>
                </a:cubicBezTo>
                <a:cubicBezTo>
                  <a:pt x="17168" y="4108"/>
                  <a:pt x="17182" y="4104"/>
                  <a:pt x="17194" y="4101"/>
                </a:cubicBezTo>
                <a:close/>
                <a:moveTo>
                  <a:pt x="8024" y="5366"/>
                </a:moveTo>
                <a:lnTo>
                  <a:pt x="8215" y="5553"/>
                </a:lnTo>
                <a:cubicBezTo>
                  <a:pt x="8321" y="5655"/>
                  <a:pt x="8421" y="5761"/>
                  <a:pt x="8439" y="5790"/>
                </a:cubicBezTo>
                <a:cubicBezTo>
                  <a:pt x="8495" y="5876"/>
                  <a:pt x="8503" y="5847"/>
                  <a:pt x="8448" y="5756"/>
                </a:cubicBezTo>
                <a:cubicBezTo>
                  <a:pt x="8353" y="5598"/>
                  <a:pt x="8239" y="5481"/>
                  <a:pt x="8128" y="5423"/>
                </a:cubicBezTo>
                <a:lnTo>
                  <a:pt x="8024" y="5366"/>
                </a:lnTo>
                <a:close/>
                <a:moveTo>
                  <a:pt x="19424" y="6242"/>
                </a:moveTo>
                <a:cubicBezTo>
                  <a:pt x="19421" y="6245"/>
                  <a:pt x="19424" y="6257"/>
                  <a:pt x="19424" y="6270"/>
                </a:cubicBezTo>
                <a:cubicBezTo>
                  <a:pt x="19423" y="6297"/>
                  <a:pt x="19426" y="6309"/>
                  <a:pt x="19432" y="6298"/>
                </a:cubicBezTo>
                <a:cubicBezTo>
                  <a:pt x="19439" y="6287"/>
                  <a:pt x="19439" y="6263"/>
                  <a:pt x="19432" y="6247"/>
                </a:cubicBezTo>
                <a:cubicBezTo>
                  <a:pt x="19429" y="6239"/>
                  <a:pt x="19426" y="6238"/>
                  <a:pt x="19424" y="6242"/>
                </a:cubicBezTo>
                <a:close/>
                <a:moveTo>
                  <a:pt x="7852" y="6304"/>
                </a:moveTo>
                <a:cubicBezTo>
                  <a:pt x="7838" y="6313"/>
                  <a:pt x="7834" y="6328"/>
                  <a:pt x="7843" y="6338"/>
                </a:cubicBezTo>
                <a:cubicBezTo>
                  <a:pt x="7852" y="6347"/>
                  <a:pt x="7875" y="6360"/>
                  <a:pt x="7895" y="6360"/>
                </a:cubicBezTo>
                <a:cubicBezTo>
                  <a:pt x="7924" y="6360"/>
                  <a:pt x="7926" y="6354"/>
                  <a:pt x="7904" y="6326"/>
                </a:cubicBezTo>
                <a:cubicBezTo>
                  <a:pt x="7894" y="6315"/>
                  <a:pt x="7886" y="6307"/>
                  <a:pt x="7878" y="6304"/>
                </a:cubicBezTo>
                <a:cubicBezTo>
                  <a:pt x="7869" y="6301"/>
                  <a:pt x="7860" y="6298"/>
                  <a:pt x="7852" y="6304"/>
                </a:cubicBezTo>
                <a:close/>
                <a:moveTo>
                  <a:pt x="15811" y="13952"/>
                </a:moveTo>
                <a:cubicBezTo>
                  <a:pt x="15837" y="13952"/>
                  <a:pt x="15859" y="13965"/>
                  <a:pt x="15846" y="13980"/>
                </a:cubicBezTo>
                <a:cubicBezTo>
                  <a:pt x="15838" y="13988"/>
                  <a:pt x="15823" y="13997"/>
                  <a:pt x="15811" y="13997"/>
                </a:cubicBezTo>
                <a:cubicBezTo>
                  <a:pt x="15777" y="13997"/>
                  <a:pt x="15758" y="13969"/>
                  <a:pt x="15785" y="13957"/>
                </a:cubicBezTo>
                <a:cubicBezTo>
                  <a:pt x="15793" y="13954"/>
                  <a:pt x="15802" y="13951"/>
                  <a:pt x="15811" y="13952"/>
                </a:cubicBezTo>
                <a:close/>
                <a:moveTo>
                  <a:pt x="4792" y="14940"/>
                </a:moveTo>
                <a:cubicBezTo>
                  <a:pt x="4843" y="14920"/>
                  <a:pt x="5470" y="15072"/>
                  <a:pt x="5968" y="15228"/>
                </a:cubicBezTo>
                <a:cubicBezTo>
                  <a:pt x="6849" y="15505"/>
                  <a:pt x="7616" y="15705"/>
                  <a:pt x="8439" y="15867"/>
                </a:cubicBezTo>
                <a:cubicBezTo>
                  <a:pt x="8599" y="15898"/>
                  <a:pt x="8706" y="15927"/>
                  <a:pt x="8725" y="15946"/>
                </a:cubicBezTo>
                <a:cubicBezTo>
                  <a:pt x="8740" y="15962"/>
                  <a:pt x="8768" y="15972"/>
                  <a:pt x="8785" y="15968"/>
                </a:cubicBezTo>
                <a:cubicBezTo>
                  <a:pt x="8802" y="15964"/>
                  <a:pt x="8828" y="15970"/>
                  <a:pt x="8837" y="15979"/>
                </a:cubicBezTo>
                <a:cubicBezTo>
                  <a:pt x="8858" y="16002"/>
                  <a:pt x="8784" y="16076"/>
                  <a:pt x="8742" y="16076"/>
                </a:cubicBezTo>
                <a:cubicBezTo>
                  <a:pt x="8725" y="16076"/>
                  <a:pt x="8691" y="16099"/>
                  <a:pt x="8673" y="16126"/>
                </a:cubicBezTo>
                <a:cubicBezTo>
                  <a:pt x="8654" y="16154"/>
                  <a:pt x="8616" y="16181"/>
                  <a:pt x="8586" y="16188"/>
                </a:cubicBezTo>
                <a:cubicBezTo>
                  <a:pt x="8557" y="16196"/>
                  <a:pt x="8518" y="16214"/>
                  <a:pt x="8500" y="16228"/>
                </a:cubicBezTo>
                <a:cubicBezTo>
                  <a:pt x="8482" y="16242"/>
                  <a:pt x="8455" y="16256"/>
                  <a:pt x="8439" y="16256"/>
                </a:cubicBezTo>
                <a:cubicBezTo>
                  <a:pt x="8423" y="16256"/>
                  <a:pt x="8352" y="16288"/>
                  <a:pt x="8284" y="16330"/>
                </a:cubicBezTo>
                <a:cubicBezTo>
                  <a:pt x="8215" y="16372"/>
                  <a:pt x="8119" y="16434"/>
                  <a:pt x="8068" y="16465"/>
                </a:cubicBezTo>
                <a:cubicBezTo>
                  <a:pt x="7943" y="16540"/>
                  <a:pt x="7879" y="16611"/>
                  <a:pt x="7808" y="16748"/>
                </a:cubicBezTo>
                <a:cubicBezTo>
                  <a:pt x="7776" y="16810"/>
                  <a:pt x="7738" y="16866"/>
                  <a:pt x="7731" y="16872"/>
                </a:cubicBezTo>
                <a:cubicBezTo>
                  <a:pt x="7723" y="16878"/>
                  <a:pt x="7567" y="16888"/>
                  <a:pt x="7376" y="16889"/>
                </a:cubicBezTo>
                <a:cubicBezTo>
                  <a:pt x="7186" y="16890"/>
                  <a:pt x="7020" y="16898"/>
                  <a:pt x="7005" y="16906"/>
                </a:cubicBezTo>
                <a:cubicBezTo>
                  <a:pt x="6989" y="16914"/>
                  <a:pt x="6964" y="16919"/>
                  <a:pt x="6953" y="16917"/>
                </a:cubicBezTo>
                <a:cubicBezTo>
                  <a:pt x="6919" y="16912"/>
                  <a:pt x="6835" y="16937"/>
                  <a:pt x="6806" y="16962"/>
                </a:cubicBezTo>
                <a:cubicBezTo>
                  <a:pt x="6791" y="16975"/>
                  <a:pt x="6768" y="16985"/>
                  <a:pt x="6754" y="16979"/>
                </a:cubicBezTo>
                <a:cubicBezTo>
                  <a:pt x="6740" y="16974"/>
                  <a:pt x="6719" y="16977"/>
                  <a:pt x="6711" y="16991"/>
                </a:cubicBezTo>
                <a:cubicBezTo>
                  <a:pt x="6703" y="17004"/>
                  <a:pt x="6682" y="17013"/>
                  <a:pt x="6668" y="17007"/>
                </a:cubicBezTo>
                <a:cubicBezTo>
                  <a:pt x="6653" y="17002"/>
                  <a:pt x="6626" y="17003"/>
                  <a:pt x="6607" y="17013"/>
                </a:cubicBezTo>
                <a:cubicBezTo>
                  <a:pt x="6589" y="17023"/>
                  <a:pt x="6567" y="17032"/>
                  <a:pt x="6555" y="17030"/>
                </a:cubicBezTo>
                <a:cubicBezTo>
                  <a:pt x="6518" y="17023"/>
                  <a:pt x="6426" y="17063"/>
                  <a:pt x="6426" y="17087"/>
                </a:cubicBezTo>
                <a:cubicBezTo>
                  <a:pt x="6426" y="17107"/>
                  <a:pt x="6337" y="17153"/>
                  <a:pt x="6305" y="17149"/>
                </a:cubicBezTo>
                <a:cubicBezTo>
                  <a:pt x="6298" y="17148"/>
                  <a:pt x="6291" y="17156"/>
                  <a:pt x="6296" y="17171"/>
                </a:cubicBezTo>
                <a:cubicBezTo>
                  <a:pt x="6316" y="17228"/>
                  <a:pt x="6315" y="17250"/>
                  <a:pt x="6279" y="17250"/>
                </a:cubicBezTo>
                <a:cubicBezTo>
                  <a:pt x="6258" y="17250"/>
                  <a:pt x="6226" y="17260"/>
                  <a:pt x="6210" y="17273"/>
                </a:cubicBezTo>
                <a:cubicBezTo>
                  <a:pt x="6193" y="17286"/>
                  <a:pt x="6175" y="17287"/>
                  <a:pt x="6175" y="17279"/>
                </a:cubicBezTo>
                <a:cubicBezTo>
                  <a:pt x="6175" y="17270"/>
                  <a:pt x="6155" y="17285"/>
                  <a:pt x="6132" y="17307"/>
                </a:cubicBezTo>
                <a:cubicBezTo>
                  <a:pt x="6108" y="17329"/>
                  <a:pt x="6093" y="17346"/>
                  <a:pt x="6097" y="17346"/>
                </a:cubicBezTo>
                <a:cubicBezTo>
                  <a:pt x="6101" y="17346"/>
                  <a:pt x="6092" y="17365"/>
                  <a:pt x="6071" y="17392"/>
                </a:cubicBezTo>
                <a:cubicBezTo>
                  <a:pt x="6046" y="17423"/>
                  <a:pt x="6038" y="17447"/>
                  <a:pt x="6054" y="17459"/>
                </a:cubicBezTo>
                <a:cubicBezTo>
                  <a:pt x="6070" y="17472"/>
                  <a:pt x="6065" y="17484"/>
                  <a:pt x="6037" y="17499"/>
                </a:cubicBezTo>
                <a:cubicBezTo>
                  <a:pt x="6014" y="17511"/>
                  <a:pt x="5993" y="17519"/>
                  <a:pt x="5985" y="17516"/>
                </a:cubicBezTo>
                <a:cubicBezTo>
                  <a:pt x="5967" y="17509"/>
                  <a:pt x="5887" y="17597"/>
                  <a:pt x="5873" y="17640"/>
                </a:cubicBezTo>
                <a:cubicBezTo>
                  <a:pt x="5867" y="17657"/>
                  <a:pt x="5854" y="17665"/>
                  <a:pt x="5838" y="17663"/>
                </a:cubicBezTo>
                <a:cubicBezTo>
                  <a:pt x="5822" y="17660"/>
                  <a:pt x="5803" y="17665"/>
                  <a:pt x="5803" y="17674"/>
                </a:cubicBezTo>
                <a:cubicBezTo>
                  <a:pt x="5803" y="17695"/>
                  <a:pt x="5662" y="17746"/>
                  <a:pt x="5648" y="17730"/>
                </a:cubicBezTo>
                <a:cubicBezTo>
                  <a:pt x="5612" y="17691"/>
                  <a:pt x="5582" y="17513"/>
                  <a:pt x="5596" y="17437"/>
                </a:cubicBezTo>
                <a:cubicBezTo>
                  <a:pt x="5607" y="17378"/>
                  <a:pt x="5607" y="17345"/>
                  <a:pt x="5587" y="17329"/>
                </a:cubicBezTo>
                <a:cubicBezTo>
                  <a:pt x="5571" y="17317"/>
                  <a:pt x="5563" y="17297"/>
                  <a:pt x="5570" y="17284"/>
                </a:cubicBezTo>
                <a:cubicBezTo>
                  <a:pt x="5585" y="17259"/>
                  <a:pt x="5533" y="17135"/>
                  <a:pt x="5484" y="17075"/>
                </a:cubicBezTo>
                <a:cubicBezTo>
                  <a:pt x="5466" y="17053"/>
                  <a:pt x="5441" y="16942"/>
                  <a:pt x="5432" y="16804"/>
                </a:cubicBezTo>
                <a:cubicBezTo>
                  <a:pt x="5421" y="16640"/>
                  <a:pt x="5407" y="16552"/>
                  <a:pt x="5380" y="16516"/>
                </a:cubicBezTo>
                <a:cubicBezTo>
                  <a:pt x="5359" y="16488"/>
                  <a:pt x="5347" y="16453"/>
                  <a:pt x="5354" y="16437"/>
                </a:cubicBezTo>
                <a:cubicBezTo>
                  <a:pt x="5361" y="16421"/>
                  <a:pt x="5349" y="16397"/>
                  <a:pt x="5328" y="16386"/>
                </a:cubicBezTo>
                <a:cubicBezTo>
                  <a:pt x="5297" y="16369"/>
                  <a:pt x="5290" y="16341"/>
                  <a:pt x="5302" y="16211"/>
                </a:cubicBezTo>
                <a:cubicBezTo>
                  <a:pt x="5332" y="15888"/>
                  <a:pt x="5189" y="15491"/>
                  <a:pt x="4896" y="15110"/>
                </a:cubicBezTo>
                <a:cubicBezTo>
                  <a:pt x="4828" y="15021"/>
                  <a:pt x="4781" y="14945"/>
                  <a:pt x="4792" y="14940"/>
                </a:cubicBezTo>
                <a:close/>
                <a:moveTo>
                  <a:pt x="1733" y="18990"/>
                </a:moveTo>
                <a:cubicBezTo>
                  <a:pt x="1731" y="18994"/>
                  <a:pt x="1730" y="19004"/>
                  <a:pt x="1742" y="19024"/>
                </a:cubicBezTo>
                <a:cubicBezTo>
                  <a:pt x="1750" y="19038"/>
                  <a:pt x="1770" y="19045"/>
                  <a:pt x="1776" y="19041"/>
                </a:cubicBezTo>
                <a:cubicBezTo>
                  <a:pt x="1782" y="19037"/>
                  <a:pt x="1773" y="19023"/>
                  <a:pt x="1759" y="19007"/>
                </a:cubicBezTo>
                <a:cubicBezTo>
                  <a:pt x="1744" y="18991"/>
                  <a:pt x="1735" y="18986"/>
                  <a:pt x="1733" y="1899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87" name="Muscle man.jpg" descr="Muscle man.jpg"/>
          <p:cNvPicPr>
            <a:picLocks noChangeAspect="1"/>
          </p:cNvPicPr>
          <p:nvPr/>
        </p:nvPicPr>
        <p:blipFill>
          <a:blip r:embed="rId5"/>
          <a:srcRect l="4410" t="2821" r="5186" b="3540"/>
          <a:stretch>
            <a:fillRect/>
          </a:stretch>
        </p:blipFill>
        <p:spPr>
          <a:xfrm>
            <a:off x="10538217" y="3360984"/>
            <a:ext cx="1803509" cy="1494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573" extrusionOk="0">
                <a:moveTo>
                  <a:pt x="3574" y="4"/>
                </a:moveTo>
                <a:cubicBezTo>
                  <a:pt x="3206" y="27"/>
                  <a:pt x="2936" y="189"/>
                  <a:pt x="2796" y="473"/>
                </a:cubicBezTo>
                <a:cubicBezTo>
                  <a:pt x="2690" y="687"/>
                  <a:pt x="2672" y="782"/>
                  <a:pt x="2658" y="1138"/>
                </a:cubicBezTo>
                <a:cubicBezTo>
                  <a:pt x="2647" y="1415"/>
                  <a:pt x="2651" y="1468"/>
                  <a:pt x="2705" y="1683"/>
                </a:cubicBezTo>
                <a:cubicBezTo>
                  <a:pt x="2798" y="2049"/>
                  <a:pt x="2848" y="2503"/>
                  <a:pt x="2815" y="2674"/>
                </a:cubicBezTo>
                <a:cubicBezTo>
                  <a:pt x="2766" y="2916"/>
                  <a:pt x="2595" y="3099"/>
                  <a:pt x="2074" y="3465"/>
                </a:cubicBezTo>
                <a:cubicBezTo>
                  <a:pt x="2014" y="3507"/>
                  <a:pt x="1863" y="3577"/>
                  <a:pt x="1742" y="3625"/>
                </a:cubicBezTo>
                <a:cubicBezTo>
                  <a:pt x="1621" y="3673"/>
                  <a:pt x="1459" y="3756"/>
                  <a:pt x="1382" y="3803"/>
                </a:cubicBezTo>
                <a:cubicBezTo>
                  <a:pt x="1119" y="3961"/>
                  <a:pt x="924" y="4288"/>
                  <a:pt x="845" y="4703"/>
                </a:cubicBezTo>
                <a:cubicBezTo>
                  <a:pt x="815" y="4863"/>
                  <a:pt x="784" y="4937"/>
                  <a:pt x="646" y="5155"/>
                </a:cubicBezTo>
                <a:cubicBezTo>
                  <a:pt x="517" y="5360"/>
                  <a:pt x="474" y="5452"/>
                  <a:pt x="437" y="5608"/>
                </a:cubicBezTo>
                <a:cubicBezTo>
                  <a:pt x="355" y="5961"/>
                  <a:pt x="256" y="6310"/>
                  <a:pt x="134" y="6680"/>
                </a:cubicBezTo>
                <a:cubicBezTo>
                  <a:pt x="68" y="6879"/>
                  <a:pt x="8" y="7106"/>
                  <a:pt x="1" y="7184"/>
                </a:cubicBezTo>
                <a:cubicBezTo>
                  <a:pt x="-16" y="7375"/>
                  <a:pt x="130" y="8431"/>
                  <a:pt x="267" y="9109"/>
                </a:cubicBezTo>
                <a:cubicBezTo>
                  <a:pt x="324" y="9396"/>
                  <a:pt x="380" y="9731"/>
                  <a:pt x="390" y="9854"/>
                </a:cubicBezTo>
                <a:cubicBezTo>
                  <a:pt x="422" y="10246"/>
                  <a:pt x="512" y="10983"/>
                  <a:pt x="556" y="11218"/>
                </a:cubicBezTo>
                <a:cubicBezTo>
                  <a:pt x="582" y="11355"/>
                  <a:pt x="695" y="11547"/>
                  <a:pt x="765" y="11574"/>
                </a:cubicBezTo>
                <a:cubicBezTo>
                  <a:pt x="789" y="11583"/>
                  <a:pt x="829" y="11579"/>
                  <a:pt x="855" y="11562"/>
                </a:cubicBezTo>
                <a:cubicBezTo>
                  <a:pt x="893" y="11538"/>
                  <a:pt x="906" y="11539"/>
                  <a:pt x="926" y="11585"/>
                </a:cubicBezTo>
                <a:cubicBezTo>
                  <a:pt x="956" y="11652"/>
                  <a:pt x="1069" y="11664"/>
                  <a:pt x="1111" y="11602"/>
                </a:cubicBezTo>
                <a:cubicBezTo>
                  <a:pt x="1135" y="11567"/>
                  <a:pt x="1149" y="11570"/>
                  <a:pt x="1192" y="11602"/>
                </a:cubicBezTo>
                <a:cubicBezTo>
                  <a:pt x="1257" y="11652"/>
                  <a:pt x="1331" y="11615"/>
                  <a:pt x="1348" y="11528"/>
                </a:cubicBezTo>
                <a:cubicBezTo>
                  <a:pt x="1360" y="11471"/>
                  <a:pt x="1370" y="11463"/>
                  <a:pt x="1434" y="11470"/>
                </a:cubicBezTo>
                <a:cubicBezTo>
                  <a:pt x="1476" y="11476"/>
                  <a:pt x="1528" y="11461"/>
                  <a:pt x="1548" y="11442"/>
                </a:cubicBezTo>
                <a:cubicBezTo>
                  <a:pt x="1567" y="11422"/>
                  <a:pt x="1616" y="11408"/>
                  <a:pt x="1657" y="11407"/>
                </a:cubicBezTo>
                <a:lnTo>
                  <a:pt x="1733" y="11402"/>
                </a:lnTo>
                <a:lnTo>
                  <a:pt x="1723" y="11224"/>
                </a:lnTo>
                <a:cubicBezTo>
                  <a:pt x="1719" y="11108"/>
                  <a:pt x="1697" y="10986"/>
                  <a:pt x="1662" y="10892"/>
                </a:cubicBezTo>
                <a:cubicBezTo>
                  <a:pt x="1631" y="10810"/>
                  <a:pt x="1599" y="10699"/>
                  <a:pt x="1590" y="10645"/>
                </a:cubicBezTo>
                <a:cubicBezTo>
                  <a:pt x="1571" y="10523"/>
                  <a:pt x="1453" y="10382"/>
                  <a:pt x="1244" y="10233"/>
                </a:cubicBezTo>
                <a:cubicBezTo>
                  <a:pt x="1157" y="10170"/>
                  <a:pt x="1082" y="10107"/>
                  <a:pt x="1078" y="10089"/>
                </a:cubicBezTo>
                <a:cubicBezTo>
                  <a:pt x="1047" y="9951"/>
                  <a:pt x="1015" y="9441"/>
                  <a:pt x="997" y="8886"/>
                </a:cubicBezTo>
                <a:cubicBezTo>
                  <a:pt x="982" y="8400"/>
                  <a:pt x="957" y="8108"/>
                  <a:pt x="912" y="7780"/>
                </a:cubicBezTo>
                <a:lnTo>
                  <a:pt x="850" y="7333"/>
                </a:lnTo>
                <a:lnTo>
                  <a:pt x="945" y="7218"/>
                </a:lnTo>
                <a:cubicBezTo>
                  <a:pt x="1121" y="6995"/>
                  <a:pt x="1200" y="6843"/>
                  <a:pt x="1415" y="6359"/>
                </a:cubicBezTo>
                <a:cubicBezTo>
                  <a:pt x="1534" y="6091"/>
                  <a:pt x="1641" y="5878"/>
                  <a:pt x="1652" y="5883"/>
                </a:cubicBezTo>
                <a:cubicBezTo>
                  <a:pt x="1664" y="5888"/>
                  <a:pt x="1742" y="6068"/>
                  <a:pt x="1823" y="6284"/>
                </a:cubicBezTo>
                <a:cubicBezTo>
                  <a:pt x="1903" y="6501"/>
                  <a:pt x="2019" y="6806"/>
                  <a:pt x="2084" y="6960"/>
                </a:cubicBezTo>
                <a:cubicBezTo>
                  <a:pt x="2308" y="7496"/>
                  <a:pt x="2367" y="7853"/>
                  <a:pt x="2283" y="8221"/>
                </a:cubicBezTo>
                <a:cubicBezTo>
                  <a:pt x="2256" y="8341"/>
                  <a:pt x="2231" y="8501"/>
                  <a:pt x="2231" y="8582"/>
                </a:cubicBezTo>
                <a:cubicBezTo>
                  <a:pt x="2231" y="8671"/>
                  <a:pt x="2203" y="8830"/>
                  <a:pt x="2160" y="8983"/>
                </a:cubicBezTo>
                <a:cubicBezTo>
                  <a:pt x="2110" y="9162"/>
                  <a:pt x="2081" y="9333"/>
                  <a:pt x="2065" y="9562"/>
                </a:cubicBezTo>
                <a:cubicBezTo>
                  <a:pt x="2052" y="9740"/>
                  <a:pt x="2012" y="10088"/>
                  <a:pt x="1975" y="10336"/>
                </a:cubicBezTo>
                <a:cubicBezTo>
                  <a:pt x="1806" y="11448"/>
                  <a:pt x="1794" y="12179"/>
                  <a:pt x="1927" y="13614"/>
                </a:cubicBezTo>
                <a:cubicBezTo>
                  <a:pt x="1981" y="14188"/>
                  <a:pt x="1994" y="15212"/>
                  <a:pt x="1951" y="15499"/>
                </a:cubicBezTo>
                <a:cubicBezTo>
                  <a:pt x="1936" y="15599"/>
                  <a:pt x="1868" y="15850"/>
                  <a:pt x="1799" y="16061"/>
                </a:cubicBezTo>
                <a:cubicBezTo>
                  <a:pt x="1631" y="16571"/>
                  <a:pt x="1611" y="16752"/>
                  <a:pt x="1647" y="17321"/>
                </a:cubicBezTo>
                <a:cubicBezTo>
                  <a:pt x="1663" y="17564"/>
                  <a:pt x="1690" y="17862"/>
                  <a:pt x="1709" y="17986"/>
                </a:cubicBezTo>
                <a:cubicBezTo>
                  <a:pt x="1819" y="18700"/>
                  <a:pt x="1861" y="19195"/>
                  <a:pt x="1847" y="19533"/>
                </a:cubicBezTo>
                <a:cubicBezTo>
                  <a:pt x="1825" y="20034"/>
                  <a:pt x="1829" y="20026"/>
                  <a:pt x="1847" y="20599"/>
                </a:cubicBezTo>
                <a:cubicBezTo>
                  <a:pt x="1856" y="20901"/>
                  <a:pt x="1870" y="21155"/>
                  <a:pt x="1885" y="21189"/>
                </a:cubicBezTo>
                <a:cubicBezTo>
                  <a:pt x="1899" y="21222"/>
                  <a:pt x="1956" y="21303"/>
                  <a:pt x="2008" y="21367"/>
                </a:cubicBezTo>
                <a:cubicBezTo>
                  <a:pt x="2092" y="21470"/>
                  <a:pt x="2114" y="21485"/>
                  <a:pt x="2212" y="21487"/>
                </a:cubicBezTo>
                <a:cubicBezTo>
                  <a:pt x="2273" y="21489"/>
                  <a:pt x="2346" y="21504"/>
                  <a:pt x="2373" y="21522"/>
                </a:cubicBezTo>
                <a:cubicBezTo>
                  <a:pt x="2400" y="21539"/>
                  <a:pt x="2441" y="21546"/>
                  <a:pt x="2463" y="21539"/>
                </a:cubicBezTo>
                <a:cubicBezTo>
                  <a:pt x="2486" y="21532"/>
                  <a:pt x="2522" y="21537"/>
                  <a:pt x="2539" y="21550"/>
                </a:cubicBezTo>
                <a:cubicBezTo>
                  <a:pt x="2587" y="21587"/>
                  <a:pt x="2641" y="21579"/>
                  <a:pt x="2672" y="21533"/>
                </a:cubicBezTo>
                <a:cubicBezTo>
                  <a:pt x="2697" y="21497"/>
                  <a:pt x="2709" y="21494"/>
                  <a:pt x="2758" y="21533"/>
                </a:cubicBezTo>
                <a:cubicBezTo>
                  <a:pt x="2821" y="21583"/>
                  <a:pt x="2906" y="21571"/>
                  <a:pt x="2966" y="21499"/>
                </a:cubicBezTo>
                <a:cubicBezTo>
                  <a:pt x="3012" y="21444"/>
                  <a:pt x="2997" y="21238"/>
                  <a:pt x="2943" y="21138"/>
                </a:cubicBezTo>
                <a:cubicBezTo>
                  <a:pt x="2925" y="21106"/>
                  <a:pt x="2908" y="21041"/>
                  <a:pt x="2900" y="20995"/>
                </a:cubicBezTo>
                <a:cubicBezTo>
                  <a:pt x="2891" y="20948"/>
                  <a:pt x="2842" y="20839"/>
                  <a:pt x="2791" y="20748"/>
                </a:cubicBezTo>
                <a:cubicBezTo>
                  <a:pt x="2678" y="20547"/>
                  <a:pt x="2563" y="20123"/>
                  <a:pt x="2535" y="19814"/>
                </a:cubicBezTo>
                <a:cubicBezTo>
                  <a:pt x="2523" y="19690"/>
                  <a:pt x="2505" y="19375"/>
                  <a:pt x="2497" y="19115"/>
                </a:cubicBezTo>
                <a:cubicBezTo>
                  <a:pt x="2479" y="18571"/>
                  <a:pt x="2500" y="18341"/>
                  <a:pt x="2620" y="17705"/>
                </a:cubicBezTo>
                <a:cubicBezTo>
                  <a:pt x="2739" y="17078"/>
                  <a:pt x="2765" y="16883"/>
                  <a:pt x="2781" y="16473"/>
                </a:cubicBezTo>
                <a:cubicBezTo>
                  <a:pt x="2795" y="16133"/>
                  <a:pt x="2802" y="16084"/>
                  <a:pt x="2876" y="15877"/>
                </a:cubicBezTo>
                <a:cubicBezTo>
                  <a:pt x="3095" y="15266"/>
                  <a:pt x="3143" y="15010"/>
                  <a:pt x="3223" y="13957"/>
                </a:cubicBezTo>
                <a:cubicBezTo>
                  <a:pt x="3246" y="13648"/>
                  <a:pt x="3284" y="13347"/>
                  <a:pt x="3346" y="13029"/>
                </a:cubicBezTo>
                <a:cubicBezTo>
                  <a:pt x="3482" y="12327"/>
                  <a:pt x="3536" y="11924"/>
                  <a:pt x="3536" y="11562"/>
                </a:cubicBezTo>
                <a:cubicBezTo>
                  <a:pt x="3536" y="11485"/>
                  <a:pt x="3544" y="11416"/>
                  <a:pt x="3555" y="11407"/>
                </a:cubicBezTo>
                <a:cubicBezTo>
                  <a:pt x="3578" y="11390"/>
                  <a:pt x="3768" y="11549"/>
                  <a:pt x="3768" y="11585"/>
                </a:cubicBezTo>
                <a:cubicBezTo>
                  <a:pt x="3768" y="11598"/>
                  <a:pt x="3790" y="11752"/>
                  <a:pt x="3816" y="11929"/>
                </a:cubicBezTo>
                <a:cubicBezTo>
                  <a:pt x="3871" y="12303"/>
                  <a:pt x="4005" y="12893"/>
                  <a:pt x="4167" y="13470"/>
                </a:cubicBezTo>
                <a:cubicBezTo>
                  <a:pt x="4230" y="13695"/>
                  <a:pt x="4354" y="14152"/>
                  <a:pt x="4442" y="14485"/>
                </a:cubicBezTo>
                <a:lnTo>
                  <a:pt x="4603" y="15092"/>
                </a:lnTo>
                <a:lnTo>
                  <a:pt x="4556" y="15482"/>
                </a:lnTo>
                <a:cubicBezTo>
                  <a:pt x="4469" y="16240"/>
                  <a:pt x="4486" y="16555"/>
                  <a:pt x="4637" y="16960"/>
                </a:cubicBezTo>
                <a:cubicBezTo>
                  <a:pt x="4769" y="17316"/>
                  <a:pt x="4977" y="18352"/>
                  <a:pt x="4997" y="18760"/>
                </a:cubicBezTo>
                <a:cubicBezTo>
                  <a:pt x="5009" y="18998"/>
                  <a:pt x="5001" y="19052"/>
                  <a:pt x="4945" y="19264"/>
                </a:cubicBezTo>
                <a:cubicBezTo>
                  <a:pt x="4849" y="19626"/>
                  <a:pt x="4896" y="19829"/>
                  <a:pt x="5102" y="19929"/>
                </a:cubicBezTo>
                <a:cubicBezTo>
                  <a:pt x="5184" y="19969"/>
                  <a:pt x="5243" y="19973"/>
                  <a:pt x="5448" y="19957"/>
                </a:cubicBezTo>
                <a:lnTo>
                  <a:pt x="5695" y="19940"/>
                </a:lnTo>
                <a:lnTo>
                  <a:pt x="5832" y="20089"/>
                </a:lnTo>
                <a:cubicBezTo>
                  <a:pt x="6001" y="20277"/>
                  <a:pt x="6046" y="20307"/>
                  <a:pt x="6164" y="20307"/>
                </a:cubicBezTo>
                <a:cubicBezTo>
                  <a:pt x="6216" y="20307"/>
                  <a:pt x="6266" y="20321"/>
                  <a:pt x="6273" y="20336"/>
                </a:cubicBezTo>
                <a:cubicBezTo>
                  <a:pt x="6281" y="20350"/>
                  <a:pt x="6332" y="20371"/>
                  <a:pt x="6392" y="20381"/>
                </a:cubicBezTo>
                <a:cubicBezTo>
                  <a:pt x="6481" y="20397"/>
                  <a:pt x="6520" y="20388"/>
                  <a:pt x="6601" y="20336"/>
                </a:cubicBezTo>
                <a:cubicBezTo>
                  <a:pt x="6740" y="20246"/>
                  <a:pt x="6779" y="20172"/>
                  <a:pt x="6748" y="20038"/>
                </a:cubicBezTo>
                <a:cubicBezTo>
                  <a:pt x="6712" y="19882"/>
                  <a:pt x="6623" y="19791"/>
                  <a:pt x="6402" y="19688"/>
                </a:cubicBezTo>
                <a:cubicBezTo>
                  <a:pt x="6165" y="19578"/>
                  <a:pt x="6077" y="19511"/>
                  <a:pt x="5818" y="19218"/>
                </a:cubicBezTo>
                <a:lnTo>
                  <a:pt x="5619" y="18995"/>
                </a:lnTo>
                <a:lnTo>
                  <a:pt x="5619" y="18278"/>
                </a:lnTo>
                <a:cubicBezTo>
                  <a:pt x="5619" y="17885"/>
                  <a:pt x="5623" y="17310"/>
                  <a:pt x="5628" y="17000"/>
                </a:cubicBezTo>
                <a:cubicBezTo>
                  <a:pt x="5636" y="16540"/>
                  <a:pt x="5630" y="16338"/>
                  <a:pt x="5586" y="15871"/>
                </a:cubicBezTo>
                <a:cubicBezTo>
                  <a:pt x="5533" y="15317"/>
                  <a:pt x="5531" y="15297"/>
                  <a:pt x="5571" y="15195"/>
                </a:cubicBezTo>
                <a:cubicBezTo>
                  <a:pt x="5628" y="15052"/>
                  <a:pt x="5666" y="14419"/>
                  <a:pt x="5628" y="14215"/>
                </a:cubicBezTo>
                <a:cubicBezTo>
                  <a:pt x="5605" y="14088"/>
                  <a:pt x="5608" y="14038"/>
                  <a:pt x="5657" y="13831"/>
                </a:cubicBezTo>
                <a:cubicBezTo>
                  <a:pt x="5704" y="13629"/>
                  <a:pt x="5711" y="13541"/>
                  <a:pt x="5709" y="13178"/>
                </a:cubicBezTo>
                <a:cubicBezTo>
                  <a:pt x="5704" y="12221"/>
                  <a:pt x="5559" y="11415"/>
                  <a:pt x="5244" y="10605"/>
                </a:cubicBezTo>
                <a:cubicBezTo>
                  <a:pt x="5042" y="10087"/>
                  <a:pt x="4983" y="9852"/>
                  <a:pt x="4931" y="9379"/>
                </a:cubicBezTo>
                <a:cubicBezTo>
                  <a:pt x="4905" y="9147"/>
                  <a:pt x="4890" y="8921"/>
                  <a:pt x="4898" y="8874"/>
                </a:cubicBezTo>
                <a:cubicBezTo>
                  <a:pt x="4905" y="8828"/>
                  <a:pt x="4899" y="8580"/>
                  <a:pt x="4883" y="8324"/>
                </a:cubicBezTo>
                <a:cubicBezTo>
                  <a:pt x="4862" y="7970"/>
                  <a:pt x="4863" y="7808"/>
                  <a:pt x="4883" y="7648"/>
                </a:cubicBezTo>
                <a:cubicBezTo>
                  <a:pt x="4898" y="7533"/>
                  <a:pt x="4921" y="7131"/>
                  <a:pt x="4935" y="6760"/>
                </a:cubicBezTo>
                <a:cubicBezTo>
                  <a:pt x="4950" y="6389"/>
                  <a:pt x="4969" y="6079"/>
                  <a:pt x="4978" y="6066"/>
                </a:cubicBezTo>
                <a:cubicBezTo>
                  <a:pt x="4999" y="6039"/>
                  <a:pt x="5147" y="6268"/>
                  <a:pt x="5282" y="6536"/>
                </a:cubicBezTo>
                <a:cubicBezTo>
                  <a:pt x="5336" y="6645"/>
                  <a:pt x="5427" y="6810"/>
                  <a:pt x="5481" y="6903"/>
                </a:cubicBezTo>
                <a:cubicBezTo>
                  <a:pt x="5620" y="7141"/>
                  <a:pt x="5671" y="7275"/>
                  <a:pt x="5690" y="7453"/>
                </a:cubicBezTo>
                <a:cubicBezTo>
                  <a:pt x="5736" y="7886"/>
                  <a:pt x="5858" y="8298"/>
                  <a:pt x="6169" y="9081"/>
                </a:cubicBezTo>
                <a:cubicBezTo>
                  <a:pt x="6307" y="9429"/>
                  <a:pt x="6427" y="9746"/>
                  <a:pt x="6435" y="9780"/>
                </a:cubicBezTo>
                <a:cubicBezTo>
                  <a:pt x="6446" y="9829"/>
                  <a:pt x="6425" y="9860"/>
                  <a:pt x="6330" y="9958"/>
                </a:cubicBezTo>
                <a:cubicBezTo>
                  <a:pt x="6170" y="10123"/>
                  <a:pt x="6130" y="10215"/>
                  <a:pt x="6098" y="10473"/>
                </a:cubicBezTo>
                <a:cubicBezTo>
                  <a:pt x="6074" y="10665"/>
                  <a:pt x="6077" y="10719"/>
                  <a:pt x="6112" y="10874"/>
                </a:cubicBezTo>
                <a:cubicBezTo>
                  <a:pt x="6143" y="11011"/>
                  <a:pt x="6161" y="11052"/>
                  <a:pt x="6193" y="11052"/>
                </a:cubicBezTo>
                <a:cubicBezTo>
                  <a:pt x="6216" y="11052"/>
                  <a:pt x="6242" y="11038"/>
                  <a:pt x="6250" y="11023"/>
                </a:cubicBezTo>
                <a:cubicBezTo>
                  <a:pt x="6257" y="11009"/>
                  <a:pt x="6326" y="11035"/>
                  <a:pt x="6406" y="11081"/>
                </a:cubicBezTo>
                <a:cubicBezTo>
                  <a:pt x="6579" y="11178"/>
                  <a:pt x="6647" y="11169"/>
                  <a:pt x="6824" y="11012"/>
                </a:cubicBezTo>
                <a:cubicBezTo>
                  <a:pt x="7013" y="10844"/>
                  <a:pt x="7020" y="10815"/>
                  <a:pt x="6961" y="10508"/>
                </a:cubicBezTo>
                <a:cubicBezTo>
                  <a:pt x="6934" y="10363"/>
                  <a:pt x="6904" y="10116"/>
                  <a:pt x="6890" y="9963"/>
                </a:cubicBezTo>
                <a:cubicBezTo>
                  <a:pt x="6877" y="9811"/>
                  <a:pt x="6852" y="9605"/>
                  <a:pt x="6833" y="9505"/>
                </a:cubicBezTo>
                <a:cubicBezTo>
                  <a:pt x="6815" y="9404"/>
                  <a:pt x="6785" y="9212"/>
                  <a:pt x="6772" y="9081"/>
                </a:cubicBezTo>
                <a:cubicBezTo>
                  <a:pt x="6719" y="8575"/>
                  <a:pt x="6684" y="8347"/>
                  <a:pt x="6492" y="7362"/>
                </a:cubicBezTo>
                <a:cubicBezTo>
                  <a:pt x="6466" y="7228"/>
                  <a:pt x="6408" y="7019"/>
                  <a:pt x="6364" y="6897"/>
                </a:cubicBezTo>
                <a:cubicBezTo>
                  <a:pt x="6319" y="6776"/>
                  <a:pt x="6229" y="6514"/>
                  <a:pt x="6164" y="6313"/>
                </a:cubicBezTo>
                <a:cubicBezTo>
                  <a:pt x="6007" y="5826"/>
                  <a:pt x="5957" y="5711"/>
                  <a:pt x="5804" y="5493"/>
                </a:cubicBezTo>
                <a:cubicBezTo>
                  <a:pt x="5714" y="5365"/>
                  <a:pt x="5661" y="5252"/>
                  <a:pt x="5623" y="5121"/>
                </a:cubicBezTo>
                <a:cubicBezTo>
                  <a:pt x="5495" y="4671"/>
                  <a:pt x="5349" y="4383"/>
                  <a:pt x="5135" y="4141"/>
                </a:cubicBezTo>
                <a:cubicBezTo>
                  <a:pt x="4978" y="3964"/>
                  <a:pt x="4829" y="3869"/>
                  <a:pt x="4546" y="3757"/>
                </a:cubicBezTo>
                <a:cubicBezTo>
                  <a:pt x="4334" y="3673"/>
                  <a:pt x="4177" y="3554"/>
                  <a:pt x="4048" y="3385"/>
                </a:cubicBezTo>
                <a:cubicBezTo>
                  <a:pt x="3956" y="3264"/>
                  <a:pt x="3953" y="3253"/>
                  <a:pt x="3953" y="3064"/>
                </a:cubicBezTo>
                <a:cubicBezTo>
                  <a:pt x="3953" y="2956"/>
                  <a:pt x="3947" y="2853"/>
                  <a:pt x="3939" y="2829"/>
                </a:cubicBezTo>
                <a:cubicBezTo>
                  <a:pt x="3924" y="2781"/>
                  <a:pt x="3943" y="2770"/>
                  <a:pt x="4077" y="2743"/>
                </a:cubicBezTo>
                <a:cubicBezTo>
                  <a:pt x="4184" y="2721"/>
                  <a:pt x="4237" y="2618"/>
                  <a:pt x="4376" y="2175"/>
                </a:cubicBezTo>
                <a:cubicBezTo>
                  <a:pt x="4464" y="1893"/>
                  <a:pt x="4473" y="1852"/>
                  <a:pt x="4461" y="1677"/>
                </a:cubicBezTo>
                <a:cubicBezTo>
                  <a:pt x="4452" y="1543"/>
                  <a:pt x="4455" y="1451"/>
                  <a:pt x="4480" y="1367"/>
                </a:cubicBezTo>
                <a:cubicBezTo>
                  <a:pt x="4516" y="1246"/>
                  <a:pt x="4515" y="1180"/>
                  <a:pt x="4442" y="714"/>
                </a:cubicBezTo>
                <a:cubicBezTo>
                  <a:pt x="4410" y="510"/>
                  <a:pt x="4319" y="349"/>
                  <a:pt x="4162" y="210"/>
                </a:cubicBezTo>
                <a:cubicBezTo>
                  <a:pt x="3964" y="34"/>
                  <a:pt x="3835" y="-13"/>
                  <a:pt x="3574" y="4"/>
                </a:cubicBezTo>
                <a:close/>
                <a:moveTo>
                  <a:pt x="11384" y="61"/>
                </a:moveTo>
                <a:cubicBezTo>
                  <a:pt x="10815" y="27"/>
                  <a:pt x="10416" y="369"/>
                  <a:pt x="10311" y="978"/>
                </a:cubicBezTo>
                <a:cubicBezTo>
                  <a:pt x="10270" y="1215"/>
                  <a:pt x="10300" y="1623"/>
                  <a:pt x="10373" y="1889"/>
                </a:cubicBezTo>
                <a:cubicBezTo>
                  <a:pt x="10452" y="2177"/>
                  <a:pt x="10447" y="2306"/>
                  <a:pt x="10359" y="2531"/>
                </a:cubicBezTo>
                <a:cubicBezTo>
                  <a:pt x="10306" y="2664"/>
                  <a:pt x="10243" y="2756"/>
                  <a:pt x="10122" y="2892"/>
                </a:cubicBezTo>
                <a:cubicBezTo>
                  <a:pt x="10031" y="2993"/>
                  <a:pt x="9855" y="3193"/>
                  <a:pt x="9732" y="3333"/>
                </a:cubicBezTo>
                <a:lnTo>
                  <a:pt x="9509" y="3585"/>
                </a:lnTo>
                <a:lnTo>
                  <a:pt x="9334" y="3620"/>
                </a:lnTo>
                <a:cubicBezTo>
                  <a:pt x="9106" y="3664"/>
                  <a:pt x="8897" y="3790"/>
                  <a:pt x="8783" y="3946"/>
                </a:cubicBezTo>
                <a:cubicBezTo>
                  <a:pt x="8616" y="4175"/>
                  <a:pt x="8523" y="4488"/>
                  <a:pt x="8523" y="4800"/>
                </a:cubicBezTo>
                <a:cubicBezTo>
                  <a:pt x="8522" y="4969"/>
                  <a:pt x="8517" y="4977"/>
                  <a:pt x="8404" y="5127"/>
                </a:cubicBezTo>
                <a:cubicBezTo>
                  <a:pt x="8251" y="5329"/>
                  <a:pt x="8219" y="5433"/>
                  <a:pt x="8219" y="5705"/>
                </a:cubicBezTo>
                <a:cubicBezTo>
                  <a:pt x="8219" y="5833"/>
                  <a:pt x="8201" y="5979"/>
                  <a:pt x="8181" y="6049"/>
                </a:cubicBezTo>
                <a:cubicBezTo>
                  <a:pt x="8161" y="6116"/>
                  <a:pt x="8126" y="6318"/>
                  <a:pt x="8100" y="6496"/>
                </a:cubicBezTo>
                <a:cubicBezTo>
                  <a:pt x="8074" y="6675"/>
                  <a:pt x="8027" y="6894"/>
                  <a:pt x="8001" y="6983"/>
                </a:cubicBezTo>
                <a:cubicBezTo>
                  <a:pt x="7942" y="7179"/>
                  <a:pt x="7957" y="7477"/>
                  <a:pt x="8029" y="7746"/>
                </a:cubicBezTo>
                <a:cubicBezTo>
                  <a:pt x="8054" y="7838"/>
                  <a:pt x="8081" y="8000"/>
                  <a:pt x="8091" y="8101"/>
                </a:cubicBezTo>
                <a:cubicBezTo>
                  <a:pt x="8109" y="8300"/>
                  <a:pt x="8208" y="8735"/>
                  <a:pt x="8356" y="9264"/>
                </a:cubicBezTo>
                <a:cubicBezTo>
                  <a:pt x="8461" y="9638"/>
                  <a:pt x="8539" y="10097"/>
                  <a:pt x="8556" y="10462"/>
                </a:cubicBezTo>
                <a:cubicBezTo>
                  <a:pt x="8569" y="10751"/>
                  <a:pt x="8631" y="11102"/>
                  <a:pt x="8717" y="11333"/>
                </a:cubicBezTo>
                <a:cubicBezTo>
                  <a:pt x="8772" y="11480"/>
                  <a:pt x="8792" y="11505"/>
                  <a:pt x="8845" y="11505"/>
                </a:cubicBezTo>
                <a:cubicBezTo>
                  <a:pt x="8879" y="11505"/>
                  <a:pt x="8920" y="11489"/>
                  <a:pt x="8935" y="11470"/>
                </a:cubicBezTo>
                <a:cubicBezTo>
                  <a:pt x="8958" y="11443"/>
                  <a:pt x="8967" y="11449"/>
                  <a:pt x="8978" y="11499"/>
                </a:cubicBezTo>
                <a:cubicBezTo>
                  <a:pt x="8995" y="11579"/>
                  <a:pt x="9092" y="11608"/>
                  <a:pt x="9139" y="11551"/>
                </a:cubicBezTo>
                <a:cubicBezTo>
                  <a:pt x="9169" y="11515"/>
                  <a:pt x="9190" y="11515"/>
                  <a:pt x="9263" y="11545"/>
                </a:cubicBezTo>
                <a:cubicBezTo>
                  <a:pt x="9360" y="11586"/>
                  <a:pt x="9355" y="11534"/>
                  <a:pt x="9324" y="12112"/>
                </a:cubicBezTo>
                <a:cubicBezTo>
                  <a:pt x="9306" y="12473"/>
                  <a:pt x="9325" y="12833"/>
                  <a:pt x="9405" y="13516"/>
                </a:cubicBezTo>
                <a:cubicBezTo>
                  <a:pt x="9429" y="13717"/>
                  <a:pt x="9464" y="14135"/>
                  <a:pt x="9486" y="14445"/>
                </a:cubicBezTo>
                <a:cubicBezTo>
                  <a:pt x="9539" y="15213"/>
                  <a:pt x="9522" y="15350"/>
                  <a:pt x="9291" y="15860"/>
                </a:cubicBezTo>
                <a:cubicBezTo>
                  <a:pt x="8982" y="16541"/>
                  <a:pt x="8940" y="16775"/>
                  <a:pt x="9040" y="17287"/>
                </a:cubicBezTo>
                <a:cubicBezTo>
                  <a:pt x="9073" y="17456"/>
                  <a:pt x="9122" y="17826"/>
                  <a:pt x="9149" y="18112"/>
                </a:cubicBezTo>
                <a:cubicBezTo>
                  <a:pt x="9175" y="18398"/>
                  <a:pt x="9217" y="18790"/>
                  <a:pt x="9244" y="18983"/>
                </a:cubicBezTo>
                <a:cubicBezTo>
                  <a:pt x="9299" y="19380"/>
                  <a:pt x="9297" y="19469"/>
                  <a:pt x="9206" y="20158"/>
                </a:cubicBezTo>
                <a:cubicBezTo>
                  <a:pt x="9183" y="20331"/>
                  <a:pt x="9214" y="20465"/>
                  <a:pt x="9301" y="20582"/>
                </a:cubicBezTo>
                <a:cubicBezTo>
                  <a:pt x="9343" y="20639"/>
                  <a:pt x="9403" y="20764"/>
                  <a:pt x="9438" y="20857"/>
                </a:cubicBezTo>
                <a:cubicBezTo>
                  <a:pt x="9506" y="21038"/>
                  <a:pt x="9582" y="21149"/>
                  <a:pt x="9633" y="21149"/>
                </a:cubicBezTo>
                <a:cubicBezTo>
                  <a:pt x="9650" y="21149"/>
                  <a:pt x="9702" y="21198"/>
                  <a:pt x="9747" y="21252"/>
                </a:cubicBezTo>
                <a:cubicBezTo>
                  <a:pt x="9809" y="21327"/>
                  <a:pt x="9837" y="21341"/>
                  <a:pt x="9865" y="21321"/>
                </a:cubicBezTo>
                <a:cubicBezTo>
                  <a:pt x="9889" y="21305"/>
                  <a:pt x="9922" y="21309"/>
                  <a:pt x="9955" y="21327"/>
                </a:cubicBezTo>
                <a:cubicBezTo>
                  <a:pt x="9994" y="21348"/>
                  <a:pt x="10016" y="21346"/>
                  <a:pt x="10041" y="21321"/>
                </a:cubicBezTo>
                <a:cubicBezTo>
                  <a:pt x="10068" y="21294"/>
                  <a:pt x="10080" y="21300"/>
                  <a:pt x="10098" y="21338"/>
                </a:cubicBezTo>
                <a:cubicBezTo>
                  <a:pt x="10113" y="21371"/>
                  <a:pt x="10140" y="21383"/>
                  <a:pt x="10183" y="21373"/>
                </a:cubicBezTo>
                <a:cubicBezTo>
                  <a:pt x="10217" y="21365"/>
                  <a:pt x="10248" y="21367"/>
                  <a:pt x="10254" y="21378"/>
                </a:cubicBezTo>
                <a:cubicBezTo>
                  <a:pt x="10269" y="21407"/>
                  <a:pt x="10622" y="21397"/>
                  <a:pt x="10662" y="21367"/>
                </a:cubicBezTo>
                <a:cubicBezTo>
                  <a:pt x="10685" y="21350"/>
                  <a:pt x="10689" y="21303"/>
                  <a:pt x="10681" y="21218"/>
                </a:cubicBezTo>
                <a:cubicBezTo>
                  <a:pt x="10673" y="21125"/>
                  <a:pt x="10632" y="21039"/>
                  <a:pt x="10520" y="20851"/>
                </a:cubicBezTo>
                <a:cubicBezTo>
                  <a:pt x="10439" y="20716"/>
                  <a:pt x="10329" y="20538"/>
                  <a:pt x="10273" y="20462"/>
                </a:cubicBezTo>
                <a:cubicBezTo>
                  <a:pt x="10217" y="20385"/>
                  <a:pt x="10126" y="20210"/>
                  <a:pt x="10069" y="20066"/>
                </a:cubicBezTo>
                <a:cubicBezTo>
                  <a:pt x="9977" y="19834"/>
                  <a:pt x="9962" y="19766"/>
                  <a:pt x="9932" y="19459"/>
                </a:cubicBezTo>
                <a:cubicBezTo>
                  <a:pt x="9888" y="19014"/>
                  <a:pt x="9887" y="18753"/>
                  <a:pt x="9932" y="18284"/>
                </a:cubicBezTo>
                <a:cubicBezTo>
                  <a:pt x="9970" y="17885"/>
                  <a:pt x="10013" y="17676"/>
                  <a:pt x="10140" y="17258"/>
                </a:cubicBezTo>
                <a:cubicBezTo>
                  <a:pt x="10231" y="16961"/>
                  <a:pt x="10301" y="16568"/>
                  <a:pt x="10335" y="16198"/>
                </a:cubicBezTo>
                <a:cubicBezTo>
                  <a:pt x="10358" y="15948"/>
                  <a:pt x="10368" y="15924"/>
                  <a:pt x="10477" y="15734"/>
                </a:cubicBezTo>
                <a:cubicBezTo>
                  <a:pt x="10608" y="15507"/>
                  <a:pt x="10670" y="15329"/>
                  <a:pt x="10724" y="15041"/>
                </a:cubicBezTo>
                <a:cubicBezTo>
                  <a:pt x="10745" y="14930"/>
                  <a:pt x="10781" y="14803"/>
                  <a:pt x="10805" y="14754"/>
                </a:cubicBezTo>
                <a:cubicBezTo>
                  <a:pt x="10895" y="14570"/>
                  <a:pt x="10923" y="14409"/>
                  <a:pt x="10957" y="13866"/>
                </a:cubicBezTo>
                <a:cubicBezTo>
                  <a:pt x="10997" y="13214"/>
                  <a:pt x="11039" y="12825"/>
                  <a:pt x="11070" y="12817"/>
                </a:cubicBezTo>
                <a:cubicBezTo>
                  <a:pt x="11083" y="12814"/>
                  <a:pt x="11113" y="12872"/>
                  <a:pt x="11137" y="12949"/>
                </a:cubicBezTo>
                <a:cubicBezTo>
                  <a:pt x="11160" y="13026"/>
                  <a:pt x="11270" y="13327"/>
                  <a:pt x="11384" y="13614"/>
                </a:cubicBezTo>
                <a:cubicBezTo>
                  <a:pt x="11512" y="13936"/>
                  <a:pt x="11622" y="14253"/>
                  <a:pt x="11668" y="14445"/>
                </a:cubicBezTo>
                <a:cubicBezTo>
                  <a:pt x="11753" y="14798"/>
                  <a:pt x="11753" y="14757"/>
                  <a:pt x="11592" y="15402"/>
                </a:cubicBezTo>
                <a:cubicBezTo>
                  <a:pt x="11396" y="16192"/>
                  <a:pt x="11401" y="16462"/>
                  <a:pt x="11611" y="16846"/>
                </a:cubicBezTo>
                <a:cubicBezTo>
                  <a:pt x="11643" y="16903"/>
                  <a:pt x="11688" y="17081"/>
                  <a:pt x="11720" y="17258"/>
                </a:cubicBezTo>
                <a:cubicBezTo>
                  <a:pt x="11752" y="17428"/>
                  <a:pt x="11807" y="17701"/>
                  <a:pt x="11839" y="17866"/>
                </a:cubicBezTo>
                <a:cubicBezTo>
                  <a:pt x="11910" y="18223"/>
                  <a:pt x="11949" y="18641"/>
                  <a:pt x="11929" y="18783"/>
                </a:cubicBezTo>
                <a:cubicBezTo>
                  <a:pt x="11921" y="18839"/>
                  <a:pt x="11885" y="19002"/>
                  <a:pt x="11849" y="19144"/>
                </a:cubicBezTo>
                <a:cubicBezTo>
                  <a:pt x="11796" y="19348"/>
                  <a:pt x="11789" y="19421"/>
                  <a:pt x="11806" y="19493"/>
                </a:cubicBezTo>
                <a:cubicBezTo>
                  <a:pt x="11863" y="19733"/>
                  <a:pt x="12020" y="19846"/>
                  <a:pt x="12280" y="19831"/>
                </a:cubicBezTo>
                <a:cubicBezTo>
                  <a:pt x="12732" y="19805"/>
                  <a:pt x="12744" y="19802"/>
                  <a:pt x="12869" y="19929"/>
                </a:cubicBezTo>
                <a:cubicBezTo>
                  <a:pt x="13021" y="20083"/>
                  <a:pt x="13157" y="20169"/>
                  <a:pt x="13267" y="20169"/>
                </a:cubicBezTo>
                <a:cubicBezTo>
                  <a:pt x="13317" y="20169"/>
                  <a:pt x="13397" y="20186"/>
                  <a:pt x="13443" y="20209"/>
                </a:cubicBezTo>
                <a:cubicBezTo>
                  <a:pt x="13577" y="20277"/>
                  <a:pt x="13708" y="20263"/>
                  <a:pt x="13775" y="20175"/>
                </a:cubicBezTo>
                <a:cubicBezTo>
                  <a:pt x="13846" y="20082"/>
                  <a:pt x="13848" y="19971"/>
                  <a:pt x="13780" y="19866"/>
                </a:cubicBezTo>
                <a:cubicBezTo>
                  <a:pt x="13690" y="19727"/>
                  <a:pt x="13616" y="19667"/>
                  <a:pt x="13471" y="19602"/>
                </a:cubicBezTo>
                <a:cubicBezTo>
                  <a:pt x="13239" y="19499"/>
                  <a:pt x="13154" y="19438"/>
                  <a:pt x="12935" y="19224"/>
                </a:cubicBezTo>
                <a:cubicBezTo>
                  <a:pt x="12574" y="18871"/>
                  <a:pt x="12592" y="18915"/>
                  <a:pt x="12594" y="18473"/>
                </a:cubicBezTo>
                <a:cubicBezTo>
                  <a:pt x="12594" y="18259"/>
                  <a:pt x="12619" y="17905"/>
                  <a:pt x="12646" y="17659"/>
                </a:cubicBezTo>
                <a:cubicBezTo>
                  <a:pt x="12672" y="17421"/>
                  <a:pt x="12703" y="17120"/>
                  <a:pt x="12717" y="16989"/>
                </a:cubicBezTo>
                <a:cubicBezTo>
                  <a:pt x="12732" y="16842"/>
                  <a:pt x="12738" y="16457"/>
                  <a:pt x="12731" y="15992"/>
                </a:cubicBezTo>
                <a:cubicBezTo>
                  <a:pt x="12720" y="15239"/>
                  <a:pt x="12719" y="15232"/>
                  <a:pt x="12774" y="15086"/>
                </a:cubicBezTo>
                <a:cubicBezTo>
                  <a:pt x="12836" y="14924"/>
                  <a:pt x="12897" y="14572"/>
                  <a:pt x="12897" y="14387"/>
                </a:cubicBezTo>
                <a:cubicBezTo>
                  <a:pt x="12897" y="14321"/>
                  <a:pt x="12883" y="14216"/>
                  <a:pt x="12864" y="14152"/>
                </a:cubicBezTo>
                <a:cubicBezTo>
                  <a:pt x="12834" y="14049"/>
                  <a:pt x="12836" y="14019"/>
                  <a:pt x="12869" y="13900"/>
                </a:cubicBezTo>
                <a:cubicBezTo>
                  <a:pt x="12889" y="13827"/>
                  <a:pt x="12917" y="13742"/>
                  <a:pt x="12930" y="13711"/>
                </a:cubicBezTo>
                <a:cubicBezTo>
                  <a:pt x="12944" y="13680"/>
                  <a:pt x="12970" y="13621"/>
                  <a:pt x="12987" y="13579"/>
                </a:cubicBezTo>
                <a:cubicBezTo>
                  <a:pt x="13063" y="13398"/>
                  <a:pt x="13114" y="12934"/>
                  <a:pt x="13115" y="12445"/>
                </a:cubicBezTo>
                <a:cubicBezTo>
                  <a:pt x="13117" y="11734"/>
                  <a:pt x="13040" y="11387"/>
                  <a:pt x="12703" y="10559"/>
                </a:cubicBezTo>
                <a:cubicBezTo>
                  <a:pt x="12425" y="9879"/>
                  <a:pt x="12349" y="9628"/>
                  <a:pt x="12328" y="9350"/>
                </a:cubicBezTo>
                <a:cubicBezTo>
                  <a:pt x="12319" y="9226"/>
                  <a:pt x="12301" y="9099"/>
                  <a:pt x="12290" y="9064"/>
                </a:cubicBezTo>
                <a:cubicBezTo>
                  <a:pt x="12276" y="9018"/>
                  <a:pt x="12289" y="8937"/>
                  <a:pt x="12333" y="8783"/>
                </a:cubicBezTo>
                <a:cubicBezTo>
                  <a:pt x="12386" y="8594"/>
                  <a:pt x="12397" y="8507"/>
                  <a:pt x="12404" y="8141"/>
                </a:cubicBezTo>
                <a:cubicBezTo>
                  <a:pt x="12408" y="7909"/>
                  <a:pt x="12427" y="7630"/>
                  <a:pt x="12446" y="7522"/>
                </a:cubicBezTo>
                <a:cubicBezTo>
                  <a:pt x="12466" y="7414"/>
                  <a:pt x="12492" y="7235"/>
                  <a:pt x="12508" y="7127"/>
                </a:cubicBezTo>
                <a:cubicBezTo>
                  <a:pt x="12525" y="7018"/>
                  <a:pt x="12549" y="6932"/>
                  <a:pt x="12560" y="6932"/>
                </a:cubicBezTo>
                <a:cubicBezTo>
                  <a:pt x="12596" y="6932"/>
                  <a:pt x="12687" y="7316"/>
                  <a:pt x="12688" y="7470"/>
                </a:cubicBezTo>
                <a:cubicBezTo>
                  <a:pt x="12690" y="7697"/>
                  <a:pt x="12796" y="8142"/>
                  <a:pt x="12921" y="8450"/>
                </a:cubicBezTo>
                <a:cubicBezTo>
                  <a:pt x="12984" y="8606"/>
                  <a:pt x="13142" y="8926"/>
                  <a:pt x="13272" y="9161"/>
                </a:cubicBezTo>
                <a:cubicBezTo>
                  <a:pt x="13464" y="9508"/>
                  <a:pt x="13576" y="9755"/>
                  <a:pt x="13576" y="9831"/>
                </a:cubicBezTo>
                <a:cubicBezTo>
                  <a:pt x="13576" y="9837"/>
                  <a:pt x="13525" y="9913"/>
                  <a:pt x="13462" y="9998"/>
                </a:cubicBezTo>
                <a:cubicBezTo>
                  <a:pt x="13391" y="10092"/>
                  <a:pt x="13337" y="10187"/>
                  <a:pt x="13329" y="10244"/>
                </a:cubicBezTo>
                <a:cubicBezTo>
                  <a:pt x="13304" y="10420"/>
                  <a:pt x="13311" y="10730"/>
                  <a:pt x="13343" y="10863"/>
                </a:cubicBezTo>
                <a:cubicBezTo>
                  <a:pt x="13373" y="10988"/>
                  <a:pt x="13380" y="10995"/>
                  <a:pt x="13452" y="10995"/>
                </a:cubicBezTo>
                <a:cubicBezTo>
                  <a:pt x="13495" y="10995"/>
                  <a:pt x="13573" y="11021"/>
                  <a:pt x="13623" y="11052"/>
                </a:cubicBezTo>
                <a:cubicBezTo>
                  <a:pt x="13742" y="11125"/>
                  <a:pt x="13749" y="11123"/>
                  <a:pt x="13889" y="11018"/>
                </a:cubicBezTo>
                <a:cubicBezTo>
                  <a:pt x="14054" y="10893"/>
                  <a:pt x="14113" y="10830"/>
                  <a:pt x="14150" y="10725"/>
                </a:cubicBezTo>
                <a:cubicBezTo>
                  <a:pt x="14179" y="10643"/>
                  <a:pt x="14177" y="10613"/>
                  <a:pt x="14126" y="10450"/>
                </a:cubicBezTo>
                <a:cubicBezTo>
                  <a:pt x="14003" y="10055"/>
                  <a:pt x="13876" y="9233"/>
                  <a:pt x="13794" y="8267"/>
                </a:cubicBezTo>
                <a:cubicBezTo>
                  <a:pt x="13785" y="8166"/>
                  <a:pt x="13768" y="8027"/>
                  <a:pt x="13756" y="7958"/>
                </a:cubicBezTo>
                <a:cubicBezTo>
                  <a:pt x="13744" y="7888"/>
                  <a:pt x="13715" y="7689"/>
                  <a:pt x="13690" y="7511"/>
                </a:cubicBezTo>
                <a:cubicBezTo>
                  <a:pt x="13635" y="7123"/>
                  <a:pt x="13611" y="7015"/>
                  <a:pt x="13542" y="6903"/>
                </a:cubicBezTo>
                <a:cubicBezTo>
                  <a:pt x="13462" y="6771"/>
                  <a:pt x="13437" y="6703"/>
                  <a:pt x="13391" y="6485"/>
                </a:cubicBezTo>
                <a:cubicBezTo>
                  <a:pt x="13335" y="6224"/>
                  <a:pt x="13196" y="5833"/>
                  <a:pt x="13115" y="5711"/>
                </a:cubicBezTo>
                <a:cubicBezTo>
                  <a:pt x="12970" y="5491"/>
                  <a:pt x="12945" y="5441"/>
                  <a:pt x="12945" y="5327"/>
                </a:cubicBezTo>
                <a:cubicBezTo>
                  <a:pt x="12945" y="5264"/>
                  <a:pt x="12921" y="5099"/>
                  <a:pt x="12888" y="4961"/>
                </a:cubicBezTo>
                <a:cubicBezTo>
                  <a:pt x="12718" y="4247"/>
                  <a:pt x="12439" y="3900"/>
                  <a:pt x="11925" y="3751"/>
                </a:cubicBezTo>
                <a:cubicBezTo>
                  <a:pt x="11767" y="3706"/>
                  <a:pt x="11748" y="3693"/>
                  <a:pt x="11626" y="3534"/>
                </a:cubicBezTo>
                <a:lnTo>
                  <a:pt x="11497" y="3362"/>
                </a:lnTo>
                <a:lnTo>
                  <a:pt x="11507" y="3127"/>
                </a:lnTo>
                <a:cubicBezTo>
                  <a:pt x="11515" y="2974"/>
                  <a:pt x="11533" y="2872"/>
                  <a:pt x="11554" y="2846"/>
                </a:cubicBezTo>
                <a:cubicBezTo>
                  <a:pt x="11573" y="2823"/>
                  <a:pt x="11644" y="2795"/>
                  <a:pt x="11716" y="2783"/>
                </a:cubicBezTo>
                <a:cubicBezTo>
                  <a:pt x="11873" y="2757"/>
                  <a:pt x="11913" y="2721"/>
                  <a:pt x="11934" y="2588"/>
                </a:cubicBezTo>
                <a:cubicBezTo>
                  <a:pt x="11943" y="2532"/>
                  <a:pt x="11985" y="2382"/>
                  <a:pt x="12029" y="2250"/>
                </a:cubicBezTo>
                <a:cubicBezTo>
                  <a:pt x="12113" y="1995"/>
                  <a:pt x="12153" y="1725"/>
                  <a:pt x="12114" y="1643"/>
                </a:cubicBezTo>
                <a:cubicBezTo>
                  <a:pt x="12097" y="1606"/>
                  <a:pt x="12107" y="1547"/>
                  <a:pt x="12148" y="1425"/>
                </a:cubicBezTo>
                <a:lnTo>
                  <a:pt x="12200" y="1264"/>
                </a:lnTo>
                <a:lnTo>
                  <a:pt x="12162" y="989"/>
                </a:lnTo>
                <a:cubicBezTo>
                  <a:pt x="12113" y="640"/>
                  <a:pt x="12059" y="475"/>
                  <a:pt x="11934" y="336"/>
                </a:cubicBezTo>
                <a:cubicBezTo>
                  <a:pt x="11766" y="148"/>
                  <a:pt x="11612" y="74"/>
                  <a:pt x="11384" y="61"/>
                </a:cubicBezTo>
                <a:close/>
                <a:moveTo>
                  <a:pt x="19189" y="67"/>
                </a:moveTo>
                <a:cubicBezTo>
                  <a:pt x="18876" y="67"/>
                  <a:pt x="18739" y="108"/>
                  <a:pt x="18543" y="244"/>
                </a:cubicBezTo>
                <a:cubicBezTo>
                  <a:pt x="18152" y="518"/>
                  <a:pt x="17959" y="1199"/>
                  <a:pt x="18107" y="1786"/>
                </a:cubicBezTo>
                <a:cubicBezTo>
                  <a:pt x="18187" y="2106"/>
                  <a:pt x="18116" y="2284"/>
                  <a:pt x="17893" y="2319"/>
                </a:cubicBezTo>
                <a:cubicBezTo>
                  <a:pt x="17727" y="2345"/>
                  <a:pt x="17622" y="2396"/>
                  <a:pt x="17471" y="2531"/>
                </a:cubicBezTo>
                <a:cubicBezTo>
                  <a:pt x="17277" y="2704"/>
                  <a:pt x="17094" y="2997"/>
                  <a:pt x="17049" y="3201"/>
                </a:cubicBezTo>
                <a:cubicBezTo>
                  <a:pt x="17038" y="3249"/>
                  <a:pt x="16998" y="3280"/>
                  <a:pt x="16911" y="3316"/>
                </a:cubicBezTo>
                <a:cubicBezTo>
                  <a:pt x="16553" y="3462"/>
                  <a:pt x="16243" y="3836"/>
                  <a:pt x="16147" y="4233"/>
                </a:cubicBezTo>
                <a:cubicBezTo>
                  <a:pt x="16105" y="4410"/>
                  <a:pt x="16096" y="4694"/>
                  <a:pt x="16133" y="4777"/>
                </a:cubicBezTo>
                <a:cubicBezTo>
                  <a:pt x="16177" y="4876"/>
                  <a:pt x="16161" y="4977"/>
                  <a:pt x="16086" y="5081"/>
                </a:cubicBezTo>
                <a:cubicBezTo>
                  <a:pt x="15951" y="5266"/>
                  <a:pt x="15917" y="5465"/>
                  <a:pt x="15981" y="5683"/>
                </a:cubicBezTo>
                <a:cubicBezTo>
                  <a:pt x="16004" y="5761"/>
                  <a:pt x="16009" y="5908"/>
                  <a:pt x="15996" y="6296"/>
                </a:cubicBezTo>
                <a:cubicBezTo>
                  <a:pt x="15986" y="6575"/>
                  <a:pt x="15974" y="6815"/>
                  <a:pt x="15967" y="6829"/>
                </a:cubicBezTo>
                <a:cubicBezTo>
                  <a:pt x="15960" y="6843"/>
                  <a:pt x="15943" y="6936"/>
                  <a:pt x="15929" y="7041"/>
                </a:cubicBezTo>
                <a:cubicBezTo>
                  <a:pt x="15902" y="7249"/>
                  <a:pt x="15917" y="7445"/>
                  <a:pt x="15996" y="7757"/>
                </a:cubicBezTo>
                <a:cubicBezTo>
                  <a:pt x="16020" y="7854"/>
                  <a:pt x="16060" y="8040"/>
                  <a:pt x="16081" y="8175"/>
                </a:cubicBezTo>
                <a:cubicBezTo>
                  <a:pt x="16143" y="8580"/>
                  <a:pt x="16249" y="8933"/>
                  <a:pt x="16442" y="9379"/>
                </a:cubicBezTo>
                <a:cubicBezTo>
                  <a:pt x="16637" y="9831"/>
                  <a:pt x="16733" y="10172"/>
                  <a:pt x="16755" y="10485"/>
                </a:cubicBezTo>
                <a:cubicBezTo>
                  <a:pt x="16773" y="10740"/>
                  <a:pt x="16799" y="10860"/>
                  <a:pt x="16897" y="11184"/>
                </a:cubicBezTo>
                <a:lnTo>
                  <a:pt x="16978" y="11459"/>
                </a:lnTo>
                <a:lnTo>
                  <a:pt x="16963" y="11952"/>
                </a:lnTo>
                <a:cubicBezTo>
                  <a:pt x="16932" y="12827"/>
                  <a:pt x="16930" y="12812"/>
                  <a:pt x="17082" y="14255"/>
                </a:cubicBezTo>
                <a:cubicBezTo>
                  <a:pt x="17123" y="14642"/>
                  <a:pt x="17124" y="15139"/>
                  <a:pt x="17087" y="15224"/>
                </a:cubicBezTo>
                <a:cubicBezTo>
                  <a:pt x="17072" y="15258"/>
                  <a:pt x="16997" y="15373"/>
                  <a:pt x="16921" y="15482"/>
                </a:cubicBezTo>
                <a:cubicBezTo>
                  <a:pt x="16740" y="15740"/>
                  <a:pt x="16543" y="16146"/>
                  <a:pt x="16470" y="16404"/>
                </a:cubicBezTo>
                <a:cubicBezTo>
                  <a:pt x="16395" y="16668"/>
                  <a:pt x="16392" y="16953"/>
                  <a:pt x="16461" y="17230"/>
                </a:cubicBezTo>
                <a:cubicBezTo>
                  <a:pt x="16487" y="17337"/>
                  <a:pt x="16526" y="17577"/>
                  <a:pt x="16546" y="17763"/>
                </a:cubicBezTo>
                <a:cubicBezTo>
                  <a:pt x="16595" y="18229"/>
                  <a:pt x="16689" y="18785"/>
                  <a:pt x="16769" y="19075"/>
                </a:cubicBezTo>
                <a:cubicBezTo>
                  <a:pt x="16853" y="19379"/>
                  <a:pt x="16853" y="19489"/>
                  <a:pt x="16769" y="19797"/>
                </a:cubicBezTo>
                <a:cubicBezTo>
                  <a:pt x="16687" y="20096"/>
                  <a:pt x="16681" y="20121"/>
                  <a:pt x="16702" y="20284"/>
                </a:cubicBezTo>
                <a:cubicBezTo>
                  <a:pt x="16722" y="20433"/>
                  <a:pt x="16806" y="20544"/>
                  <a:pt x="16973" y="20651"/>
                </a:cubicBezTo>
                <a:cubicBezTo>
                  <a:pt x="17034" y="20689"/>
                  <a:pt x="17128" y="20790"/>
                  <a:pt x="17196" y="20891"/>
                </a:cubicBezTo>
                <a:cubicBezTo>
                  <a:pt x="17322" y="21079"/>
                  <a:pt x="17427" y="21178"/>
                  <a:pt x="17500" y="21178"/>
                </a:cubicBezTo>
                <a:cubicBezTo>
                  <a:pt x="17525" y="21178"/>
                  <a:pt x="17576" y="21221"/>
                  <a:pt x="17618" y="21270"/>
                </a:cubicBezTo>
                <a:cubicBezTo>
                  <a:pt x="17683" y="21345"/>
                  <a:pt x="17706" y="21352"/>
                  <a:pt x="17751" y="21327"/>
                </a:cubicBezTo>
                <a:cubicBezTo>
                  <a:pt x="17788" y="21306"/>
                  <a:pt x="17813" y="21311"/>
                  <a:pt x="17841" y="21333"/>
                </a:cubicBezTo>
                <a:cubicBezTo>
                  <a:pt x="17871" y="21355"/>
                  <a:pt x="17895" y="21351"/>
                  <a:pt x="17927" y="21327"/>
                </a:cubicBezTo>
                <a:cubicBezTo>
                  <a:pt x="17961" y="21301"/>
                  <a:pt x="17976" y="21306"/>
                  <a:pt x="18003" y="21344"/>
                </a:cubicBezTo>
                <a:cubicBezTo>
                  <a:pt x="18029" y="21382"/>
                  <a:pt x="18084" y="21391"/>
                  <a:pt x="18278" y="21396"/>
                </a:cubicBezTo>
                <a:cubicBezTo>
                  <a:pt x="18530" y="21402"/>
                  <a:pt x="18581" y="21384"/>
                  <a:pt x="18581" y="21287"/>
                </a:cubicBezTo>
                <a:cubicBezTo>
                  <a:pt x="18581" y="21184"/>
                  <a:pt x="18505" y="21054"/>
                  <a:pt x="18259" y="20742"/>
                </a:cubicBezTo>
                <a:cubicBezTo>
                  <a:pt x="18065" y="20497"/>
                  <a:pt x="17974" y="20353"/>
                  <a:pt x="17832" y="20066"/>
                </a:cubicBezTo>
                <a:cubicBezTo>
                  <a:pt x="17657" y="19714"/>
                  <a:pt x="17646" y="19684"/>
                  <a:pt x="17613" y="19419"/>
                </a:cubicBezTo>
                <a:cubicBezTo>
                  <a:pt x="17575" y="19107"/>
                  <a:pt x="17588" y="18927"/>
                  <a:pt x="17689" y="18364"/>
                </a:cubicBezTo>
                <a:cubicBezTo>
                  <a:pt x="17721" y="18186"/>
                  <a:pt x="17772" y="17884"/>
                  <a:pt x="17803" y="17688"/>
                </a:cubicBezTo>
                <a:cubicBezTo>
                  <a:pt x="17835" y="17492"/>
                  <a:pt x="17889" y="17257"/>
                  <a:pt x="17922" y="17167"/>
                </a:cubicBezTo>
                <a:cubicBezTo>
                  <a:pt x="17955" y="17076"/>
                  <a:pt x="18021" y="16818"/>
                  <a:pt x="18069" y="16593"/>
                </a:cubicBezTo>
                <a:cubicBezTo>
                  <a:pt x="18168" y="16128"/>
                  <a:pt x="18193" y="16063"/>
                  <a:pt x="18363" y="15791"/>
                </a:cubicBezTo>
                <a:cubicBezTo>
                  <a:pt x="18494" y="15582"/>
                  <a:pt x="18569" y="15399"/>
                  <a:pt x="18596" y="15224"/>
                </a:cubicBezTo>
                <a:cubicBezTo>
                  <a:pt x="18617" y="15082"/>
                  <a:pt x="18655" y="14995"/>
                  <a:pt x="18743" y="14897"/>
                </a:cubicBezTo>
                <a:cubicBezTo>
                  <a:pt x="18783" y="14853"/>
                  <a:pt x="18841" y="14763"/>
                  <a:pt x="18866" y="14702"/>
                </a:cubicBezTo>
                <a:cubicBezTo>
                  <a:pt x="18910" y="14597"/>
                  <a:pt x="18956" y="14580"/>
                  <a:pt x="18956" y="14668"/>
                </a:cubicBezTo>
                <a:cubicBezTo>
                  <a:pt x="18956" y="14716"/>
                  <a:pt x="18850" y="14965"/>
                  <a:pt x="18733" y="15190"/>
                </a:cubicBezTo>
                <a:cubicBezTo>
                  <a:pt x="18577" y="15489"/>
                  <a:pt x="18490" y="15885"/>
                  <a:pt x="18491" y="16296"/>
                </a:cubicBezTo>
                <a:cubicBezTo>
                  <a:pt x="18492" y="16541"/>
                  <a:pt x="18543" y="16746"/>
                  <a:pt x="18653" y="16932"/>
                </a:cubicBezTo>
                <a:cubicBezTo>
                  <a:pt x="18685" y="16987"/>
                  <a:pt x="18733" y="17153"/>
                  <a:pt x="18771" y="17350"/>
                </a:cubicBezTo>
                <a:cubicBezTo>
                  <a:pt x="18806" y="17530"/>
                  <a:pt x="18871" y="17859"/>
                  <a:pt x="18918" y="18083"/>
                </a:cubicBezTo>
                <a:cubicBezTo>
                  <a:pt x="19018" y="18556"/>
                  <a:pt x="19028" y="18744"/>
                  <a:pt x="18956" y="19023"/>
                </a:cubicBezTo>
                <a:cubicBezTo>
                  <a:pt x="18929" y="19129"/>
                  <a:pt x="18901" y="19289"/>
                  <a:pt x="18899" y="19379"/>
                </a:cubicBezTo>
                <a:cubicBezTo>
                  <a:pt x="18895" y="19578"/>
                  <a:pt x="18943" y="19672"/>
                  <a:pt x="19108" y="19774"/>
                </a:cubicBezTo>
                <a:cubicBezTo>
                  <a:pt x="19215" y="19841"/>
                  <a:pt x="19242" y="19843"/>
                  <a:pt x="19597" y="19843"/>
                </a:cubicBezTo>
                <a:lnTo>
                  <a:pt x="19972" y="19843"/>
                </a:lnTo>
                <a:lnTo>
                  <a:pt x="20100" y="19940"/>
                </a:lnTo>
                <a:cubicBezTo>
                  <a:pt x="20319" y="20108"/>
                  <a:pt x="20399" y="20150"/>
                  <a:pt x="20569" y="20169"/>
                </a:cubicBezTo>
                <a:cubicBezTo>
                  <a:pt x="20661" y="20180"/>
                  <a:pt x="20766" y="20203"/>
                  <a:pt x="20802" y="20221"/>
                </a:cubicBezTo>
                <a:cubicBezTo>
                  <a:pt x="20899" y="20270"/>
                  <a:pt x="21074" y="20259"/>
                  <a:pt x="21125" y="20204"/>
                </a:cubicBezTo>
                <a:cubicBezTo>
                  <a:pt x="21192" y="20131"/>
                  <a:pt x="21175" y="20050"/>
                  <a:pt x="21063" y="19894"/>
                </a:cubicBezTo>
                <a:cubicBezTo>
                  <a:pt x="20975" y="19773"/>
                  <a:pt x="20925" y="19735"/>
                  <a:pt x="20745" y="19648"/>
                </a:cubicBezTo>
                <a:cubicBezTo>
                  <a:pt x="20514" y="19536"/>
                  <a:pt x="20452" y="19488"/>
                  <a:pt x="20067" y="19144"/>
                </a:cubicBezTo>
                <a:lnTo>
                  <a:pt x="19810" y="18920"/>
                </a:lnTo>
                <a:lnTo>
                  <a:pt x="19825" y="18536"/>
                </a:lnTo>
                <a:cubicBezTo>
                  <a:pt x="19833" y="18327"/>
                  <a:pt x="19854" y="18079"/>
                  <a:pt x="19872" y="17986"/>
                </a:cubicBezTo>
                <a:cubicBezTo>
                  <a:pt x="19890" y="17893"/>
                  <a:pt x="19936" y="17647"/>
                  <a:pt x="19976" y="17436"/>
                </a:cubicBezTo>
                <a:cubicBezTo>
                  <a:pt x="20078" y="16907"/>
                  <a:pt x="20120" y="16527"/>
                  <a:pt x="20138" y="15906"/>
                </a:cubicBezTo>
                <a:lnTo>
                  <a:pt x="20152" y="15379"/>
                </a:lnTo>
                <a:lnTo>
                  <a:pt x="20247" y="15184"/>
                </a:lnTo>
                <a:cubicBezTo>
                  <a:pt x="20375" y="14933"/>
                  <a:pt x="20450" y="14600"/>
                  <a:pt x="20441" y="14330"/>
                </a:cubicBezTo>
                <a:cubicBezTo>
                  <a:pt x="20436" y="14173"/>
                  <a:pt x="20449" y="14109"/>
                  <a:pt x="20489" y="14009"/>
                </a:cubicBezTo>
                <a:cubicBezTo>
                  <a:pt x="20516" y="13939"/>
                  <a:pt x="20536" y="13865"/>
                  <a:pt x="20536" y="13843"/>
                </a:cubicBezTo>
                <a:cubicBezTo>
                  <a:pt x="20537" y="13821"/>
                  <a:pt x="20585" y="13576"/>
                  <a:pt x="20641" y="13304"/>
                </a:cubicBezTo>
                <a:cubicBezTo>
                  <a:pt x="20794" y="12559"/>
                  <a:pt x="20852" y="12174"/>
                  <a:pt x="20835" y="11986"/>
                </a:cubicBezTo>
                <a:cubicBezTo>
                  <a:pt x="20812" y="11728"/>
                  <a:pt x="20720" y="11444"/>
                  <a:pt x="20437" y="10743"/>
                </a:cubicBezTo>
                <a:cubicBezTo>
                  <a:pt x="20011" y="9689"/>
                  <a:pt x="19970" y="9413"/>
                  <a:pt x="20180" y="9046"/>
                </a:cubicBezTo>
                <a:lnTo>
                  <a:pt x="20247" y="8937"/>
                </a:lnTo>
                <a:lnTo>
                  <a:pt x="20304" y="9018"/>
                </a:lnTo>
                <a:cubicBezTo>
                  <a:pt x="20335" y="9062"/>
                  <a:pt x="20442" y="9217"/>
                  <a:pt x="20546" y="9362"/>
                </a:cubicBezTo>
                <a:cubicBezTo>
                  <a:pt x="20650" y="9506"/>
                  <a:pt x="20761" y="9676"/>
                  <a:pt x="20788" y="9740"/>
                </a:cubicBezTo>
                <a:cubicBezTo>
                  <a:pt x="20842" y="9866"/>
                  <a:pt x="20838" y="9899"/>
                  <a:pt x="20750" y="10135"/>
                </a:cubicBezTo>
                <a:cubicBezTo>
                  <a:pt x="20711" y="10239"/>
                  <a:pt x="20701" y="10303"/>
                  <a:pt x="20712" y="10393"/>
                </a:cubicBezTo>
                <a:cubicBezTo>
                  <a:pt x="20723" y="10482"/>
                  <a:pt x="20720" y="10521"/>
                  <a:pt x="20693" y="10548"/>
                </a:cubicBezTo>
                <a:cubicBezTo>
                  <a:pt x="20653" y="10588"/>
                  <a:pt x="20643" y="10705"/>
                  <a:pt x="20679" y="10731"/>
                </a:cubicBezTo>
                <a:cubicBezTo>
                  <a:pt x="20691" y="10741"/>
                  <a:pt x="20702" y="10771"/>
                  <a:pt x="20702" y="10800"/>
                </a:cubicBezTo>
                <a:cubicBezTo>
                  <a:pt x="20702" y="10876"/>
                  <a:pt x="20815" y="11022"/>
                  <a:pt x="20873" y="11023"/>
                </a:cubicBezTo>
                <a:cubicBezTo>
                  <a:pt x="20901" y="11024"/>
                  <a:pt x="20950" y="11047"/>
                  <a:pt x="20982" y="11069"/>
                </a:cubicBezTo>
                <a:cubicBezTo>
                  <a:pt x="21114" y="11160"/>
                  <a:pt x="21248" y="11091"/>
                  <a:pt x="21490" y="10817"/>
                </a:cubicBezTo>
                <a:cubicBezTo>
                  <a:pt x="21584" y="10711"/>
                  <a:pt x="21584" y="10652"/>
                  <a:pt x="21495" y="10399"/>
                </a:cubicBezTo>
                <a:cubicBezTo>
                  <a:pt x="21339" y="9956"/>
                  <a:pt x="21286" y="9480"/>
                  <a:pt x="21238" y="8055"/>
                </a:cubicBezTo>
                <a:cubicBezTo>
                  <a:pt x="21215" y="7354"/>
                  <a:pt x="21170" y="7055"/>
                  <a:pt x="21053" y="6846"/>
                </a:cubicBezTo>
                <a:cubicBezTo>
                  <a:pt x="20952" y="6664"/>
                  <a:pt x="20938" y="6633"/>
                  <a:pt x="20873" y="6364"/>
                </a:cubicBezTo>
                <a:cubicBezTo>
                  <a:pt x="20841" y="6229"/>
                  <a:pt x="20784" y="6052"/>
                  <a:pt x="20745" y="5969"/>
                </a:cubicBezTo>
                <a:lnTo>
                  <a:pt x="20674" y="5814"/>
                </a:lnTo>
                <a:lnTo>
                  <a:pt x="20755" y="5728"/>
                </a:lnTo>
                <a:cubicBezTo>
                  <a:pt x="20799" y="5679"/>
                  <a:pt x="20855" y="5592"/>
                  <a:pt x="20878" y="5539"/>
                </a:cubicBezTo>
                <a:cubicBezTo>
                  <a:pt x="20931" y="5415"/>
                  <a:pt x="20950" y="5046"/>
                  <a:pt x="20916" y="4823"/>
                </a:cubicBezTo>
                <a:cubicBezTo>
                  <a:pt x="20836" y="4309"/>
                  <a:pt x="20459" y="3797"/>
                  <a:pt x="20100" y="3711"/>
                </a:cubicBezTo>
                <a:cubicBezTo>
                  <a:pt x="20028" y="3694"/>
                  <a:pt x="19909" y="3641"/>
                  <a:pt x="19839" y="3597"/>
                </a:cubicBezTo>
                <a:cubicBezTo>
                  <a:pt x="19768" y="3552"/>
                  <a:pt x="19650" y="3488"/>
                  <a:pt x="19573" y="3453"/>
                </a:cubicBezTo>
                <a:cubicBezTo>
                  <a:pt x="19383" y="3369"/>
                  <a:pt x="19350" y="3332"/>
                  <a:pt x="19350" y="3184"/>
                </a:cubicBezTo>
                <a:cubicBezTo>
                  <a:pt x="19350" y="3000"/>
                  <a:pt x="19455" y="2878"/>
                  <a:pt x="19663" y="2817"/>
                </a:cubicBezTo>
                <a:cubicBezTo>
                  <a:pt x="19797" y="2778"/>
                  <a:pt x="19823" y="2762"/>
                  <a:pt x="19853" y="2691"/>
                </a:cubicBezTo>
                <a:cubicBezTo>
                  <a:pt x="19873" y="2645"/>
                  <a:pt x="19888" y="2571"/>
                  <a:pt x="19881" y="2531"/>
                </a:cubicBezTo>
                <a:cubicBezTo>
                  <a:pt x="19875" y="2491"/>
                  <a:pt x="19892" y="2370"/>
                  <a:pt x="19924" y="2261"/>
                </a:cubicBezTo>
                <a:cubicBezTo>
                  <a:pt x="19956" y="2152"/>
                  <a:pt x="19989" y="2039"/>
                  <a:pt x="19995" y="2004"/>
                </a:cubicBezTo>
                <a:cubicBezTo>
                  <a:pt x="20002" y="1968"/>
                  <a:pt x="20036" y="1917"/>
                  <a:pt x="20071" y="1895"/>
                </a:cubicBezTo>
                <a:cubicBezTo>
                  <a:pt x="20167" y="1835"/>
                  <a:pt x="20173" y="1787"/>
                  <a:pt x="20095" y="1602"/>
                </a:cubicBezTo>
                <a:cubicBezTo>
                  <a:pt x="20029" y="1445"/>
                  <a:pt x="20027" y="1431"/>
                  <a:pt x="20062" y="1367"/>
                </a:cubicBezTo>
                <a:cubicBezTo>
                  <a:pt x="20111" y="1277"/>
                  <a:pt x="20110" y="1150"/>
                  <a:pt x="20062" y="898"/>
                </a:cubicBezTo>
                <a:cubicBezTo>
                  <a:pt x="19981" y="473"/>
                  <a:pt x="19874" y="290"/>
                  <a:pt x="19611" y="141"/>
                </a:cubicBezTo>
                <a:cubicBezTo>
                  <a:pt x="19491" y="73"/>
                  <a:pt x="19455" y="66"/>
                  <a:pt x="19189" y="67"/>
                </a:cubicBezTo>
                <a:close/>
                <a:moveTo>
                  <a:pt x="9305" y="6485"/>
                </a:moveTo>
                <a:cubicBezTo>
                  <a:pt x="9312" y="6485"/>
                  <a:pt x="9318" y="6488"/>
                  <a:pt x="9324" y="6496"/>
                </a:cubicBezTo>
                <a:cubicBezTo>
                  <a:pt x="9373" y="6557"/>
                  <a:pt x="9778" y="7547"/>
                  <a:pt x="9794" y="7642"/>
                </a:cubicBezTo>
                <a:cubicBezTo>
                  <a:pt x="9802" y="7689"/>
                  <a:pt x="9787" y="7831"/>
                  <a:pt x="9766" y="7958"/>
                </a:cubicBezTo>
                <a:cubicBezTo>
                  <a:pt x="9737" y="8125"/>
                  <a:pt x="9730" y="8245"/>
                  <a:pt x="9742" y="8399"/>
                </a:cubicBezTo>
                <a:cubicBezTo>
                  <a:pt x="9758" y="8602"/>
                  <a:pt x="9756" y="8615"/>
                  <a:pt x="9675" y="8823"/>
                </a:cubicBezTo>
                <a:cubicBezTo>
                  <a:pt x="9587" y="9051"/>
                  <a:pt x="9528" y="9367"/>
                  <a:pt x="9467" y="9894"/>
                </a:cubicBezTo>
                <a:cubicBezTo>
                  <a:pt x="9446" y="10070"/>
                  <a:pt x="9422" y="10225"/>
                  <a:pt x="9415" y="10238"/>
                </a:cubicBezTo>
                <a:cubicBezTo>
                  <a:pt x="9395" y="10276"/>
                  <a:pt x="9381" y="10272"/>
                  <a:pt x="9248" y="10164"/>
                </a:cubicBezTo>
                <a:cubicBezTo>
                  <a:pt x="9153" y="10086"/>
                  <a:pt x="9125" y="10044"/>
                  <a:pt x="9125" y="9986"/>
                </a:cubicBezTo>
                <a:cubicBezTo>
                  <a:pt x="9125" y="9945"/>
                  <a:pt x="9104" y="9782"/>
                  <a:pt x="9078" y="9619"/>
                </a:cubicBezTo>
                <a:cubicBezTo>
                  <a:pt x="9042" y="9401"/>
                  <a:pt x="9025" y="9136"/>
                  <a:pt x="9011" y="8605"/>
                </a:cubicBezTo>
                <a:cubicBezTo>
                  <a:pt x="8996" y="8043"/>
                  <a:pt x="8980" y="7821"/>
                  <a:pt x="8940" y="7585"/>
                </a:cubicBezTo>
                <a:lnTo>
                  <a:pt x="8888" y="7287"/>
                </a:lnTo>
                <a:lnTo>
                  <a:pt x="9016" y="7052"/>
                </a:lnTo>
                <a:cubicBezTo>
                  <a:pt x="9086" y="6924"/>
                  <a:pt x="9179" y="6738"/>
                  <a:pt x="9220" y="6640"/>
                </a:cubicBezTo>
                <a:cubicBezTo>
                  <a:pt x="9267" y="6526"/>
                  <a:pt x="9287" y="6484"/>
                  <a:pt x="9305" y="648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88" name="Reasons for Taking Them"/>
          <p:cNvSpPr txBox="1"/>
          <p:nvPr/>
        </p:nvSpPr>
        <p:spPr>
          <a:xfrm>
            <a:off x="3682505" y="748408"/>
            <a:ext cx="650178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Reasons for </a:t>
            </a:r>
            <a:r>
              <a:rPr lang="en-AU" dirty="0"/>
              <a:t>t</a:t>
            </a:r>
            <a:r>
              <a:rPr dirty="0" err="1"/>
              <a:t>aking</a:t>
            </a:r>
            <a:r>
              <a:rPr dirty="0"/>
              <a:t> </a:t>
            </a:r>
            <a:r>
              <a:rPr lang="en-AU" dirty="0"/>
              <a:t>t</a:t>
            </a:r>
            <a:r>
              <a:rPr dirty="0"/>
              <a:t>hem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3" grpId="0" build="p" bldLvl="5" animBg="1" advAuto="0"/>
      <p:bldP spid="284" grpId="0" animBg="1" advAuto="0"/>
      <p:bldP spid="285" grpId="0" animBg="1" advAuto="0"/>
      <p:bldP spid="286" grpId="0" animBg="1" advAuto="0"/>
      <p:bldP spid="287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he following drugs are banned by the International Olympic Committee: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/>
            <a:r>
              <a:t>The following drugs are </a:t>
            </a:r>
            <a:r>
              <a:rPr b="1">
                <a:solidFill>
                  <a:srgbClr val="00CCCC"/>
                </a:solidFill>
              </a:rPr>
              <a:t>banned</a:t>
            </a:r>
            <a:r>
              <a:t> by the </a:t>
            </a:r>
            <a:r>
              <a:rPr b="1">
                <a:solidFill>
                  <a:srgbClr val="00CCCC"/>
                </a:solidFill>
              </a:rPr>
              <a:t>International Olympic Committee</a:t>
            </a:r>
            <a:r>
              <a:t>:</a:t>
            </a:r>
          </a:p>
        </p:txBody>
      </p:sp>
      <p:graphicFrame>
        <p:nvGraphicFramePr>
          <p:cNvPr id="291" name="Table"/>
          <p:cNvGraphicFramePr/>
          <p:nvPr/>
        </p:nvGraphicFramePr>
        <p:xfrm>
          <a:off x="1310741" y="3733800"/>
          <a:ext cx="11125493" cy="539749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60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4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1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78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17541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solidFill>
                            <a:srgbClr val="FFFFF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Type of Drug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solidFill>
                            <a:srgbClr val="FFFFF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Effect on Performance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solidFill>
                            <a:srgbClr val="FFFFF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Risks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solidFill>
                            <a:srgbClr val="FFFFF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Sports Used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4206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latin typeface="Arial"/>
                          <a:ea typeface="Arial"/>
                          <a:cs typeface="Arial"/>
                          <a:sym typeface="Arial"/>
                        </a:rPr>
                        <a:t>Stimulants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Reduce tiredness.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Impotence, high blood pressure, heart failure, paranoia and insomnia.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Endurance events such as swimming and cycling.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9097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solidFill>
                            <a:srgbClr val="00CCCC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Narcotic-analgesics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Painkillers mask the pain of injury.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Injuries become more severe, nausea, drowsiness, dry mouth and constipation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Used in all sports where injuries are sustained.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6653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latin typeface="Arial"/>
                          <a:ea typeface="Arial"/>
                          <a:cs typeface="Arial"/>
                          <a:sym typeface="Arial"/>
                        </a:rPr>
                        <a:t>Diuretics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Increase the amount of water excreted. Flush other drugs out of the system.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Muscle weakness, and dehydration. Loss of sodium and potassium salts.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Sports that have weight categories such as boxing and horse racing.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2" name="Types of Drugs"/>
          <p:cNvSpPr txBox="1"/>
          <p:nvPr/>
        </p:nvSpPr>
        <p:spPr>
          <a:xfrm>
            <a:off x="4929642" y="765661"/>
            <a:ext cx="400750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d</a:t>
            </a:r>
            <a:r>
              <a:rPr dirty="0"/>
              <a:t>rugs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0" build="p" bldLvl="5" animBg="1" advAuto="0"/>
      <p:bldP spid="291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he following drugs are banned by the International Olympic Committee: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25779" indent="-525779"/>
            <a:r>
              <a:t>The following drugs are </a:t>
            </a:r>
            <a:r>
              <a:rPr b="1">
                <a:solidFill>
                  <a:srgbClr val="00CCCC"/>
                </a:solidFill>
              </a:rPr>
              <a:t>banned</a:t>
            </a:r>
            <a:r>
              <a:t> by the </a:t>
            </a:r>
            <a:r>
              <a:rPr b="1">
                <a:solidFill>
                  <a:srgbClr val="00CCCC"/>
                </a:solidFill>
              </a:rPr>
              <a:t>International Olympic Committee</a:t>
            </a:r>
            <a:r>
              <a:t>:</a:t>
            </a:r>
          </a:p>
        </p:txBody>
      </p:sp>
      <p:graphicFrame>
        <p:nvGraphicFramePr>
          <p:cNvPr id="295" name="Table"/>
          <p:cNvGraphicFramePr/>
          <p:nvPr>
            <p:extLst>
              <p:ext uri="{D42A27DB-BD31-4B8C-83A1-F6EECF244321}">
                <p14:modId xmlns:p14="http://schemas.microsoft.com/office/powerpoint/2010/main" val="345345585"/>
              </p:ext>
            </p:extLst>
          </p:nvPr>
        </p:nvGraphicFramePr>
        <p:xfrm>
          <a:off x="1310741" y="3733800"/>
          <a:ext cx="11125493" cy="539749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603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424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1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78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7781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solidFill>
                            <a:srgbClr val="FFFFF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Type of Drug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solidFill>
                            <a:srgbClr val="FFFFF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Effect on Performance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solidFill>
                            <a:srgbClr val="FFFFF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Risks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solidFill>
                            <a:srgbClr val="FFFFFE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Sports Used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5632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b="1">
                          <a:solidFill>
                            <a:srgbClr val="64B44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>
                          <a:solidFill>
                            <a:srgbClr val="00CCCC"/>
                          </a:solidFill>
                        </a:rPr>
                        <a:t>Anxiety reducing drugs - Beta Blockers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Slow down and regulate the heart and reduce hand shake.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Diarrhoea, slow heart rate and impotence.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Shooting and archery.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5920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b="1">
                          <a:latin typeface="Arial"/>
                          <a:ea typeface="Arial"/>
                          <a:cs typeface="Arial"/>
                          <a:sym typeface="Arial"/>
                        </a:rPr>
                        <a:t>Peptide hormones &amp; analogues (EPO &amp; GH)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They mimic the effect of naturally occurring hormones. Increase muscle strength and growth.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Allergic reactions, high blood pressure, abnormal growth in hands, feet and face.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Weight lifting to increase muscle mass.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solidFill>
                      <a:srgbClr val="00CCCC">
                        <a:alpha val="24973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8165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b="1">
                          <a:solidFill>
                            <a:srgbClr val="64B44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dirty="0">
                          <a:solidFill>
                            <a:srgbClr val="00CCCC"/>
                          </a:solidFill>
                        </a:rPr>
                        <a:t>Anabolic Ster</a:t>
                      </a:r>
                      <a:r>
                        <a:rPr lang="en-AU" dirty="0">
                          <a:solidFill>
                            <a:srgbClr val="00CCCC"/>
                          </a:solidFill>
                        </a:rPr>
                        <a:t>io</a:t>
                      </a:r>
                      <a:r>
                        <a:rPr dirty="0">
                          <a:solidFill>
                            <a:srgbClr val="00CCCC"/>
                          </a:solidFill>
                        </a:rPr>
                        <a:t>ds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Quick increase in strength. 
Able to train for longer.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>
                          <a:latin typeface="Arial"/>
                          <a:ea typeface="Arial"/>
                          <a:cs typeface="Arial"/>
                          <a:sym typeface="Arial"/>
                        </a:rPr>
                        <a:t>Heart disease, high blood pressure, kidney and liver disease, infertility and aggression. 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Strength and power related sports such as weightlifting and sprinting.</a:t>
                      </a:r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96" name="Types of Drugs"/>
          <p:cNvSpPr txBox="1"/>
          <p:nvPr/>
        </p:nvSpPr>
        <p:spPr>
          <a:xfrm>
            <a:off x="4911844" y="746789"/>
            <a:ext cx="4043103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Types of Drugs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The method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94334" indent="-394334" defTabSz="438150">
              <a:spcBef>
                <a:spcPts val="1200"/>
              </a:spcBef>
              <a:defRPr sz="2700"/>
            </a:pPr>
            <a:r>
              <a:t>The method:</a:t>
            </a:r>
          </a:p>
          <a:p>
            <a:pPr marL="729614" lvl="1" indent="-291464" defTabSz="438150">
              <a:spcBef>
                <a:spcPts val="1200"/>
              </a:spcBef>
              <a:defRPr sz="2700"/>
            </a:pPr>
            <a:r>
              <a:rPr b="1">
                <a:solidFill>
                  <a:srgbClr val="00CCCC"/>
                </a:solidFill>
              </a:rPr>
              <a:t>Blood</a:t>
            </a:r>
            <a:r>
              <a:t> is </a:t>
            </a:r>
            <a:r>
              <a:rPr b="1">
                <a:solidFill>
                  <a:srgbClr val="00CCCC"/>
                </a:solidFill>
              </a:rPr>
              <a:t>drawn</a:t>
            </a:r>
            <a:r>
              <a:t> from the athlete a few weeks </a:t>
            </a:r>
            <a:br/>
            <a:r>
              <a:t>before competition.</a:t>
            </a:r>
          </a:p>
          <a:p>
            <a:pPr marL="729614" lvl="1" indent="-291464" defTabSz="438150">
              <a:spcBef>
                <a:spcPts val="1200"/>
              </a:spcBef>
              <a:defRPr sz="2700"/>
            </a:pPr>
            <a:r>
              <a:t>The </a:t>
            </a:r>
            <a:r>
              <a:rPr b="1">
                <a:solidFill>
                  <a:srgbClr val="00CCCC"/>
                </a:solidFill>
              </a:rPr>
              <a:t>red blood cells</a:t>
            </a:r>
            <a:r>
              <a:t> are </a:t>
            </a:r>
            <a:r>
              <a:rPr b="1">
                <a:solidFill>
                  <a:srgbClr val="00CCCC"/>
                </a:solidFill>
              </a:rPr>
              <a:t>separated</a:t>
            </a:r>
            <a:r>
              <a:t> and </a:t>
            </a:r>
            <a:r>
              <a:rPr b="1">
                <a:solidFill>
                  <a:srgbClr val="00CCCC"/>
                </a:solidFill>
              </a:rPr>
              <a:t>frozen</a:t>
            </a:r>
            <a:r>
              <a:t>.</a:t>
            </a:r>
          </a:p>
          <a:p>
            <a:pPr marL="729614" lvl="1" indent="-291464" defTabSz="438150">
              <a:spcBef>
                <a:spcPts val="1200"/>
              </a:spcBef>
              <a:defRPr sz="2700"/>
            </a:pPr>
            <a:r>
              <a:rPr b="1">
                <a:solidFill>
                  <a:srgbClr val="00CCCC"/>
                </a:solidFill>
              </a:rPr>
              <a:t>Just before </a:t>
            </a:r>
            <a:r>
              <a:t>the </a:t>
            </a:r>
            <a:r>
              <a:rPr b="1">
                <a:solidFill>
                  <a:srgbClr val="00CCCC"/>
                </a:solidFill>
              </a:rPr>
              <a:t>event</a:t>
            </a:r>
            <a:r>
              <a:t> the red blood cells are </a:t>
            </a:r>
            <a:br/>
            <a:r>
              <a:rPr b="1">
                <a:solidFill>
                  <a:srgbClr val="00CCCC"/>
                </a:solidFill>
              </a:rPr>
              <a:t>thawed</a:t>
            </a:r>
            <a:r>
              <a:t> and </a:t>
            </a:r>
            <a:r>
              <a:rPr b="1">
                <a:solidFill>
                  <a:srgbClr val="00CCCC"/>
                </a:solidFill>
              </a:rPr>
              <a:t>injected back</a:t>
            </a:r>
            <a:r>
              <a:t> into the athlete.</a:t>
            </a:r>
          </a:p>
          <a:p>
            <a:pPr marL="729614" lvl="1" indent="-291464" defTabSz="438150">
              <a:spcBef>
                <a:spcPts val="1200"/>
              </a:spcBef>
              <a:defRPr sz="2700"/>
            </a:pPr>
            <a:r>
              <a:t>The </a:t>
            </a:r>
            <a:r>
              <a:rPr b="1">
                <a:solidFill>
                  <a:srgbClr val="00CCCC"/>
                </a:solidFill>
              </a:rPr>
              <a:t>higher</a:t>
            </a:r>
            <a:r>
              <a:t> the </a:t>
            </a:r>
            <a:r>
              <a:rPr b="1">
                <a:solidFill>
                  <a:srgbClr val="00CCCC"/>
                </a:solidFill>
              </a:rPr>
              <a:t>concentration</a:t>
            </a:r>
            <a:r>
              <a:t> of </a:t>
            </a:r>
            <a:r>
              <a:rPr b="1">
                <a:solidFill>
                  <a:srgbClr val="00CCCC"/>
                </a:solidFill>
              </a:rPr>
              <a:t>red blood cells</a:t>
            </a:r>
            <a:r>
              <a:t> the </a:t>
            </a:r>
            <a:r>
              <a:rPr b="1">
                <a:solidFill>
                  <a:srgbClr val="00CCCC"/>
                </a:solidFill>
              </a:rPr>
              <a:t>more</a:t>
            </a:r>
            <a:r>
              <a:rPr b="1">
                <a:solidFill>
                  <a:srgbClr val="64B445"/>
                </a:solidFill>
              </a:rPr>
              <a:t> </a:t>
            </a:r>
            <a:r>
              <a:rPr b="1">
                <a:solidFill>
                  <a:srgbClr val="00CCCC"/>
                </a:solidFill>
              </a:rPr>
              <a:t>oxygen</a:t>
            </a:r>
            <a:r>
              <a:t> can be delivered to the working muscles.</a:t>
            </a:r>
          </a:p>
          <a:p>
            <a:pPr marL="729614" lvl="1" indent="-291464" defTabSz="438150">
              <a:spcBef>
                <a:spcPts val="1200"/>
              </a:spcBef>
              <a:defRPr sz="2700"/>
            </a:pPr>
            <a:r>
              <a:t>Long distance athletes such as </a:t>
            </a:r>
            <a:r>
              <a:rPr b="1">
                <a:solidFill>
                  <a:srgbClr val="00CCCC"/>
                </a:solidFill>
              </a:rPr>
              <a:t>cyclists</a:t>
            </a:r>
            <a:r>
              <a:t> and </a:t>
            </a:r>
            <a:r>
              <a:rPr b="1">
                <a:solidFill>
                  <a:srgbClr val="00CCCC"/>
                </a:solidFill>
              </a:rPr>
              <a:t>marathon</a:t>
            </a:r>
            <a:r>
              <a:t> runners may use this method.</a:t>
            </a:r>
          </a:p>
          <a:p>
            <a:pPr marL="394334" indent="-394334" defTabSz="438150">
              <a:spcBef>
                <a:spcPts val="1200"/>
              </a:spcBef>
              <a:defRPr sz="2700"/>
            </a:pPr>
            <a:r>
              <a:t>The </a:t>
            </a:r>
            <a:r>
              <a:rPr b="1">
                <a:solidFill>
                  <a:srgbClr val="00CCCC"/>
                </a:solidFill>
              </a:rPr>
              <a:t>dangers</a:t>
            </a:r>
            <a:r>
              <a:t>:</a:t>
            </a:r>
          </a:p>
          <a:p>
            <a:pPr marL="729614" lvl="1" indent="-291464" defTabSz="438150">
              <a:spcBef>
                <a:spcPts val="1200"/>
              </a:spcBef>
              <a:defRPr sz="2700"/>
            </a:pPr>
            <a:r>
              <a:t>Injections could result in </a:t>
            </a:r>
            <a:r>
              <a:rPr b="1">
                <a:solidFill>
                  <a:srgbClr val="00CCCC"/>
                </a:solidFill>
              </a:rPr>
              <a:t>infections</a:t>
            </a:r>
            <a:r>
              <a:t> and </a:t>
            </a:r>
            <a:r>
              <a:rPr b="1">
                <a:solidFill>
                  <a:srgbClr val="00CCCC"/>
                </a:solidFill>
              </a:rPr>
              <a:t>blood</a:t>
            </a:r>
            <a:r>
              <a:rPr b="1">
                <a:solidFill>
                  <a:srgbClr val="64B445"/>
                </a:solidFill>
              </a:rPr>
              <a:t> </a:t>
            </a:r>
            <a:r>
              <a:rPr b="1">
                <a:solidFill>
                  <a:srgbClr val="00CCCC"/>
                </a:solidFill>
              </a:rPr>
              <a:t>diseases</a:t>
            </a:r>
            <a:r>
              <a:t>.</a:t>
            </a:r>
          </a:p>
          <a:p>
            <a:pPr marL="729614" lvl="1" indent="-291464" defTabSz="438150">
              <a:spcBef>
                <a:spcPts val="1200"/>
              </a:spcBef>
              <a:defRPr sz="2700"/>
            </a:pPr>
            <a:r>
              <a:rPr b="1">
                <a:solidFill>
                  <a:srgbClr val="00CCCC"/>
                </a:solidFill>
              </a:rPr>
              <a:t>HIV</a:t>
            </a:r>
            <a:r>
              <a:t> and </a:t>
            </a:r>
            <a:r>
              <a:rPr b="1">
                <a:solidFill>
                  <a:srgbClr val="00CCCC"/>
                </a:solidFill>
              </a:rPr>
              <a:t>AIDS</a:t>
            </a:r>
            <a:r>
              <a:t>.</a:t>
            </a:r>
          </a:p>
          <a:p>
            <a:pPr marL="729614" lvl="1" indent="-291464" defTabSz="438150">
              <a:spcBef>
                <a:spcPts val="1200"/>
              </a:spcBef>
              <a:defRPr sz="2700"/>
            </a:pPr>
            <a:r>
              <a:t>Cheating can result in being </a:t>
            </a:r>
            <a:r>
              <a:rPr b="1">
                <a:solidFill>
                  <a:srgbClr val="00CCCC"/>
                </a:solidFill>
              </a:rPr>
              <a:t>banned</a:t>
            </a:r>
            <a:r>
              <a:t>.</a:t>
            </a:r>
          </a:p>
        </p:txBody>
      </p:sp>
      <p:pic>
        <p:nvPicPr>
          <p:cNvPr id="299" name="Red Blood Cells edit 1.png" descr="Red Blood Cells edit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027" y="2548925"/>
            <a:ext cx="3568540" cy="2374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Blood doping - Injecting.jpg" descr="Blood doping - Injecting.jpg"/>
          <p:cNvPicPr>
            <a:picLocks noChangeAspect="1"/>
          </p:cNvPicPr>
          <p:nvPr/>
        </p:nvPicPr>
        <p:blipFill>
          <a:blip r:embed="rId3"/>
          <a:srcRect l="14453" t="10923" r="15430" b="8960"/>
          <a:stretch>
            <a:fillRect/>
          </a:stretch>
        </p:blipFill>
        <p:spPr>
          <a:xfrm rot="1065910">
            <a:off x="10454529" y="5854696"/>
            <a:ext cx="2391569" cy="2794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0" extrusionOk="0">
                <a:moveTo>
                  <a:pt x="10875" y="0"/>
                </a:moveTo>
                <a:cubicBezTo>
                  <a:pt x="10484" y="3"/>
                  <a:pt x="10443" y="8"/>
                  <a:pt x="10320" y="68"/>
                </a:cubicBezTo>
                <a:cubicBezTo>
                  <a:pt x="10220" y="116"/>
                  <a:pt x="10179" y="159"/>
                  <a:pt x="10148" y="236"/>
                </a:cubicBezTo>
                <a:cubicBezTo>
                  <a:pt x="10053" y="465"/>
                  <a:pt x="10172" y="825"/>
                  <a:pt x="10413" y="1035"/>
                </a:cubicBezTo>
                <a:cubicBezTo>
                  <a:pt x="10513" y="1123"/>
                  <a:pt x="10530" y="1150"/>
                  <a:pt x="10513" y="1206"/>
                </a:cubicBezTo>
                <a:cubicBezTo>
                  <a:pt x="10502" y="1244"/>
                  <a:pt x="10481" y="1281"/>
                  <a:pt x="10467" y="1289"/>
                </a:cubicBezTo>
                <a:cubicBezTo>
                  <a:pt x="10452" y="1297"/>
                  <a:pt x="10322" y="1313"/>
                  <a:pt x="10180" y="1326"/>
                </a:cubicBezTo>
                <a:cubicBezTo>
                  <a:pt x="9692" y="1369"/>
                  <a:pt x="9461" y="1480"/>
                  <a:pt x="9370" y="1715"/>
                </a:cubicBezTo>
                <a:cubicBezTo>
                  <a:pt x="9251" y="2021"/>
                  <a:pt x="9413" y="2330"/>
                  <a:pt x="9814" y="2563"/>
                </a:cubicBezTo>
                <a:cubicBezTo>
                  <a:pt x="9960" y="2647"/>
                  <a:pt x="9989" y="2677"/>
                  <a:pt x="9976" y="2722"/>
                </a:cubicBezTo>
                <a:cubicBezTo>
                  <a:pt x="9967" y="2752"/>
                  <a:pt x="9947" y="2882"/>
                  <a:pt x="9929" y="3009"/>
                </a:cubicBezTo>
                <a:cubicBezTo>
                  <a:pt x="9911" y="3137"/>
                  <a:pt x="9874" y="3363"/>
                  <a:pt x="9847" y="3511"/>
                </a:cubicBezTo>
                <a:cubicBezTo>
                  <a:pt x="9819" y="3660"/>
                  <a:pt x="9792" y="3854"/>
                  <a:pt x="9789" y="3946"/>
                </a:cubicBezTo>
                <a:cubicBezTo>
                  <a:pt x="9786" y="4038"/>
                  <a:pt x="9762" y="4198"/>
                  <a:pt x="9735" y="4301"/>
                </a:cubicBezTo>
                <a:cubicBezTo>
                  <a:pt x="9709" y="4405"/>
                  <a:pt x="9690" y="4505"/>
                  <a:pt x="9692" y="4522"/>
                </a:cubicBezTo>
                <a:cubicBezTo>
                  <a:pt x="9694" y="4538"/>
                  <a:pt x="9709" y="4494"/>
                  <a:pt x="9728" y="4424"/>
                </a:cubicBezTo>
                <a:cubicBezTo>
                  <a:pt x="9751" y="4343"/>
                  <a:pt x="9783" y="4295"/>
                  <a:pt x="9811" y="4295"/>
                </a:cubicBezTo>
                <a:cubicBezTo>
                  <a:pt x="9840" y="4295"/>
                  <a:pt x="9850" y="4316"/>
                  <a:pt x="9843" y="4359"/>
                </a:cubicBezTo>
                <a:cubicBezTo>
                  <a:pt x="9827" y="4463"/>
                  <a:pt x="9607" y="5441"/>
                  <a:pt x="9510" y="5847"/>
                </a:cubicBezTo>
                <a:cubicBezTo>
                  <a:pt x="9286" y="6774"/>
                  <a:pt x="8778" y="8920"/>
                  <a:pt x="8721" y="9171"/>
                </a:cubicBezTo>
                <a:cubicBezTo>
                  <a:pt x="8665" y="9421"/>
                  <a:pt x="8649" y="9452"/>
                  <a:pt x="8581" y="9474"/>
                </a:cubicBezTo>
                <a:cubicBezTo>
                  <a:pt x="8512" y="9497"/>
                  <a:pt x="8507" y="9508"/>
                  <a:pt x="8524" y="9615"/>
                </a:cubicBezTo>
                <a:cubicBezTo>
                  <a:pt x="8536" y="9693"/>
                  <a:pt x="8529" y="9762"/>
                  <a:pt x="8499" y="9823"/>
                </a:cubicBezTo>
                <a:cubicBezTo>
                  <a:pt x="8424" y="9976"/>
                  <a:pt x="8439" y="10045"/>
                  <a:pt x="8556" y="10093"/>
                </a:cubicBezTo>
                <a:cubicBezTo>
                  <a:pt x="8612" y="10116"/>
                  <a:pt x="8708" y="10144"/>
                  <a:pt x="8768" y="10154"/>
                </a:cubicBezTo>
                <a:cubicBezTo>
                  <a:pt x="8984" y="10189"/>
                  <a:pt x="8929" y="10244"/>
                  <a:pt x="8678" y="10246"/>
                </a:cubicBezTo>
                <a:cubicBezTo>
                  <a:pt x="8566" y="10247"/>
                  <a:pt x="8496" y="10235"/>
                  <a:pt x="8459" y="10206"/>
                </a:cubicBezTo>
                <a:cubicBezTo>
                  <a:pt x="8382" y="10146"/>
                  <a:pt x="8372" y="10152"/>
                  <a:pt x="8359" y="10267"/>
                </a:cubicBezTo>
                <a:cubicBezTo>
                  <a:pt x="8348" y="10370"/>
                  <a:pt x="8358" y="10381"/>
                  <a:pt x="8463" y="10371"/>
                </a:cubicBezTo>
                <a:cubicBezTo>
                  <a:pt x="8573" y="10362"/>
                  <a:pt x="8786" y="10453"/>
                  <a:pt x="8846" y="10537"/>
                </a:cubicBezTo>
                <a:cubicBezTo>
                  <a:pt x="8912" y="10627"/>
                  <a:pt x="8924" y="10716"/>
                  <a:pt x="8875" y="10742"/>
                </a:cubicBezTo>
                <a:cubicBezTo>
                  <a:pt x="8858" y="10751"/>
                  <a:pt x="8852" y="10769"/>
                  <a:pt x="8861" y="10782"/>
                </a:cubicBezTo>
                <a:cubicBezTo>
                  <a:pt x="8898" y="10833"/>
                  <a:pt x="8751" y="10861"/>
                  <a:pt x="8599" y="10834"/>
                </a:cubicBezTo>
                <a:cubicBezTo>
                  <a:pt x="8219" y="10764"/>
                  <a:pt x="7996" y="10826"/>
                  <a:pt x="8140" y="10962"/>
                </a:cubicBezTo>
                <a:cubicBezTo>
                  <a:pt x="8184" y="11003"/>
                  <a:pt x="8183" y="11033"/>
                  <a:pt x="8140" y="11274"/>
                </a:cubicBezTo>
                <a:cubicBezTo>
                  <a:pt x="8115" y="11420"/>
                  <a:pt x="8087" y="11606"/>
                  <a:pt x="8076" y="11688"/>
                </a:cubicBezTo>
                <a:cubicBezTo>
                  <a:pt x="8052" y="11866"/>
                  <a:pt x="8029" y="11879"/>
                  <a:pt x="7542" y="12076"/>
                </a:cubicBezTo>
                <a:cubicBezTo>
                  <a:pt x="7187" y="12220"/>
                  <a:pt x="6908" y="12305"/>
                  <a:pt x="6678" y="12334"/>
                </a:cubicBezTo>
                <a:cubicBezTo>
                  <a:pt x="6498" y="12356"/>
                  <a:pt x="6410" y="12298"/>
                  <a:pt x="6316" y="12098"/>
                </a:cubicBezTo>
                <a:cubicBezTo>
                  <a:pt x="6202" y="11855"/>
                  <a:pt x="6115" y="11766"/>
                  <a:pt x="5929" y="11688"/>
                </a:cubicBezTo>
                <a:cubicBezTo>
                  <a:pt x="5778" y="11625"/>
                  <a:pt x="5731" y="11615"/>
                  <a:pt x="5477" y="11617"/>
                </a:cubicBezTo>
                <a:cubicBezTo>
                  <a:pt x="5029" y="11621"/>
                  <a:pt x="4760" y="11685"/>
                  <a:pt x="3097" y="12193"/>
                </a:cubicBezTo>
                <a:cubicBezTo>
                  <a:pt x="2857" y="12266"/>
                  <a:pt x="2398" y="12386"/>
                  <a:pt x="2075" y="12456"/>
                </a:cubicBezTo>
                <a:cubicBezTo>
                  <a:pt x="1415" y="12600"/>
                  <a:pt x="1069" y="12702"/>
                  <a:pt x="588" y="12900"/>
                </a:cubicBezTo>
                <a:cubicBezTo>
                  <a:pt x="190" y="13063"/>
                  <a:pt x="0" y="13194"/>
                  <a:pt x="0" y="13301"/>
                </a:cubicBezTo>
                <a:cubicBezTo>
                  <a:pt x="0" y="13364"/>
                  <a:pt x="14" y="13376"/>
                  <a:pt x="111" y="13399"/>
                </a:cubicBezTo>
                <a:cubicBezTo>
                  <a:pt x="441" y="13477"/>
                  <a:pt x="937" y="13378"/>
                  <a:pt x="1660" y="13090"/>
                </a:cubicBezTo>
                <a:cubicBezTo>
                  <a:pt x="1870" y="13006"/>
                  <a:pt x="2203" y="12894"/>
                  <a:pt x="2398" y="12839"/>
                </a:cubicBezTo>
                <a:cubicBezTo>
                  <a:pt x="2916" y="12691"/>
                  <a:pt x="4465" y="12348"/>
                  <a:pt x="4696" y="12330"/>
                </a:cubicBezTo>
                <a:cubicBezTo>
                  <a:pt x="4886" y="12316"/>
                  <a:pt x="4897" y="12319"/>
                  <a:pt x="4961" y="12389"/>
                </a:cubicBezTo>
                <a:cubicBezTo>
                  <a:pt x="5024" y="12458"/>
                  <a:pt x="5026" y="12479"/>
                  <a:pt x="5018" y="12924"/>
                </a:cubicBezTo>
                <a:cubicBezTo>
                  <a:pt x="5009" y="13476"/>
                  <a:pt x="5044" y="13622"/>
                  <a:pt x="5233" y="13797"/>
                </a:cubicBezTo>
                <a:cubicBezTo>
                  <a:pt x="5389" y="13940"/>
                  <a:pt x="5638" y="14062"/>
                  <a:pt x="5832" y="14094"/>
                </a:cubicBezTo>
                <a:cubicBezTo>
                  <a:pt x="5919" y="14108"/>
                  <a:pt x="6018" y="14132"/>
                  <a:pt x="6054" y="14149"/>
                </a:cubicBezTo>
                <a:cubicBezTo>
                  <a:pt x="6118" y="14178"/>
                  <a:pt x="6117" y="14182"/>
                  <a:pt x="5986" y="14280"/>
                </a:cubicBezTo>
                <a:cubicBezTo>
                  <a:pt x="5912" y="14336"/>
                  <a:pt x="5600" y="14522"/>
                  <a:pt x="5294" y="14697"/>
                </a:cubicBezTo>
                <a:cubicBezTo>
                  <a:pt x="4988" y="14871"/>
                  <a:pt x="4640" y="15087"/>
                  <a:pt x="4520" y="15177"/>
                </a:cubicBezTo>
                <a:cubicBezTo>
                  <a:pt x="4208" y="15410"/>
                  <a:pt x="3899" y="15742"/>
                  <a:pt x="3757" y="15992"/>
                </a:cubicBezTo>
                <a:cubicBezTo>
                  <a:pt x="3646" y="16185"/>
                  <a:pt x="3635" y="16220"/>
                  <a:pt x="3645" y="16365"/>
                </a:cubicBezTo>
                <a:cubicBezTo>
                  <a:pt x="3667" y="16658"/>
                  <a:pt x="3861" y="16792"/>
                  <a:pt x="4287" y="16812"/>
                </a:cubicBezTo>
                <a:cubicBezTo>
                  <a:pt x="4600" y="16826"/>
                  <a:pt x="4918" y="16765"/>
                  <a:pt x="5484" y="16573"/>
                </a:cubicBezTo>
                <a:cubicBezTo>
                  <a:pt x="6133" y="16354"/>
                  <a:pt x="6281" y="16280"/>
                  <a:pt x="6585" y="16037"/>
                </a:cubicBezTo>
                <a:cubicBezTo>
                  <a:pt x="6875" y="15806"/>
                  <a:pt x="7070" y="15673"/>
                  <a:pt x="7431" y="15462"/>
                </a:cubicBezTo>
                <a:cubicBezTo>
                  <a:pt x="7831" y="15227"/>
                  <a:pt x="8055" y="15198"/>
                  <a:pt x="8352" y="15333"/>
                </a:cubicBezTo>
                <a:cubicBezTo>
                  <a:pt x="8601" y="15448"/>
                  <a:pt x="9061" y="15605"/>
                  <a:pt x="9327" y="15667"/>
                </a:cubicBezTo>
                <a:cubicBezTo>
                  <a:pt x="9647" y="15742"/>
                  <a:pt x="10202" y="15755"/>
                  <a:pt x="10908" y="15704"/>
                </a:cubicBezTo>
                <a:cubicBezTo>
                  <a:pt x="12009" y="15624"/>
                  <a:pt x="12268" y="15648"/>
                  <a:pt x="12474" y="15848"/>
                </a:cubicBezTo>
                <a:cubicBezTo>
                  <a:pt x="12615" y="15985"/>
                  <a:pt x="12648" y="16141"/>
                  <a:pt x="12628" y="16598"/>
                </a:cubicBezTo>
                <a:cubicBezTo>
                  <a:pt x="12593" y="17388"/>
                  <a:pt x="12462" y="17731"/>
                  <a:pt x="11868" y="18606"/>
                </a:cubicBezTo>
                <a:cubicBezTo>
                  <a:pt x="11342" y="19381"/>
                  <a:pt x="10980" y="20067"/>
                  <a:pt x="10857" y="20531"/>
                </a:cubicBezTo>
                <a:cubicBezTo>
                  <a:pt x="10839" y="20602"/>
                  <a:pt x="10823" y="20752"/>
                  <a:pt x="10822" y="20865"/>
                </a:cubicBezTo>
                <a:cubicBezTo>
                  <a:pt x="10817" y="21259"/>
                  <a:pt x="10988" y="21492"/>
                  <a:pt x="11316" y="21541"/>
                </a:cubicBezTo>
                <a:cubicBezTo>
                  <a:pt x="11693" y="21598"/>
                  <a:pt x="12055" y="21390"/>
                  <a:pt x="12409" y="20917"/>
                </a:cubicBezTo>
                <a:cubicBezTo>
                  <a:pt x="12661" y="20581"/>
                  <a:pt x="12812" y="20195"/>
                  <a:pt x="12983" y="19454"/>
                </a:cubicBezTo>
                <a:cubicBezTo>
                  <a:pt x="13228" y="18389"/>
                  <a:pt x="13458" y="17720"/>
                  <a:pt x="13962" y="16582"/>
                </a:cubicBezTo>
                <a:cubicBezTo>
                  <a:pt x="14139" y="16181"/>
                  <a:pt x="14232" y="15898"/>
                  <a:pt x="14230" y="15753"/>
                </a:cubicBezTo>
                <a:cubicBezTo>
                  <a:pt x="14229" y="15618"/>
                  <a:pt x="14141" y="15410"/>
                  <a:pt x="14048" y="15312"/>
                </a:cubicBezTo>
                <a:cubicBezTo>
                  <a:pt x="13779" y="15033"/>
                  <a:pt x="13092" y="14765"/>
                  <a:pt x="12277" y="14623"/>
                </a:cubicBezTo>
                <a:cubicBezTo>
                  <a:pt x="11939" y="14564"/>
                  <a:pt x="11881" y="14560"/>
                  <a:pt x="11542" y="14583"/>
                </a:cubicBezTo>
                <a:cubicBezTo>
                  <a:pt x="10981" y="14622"/>
                  <a:pt x="10768" y="14579"/>
                  <a:pt x="10606" y="14394"/>
                </a:cubicBezTo>
                <a:cubicBezTo>
                  <a:pt x="10552" y="14331"/>
                  <a:pt x="10546" y="14287"/>
                  <a:pt x="10546" y="14011"/>
                </a:cubicBezTo>
                <a:cubicBezTo>
                  <a:pt x="10546" y="13823"/>
                  <a:pt x="10560" y="13649"/>
                  <a:pt x="10585" y="13576"/>
                </a:cubicBezTo>
                <a:cubicBezTo>
                  <a:pt x="10641" y="13411"/>
                  <a:pt x="11125" y="12696"/>
                  <a:pt x="11280" y="12548"/>
                </a:cubicBezTo>
                <a:cubicBezTo>
                  <a:pt x="11470" y="12367"/>
                  <a:pt x="11878" y="12196"/>
                  <a:pt x="12786" y="11917"/>
                </a:cubicBezTo>
                <a:cubicBezTo>
                  <a:pt x="13510" y="11695"/>
                  <a:pt x="13921" y="11592"/>
                  <a:pt x="15958" y="11121"/>
                </a:cubicBezTo>
                <a:cubicBezTo>
                  <a:pt x="16483" y="11000"/>
                  <a:pt x="16770" y="11075"/>
                  <a:pt x="17234" y="11455"/>
                </a:cubicBezTo>
                <a:cubicBezTo>
                  <a:pt x="17620" y="11771"/>
                  <a:pt x="18530" y="12302"/>
                  <a:pt x="19055" y="12517"/>
                </a:cubicBezTo>
                <a:cubicBezTo>
                  <a:pt x="19444" y="12676"/>
                  <a:pt x="19621" y="12709"/>
                  <a:pt x="20145" y="12725"/>
                </a:cubicBezTo>
                <a:cubicBezTo>
                  <a:pt x="20796" y="12745"/>
                  <a:pt x="21192" y="12671"/>
                  <a:pt x="21432" y="12480"/>
                </a:cubicBezTo>
                <a:cubicBezTo>
                  <a:pt x="21535" y="12398"/>
                  <a:pt x="21600" y="12293"/>
                  <a:pt x="21600" y="12214"/>
                </a:cubicBezTo>
                <a:cubicBezTo>
                  <a:pt x="21600" y="12109"/>
                  <a:pt x="21508" y="11944"/>
                  <a:pt x="21428" y="11908"/>
                </a:cubicBezTo>
                <a:cubicBezTo>
                  <a:pt x="21312" y="11855"/>
                  <a:pt x="20654" y="11865"/>
                  <a:pt x="20367" y="11923"/>
                </a:cubicBezTo>
                <a:cubicBezTo>
                  <a:pt x="19936" y="12011"/>
                  <a:pt x="19932" y="12011"/>
                  <a:pt x="19629" y="11841"/>
                </a:cubicBezTo>
                <a:cubicBezTo>
                  <a:pt x="19305" y="11659"/>
                  <a:pt x="18709" y="11265"/>
                  <a:pt x="18044" y="10800"/>
                </a:cubicBezTo>
                <a:cubicBezTo>
                  <a:pt x="17378" y="10333"/>
                  <a:pt x="17286" y="10276"/>
                  <a:pt x="17044" y="10179"/>
                </a:cubicBezTo>
                <a:cubicBezTo>
                  <a:pt x="16737" y="10054"/>
                  <a:pt x="16562" y="10028"/>
                  <a:pt x="16173" y="10044"/>
                </a:cubicBezTo>
                <a:cubicBezTo>
                  <a:pt x="15911" y="10055"/>
                  <a:pt x="15725" y="10082"/>
                  <a:pt x="15313" y="10172"/>
                </a:cubicBezTo>
                <a:cubicBezTo>
                  <a:pt x="14802" y="10285"/>
                  <a:pt x="14321" y="10362"/>
                  <a:pt x="13764" y="10420"/>
                </a:cubicBezTo>
                <a:cubicBezTo>
                  <a:pt x="12956" y="10505"/>
                  <a:pt x="12915" y="10503"/>
                  <a:pt x="13090" y="10387"/>
                </a:cubicBezTo>
                <a:cubicBezTo>
                  <a:pt x="13823" y="9902"/>
                  <a:pt x="13884" y="9855"/>
                  <a:pt x="14051" y="9621"/>
                </a:cubicBezTo>
                <a:cubicBezTo>
                  <a:pt x="14185" y="9433"/>
                  <a:pt x="14239" y="9413"/>
                  <a:pt x="14614" y="9416"/>
                </a:cubicBezTo>
                <a:cubicBezTo>
                  <a:pt x="14969" y="9419"/>
                  <a:pt x="15196" y="9436"/>
                  <a:pt x="16155" y="9539"/>
                </a:cubicBezTo>
                <a:cubicBezTo>
                  <a:pt x="16692" y="9596"/>
                  <a:pt x="16928" y="9608"/>
                  <a:pt x="17539" y="9609"/>
                </a:cubicBezTo>
                <a:cubicBezTo>
                  <a:pt x="18242" y="9611"/>
                  <a:pt x="18285" y="9610"/>
                  <a:pt x="18485" y="9551"/>
                </a:cubicBezTo>
                <a:cubicBezTo>
                  <a:pt x="18648" y="9503"/>
                  <a:pt x="18730" y="9458"/>
                  <a:pt x="18851" y="9355"/>
                </a:cubicBezTo>
                <a:cubicBezTo>
                  <a:pt x="19126" y="9120"/>
                  <a:pt x="19201" y="8923"/>
                  <a:pt x="19062" y="8786"/>
                </a:cubicBezTo>
                <a:cubicBezTo>
                  <a:pt x="18961" y="8685"/>
                  <a:pt x="18830" y="8695"/>
                  <a:pt x="18277" y="8841"/>
                </a:cubicBezTo>
                <a:cubicBezTo>
                  <a:pt x="17638" y="9010"/>
                  <a:pt x="17414" y="9027"/>
                  <a:pt x="16725" y="8972"/>
                </a:cubicBezTo>
                <a:cubicBezTo>
                  <a:pt x="16419" y="8948"/>
                  <a:pt x="15942" y="8894"/>
                  <a:pt x="15661" y="8850"/>
                </a:cubicBezTo>
                <a:cubicBezTo>
                  <a:pt x="15021" y="8749"/>
                  <a:pt x="14252" y="8722"/>
                  <a:pt x="13911" y="8789"/>
                </a:cubicBezTo>
                <a:cubicBezTo>
                  <a:pt x="13608" y="8848"/>
                  <a:pt x="13219" y="9025"/>
                  <a:pt x="12553" y="9401"/>
                </a:cubicBezTo>
                <a:cubicBezTo>
                  <a:pt x="12229" y="9584"/>
                  <a:pt x="11932" y="9744"/>
                  <a:pt x="11893" y="9756"/>
                </a:cubicBezTo>
                <a:cubicBezTo>
                  <a:pt x="11855" y="9769"/>
                  <a:pt x="11822" y="9789"/>
                  <a:pt x="11822" y="9802"/>
                </a:cubicBezTo>
                <a:cubicBezTo>
                  <a:pt x="11822" y="9824"/>
                  <a:pt x="11333" y="10118"/>
                  <a:pt x="11105" y="10234"/>
                </a:cubicBezTo>
                <a:cubicBezTo>
                  <a:pt x="10936" y="10319"/>
                  <a:pt x="10459" y="10524"/>
                  <a:pt x="10427" y="10524"/>
                </a:cubicBezTo>
                <a:cubicBezTo>
                  <a:pt x="10412" y="10524"/>
                  <a:pt x="10372" y="10547"/>
                  <a:pt x="10338" y="10573"/>
                </a:cubicBezTo>
                <a:cubicBezTo>
                  <a:pt x="10190" y="10689"/>
                  <a:pt x="9046" y="11298"/>
                  <a:pt x="9019" y="11274"/>
                </a:cubicBezTo>
                <a:cubicBezTo>
                  <a:pt x="8973" y="11236"/>
                  <a:pt x="9025" y="11141"/>
                  <a:pt x="9105" y="11115"/>
                </a:cubicBezTo>
                <a:cubicBezTo>
                  <a:pt x="9198" y="11085"/>
                  <a:pt x="9196" y="11025"/>
                  <a:pt x="9101" y="10971"/>
                </a:cubicBezTo>
                <a:cubicBezTo>
                  <a:pt x="9060" y="10948"/>
                  <a:pt x="9026" y="10905"/>
                  <a:pt x="9026" y="10876"/>
                </a:cubicBezTo>
                <a:cubicBezTo>
                  <a:pt x="9026" y="10783"/>
                  <a:pt x="9093" y="10614"/>
                  <a:pt x="9158" y="10549"/>
                </a:cubicBezTo>
                <a:cubicBezTo>
                  <a:pt x="9283" y="10424"/>
                  <a:pt x="9298" y="10400"/>
                  <a:pt x="9341" y="10212"/>
                </a:cubicBezTo>
                <a:cubicBezTo>
                  <a:pt x="9365" y="10108"/>
                  <a:pt x="9393" y="9993"/>
                  <a:pt x="9402" y="9958"/>
                </a:cubicBezTo>
                <a:cubicBezTo>
                  <a:pt x="9425" y="9872"/>
                  <a:pt x="9530" y="9399"/>
                  <a:pt x="9714" y="8571"/>
                </a:cubicBezTo>
                <a:cubicBezTo>
                  <a:pt x="9797" y="8197"/>
                  <a:pt x="9874" y="7863"/>
                  <a:pt x="9882" y="7828"/>
                </a:cubicBezTo>
                <a:cubicBezTo>
                  <a:pt x="9891" y="7792"/>
                  <a:pt x="9906" y="7726"/>
                  <a:pt x="9915" y="7684"/>
                </a:cubicBezTo>
                <a:cubicBezTo>
                  <a:pt x="9924" y="7641"/>
                  <a:pt x="9991" y="7341"/>
                  <a:pt x="10065" y="7016"/>
                </a:cubicBezTo>
                <a:cubicBezTo>
                  <a:pt x="10139" y="6691"/>
                  <a:pt x="10226" y="6305"/>
                  <a:pt x="10259" y="6156"/>
                </a:cubicBezTo>
                <a:cubicBezTo>
                  <a:pt x="10310" y="5922"/>
                  <a:pt x="10459" y="5262"/>
                  <a:pt x="10757" y="3946"/>
                </a:cubicBezTo>
                <a:cubicBezTo>
                  <a:pt x="10800" y="3755"/>
                  <a:pt x="10848" y="3580"/>
                  <a:pt x="10865" y="3554"/>
                </a:cubicBezTo>
                <a:cubicBezTo>
                  <a:pt x="10881" y="3529"/>
                  <a:pt x="10934" y="3362"/>
                  <a:pt x="10979" y="3184"/>
                </a:cubicBezTo>
                <a:cubicBezTo>
                  <a:pt x="11028" y="2992"/>
                  <a:pt x="11079" y="2850"/>
                  <a:pt x="11105" y="2838"/>
                </a:cubicBezTo>
                <a:cubicBezTo>
                  <a:pt x="11128" y="2827"/>
                  <a:pt x="11225" y="2813"/>
                  <a:pt x="11320" y="2804"/>
                </a:cubicBezTo>
                <a:cubicBezTo>
                  <a:pt x="11583" y="2780"/>
                  <a:pt x="11852" y="2654"/>
                  <a:pt x="11943" y="2510"/>
                </a:cubicBezTo>
                <a:cubicBezTo>
                  <a:pt x="12050" y="2345"/>
                  <a:pt x="12046" y="2108"/>
                  <a:pt x="11936" y="1929"/>
                </a:cubicBezTo>
                <a:cubicBezTo>
                  <a:pt x="11842" y="1774"/>
                  <a:pt x="11619" y="1595"/>
                  <a:pt x="11413" y="1509"/>
                </a:cubicBezTo>
                <a:cubicBezTo>
                  <a:pt x="11192" y="1418"/>
                  <a:pt x="11181" y="1404"/>
                  <a:pt x="11241" y="1347"/>
                </a:cubicBezTo>
                <a:cubicBezTo>
                  <a:pt x="11269" y="1321"/>
                  <a:pt x="11330" y="1301"/>
                  <a:pt x="11381" y="1301"/>
                </a:cubicBezTo>
                <a:cubicBezTo>
                  <a:pt x="11507" y="1301"/>
                  <a:pt x="11721" y="1207"/>
                  <a:pt x="11793" y="1121"/>
                </a:cubicBezTo>
                <a:cubicBezTo>
                  <a:pt x="11826" y="1081"/>
                  <a:pt x="11870" y="990"/>
                  <a:pt x="11890" y="919"/>
                </a:cubicBezTo>
                <a:cubicBezTo>
                  <a:pt x="11971" y="618"/>
                  <a:pt x="11751" y="217"/>
                  <a:pt x="11420" y="59"/>
                </a:cubicBezTo>
                <a:cubicBezTo>
                  <a:pt x="11306" y="4"/>
                  <a:pt x="11263" y="-2"/>
                  <a:pt x="10875" y="0"/>
                </a:cubicBezTo>
                <a:close/>
                <a:moveTo>
                  <a:pt x="9678" y="4610"/>
                </a:moveTo>
                <a:cubicBezTo>
                  <a:pt x="9668" y="4590"/>
                  <a:pt x="9662" y="4596"/>
                  <a:pt x="9660" y="4626"/>
                </a:cubicBezTo>
                <a:cubicBezTo>
                  <a:pt x="9659" y="4653"/>
                  <a:pt x="9664" y="4668"/>
                  <a:pt x="9674" y="4659"/>
                </a:cubicBezTo>
                <a:cubicBezTo>
                  <a:pt x="9684" y="4651"/>
                  <a:pt x="9687" y="4629"/>
                  <a:pt x="9678" y="461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01" name="Blood Doping"/>
          <p:cNvSpPr txBox="1"/>
          <p:nvPr/>
        </p:nvSpPr>
        <p:spPr>
          <a:xfrm>
            <a:off x="5158069" y="731155"/>
            <a:ext cx="355065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Blood </a:t>
            </a:r>
            <a:r>
              <a:rPr lang="en-AU" dirty="0"/>
              <a:t>d</a:t>
            </a:r>
            <a:r>
              <a:rPr dirty="0"/>
              <a:t>oping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8" grpId="0" build="p" bldLvl="5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1342</Words>
  <Application>Microsoft Office PowerPoint</Application>
  <PresentationFormat>Custom</PresentationFormat>
  <Paragraphs>175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Nadine Wild</cp:lastModifiedBy>
  <cp:revision>2</cp:revision>
  <dcterms:modified xsi:type="dcterms:W3CDTF">2026-07-15T08:05:11Z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2025-10-25T05:26:42Z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c7e1a2ea-4096-4dbb-85bb-64d84c8da14d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