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78E4DE-28EB-428D-92CA-E5812A2D94E6}" v="40" dt="2025-10-26T06:36:04.23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8"/>
    <p:restoredTop sz="94661"/>
  </p:normalViewPr>
  <p:slideViewPr>
    <p:cSldViewPr snapToGrid="0" snapToObjects="1">
      <p:cViewPr varScale="1">
        <p:scale>
          <a:sx n="37" d="100"/>
          <a:sy n="37" d="100"/>
        </p:scale>
        <p:origin x="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7" name="Shape 12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person sitting on the floor&#10;&#10;AI-generated content may be incorrect.">
            <a:extLst>
              <a:ext uri="{FF2B5EF4-FFF2-40B4-BE49-F238E27FC236}">
                <a16:creationId xmlns:a16="http://schemas.microsoft.com/office/drawing/2014/main" id="{BAEA7FE4-4247-CE79-9635-8381AB5330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11.jpg" descr="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413093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2FDFF"/>
              </a:buClr>
            </a:lvl1pPr>
            <a:lvl2pPr>
              <a:buClr>
                <a:srgbClr val="02FDFF"/>
              </a:buClr>
            </a:lvl2pPr>
            <a:lvl3pPr>
              <a:buClr>
                <a:srgbClr val="02FDFF"/>
              </a:buClr>
            </a:lvl3pPr>
            <a:lvl4pPr>
              <a:buClr>
                <a:srgbClr val="02FDFF"/>
              </a:buClr>
            </a:lvl4pPr>
            <a:lvl5pPr>
              <a:buClr>
                <a:srgbClr val="02FDFF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3" descr="A blue light on a black background&#10;&#10;AI-generated content may be incorrect.">
            <a:extLst>
              <a:ext uri="{FF2B5EF4-FFF2-40B4-BE49-F238E27FC236}">
                <a16:creationId xmlns:a16="http://schemas.microsoft.com/office/drawing/2014/main" id="{1B985CB7-B806-972E-C143-9C3CBDBD44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0" y="-523875"/>
            <a:ext cx="13698538" cy="3887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11.jpg" descr="MONKEY-header_COLOURS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00" y="1143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F0AB2B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F0AB2B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4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7" name="Picture 3" descr="A person sitting on the floor&#10;&#10;AI-generated content may be incorrect.">
            <a:extLst>
              <a:ext uri="{FF2B5EF4-FFF2-40B4-BE49-F238E27FC236}">
                <a16:creationId xmlns:a16="http://schemas.microsoft.com/office/drawing/2014/main" id="{0E9E01D5-8AD6-40F9-6708-CCB47E68817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889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333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78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222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67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11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560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00500" marR="0" indent="-444500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6E5C65-A793-6EF8-A224-1E2232892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5832475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Effective use of warm up and cool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3748C-302C-D8B4-45AD-BA8AA3BF2B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980488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rPr>
              <a:t>1.3.6  Physical training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Warm Up"/>
          <p:cNvSpPr txBox="1"/>
          <p:nvPr/>
        </p:nvSpPr>
        <p:spPr>
          <a:xfrm>
            <a:off x="3391422" y="850222"/>
            <a:ext cx="212878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Warm Up</a:t>
            </a:r>
          </a:p>
        </p:txBody>
      </p:sp>
      <p:sp>
        <p:nvSpPr>
          <p:cNvPr id="131" name="Stretching"/>
          <p:cNvSpPr txBox="1"/>
          <p:nvPr/>
        </p:nvSpPr>
        <p:spPr>
          <a:xfrm>
            <a:off x="824958" y="2030008"/>
            <a:ext cx="238526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Stretching</a:t>
            </a:r>
          </a:p>
        </p:txBody>
      </p:sp>
      <p:sp>
        <p:nvSpPr>
          <p:cNvPr id="132" name="Skill"/>
          <p:cNvSpPr txBox="1"/>
          <p:nvPr/>
        </p:nvSpPr>
        <p:spPr>
          <a:xfrm>
            <a:off x="10458182" y="2580575"/>
            <a:ext cx="105157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Skill</a:t>
            </a:r>
          </a:p>
        </p:txBody>
      </p:sp>
      <p:sp>
        <p:nvSpPr>
          <p:cNvPr id="133" name="Mental Rehearsal"/>
          <p:cNvSpPr txBox="1"/>
          <p:nvPr/>
        </p:nvSpPr>
        <p:spPr>
          <a:xfrm>
            <a:off x="461602" y="6552522"/>
            <a:ext cx="3898503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Mental Rehearsal</a:t>
            </a:r>
          </a:p>
        </p:txBody>
      </p:sp>
      <p:sp>
        <p:nvSpPr>
          <p:cNvPr id="134" name="Cool Down"/>
          <p:cNvSpPr txBox="1"/>
          <p:nvPr/>
        </p:nvSpPr>
        <p:spPr>
          <a:xfrm>
            <a:off x="3061421" y="8145233"/>
            <a:ext cx="2513509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Cool Down</a:t>
            </a:r>
          </a:p>
        </p:txBody>
      </p:sp>
      <p:sp>
        <p:nvSpPr>
          <p:cNvPr id="135" name="Eat"/>
          <p:cNvSpPr txBox="1"/>
          <p:nvPr/>
        </p:nvSpPr>
        <p:spPr>
          <a:xfrm>
            <a:off x="6247715" y="2580575"/>
            <a:ext cx="820738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Eat</a:t>
            </a:r>
          </a:p>
        </p:txBody>
      </p:sp>
      <p:sp>
        <p:nvSpPr>
          <p:cNvPr id="136" name="Water"/>
          <p:cNvSpPr txBox="1"/>
          <p:nvPr/>
        </p:nvSpPr>
        <p:spPr>
          <a:xfrm>
            <a:off x="6490892" y="6808142"/>
            <a:ext cx="138499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Water</a:t>
            </a:r>
          </a:p>
        </p:txBody>
      </p:sp>
      <p:sp>
        <p:nvSpPr>
          <p:cNvPr id="137" name="Rest"/>
          <p:cNvSpPr txBox="1"/>
          <p:nvPr/>
        </p:nvSpPr>
        <p:spPr>
          <a:xfrm>
            <a:off x="10019609" y="6414880"/>
            <a:ext cx="1102866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Rest</a:t>
            </a:r>
          </a:p>
        </p:txBody>
      </p:sp>
      <p:sp>
        <p:nvSpPr>
          <p:cNvPr id="138" name="Plunge Pools"/>
          <p:cNvSpPr txBox="1"/>
          <p:nvPr/>
        </p:nvSpPr>
        <p:spPr>
          <a:xfrm>
            <a:off x="7740379" y="8322202"/>
            <a:ext cx="3026470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Plunge Pools</a:t>
            </a:r>
          </a:p>
        </p:txBody>
      </p:sp>
      <p:sp>
        <p:nvSpPr>
          <p:cNvPr id="139" name="Compression Garments"/>
          <p:cNvSpPr txBox="1"/>
          <p:nvPr/>
        </p:nvSpPr>
        <p:spPr>
          <a:xfrm>
            <a:off x="6979480" y="1322136"/>
            <a:ext cx="5334794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solidFill>
                  <a:schemeClr val="tx1"/>
                </a:solidFill>
                <a:latin typeface="Helvetica"/>
                <a:ea typeface="Helvetica"/>
                <a:cs typeface="Helvetica"/>
                <a:sym typeface="Helvetica"/>
              </a:rPr>
              <a:t>Compression Garments</a:t>
            </a:r>
          </a:p>
        </p:txBody>
      </p:sp>
      <p:sp>
        <p:nvSpPr>
          <p:cNvPr id="140" name="Effective use of warm up and cool down"/>
          <p:cNvSpPr txBox="1"/>
          <p:nvPr/>
        </p:nvSpPr>
        <p:spPr>
          <a:xfrm>
            <a:off x="2523746" y="4548506"/>
            <a:ext cx="7957307" cy="656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2FDFF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chemeClr val="bg2">
                    <a:lumMod val="90000"/>
                  </a:schemeClr>
                </a:solidFill>
              </a:rPr>
              <a:t>Effective use of warm up and cool down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5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6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7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8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9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1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1" animBg="1" advAuto="0"/>
      <p:bldP spid="131" grpId="3" animBg="1" advAuto="0"/>
      <p:bldP spid="132" grpId="5" animBg="1" advAuto="0"/>
      <p:bldP spid="133" grpId="7" animBg="1" advAuto="0"/>
      <p:bldP spid="134" grpId="9" animBg="1" advAuto="0"/>
      <p:bldP spid="135" grpId="4" animBg="1" advAuto="0"/>
      <p:bldP spid="136" grpId="8" animBg="1" advAuto="0"/>
      <p:bldP spid="137" grpId="6" animBg="1" advAuto="0"/>
      <p:bldP spid="138" grpId="10" animBg="1" advAuto="0"/>
      <p:bldP spid="139" grpId="2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arm Up - There are 4 stages.…"/>
          <p:cNvSpPr txBox="1">
            <a:spLocks noGrp="1"/>
          </p:cNvSpPr>
          <p:nvPr>
            <p:ph type="body" idx="1"/>
          </p:nvPr>
        </p:nvSpPr>
        <p:spPr>
          <a:xfrm>
            <a:off x="972163" y="2373767"/>
            <a:ext cx="8390516" cy="7125790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marL="0" indent="0" defTabSz="572516">
              <a:spcBef>
                <a:spcPts val="1600"/>
              </a:spcBef>
              <a:buClrTx/>
              <a:buSzTx/>
              <a:buNone/>
              <a:defRPr sz="3920" b="1">
                <a:solidFill>
                  <a:srgbClr val="02FDFF"/>
                </a:solidFill>
              </a:defRPr>
            </a:pPr>
            <a:r>
              <a:rPr dirty="0">
                <a:solidFill>
                  <a:schemeClr val="bg1">
                    <a:lumMod val="65000"/>
                  </a:schemeClr>
                </a:solidFill>
              </a:rPr>
              <a:t>Warm Up - There are 4 stages. </a:t>
            </a:r>
          </a:p>
          <a:p>
            <a:pPr marL="1344168" lvl="2" indent="-771652" defTabSz="572516">
              <a:spcBef>
                <a:spcPts val="1600"/>
              </a:spcBef>
              <a:buClr>
                <a:schemeClr val="bg1">
                  <a:lumMod val="75000"/>
                </a:schemeClr>
              </a:buClr>
              <a:buSzPct val="100000"/>
              <a:buFont typeface="+mj-lt"/>
              <a:buAutoNum type="arabicPeriod"/>
              <a:defRPr sz="3920"/>
            </a:pPr>
            <a:r>
              <a:rPr dirty="0"/>
              <a:t>Pulse raising </a:t>
            </a: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exercise</a:t>
            </a:r>
            <a:r>
              <a:rPr dirty="0"/>
              <a:t> - increase the heart rate and oxygen supply gradually.</a:t>
            </a:r>
          </a:p>
          <a:p>
            <a:pPr marL="1344168" lvl="2" indent="-771652" defTabSz="572516">
              <a:spcBef>
                <a:spcPts val="1600"/>
              </a:spcBef>
              <a:buClr>
                <a:schemeClr val="bg1">
                  <a:lumMod val="75000"/>
                </a:schemeClr>
              </a:buClr>
              <a:buSzPct val="100000"/>
              <a:buFont typeface="Lucida Grande"/>
              <a:buAutoNum type="arabicPeriod"/>
              <a:defRPr sz="392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Stretching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  <a:p>
            <a:pPr marL="1344168" lvl="2" indent="-771652" defTabSz="572516">
              <a:spcBef>
                <a:spcPts val="1600"/>
              </a:spcBef>
              <a:buClr>
                <a:schemeClr val="bg1">
                  <a:lumMod val="75000"/>
                </a:schemeClr>
              </a:buClr>
              <a:buSzPct val="100000"/>
              <a:buFont typeface="Lucida Grande"/>
              <a:buAutoNum type="arabicPeriod"/>
              <a:defRPr sz="392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Skill based</a:t>
            </a:r>
            <a:r>
              <a:rPr lang="en-AU" b="1" dirty="0">
                <a:solidFill>
                  <a:schemeClr val="bg1">
                    <a:lumMod val="65000"/>
                  </a:schemeClr>
                </a:solidFill>
              </a:rPr>
              <a:t>.</a:t>
            </a: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 practices/</a:t>
            </a:r>
            <a:r>
              <a:rPr b="1" dirty="0" err="1">
                <a:solidFill>
                  <a:schemeClr val="bg1">
                    <a:lumMod val="65000"/>
                  </a:schemeClr>
                </a:solidFill>
              </a:rPr>
              <a:t>familiarisation</a:t>
            </a:r>
            <a:r>
              <a:rPr dirty="0">
                <a:solidFill>
                  <a:schemeClr val="bg2">
                    <a:lumMod val="90000"/>
                  </a:schemeClr>
                </a:solidFill>
              </a:rPr>
              <a:t> </a:t>
            </a:r>
            <a:r>
              <a:rPr dirty="0"/>
              <a:t>- </a:t>
            </a:r>
            <a:r>
              <a:rPr dirty="0" err="1"/>
              <a:t>Practise</a:t>
            </a:r>
            <a:r>
              <a:rPr dirty="0"/>
              <a:t> the skills you will use in the activity.</a:t>
            </a:r>
          </a:p>
          <a:p>
            <a:pPr marL="1344168" lvl="2" indent="-771652" defTabSz="572516">
              <a:spcBef>
                <a:spcPts val="1600"/>
              </a:spcBef>
              <a:buClr>
                <a:schemeClr val="bg1">
                  <a:lumMod val="75000"/>
                </a:schemeClr>
              </a:buClr>
              <a:buSzPct val="100000"/>
              <a:buFont typeface="Lucida Grande"/>
              <a:buAutoNum type="arabicPeriod"/>
              <a:defRPr sz="392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Mental rehearsal </a:t>
            </a:r>
            <a:r>
              <a:rPr dirty="0"/>
              <a:t>- </a:t>
            </a:r>
            <a:r>
              <a:rPr dirty="0" err="1"/>
              <a:t>visualisation</a:t>
            </a:r>
            <a:r>
              <a:rPr dirty="0"/>
              <a:t> of performance and desired outcome.</a:t>
            </a:r>
          </a:p>
        </p:txBody>
      </p:sp>
      <p:pic>
        <p:nvPicPr>
          <p:cNvPr id="143" name="Carlos Tevez.jpg" descr="Carlos Tevez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9373" y="2826055"/>
            <a:ext cx="3045709" cy="4536976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Warm Up"/>
          <p:cNvSpPr txBox="1"/>
          <p:nvPr/>
        </p:nvSpPr>
        <p:spPr>
          <a:xfrm>
            <a:off x="5684656" y="800167"/>
            <a:ext cx="249747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Warm </a:t>
            </a:r>
            <a:r>
              <a:rPr lang="en-AU" dirty="0"/>
              <a:t>u</a:t>
            </a:r>
            <a:r>
              <a:rPr dirty="0"/>
              <a:t>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1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here are a number of benefits to warming up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86715" indent="-386715" defTabSz="508254">
              <a:spcBef>
                <a:spcPts val="1400"/>
              </a:spcBef>
              <a:defRPr sz="3132"/>
            </a:pPr>
            <a:r>
              <a:rPr dirty="0"/>
              <a:t>There are a number of benefits to warming up: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Increases blood and oxygen flow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to the muscles.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dirty="0"/>
              <a:t>Body temperature increased.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Prevention of injury</a:t>
            </a:r>
            <a:r>
              <a:rPr dirty="0"/>
              <a:t>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Psychological preparation </a:t>
            </a:r>
            <a:br>
              <a:rPr dirty="0"/>
            </a:br>
            <a:r>
              <a:rPr dirty="0"/>
              <a:t>for activities.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Increases muscle flexibility </a:t>
            </a:r>
            <a:br>
              <a:rPr b="1" dirty="0">
                <a:solidFill>
                  <a:srgbClr val="02FDFF"/>
                </a:solidFill>
              </a:rPr>
            </a:br>
            <a:r>
              <a:rPr dirty="0"/>
              <a:t>and warms the muscles.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Range</a:t>
            </a:r>
            <a:r>
              <a:rPr dirty="0"/>
              <a:t> of movement increases.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Rehearsal</a:t>
            </a:r>
            <a:r>
              <a:rPr dirty="0"/>
              <a:t> of the skills through a </a:t>
            </a:r>
            <a:br>
              <a:rPr dirty="0"/>
            </a:br>
            <a:r>
              <a:rPr dirty="0"/>
              <a:t>full range of movement.</a:t>
            </a:r>
          </a:p>
          <a:p>
            <a:pPr marL="773430" lvl="1" indent="-386715" defTabSz="508254">
              <a:spcBef>
                <a:spcPts val="1400"/>
              </a:spcBef>
              <a:defRPr sz="3132"/>
            </a:pPr>
            <a:r>
              <a:rPr dirty="0"/>
              <a:t>Helps </a:t>
            </a: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improve performance</a:t>
            </a:r>
            <a:r>
              <a:rPr dirty="0"/>
              <a:t>.</a:t>
            </a:r>
          </a:p>
        </p:txBody>
      </p:sp>
      <p:pic>
        <p:nvPicPr>
          <p:cNvPr id="147" name="Muscle man - Running.jpg" descr="Muscle man - Running.jpg"/>
          <p:cNvPicPr>
            <a:picLocks noChangeAspect="1"/>
          </p:cNvPicPr>
          <p:nvPr/>
        </p:nvPicPr>
        <p:blipFill>
          <a:blip r:embed="rId2"/>
          <a:srcRect l="12891" t="2801" r="23998" b="2345"/>
          <a:stretch>
            <a:fillRect/>
          </a:stretch>
        </p:blipFill>
        <p:spPr>
          <a:xfrm>
            <a:off x="8414890" y="3573071"/>
            <a:ext cx="3853118" cy="57911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7" h="21563" extrusionOk="0">
                <a:moveTo>
                  <a:pt x="17075" y="0"/>
                </a:moveTo>
                <a:cubicBezTo>
                  <a:pt x="16933" y="1"/>
                  <a:pt x="16808" y="11"/>
                  <a:pt x="16717" y="30"/>
                </a:cubicBezTo>
                <a:cubicBezTo>
                  <a:pt x="16388" y="97"/>
                  <a:pt x="16090" y="216"/>
                  <a:pt x="15857" y="372"/>
                </a:cubicBezTo>
                <a:cubicBezTo>
                  <a:pt x="15302" y="745"/>
                  <a:pt x="15176" y="1258"/>
                  <a:pt x="15491" y="1863"/>
                </a:cubicBezTo>
                <a:cubicBezTo>
                  <a:pt x="15556" y="1987"/>
                  <a:pt x="15612" y="2132"/>
                  <a:pt x="15616" y="2184"/>
                </a:cubicBezTo>
                <a:cubicBezTo>
                  <a:pt x="15620" y="2266"/>
                  <a:pt x="15605" y="2287"/>
                  <a:pt x="15503" y="2350"/>
                </a:cubicBezTo>
                <a:cubicBezTo>
                  <a:pt x="15267" y="2494"/>
                  <a:pt x="14617" y="2549"/>
                  <a:pt x="14346" y="2447"/>
                </a:cubicBezTo>
                <a:cubicBezTo>
                  <a:pt x="14271" y="2419"/>
                  <a:pt x="14185" y="2371"/>
                  <a:pt x="14153" y="2339"/>
                </a:cubicBezTo>
                <a:cubicBezTo>
                  <a:pt x="14090" y="2276"/>
                  <a:pt x="14076" y="2262"/>
                  <a:pt x="13885" y="2035"/>
                </a:cubicBezTo>
                <a:cubicBezTo>
                  <a:pt x="13620" y="1718"/>
                  <a:pt x="13289" y="1490"/>
                  <a:pt x="12906" y="1360"/>
                </a:cubicBezTo>
                <a:cubicBezTo>
                  <a:pt x="12604" y="1257"/>
                  <a:pt x="12208" y="1229"/>
                  <a:pt x="11515" y="1262"/>
                </a:cubicBezTo>
                <a:cubicBezTo>
                  <a:pt x="11242" y="1275"/>
                  <a:pt x="11149" y="1270"/>
                  <a:pt x="10833" y="1221"/>
                </a:cubicBezTo>
                <a:cubicBezTo>
                  <a:pt x="10159" y="1116"/>
                  <a:pt x="10043" y="1114"/>
                  <a:pt x="9302" y="1191"/>
                </a:cubicBezTo>
                <a:cubicBezTo>
                  <a:pt x="9119" y="1210"/>
                  <a:pt x="8573" y="1236"/>
                  <a:pt x="8088" y="1249"/>
                </a:cubicBezTo>
                <a:cubicBezTo>
                  <a:pt x="6980" y="1279"/>
                  <a:pt x="6941" y="1283"/>
                  <a:pt x="6714" y="1368"/>
                </a:cubicBezTo>
                <a:cubicBezTo>
                  <a:pt x="6335" y="1512"/>
                  <a:pt x="5037" y="2339"/>
                  <a:pt x="4391" y="2849"/>
                </a:cubicBezTo>
                <a:cubicBezTo>
                  <a:pt x="3967" y="3184"/>
                  <a:pt x="3565" y="3457"/>
                  <a:pt x="3192" y="3668"/>
                </a:cubicBezTo>
                <a:cubicBezTo>
                  <a:pt x="3021" y="3764"/>
                  <a:pt x="2990" y="3774"/>
                  <a:pt x="2809" y="3779"/>
                </a:cubicBezTo>
                <a:cubicBezTo>
                  <a:pt x="2564" y="3785"/>
                  <a:pt x="2374" y="3813"/>
                  <a:pt x="2116" y="3881"/>
                </a:cubicBezTo>
                <a:cubicBezTo>
                  <a:pt x="2005" y="3909"/>
                  <a:pt x="1876" y="3940"/>
                  <a:pt x="1830" y="3949"/>
                </a:cubicBezTo>
                <a:cubicBezTo>
                  <a:pt x="1685" y="3975"/>
                  <a:pt x="1438" y="4091"/>
                  <a:pt x="1418" y="4142"/>
                </a:cubicBezTo>
                <a:cubicBezTo>
                  <a:pt x="1355" y="4297"/>
                  <a:pt x="1448" y="4720"/>
                  <a:pt x="1568" y="4831"/>
                </a:cubicBezTo>
                <a:cubicBezTo>
                  <a:pt x="1622" y="4880"/>
                  <a:pt x="1628" y="4900"/>
                  <a:pt x="1597" y="4925"/>
                </a:cubicBezTo>
                <a:cubicBezTo>
                  <a:pt x="1575" y="4943"/>
                  <a:pt x="1565" y="4985"/>
                  <a:pt x="1575" y="5018"/>
                </a:cubicBezTo>
                <a:cubicBezTo>
                  <a:pt x="1585" y="5052"/>
                  <a:pt x="1604" y="5110"/>
                  <a:pt x="1615" y="5147"/>
                </a:cubicBezTo>
                <a:cubicBezTo>
                  <a:pt x="1626" y="5184"/>
                  <a:pt x="1640" y="5233"/>
                  <a:pt x="1648" y="5259"/>
                </a:cubicBezTo>
                <a:cubicBezTo>
                  <a:pt x="1667" y="5322"/>
                  <a:pt x="1792" y="5351"/>
                  <a:pt x="2113" y="5366"/>
                </a:cubicBezTo>
                <a:lnTo>
                  <a:pt x="2379" y="5377"/>
                </a:lnTo>
                <a:lnTo>
                  <a:pt x="2751" y="5255"/>
                </a:lnTo>
                <a:cubicBezTo>
                  <a:pt x="3099" y="5140"/>
                  <a:pt x="3139" y="5120"/>
                  <a:pt x="3374" y="4940"/>
                </a:cubicBezTo>
                <a:cubicBezTo>
                  <a:pt x="3512" y="4834"/>
                  <a:pt x="3664" y="4695"/>
                  <a:pt x="3711" y="4633"/>
                </a:cubicBezTo>
                <a:cubicBezTo>
                  <a:pt x="3767" y="4557"/>
                  <a:pt x="3858" y="4486"/>
                  <a:pt x="3985" y="4420"/>
                </a:cubicBezTo>
                <a:cubicBezTo>
                  <a:pt x="4090" y="4365"/>
                  <a:pt x="4363" y="4208"/>
                  <a:pt x="4592" y="4070"/>
                </a:cubicBezTo>
                <a:cubicBezTo>
                  <a:pt x="5060" y="3788"/>
                  <a:pt x="5145" y="3743"/>
                  <a:pt x="5822" y="3437"/>
                </a:cubicBezTo>
                <a:cubicBezTo>
                  <a:pt x="6454" y="3152"/>
                  <a:pt x="6867" y="2932"/>
                  <a:pt x="7262" y="2670"/>
                </a:cubicBezTo>
                <a:cubicBezTo>
                  <a:pt x="7475" y="2529"/>
                  <a:pt x="7598" y="2462"/>
                  <a:pt x="7627" y="2472"/>
                </a:cubicBezTo>
                <a:cubicBezTo>
                  <a:pt x="7797" y="2534"/>
                  <a:pt x="8324" y="2634"/>
                  <a:pt x="8620" y="2660"/>
                </a:cubicBezTo>
                <a:cubicBezTo>
                  <a:pt x="9122" y="2704"/>
                  <a:pt x="10084" y="2760"/>
                  <a:pt x="10336" y="2760"/>
                </a:cubicBezTo>
                <a:cubicBezTo>
                  <a:pt x="10495" y="2760"/>
                  <a:pt x="10558" y="2768"/>
                  <a:pt x="10571" y="2791"/>
                </a:cubicBezTo>
                <a:cubicBezTo>
                  <a:pt x="10589" y="2823"/>
                  <a:pt x="10402" y="3027"/>
                  <a:pt x="9989" y="3425"/>
                </a:cubicBezTo>
                <a:cubicBezTo>
                  <a:pt x="9881" y="3529"/>
                  <a:pt x="9695" y="3744"/>
                  <a:pt x="9577" y="3903"/>
                </a:cubicBezTo>
                <a:cubicBezTo>
                  <a:pt x="9459" y="4061"/>
                  <a:pt x="9287" y="4292"/>
                  <a:pt x="9196" y="4414"/>
                </a:cubicBezTo>
                <a:cubicBezTo>
                  <a:pt x="8986" y="4693"/>
                  <a:pt x="8867" y="4936"/>
                  <a:pt x="8657" y="5512"/>
                </a:cubicBezTo>
                <a:cubicBezTo>
                  <a:pt x="8460" y="6053"/>
                  <a:pt x="8441" y="6125"/>
                  <a:pt x="8352" y="6700"/>
                </a:cubicBezTo>
                <a:cubicBezTo>
                  <a:pt x="8281" y="7157"/>
                  <a:pt x="8184" y="7462"/>
                  <a:pt x="8039" y="7674"/>
                </a:cubicBezTo>
                <a:cubicBezTo>
                  <a:pt x="7987" y="7750"/>
                  <a:pt x="7844" y="7869"/>
                  <a:pt x="7605" y="8033"/>
                </a:cubicBezTo>
                <a:cubicBezTo>
                  <a:pt x="7067" y="8402"/>
                  <a:pt x="6797" y="8639"/>
                  <a:pt x="6613" y="8909"/>
                </a:cubicBezTo>
                <a:cubicBezTo>
                  <a:pt x="6262" y="9422"/>
                  <a:pt x="6187" y="9816"/>
                  <a:pt x="6342" y="10344"/>
                </a:cubicBezTo>
                <a:cubicBezTo>
                  <a:pt x="6399" y="10536"/>
                  <a:pt x="6397" y="10556"/>
                  <a:pt x="6345" y="10699"/>
                </a:cubicBezTo>
                <a:cubicBezTo>
                  <a:pt x="6294" y="10834"/>
                  <a:pt x="5963" y="11303"/>
                  <a:pt x="5775" y="11506"/>
                </a:cubicBezTo>
                <a:cubicBezTo>
                  <a:pt x="5688" y="11599"/>
                  <a:pt x="5490" y="11876"/>
                  <a:pt x="5343" y="12106"/>
                </a:cubicBezTo>
                <a:cubicBezTo>
                  <a:pt x="5230" y="12282"/>
                  <a:pt x="5125" y="12490"/>
                  <a:pt x="4871" y="13028"/>
                </a:cubicBezTo>
                <a:cubicBezTo>
                  <a:pt x="4649" y="13500"/>
                  <a:pt x="4308" y="13945"/>
                  <a:pt x="3990" y="14182"/>
                </a:cubicBezTo>
                <a:cubicBezTo>
                  <a:pt x="3515" y="14535"/>
                  <a:pt x="2854" y="15074"/>
                  <a:pt x="2663" y="15263"/>
                </a:cubicBezTo>
                <a:cubicBezTo>
                  <a:pt x="2306" y="15617"/>
                  <a:pt x="2176" y="15841"/>
                  <a:pt x="2131" y="16187"/>
                </a:cubicBezTo>
                <a:cubicBezTo>
                  <a:pt x="2114" y="16317"/>
                  <a:pt x="2070" y="16499"/>
                  <a:pt x="2031" y="16590"/>
                </a:cubicBezTo>
                <a:cubicBezTo>
                  <a:pt x="1993" y="16682"/>
                  <a:pt x="1954" y="16782"/>
                  <a:pt x="1945" y="16812"/>
                </a:cubicBezTo>
                <a:cubicBezTo>
                  <a:pt x="1936" y="16843"/>
                  <a:pt x="1899" y="16928"/>
                  <a:pt x="1865" y="17001"/>
                </a:cubicBezTo>
                <a:cubicBezTo>
                  <a:pt x="1831" y="17075"/>
                  <a:pt x="1779" y="17204"/>
                  <a:pt x="1748" y="17289"/>
                </a:cubicBezTo>
                <a:cubicBezTo>
                  <a:pt x="1634" y="17599"/>
                  <a:pt x="1456" y="18003"/>
                  <a:pt x="1391" y="18101"/>
                </a:cubicBezTo>
                <a:cubicBezTo>
                  <a:pt x="1212" y="18368"/>
                  <a:pt x="1121" y="18478"/>
                  <a:pt x="1054" y="18506"/>
                </a:cubicBezTo>
                <a:cubicBezTo>
                  <a:pt x="966" y="18543"/>
                  <a:pt x="720" y="18601"/>
                  <a:pt x="576" y="18621"/>
                </a:cubicBezTo>
                <a:cubicBezTo>
                  <a:pt x="422" y="18642"/>
                  <a:pt x="197" y="18717"/>
                  <a:pt x="91" y="18783"/>
                </a:cubicBezTo>
                <a:cubicBezTo>
                  <a:pt x="-78" y="18889"/>
                  <a:pt x="-9" y="19098"/>
                  <a:pt x="288" y="19388"/>
                </a:cubicBezTo>
                <a:cubicBezTo>
                  <a:pt x="568" y="19661"/>
                  <a:pt x="590" y="19694"/>
                  <a:pt x="614" y="19862"/>
                </a:cubicBezTo>
                <a:cubicBezTo>
                  <a:pt x="626" y="19949"/>
                  <a:pt x="659" y="20104"/>
                  <a:pt x="687" y="20205"/>
                </a:cubicBezTo>
                <a:cubicBezTo>
                  <a:pt x="717" y="20317"/>
                  <a:pt x="728" y="20433"/>
                  <a:pt x="715" y="20503"/>
                </a:cubicBezTo>
                <a:cubicBezTo>
                  <a:pt x="689" y="20647"/>
                  <a:pt x="748" y="20896"/>
                  <a:pt x="833" y="21007"/>
                </a:cubicBezTo>
                <a:cubicBezTo>
                  <a:pt x="868" y="21053"/>
                  <a:pt x="950" y="21112"/>
                  <a:pt x="1015" y="21137"/>
                </a:cubicBezTo>
                <a:cubicBezTo>
                  <a:pt x="1079" y="21163"/>
                  <a:pt x="1132" y="21203"/>
                  <a:pt x="1132" y="21225"/>
                </a:cubicBezTo>
                <a:cubicBezTo>
                  <a:pt x="1132" y="21285"/>
                  <a:pt x="1367" y="21475"/>
                  <a:pt x="1497" y="21522"/>
                </a:cubicBezTo>
                <a:cubicBezTo>
                  <a:pt x="1710" y="21597"/>
                  <a:pt x="1906" y="21566"/>
                  <a:pt x="1947" y="21451"/>
                </a:cubicBezTo>
                <a:cubicBezTo>
                  <a:pt x="1962" y="21408"/>
                  <a:pt x="1941" y="21373"/>
                  <a:pt x="1863" y="21307"/>
                </a:cubicBezTo>
                <a:cubicBezTo>
                  <a:pt x="1776" y="21234"/>
                  <a:pt x="1764" y="21208"/>
                  <a:pt x="1781" y="21140"/>
                </a:cubicBezTo>
                <a:cubicBezTo>
                  <a:pt x="1793" y="21091"/>
                  <a:pt x="1782" y="21026"/>
                  <a:pt x="1752" y="20973"/>
                </a:cubicBezTo>
                <a:cubicBezTo>
                  <a:pt x="1725" y="20926"/>
                  <a:pt x="1695" y="20859"/>
                  <a:pt x="1684" y="20826"/>
                </a:cubicBezTo>
                <a:cubicBezTo>
                  <a:pt x="1647" y="20713"/>
                  <a:pt x="1874" y="20196"/>
                  <a:pt x="2014" y="20076"/>
                </a:cubicBezTo>
                <a:cubicBezTo>
                  <a:pt x="2095" y="20007"/>
                  <a:pt x="2179" y="19815"/>
                  <a:pt x="2253" y="19533"/>
                </a:cubicBezTo>
                <a:cubicBezTo>
                  <a:pt x="2282" y="19419"/>
                  <a:pt x="2674" y="18728"/>
                  <a:pt x="2895" y="18399"/>
                </a:cubicBezTo>
                <a:cubicBezTo>
                  <a:pt x="2928" y="18350"/>
                  <a:pt x="3021" y="18200"/>
                  <a:pt x="3104" y="18065"/>
                </a:cubicBezTo>
                <a:cubicBezTo>
                  <a:pt x="3306" y="17734"/>
                  <a:pt x="3682" y="17231"/>
                  <a:pt x="4475" y="16224"/>
                </a:cubicBezTo>
                <a:cubicBezTo>
                  <a:pt x="4561" y="16114"/>
                  <a:pt x="4643" y="16015"/>
                  <a:pt x="4656" y="16002"/>
                </a:cubicBezTo>
                <a:cubicBezTo>
                  <a:pt x="4670" y="15990"/>
                  <a:pt x="4750" y="15895"/>
                  <a:pt x="4834" y="15791"/>
                </a:cubicBezTo>
                <a:cubicBezTo>
                  <a:pt x="5158" y="15387"/>
                  <a:pt x="5245" y="15308"/>
                  <a:pt x="5467" y="15201"/>
                </a:cubicBezTo>
                <a:cubicBezTo>
                  <a:pt x="5554" y="15160"/>
                  <a:pt x="5634" y="15125"/>
                  <a:pt x="5644" y="15125"/>
                </a:cubicBezTo>
                <a:cubicBezTo>
                  <a:pt x="5655" y="15125"/>
                  <a:pt x="5711" y="15100"/>
                  <a:pt x="5771" y="15070"/>
                </a:cubicBezTo>
                <a:cubicBezTo>
                  <a:pt x="5831" y="15039"/>
                  <a:pt x="5897" y="15014"/>
                  <a:pt x="5917" y="15014"/>
                </a:cubicBezTo>
                <a:cubicBezTo>
                  <a:pt x="5957" y="15014"/>
                  <a:pt x="6347" y="14757"/>
                  <a:pt x="6575" y="14581"/>
                </a:cubicBezTo>
                <a:cubicBezTo>
                  <a:pt x="6654" y="14519"/>
                  <a:pt x="6758" y="14417"/>
                  <a:pt x="6805" y="14353"/>
                </a:cubicBezTo>
                <a:cubicBezTo>
                  <a:pt x="6853" y="14290"/>
                  <a:pt x="6924" y="14223"/>
                  <a:pt x="6965" y="14204"/>
                </a:cubicBezTo>
                <a:cubicBezTo>
                  <a:pt x="7102" y="14140"/>
                  <a:pt x="7558" y="13827"/>
                  <a:pt x="7629" y="13749"/>
                </a:cubicBezTo>
                <a:cubicBezTo>
                  <a:pt x="7759" y="13606"/>
                  <a:pt x="8165" y="13230"/>
                  <a:pt x="8376" y="13056"/>
                </a:cubicBezTo>
                <a:cubicBezTo>
                  <a:pt x="8567" y="12899"/>
                  <a:pt x="8886" y="12591"/>
                  <a:pt x="9027" y="12428"/>
                </a:cubicBezTo>
                <a:cubicBezTo>
                  <a:pt x="9094" y="12351"/>
                  <a:pt x="9419" y="11911"/>
                  <a:pt x="9499" y="11789"/>
                </a:cubicBezTo>
                <a:cubicBezTo>
                  <a:pt x="9529" y="11744"/>
                  <a:pt x="9565" y="11707"/>
                  <a:pt x="9579" y="11707"/>
                </a:cubicBezTo>
                <a:cubicBezTo>
                  <a:pt x="9634" y="11707"/>
                  <a:pt x="9962" y="11860"/>
                  <a:pt x="10549" y="12160"/>
                </a:cubicBezTo>
                <a:cubicBezTo>
                  <a:pt x="11364" y="12577"/>
                  <a:pt x="11893" y="12786"/>
                  <a:pt x="12596" y="12966"/>
                </a:cubicBezTo>
                <a:cubicBezTo>
                  <a:pt x="12761" y="13008"/>
                  <a:pt x="12908" y="13050"/>
                  <a:pt x="12924" y="13060"/>
                </a:cubicBezTo>
                <a:cubicBezTo>
                  <a:pt x="12963" y="13085"/>
                  <a:pt x="12860" y="13119"/>
                  <a:pt x="12680" y="13138"/>
                </a:cubicBezTo>
                <a:cubicBezTo>
                  <a:pt x="12239" y="13187"/>
                  <a:pt x="11575" y="13405"/>
                  <a:pt x="11287" y="13598"/>
                </a:cubicBezTo>
                <a:cubicBezTo>
                  <a:pt x="11174" y="13674"/>
                  <a:pt x="11083" y="13743"/>
                  <a:pt x="11083" y="13752"/>
                </a:cubicBezTo>
                <a:cubicBezTo>
                  <a:pt x="11083" y="13760"/>
                  <a:pt x="10781" y="13941"/>
                  <a:pt x="10412" y="14152"/>
                </a:cubicBezTo>
                <a:cubicBezTo>
                  <a:pt x="9232" y="14829"/>
                  <a:pt x="8989" y="14956"/>
                  <a:pt x="8620" y="15089"/>
                </a:cubicBezTo>
                <a:cubicBezTo>
                  <a:pt x="8464" y="15145"/>
                  <a:pt x="8315" y="15201"/>
                  <a:pt x="8287" y="15213"/>
                </a:cubicBezTo>
                <a:cubicBezTo>
                  <a:pt x="8136" y="15280"/>
                  <a:pt x="8009" y="15313"/>
                  <a:pt x="7700" y="15368"/>
                </a:cubicBezTo>
                <a:cubicBezTo>
                  <a:pt x="7356" y="15430"/>
                  <a:pt x="7090" y="15516"/>
                  <a:pt x="6980" y="15600"/>
                </a:cubicBezTo>
                <a:cubicBezTo>
                  <a:pt x="6720" y="15802"/>
                  <a:pt x="6726" y="16096"/>
                  <a:pt x="7000" y="16515"/>
                </a:cubicBezTo>
                <a:cubicBezTo>
                  <a:pt x="7109" y="16681"/>
                  <a:pt x="7188" y="16917"/>
                  <a:pt x="7293" y="17394"/>
                </a:cubicBezTo>
                <a:cubicBezTo>
                  <a:pt x="7358" y="17694"/>
                  <a:pt x="7547" y="17968"/>
                  <a:pt x="7718" y="18008"/>
                </a:cubicBezTo>
                <a:cubicBezTo>
                  <a:pt x="7773" y="18020"/>
                  <a:pt x="7852" y="18068"/>
                  <a:pt x="7897" y="18115"/>
                </a:cubicBezTo>
                <a:cubicBezTo>
                  <a:pt x="8014" y="18239"/>
                  <a:pt x="8069" y="18263"/>
                  <a:pt x="8201" y="18248"/>
                </a:cubicBezTo>
                <a:cubicBezTo>
                  <a:pt x="8280" y="18240"/>
                  <a:pt x="8330" y="18246"/>
                  <a:pt x="8358" y="18269"/>
                </a:cubicBezTo>
                <a:cubicBezTo>
                  <a:pt x="8382" y="18289"/>
                  <a:pt x="8440" y="18299"/>
                  <a:pt x="8502" y="18296"/>
                </a:cubicBezTo>
                <a:cubicBezTo>
                  <a:pt x="8571" y="18292"/>
                  <a:pt x="8641" y="18308"/>
                  <a:pt x="8702" y="18340"/>
                </a:cubicBezTo>
                <a:cubicBezTo>
                  <a:pt x="8753" y="18367"/>
                  <a:pt x="8830" y="18389"/>
                  <a:pt x="8872" y="18389"/>
                </a:cubicBezTo>
                <a:cubicBezTo>
                  <a:pt x="8914" y="18389"/>
                  <a:pt x="8989" y="18403"/>
                  <a:pt x="9041" y="18420"/>
                </a:cubicBezTo>
                <a:cubicBezTo>
                  <a:pt x="9146" y="18455"/>
                  <a:pt x="9418" y="18500"/>
                  <a:pt x="9521" y="18500"/>
                </a:cubicBezTo>
                <a:cubicBezTo>
                  <a:pt x="9559" y="18500"/>
                  <a:pt x="9633" y="18484"/>
                  <a:pt x="9687" y="18466"/>
                </a:cubicBezTo>
                <a:cubicBezTo>
                  <a:pt x="9766" y="18439"/>
                  <a:pt x="9784" y="18418"/>
                  <a:pt x="9783" y="18361"/>
                </a:cubicBezTo>
                <a:cubicBezTo>
                  <a:pt x="9782" y="18302"/>
                  <a:pt x="9727" y="18248"/>
                  <a:pt x="9468" y="18059"/>
                </a:cubicBezTo>
                <a:cubicBezTo>
                  <a:pt x="9216" y="17876"/>
                  <a:pt x="9151" y="17816"/>
                  <a:pt x="9151" y="17762"/>
                </a:cubicBezTo>
                <a:cubicBezTo>
                  <a:pt x="9151" y="17726"/>
                  <a:pt x="9116" y="17594"/>
                  <a:pt x="9072" y="17470"/>
                </a:cubicBezTo>
                <a:cubicBezTo>
                  <a:pt x="8976" y="17205"/>
                  <a:pt x="8885" y="16763"/>
                  <a:pt x="8885" y="16562"/>
                </a:cubicBezTo>
                <a:cubicBezTo>
                  <a:pt x="8885" y="16467"/>
                  <a:pt x="8908" y="16392"/>
                  <a:pt x="8952" y="16332"/>
                </a:cubicBezTo>
                <a:cubicBezTo>
                  <a:pt x="9020" y="16238"/>
                  <a:pt x="9224" y="16101"/>
                  <a:pt x="9298" y="16101"/>
                </a:cubicBezTo>
                <a:cubicBezTo>
                  <a:pt x="9321" y="16101"/>
                  <a:pt x="9550" y="16016"/>
                  <a:pt x="9805" y="15911"/>
                </a:cubicBezTo>
                <a:cubicBezTo>
                  <a:pt x="10980" y="15426"/>
                  <a:pt x="11567" y="15223"/>
                  <a:pt x="12282" y="15055"/>
                </a:cubicBezTo>
                <a:cubicBezTo>
                  <a:pt x="13905" y="14675"/>
                  <a:pt x="14265" y="14584"/>
                  <a:pt x="14721" y="14437"/>
                </a:cubicBezTo>
                <a:cubicBezTo>
                  <a:pt x="14919" y="14374"/>
                  <a:pt x="15100" y="14319"/>
                  <a:pt x="15122" y="14316"/>
                </a:cubicBezTo>
                <a:cubicBezTo>
                  <a:pt x="15159" y="14312"/>
                  <a:pt x="15321" y="14259"/>
                  <a:pt x="15642" y="14145"/>
                </a:cubicBezTo>
                <a:cubicBezTo>
                  <a:pt x="16093" y="13985"/>
                  <a:pt x="16338" y="13790"/>
                  <a:pt x="16402" y="13546"/>
                </a:cubicBezTo>
                <a:cubicBezTo>
                  <a:pt x="16454" y="13348"/>
                  <a:pt x="16451" y="13054"/>
                  <a:pt x="16393" y="12853"/>
                </a:cubicBezTo>
                <a:cubicBezTo>
                  <a:pt x="16327" y="12622"/>
                  <a:pt x="16161" y="12415"/>
                  <a:pt x="15675" y="11958"/>
                </a:cubicBezTo>
                <a:cubicBezTo>
                  <a:pt x="14940" y="11266"/>
                  <a:pt x="13572" y="10347"/>
                  <a:pt x="12691" y="9953"/>
                </a:cubicBezTo>
                <a:cubicBezTo>
                  <a:pt x="12208" y="9736"/>
                  <a:pt x="11977" y="9657"/>
                  <a:pt x="11581" y="9565"/>
                </a:cubicBezTo>
                <a:cubicBezTo>
                  <a:pt x="11389" y="9521"/>
                  <a:pt x="11220" y="9476"/>
                  <a:pt x="11205" y="9466"/>
                </a:cubicBezTo>
                <a:cubicBezTo>
                  <a:pt x="11190" y="9456"/>
                  <a:pt x="11238" y="9368"/>
                  <a:pt x="11313" y="9270"/>
                </a:cubicBezTo>
                <a:cubicBezTo>
                  <a:pt x="11472" y="9063"/>
                  <a:pt x="11688" y="8633"/>
                  <a:pt x="11745" y="8411"/>
                </a:cubicBezTo>
                <a:cubicBezTo>
                  <a:pt x="11767" y="8326"/>
                  <a:pt x="11814" y="8215"/>
                  <a:pt x="11850" y="8163"/>
                </a:cubicBezTo>
                <a:cubicBezTo>
                  <a:pt x="11885" y="8111"/>
                  <a:pt x="11914" y="8053"/>
                  <a:pt x="11914" y="8034"/>
                </a:cubicBezTo>
                <a:cubicBezTo>
                  <a:pt x="11914" y="8016"/>
                  <a:pt x="11927" y="7997"/>
                  <a:pt x="11943" y="7990"/>
                </a:cubicBezTo>
                <a:cubicBezTo>
                  <a:pt x="11958" y="7984"/>
                  <a:pt x="12006" y="7878"/>
                  <a:pt x="12049" y="7755"/>
                </a:cubicBezTo>
                <a:cubicBezTo>
                  <a:pt x="12123" y="7542"/>
                  <a:pt x="12137" y="7522"/>
                  <a:pt x="12383" y="7304"/>
                </a:cubicBezTo>
                <a:cubicBezTo>
                  <a:pt x="12525" y="7179"/>
                  <a:pt x="12778" y="6993"/>
                  <a:pt x="12946" y="6891"/>
                </a:cubicBezTo>
                <a:lnTo>
                  <a:pt x="13252" y="6704"/>
                </a:lnTo>
                <a:lnTo>
                  <a:pt x="13591" y="6687"/>
                </a:lnTo>
                <a:cubicBezTo>
                  <a:pt x="14111" y="6660"/>
                  <a:pt x="14294" y="6601"/>
                  <a:pt x="14698" y="6337"/>
                </a:cubicBezTo>
                <a:cubicBezTo>
                  <a:pt x="14887" y="6213"/>
                  <a:pt x="15327" y="5876"/>
                  <a:pt x="15498" y="5722"/>
                </a:cubicBezTo>
                <a:cubicBezTo>
                  <a:pt x="15581" y="5647"/>
                  <a:pt x="15566" y="5631"/>
                  <a:pt x="15691" y="5945"/>
                </a:cubicBezTo>
                <a:cubicBezTo>
                  <a:pt x="15871" y="6399"/>
                  <a:pt x="16049" y="6700"/>
                  <a:pt x="16475" y="7266"/>
                </a:cubicBezTo>
                <a:cubicBezTo>
                  <a:pt x="16715" y="7584"/>
                  <a:pt x="16957" y="7940"/>
                  <a:pt x="17027" y="8077"/>
                </a:cubicBezTo>
                <a:cubicBezTo>
                  <a:pt x="17170" y="8360"/>
                  <a:pt x="17198" y="8394"/>
                  <a:pt x="17403" y="8538"/>
                </a:cubicBezTo>
                <a:cubicBezTo>
                  <a:pt x="17609" y="8683"/>
                  <a:pt x="17729" y="8715"/>
                  <a:pt x="17968" y="8689"/>
                </a:cubicBezTo>
                <a:cubicBezTo>
                  <a:pt x="18202" y="8664"/>
                  <a:pt x="18621" y="8552"/>
                  <a:pt x="18848" y="8456"/>
                </a:cubicBezTo>
                <a:cubicBezTo>
                  <a:pt x="18942" y="8415"/>
                  <a:pt x="19140" y="8342"/>
                  <a:pt x="19286" y="8293"/>
                </a:cubicBezTo>
                <a:cubicBezTo>
                  <a:pt x="19433" y="8244"/>
                  <a:pt x="19685" y="8147"/>
                  <a:pt x="19847" y="8079"/>
                </a:cubicBezTo>
                <a:cubicBezTo>
                  <a:pt x="20009" y="8011"/>
                  <a:pt x="20150" y="7955"/>
                  <a:pt x="20159" y="7955"/>
                </a:cubicBezTo>
                <a:cubicBezTo>
                  <a:pt x="20168" y="7955"/>
                  <a:pt x="20250" y="7913"/>
                  <a:pt x="20341" y="7863"/>
                </a:cubicBezTo>
                <a:cubicBezTo>
                  <a:pt x="20507" y="7770"/>
                  <a:pt x="20688" y="7713"/>
                  <a:pt x="20826" y="7711"/>
                </a:cubicBezTo>
                <a:cubicBezTo>
                  <a:pt x="20867" y="7710"/>
                  <a:pt x="20968" y="7669"/>
                  <a:pt x="21050" y="7619"/>
                </a:cubicBezTo>
                <a:cubicBezTo>
                  <a:pt x="21211" y="7520"/>
                  <a:pt x="21346" y="7327"/>
                  <a:pt x="21335" y="7211"/>
                </a:cubicBezTo>
                <a:cubicBezTo>
                  <a:pt x="21329" y="7147"/>
                  <a:pt x="21393" y="6922"/>
                  <a:pt x="21475" y="6712"/>
                </a:cubicBezTo>
                <a:cubicBezTo>
                  <a:pt x="21522" y="6591"/>
                  <a:pt x="21518" y="6449"/>
                  <a:pt x="21468" y="6416"/>
                </a:cubicBezTo>
                <a:cubicBezTo>
                  <a:pt x="21448" y="6403"/>
                  <a:pt x="21433" y="6352"/>
                  <a:pt x="21433" y="6304"/>
                </a:cubicBezTo>
                <a:cubicBezTo>
                  <a:pt x="21433" y="6233"/>
                  <a:pt x="21410" y="6202"/>
                  <a:pt x="21304" y="6131"/>
                </a:cubicBezTo>
                <a:lnTo>
                  <a:pt x="21174" y="6045"/>
                </a:lnTo>
                <a:lnTo>
                  <a:pt x="20651" y="6045"/>
                </a:lnTo>
                <a:lnTo>
                  <a:pt x="20128" y="6045"/>
                </a:lnTo>
                <a:lnTo>
                  <a:pt x="20037" y="6110"/>
                </a:lnTo>
                <a:lnTo>
                  <a:pt x="19946" y="6175"/>
                </a:lnTo>
                <a:lnTo>
                  <a:pt x="19771" y="6122"/>
                </a:lnTo>
                <a:cubicBezTo>
                  <a:pt x="19504" y="6040"/>
                  <a:pt x="19373" y="6055"/>
                  <a:pt x="19308" y="6178"/>
                </a:cubicBezTo>
                <a:cubicBezTo>
                  <a:pt x="19260" y="6272"/>
                  <a:pt x="19288" y="6306"/>
                  <a:pt x="19466" y="6366"/>
                </a:cubicBezTo>
                <a:cubicBezTo>
                  <a:pt x="19654" y="6430"/>
                  <a:pt x="19703" y="6466"/>
                  <a:pt x="19838" y="6635"/>
                </a:cubicBezTo>
                <a:cubicBezTo>
                  <a:pt x="19896" y="6708"/>
                  <a:pt x="19989" y="6811"/>
                  <a:pt x="20044" y="6864"/>
                </a:cubicBezTo>
                <a:cubicBezTo>
                  <a:pt x="20131" y="6949"/>
                  <a:pt x="20137" y="6964"/>
                  <a:pt x="20095" y="6993"/>
                </a:cubicBezTo>
                <a:cubicBezTo>
                  <a:pt x="20068" y="7010"/>
                  <a:pt x="19748" y="7099"/>
                  <a:pt x="19384" y="7191"/>
                </a:cubicBezTo>
                <a:cubicBezTo>
                  <a:pt x="18597" y="7388"/>
                  <a:pt x="18543" y="7401"/>
                  <a:pt x="18526" y="7381"/>
                </a:cubicBezTo>
                <a:cubicBezTo>
                  <a:pt x="18519" y="7373"/>
                  <a:pt x="18463" y="7257"/>
                  <a:pt x="18405" y="7123"/>
                </a:cubicBezTo>
                <a:cubicBezTo>
                  <a:pt x="18346" y="6988"/>
                  <a:pt x="18211" y="6731"/>
                  <a:pt x="18103" y="6552"/>
                </a:cubicBezTo>
                <a:cubicBezTo>
                  <a:pt x="17878" y="6177"/>
                  <a:pt x="17840" y="6049"/>
                  <a:pt x="17840" y="5670"/>
                </a:cubicBezTo>
                <a:cubicBezTo>
                  <a:pt x="17839" y="5375"/>
                  <a:pt x="17819" y="5315"/>
                  <a:pt x="17614" y="4936"/>
                </a:cubicBezTo>
                <a:cubicBezTo>
                  <a:pt x="17382" y="4508"/>
                  <a:pt x="17162" y="4243"/>
                  <a:pt x="16785" y="3944"/>
                </a:cubicBezTo>
                <a:lnTo>
                  <a:pt x="16641" y="3830"/>
                </a:lnTo>
                <a:lnTo>
                  <a:pt x="16949" y="3668"/>
                </a:lnTo>
                <a:cubicBezTo>
                  <a:pt x="17566" y="3341"/>
                  <a:pt x="17600" y="3330"/>
                  <a:pt x="18121" y="3325"/>
                </a:cubicBezTo>
                <a:cubicBezTo>
                  <a:pt x="18625" y="3320"/>
                  <a:pt x="18587" y="3325"/>
                  <a:pt x="18686" y="3254"/>
                </a:cubicBezTo>
                <a:cubicBezTo>
                  <a:pt x="18750" y="3208"/>
                  <a:pt x="18770" y="3169"/>
                  <a:pt x="18770" y="3094"/>
                </a:cubicBezTo>
                <a:cubicBezTo>
                  <a:pt x="18770" y="3022"/>
                  <a:pt x="18793" y="2976"/>
                  <a:pt x="18861" y="2917"/>
                </a:cubicBezTo>
                <a:cubicBezTo>
                  <a:pt x="18911" y="2873"/>
                  <a:pt x="18949" y="2824"/>
                  <a:pt x="18943" y="2808"/>
                </a:cubicBezTo>
                <a:cubicBezTo>
                  <a:pt x="18937" y="2791"/>
                  <a:pt x="18971" y="2749"/>
                  <a:pt x="19018" y="2716"/>
                </a:cubicBezTo>
                <a:cubicBezTo>
                  <a:pt x="19067" y="2682"/>
                  <a:pt x="19098" y="2642"/>
                  <a:pt x="19087" y="2623"/>
                </a:cubicBezTo>
                <a:cubicBezTo>
                  <a:pt x="19051" y="2560"/>
                  <a:pt x="19123" y="2482"/>
                  <a:pt x="19222" y="2477"/>
                </a:cubicBezTo>
                <a:cubicBezTo>
                  <a:pt x="19343" y="2470"/>
                  <a:pt x="19470" y="2414"/>
                  <a:pt x="19470" y="2367"/>
                </a:cubicBezTo>
                <a:cubicBezTo>
                  <a:pt x="19470" y="2323"/>
                  <a:pt x="19348" y="2069"/>
                  <a:pt x="19275" y="1961"/>
                </a:cubicBezTo>
                <a:cubicBezTo>
                  <a:pt x="19205" y="1857"/>
                  <a:pt x="19215" y="1824"/>
                  <a:pt x="19337" y="1705"/>
                </a:cubicBezTo>
                <a:cubicBezTo>
                  <a:pt x="19440" y="1606"/>
                  <a:pt x="19440" y="1600"/>
                  <a:pt x="19432" y="1367"/>
                </a:cubicBezTo>
                <a:cubicBezTo>
                  <a:pt x="19422" y="1072"/>
                  <a:pt x="19363" y="835"/>
                  <a:pt x="19264" y="699"/>
                </a:cubicBezTo>
                <a:cubicBezTo>
                  <a:pt x="19141" y="530"/>
                  <a:pt x="18731" y="271"/>
                  <a:pt x="18438" y="177"/>
                </a:cubicBezTo>
                <a:cubicBezTo>
                  <a:pt x="18094" y="68"/>
                  <a:pt x="17503" y="-3"/>
                  <a:pt x="1707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Benefits of Warming Up"/>
          <p:cNvSpPr txBox="1"/>
          <p:nvPr/>
        </p:nvSpPr>
        <p:spPr>
          <a:xfrm>
            <a:off x="3879675" y="817421"/>
            <a:ext cx="6107442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Benefits of </a:t>
            </a:r>
            <a:r>
              <a:rPr lang="en-AU" dirty="0"/>
              <a:t>w</a:t>
            </a:r>
            <a:r>
              <a:rPr dirty="0"/>
              <a:t>arming </a:t>
            </a:r>
            <a:r>
              <a:rPr lang="en-AU" dirty="0"/>
              <a:t>u</a:t>
            </a:r>
            <a:r>
              <a:rPr dirty="0"/>
              <a:t>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1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ol Down - Maintain elevated breathing with light exercise and stretch thoroughly to aid recovery by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67359">
              <a:spcBef>
                <a:spcPts val="1300"/>
              </a:spcBef>
              <a:buSzTx/>
              <a:buNone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Cool Down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- Maintain elevated breathing with </a:t>
            </a: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light exercise</a:t>
            </a:r>
            <a:r>
              <a:rPr dirty="0"/>
              <a:t> and </a:t>
            </a: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stretch thoroughly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to aid recovery by:</a:t>
            </a:r>
          </a:p>
          <a:p>
            <a:pPr marL="711200" lvl="1" indent="-355600" defTabSz="467359">
              <a:spcBef>
                <a:spcPts val="1300"/>
              </a:spcBef>
              <a:buChar char="‣"/>
              <a:defRPr sz="2880"/>
            </a:pPr>
            <a:r>
              <a:rPr dirty="0"/>
              <a:t>Preventing soreness/delayed onset of muscle fatigue (DOMS).</a:t>
            </a:r>
          </a:p>
          <a:p>
            <a:pPr marL="711200" lvl="1" indent="-355600" defTabSz="467359">
              <a:spcBef>
                <a:spcPts val="1300"/>
              </a:spcBef>
              <a:buChar char="‣"/>
              <a:defRPr sz="2880"/>
            </a:pPr>
            <a:r>
              <a:rPr dirty="0"/>
              <a:t>Clearing lactic acid and other waste products.</a:t>
            </a:r>
          </a:p>
          <a:p>
            <a:pPr marL="0" indent="0" defTabSz="467359">
              <a:spcBef>
                <a:spcPts val="1300"/>
              </a:spcBef>
              <a:buSzTx/>
              <a:buNone/>
              <a:defRPr sz="2880"/>
            </a:pPr>
            <a:r>
              <a:rPr dirty="0"/>
              <a:t>Players can also do a number of other activities to </a:t>
            </a:r>
            <a:br>
              <a:rPr dirty="0"/>
            </a:b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aid recovery</a:t>
            </a:r>
            <a:r>
              <a:rPr dirty="0"/>
              <a:t>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Eat</a:t>
            </a:r>
            <a:r>
              <a:rPr dirty="0"/>
              <a:t> - This replaces energy used in exercise.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Drink water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- Rehydrates the body after losing </a:t>
            </a:r>
            <a:br>
              <a:rPr dirty="0"/>
            </a:br>
            <a:r>
              <a:rPr dirty="0"/>
              <a:t>fluids through sweating.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Rest</a:t>
            </a:r>
            <a:r>
              <a:rPr dirty="0"/>
              <a:t> - Allows the muscles to repair themselves.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Plunge pools of ice-cold water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- Reduce </a:t>
            </a:r>
            <a:br>
              <a:rPr dirty="0"/>
            </a:br>
            <a:r>
              <a:rPr dirty="0"/>
              <a:t>muscle swelling and tears.</a:t>
            </a:r>
          </a:p>
          <a:p>
            <a:pPr marL="869950" lvl="1" indent="-514350" defTabSz="467359">
              <a:spcBef>
                <a:spcPts val="1300"/>
              </a:spcBef>
              <a:buClr>
                <a:schemeClr val="bg1">
                  <a:lumMod val="75000"/>
                </a:schemeClr>
              </a:buClr>
              <a:buFont typeface="+mj-lt"/>
              <a:buAutoNum type="arabicPeriod"/>
              <a:defRPr sz="2880"/>
            </a:pPr>
            <a:r>
              <a:rPr b="1" dirty="0">
                <a:solidFill>
                  <a:schemeClr val="bg1">
                    <a:lumMod val="65000"/>
                  </a:schemeClr>
                </a:solidFill>
              </a:rPr>
              <a:t>Compression garments</a:t>
            </a:r>
            <a:r>
              <a:rPr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dirty="0"/>
              <a:t>- Reduce swelling.</a:t>
            </a:r>
          </a:p>
        </p:txBody>
      </p:sp>
      <p:pic>
        <p:nvPicPr>
          <p:cNvPr id="151" name="Drinking water.jpg" descr="Drinking water.jpg"/>
          <p:cNvPicPr>
            <a:picLocks noChangeAspect="1"/>
          </p:cNvPicPr>
          <p:nvPr/>
        </p:nvPicPr>
        <p:blipFill>
          <a:blip r:embed="rId2"/>
          <a:srcRect l="28225" t="8099" r="30571" b="58"/>
          <a:stretch>
            <a:fillRect/>
          </a:stretch>
        </p:blipFill>
        <p:spPr>
          <a:xfrm>
            <a:off x="9884030" y="3861402"/>
            <a:ext cx="1612893" cy="5452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4" h="21594" extrusionOk="0">
                <a:moveTo>
                  <a:pt x="19475" y="1"/>
                </a:moveTo>
                <a:cubicBezTo>
                  <a:pt x="19215" y="-6"/>
                  <a:pt x="18847" y="45"/>
                  <a:pt x="18466" y="145"/>
                </a:cubicBezTo>
                <a:cubicBezTo>
                  <a:pt x="18290" y="192"/>
                  <a:pt x="18126" y="230"/>
                  <a:pt x="18100" y="230"/>
                </a:cubicBezTo>
                <a:cubicBezTo>
                  <a:pt x="18034" y="230"/>
                  <a:pt x="16827" y="522"/>
                  <a:pt x="16538" y="607"/>
                </a:cubicBezTo>
                <a:cubicBezTo>
                  <a:pt x="16410" y="645"/>
                  <a:pt x="16246" y="685"/>
                  <a:pt x="16177" y="696"/>
                </a:cubicBezTo>
                <a:cubicBezTo>
                  <a:pt x="16108" y="706"/>
                  <a:pt x="15935" y="744"/>
                  <a:pt x="15789" y="782"/>
                </a:cubicBezTo>
                <a:cubicBezTo>
                  <a:pt x="15644" y="820"/>
                  <a:pt x="15255" y="917"/>
                  <a:pt x="14924" y="996"/>
                </a:cubicBezTo>
                <a:cubicBezTo>
                  <a:pt x="14350" y="1133"/>
                  <a:pt x="14316" y="1138"/>
                  <a:pt x="14207" y="1117"/>
                </a:cubicBezTo>
                <a:cubicBezTo>
                  <a:pt x="14056" y="1087"/>
                  <a:pt x="13881" y="1112"/>
                  <a:pt x="13729" y="1184"/>
                </a:cubicBezTo>
                <a:cubicBezTo>
                  <a:pt x="13632" y="1230"/>
                  <a:pt x="13452" y="1296"/>
                  <a:pt x="13134" y="1398"/>
                </a:cubicBezTo>
                <a:cubicBezTo>
                  <a:pt x="13085" y="1414"/>
                  <a:pt x="12985" y="1426"/>
                  <a:pt x="12911" y="1426"/>
                </a:cubicBezTo>
                <a:cubicBezTo>
                  <a:pt x="12825" y="1426"/>
                  <a:pt x="12717" y="1445"/>
                  <a:pt x="12614" y="1478"/>
                </a:cubicBezTo>
                <a:cubicBezTo>
                  <a:pt x="12525" y="1506"/>
                  <a:pt x="12365" y="1537"/>
                  <a:pt x="12252" y="1547"/>
                </a:cubicBezTo>
                <a:cubicBezTo>
                  <a:pt x="11868" y="1583"/>
                  <a:pt x="11819" y="1592"/>
                  <a:pt x="11785" y="1632"/>
                </a:cubicBezTo>
                <a:cubicBezTo>
                  <a:pt x="11766" y="1655"/>
                  <a:pt x="11778" y="1696"/>
                  <a:pt x="11812" y="1723"/>
                </a:cubicBezTo>
                <a:cubicBezTo>
                  <a:pt x="11873" y="1774"/>
                  <a:pt x="11847" y="1812"/>
                  <a:pt x="11764" y="1797"/>
                </a:cubicBezTo>
                <a:cubicBezTo>
                  <a:pt x="11709" y="1787"/>
                  <a:pt x="11280" y="1889"/>
                  <a:pt x="11063" y="1962"/>
                </a:cubicBezTo>
                <a:cubicBezTo>
                  <a:pt x="10843" y="2037"/>
                  <a:pt x="10667" y="2140"/>
                  <a:pt x="10563" y="2259"/>
                </a:cubicBezTo>
                <a:cubicBezTo>
                  <a:pt x="10455" y="2385"/>
                  <a:pt x="10419" y="2395"/>
                  <a:pt x="10245" y="2347"/>
                </a:cubicBezTo>
                <a:cubicBezTo>
                  <a:pt x="10167" y="2326"/>
                  <a:pt x="9873" y="2263"/>
                  <a:pt x="9592" y="2206"/>
                </a:cubicBezTo>
                <a:cubicBezTo>
                  <a:pt x="8941" y="2075"/>
                  <a:pt x="8902" y="2060"/>
                  <a:pt x="8938" y="1969"/>
                </a:cubicBezTo>
                <a:lnTo>
                  <a:pt x="8965" y="1898"/>
                </a:lnTo>
                <a:lnTo>
                  <a:pt x="8508" y="1767"/>
                </a:lnTo>
                <a:cubicBezTo>
                  <a:pt x="8258" y="1695"/>
                  <a:pt x="7959" y="1611"/>
                  <a:pt x="7839" y="1582"/>
                </a:cubicBezTo>
                <a:cubicBezTo>
                  <a:pt x="7719" y="1553"/>
                  <a:pt x="7621" y="1516"/>
                  <a:pt x="7621" y="1500"/>
                </a:cubicBezTo>
                <a:cubicBezTo>
                  <a:pt x="7621" y="1457"/>
                  <a:pt x="7981" y="1413"/>
                  <a:pt x="8466" y="1393"/>
                </a:cubicBezTo>
                <a:lnTo>
                  <a:pt x="8891" y="1376"/>
                </a:lnTo>
                <a:lnTo>
                  <a:pt x="8747" y="1334"/>
                </a:lnTo>
                <a:cubicBezTo>
                  <a:pt x="8669" y="1311"/>
                  <a:pt x="8545" y="1287"/>
                  <a:pt x="8471" y="1282"/>
                </a:cubicBezTo>
                <a:cubicBezTo>
                  <a:pt x="8298" y="1269"/>
                  <a:pt x="8252" y="1248"/>
                  <a:pt x="8370" y="1235"/>
                </a:cubicBezTo>
                <a:cubicBezTo>
                  <a:pt x="8451" y="1225"/>
                  <a:pt x="8450" y="1222"/>
                  <a:pt x="8338" y="1213"/>
                </a:cubicBezTo>
                <a:cubicBezTo>
                  <a:pt x="8268" y="1207"/>
                  <a:pt x="8113" y="1202"/>
                  <a:pt x="7998" y="1202"/>
                </a:cubicBezTo>
                <a:cubicBezTo>
                  <a:pt x="7761" y="1200"/>
                  <a:pt x="7698" y="1188"/>
                  <a:pt x="7775" y="1161"/>
                </a:cubicBezTo>
                <a:cubicBezTo>
                  <a:pt x="7859" y="1131"/>
                  <a:pt x="7749" y="1120"/>
                  <a:pt x="7531" y="1137"/>
                </a:cubicBezTo>
                <a:cubicBezTo>
                  <a:pt x="7425" y="1146"/>
                  <a:pt x="7210" y="1155"/>
                  <a:pt x="7053" y="1158"/>
                </a:cubicBezTo>
                <a:cubicBezTo>
                  <a:pt x="6896" y="1161"/>
                  <a:pt x="6747" y="1168"/>
                  <a:pt x="6718" y="1173"/>
                </a:cubicBezTo>
                <a:cubicBezTo>
                  <a:pt x="6689" y="1179"/>
                  <a:pt x="6357" y="1197"/>
                  <a:pt x="5980" y="1214"/>
                </a:cubicBezTo>
                <a:cubicBezTo>
                  <a:pt x="5021" y="1257"/>
                  <a:pt x="4488" y="1289"/>
                  <a:pt x="4020" y="1331"/>
                </a:cubicBezTo>
                <a:cubicBezTo>
                  <a:pt x="3799" y="1350"/>
                  <a:pt x="3602" y="1363"/>
                  <a:pt x="3580" y="1359"/>
                </a:cubicBezTo>
                <a:cubicBezTo>
                  <a:pt x="3558" y="1355"/>
                  <a:pt x="3396" y="1371"/>
                  <a:pt x="3224" y="1397"/>
                </a:cubicBezTo>
                <a:cubicBezTo>
                  <a:pt x="3052" y="1422"/>
                  <a:pt x="2817" y="1448"/>
                  <a:pt x="2698" y="1455"/>
                </a:cubicBezTo>
                <a:cubicBezTo>
                  <a:pt x="2331" y="1475"/>
                  <a:pt x="2096" y="1518"/>
                  <a:pt x="1938" y="1591"/>
                </a:cubicBezTo>
                <a:cubicBezTo>
                  <a:pt x="1858" y="1629"/>
                  <a:pt x="1790" y="1667"/>
                  <a:pt x="1790" y="1675"/>
                </a:cubicBezTo>
                <a:cubicBezTo>
                  <a:pt x="1790" y="1683"/>
                  <a:pt x="1689" y="1719"/>
                  <a:pt x="1567" y="1758"/>
                </a:cubicBezTo>
                <a:cubicBezTo>
                  <a:pt x="1442" y="1798"/>
                  <a:pt x="1289" y="1869"/>
                  <a:pt x="1222" y="1920"/>
                </a:cubicBezTo>
                <a:cubicBezTo>
                  <a:pt x="1085" y="2022"/>
                  <a:pt x="1059" y="2165"/>
                  <a:pt x="1168" y="2204"/>
                </a:cubicBezTo>
                <a:cubicBezTo>
                  <a:pt x="1206" y="2218"/>
                  <a:pt x="1222" y="2230"/>
                  <a:pt x="1200" y="2230"/>
                </a:cubicBezTo>
                <a:cubicBezTo>
                  <a:pt x="1178" y="2230"/>
                  <a:pt x="1200" y="2242"/>
                  <a:pt x="1248" y="2258"/>
                </a:cubicBezTo>
                <a:cubicBezTo>
                  <a:pt x="1342" y="2289"/>
                  <a:pt x="1280" y="2316"/>
                  <a:pt x="1163" y="2296"/>
                </a:cubicBezTo>
                <a:cubicBezTo>
                  <a:pt x="1128" y="2289"/>
                  <a:pt x="1139" y="2299"/>
                  <a:pt x="1190" y="2316"/>
                </a:cubicBezTo>
                <a:cubicBezTo>
                  <a:pt x="1280" y="2346"/>
                  <a:pt x="1280" y="2347"/>
                  <a:pt x="1137" y="2377"/>
                </a:cubicBezTo>
                <a:cubicBezTo>
                  <a:pt x="1055" y="2394"/>
                  <a:pt x="766" y="2425"/>
                  <a:pt x="494" y="2443"/>
                </a:cubicBezTo>
                <a:cubicBezTo>
                  <a:pt x="148" y="2467"/>
                  <a:pt x="0" y="2483"/>
                  <a:pt x="0" y="2498"/>
                </a:cubicBezTo>
                <a:cubicBezTo>
                  <a:pt x="0" y="2517"/>
                  <a:pt x="92" y="2519"/>
                  <a:pt x="547" y="2514"/>
                </a:cubicBezTo>
                <a:cubicBezTo>
                  <a:pt x="1009" y="2509"/>
                  <a:pt x="1096" y="2512"/>
                  <a:pt x="1099" y="2531"/>
                </a:cubicBezTo>
                <a:cubicBezTo>
                  <a:pt x="1105" y="2569"/>
                  <a:pt x="971" y="2638"/>
                  <a:pt x="892" y="2638"/>
                </a:cubicBezTo>
                <a:cubicBezTo>
                  <a:pt x="813" y="2638"/>
                  <a:pt x="685" y="2695"/>
                  <a:pt x="733" y="2709"/>
                </a:cubicBezTo>
                <a:cubicBezTo>
                  <a:pt x="749" y="2714"/>
                  <a:pt x="741" y="2727"/>
                  <a:pt x="712" y="2737"/>
                </a:cubicBezTo>
                <a:cubicBezTo>
                  <a:pt x="671" y="2752"/>
                  <a:pt x="684" y="2755"/>
                  <a:pt x="765" y="2748"/>
                </a:cubicBezTo>
                <a:cubicBezTo>
                  <a:pt x="823" y="2744"/>
                  <a:pt x="903" y="2749"/>
                  <a:pt x="945" y="2759"/>
                </a:cubicBezTo>
                <a:cubicBezTo>
                  <a:pt x="1015" y="2776"/>
                  <a:pt x="1018" y="2781"/>
                  <a:pt x="945" y="2805"/>
                </a:cubicBezTo>
                <a:cubicBezTo>
                  <a:pt x="883" y="2825"/>
                  <a:pt x="875" y="2834"/>
                  <a:pt x="924" y="2843"/>
                </a:cubicBezTo>
                <a:cubicBezTo>
                  <a:pt x="969" y="2851"/>
                  <a:pt x="941" y="2867"/>
                  <a:pt x="818" y="2898"/>
                </a:cubicBezTo>
                <a:cubicBezTo>
                  <a:pt x="636" y="2942"/>
                  <a:pt x="685" y="2957"/>
                  <a:pt x="887" y="2918"/>
                </a:cubicBezTo>
                <a:cubicBezTo>
                  <a:pt x="1035" y="2889"/>
                  <a:pt x="1168" y="2914"/>
                  <a:pt x="1184" y="2973"/>
                </a:cubicBezTo>
                <a:cubicBezTo>
                  <a:pt x="1190" y="2995"/>
                  <a:pt x="1209" y="3011"/>
                  <a:pt x="1227" y="3008"/>
                </a:cubicBezTo>
                <a:cubicBezTo>
                  <a:pt x="1267" y="3000"/>
                  <a:pt x="1482" y="3085"/>
                  <a:pt x="1482" y="3108"/>
                </a:cubicBezTo>
                <a:cubicBezTo>
                  <a:pt x="1482" y="3117"/>
                  <a:pt x="1507" y="3120"/>
                  <a:pt x="1535" y="3114"/>
                </a:cubicBezTo>
                <a:cubicBezTo>
                  <a:pt x="1591" y="3104"/>
                  <a:pt x="1605" y="3113"/>
                  <a:pt x="1689" y="3210"/>
                </a:cubicBezTo>
                <a:cubicBezTo>
                  <a:pt x="1720" y="3246"/>
                  <a:pt x="1764" y="3270"/>
                  <a:pt x="1790" y="3265"/>
                </a:cubicBezTo>
                <a:cubicBezTo>
                  <a:pt x="1815" y="3261"/>
                  <a:pt x="1859" y="3272"/>
                  <a:pt x="1891" y="3289"/>
                </a:cubicBezTo>
                <a:cubicBezTo>
                  <a:pt x="1934" y="3313"/>
                  <a:pt x="1967" y="3317"/>
                  <a:pt x="2018" y="3305"/>
                </a:cubicBezTo>
                <a:cubicBezTo>
                  <a:pt x="2070" y="3292"/>
                  <a:pt x="2114" y="3302"/>
                  <a:pt x="2215" y="3352"/>
                </a:cubicBezTo>
                <a:cubicBezTo>
                  <a:pt x="2286" y="3387"/>
                  <a:pt x="2431" y="3443"/>
                  <a:pt x="2539" y="3473"/>
                </a:cubicBezTo>
                <a:cubicBezTo>
                  <a:pt x="2790" y="3543"/>
                  <a:pt x="3410" y="3682"/>
                  <a:pt x="3468" y="3682"/>
                </a:cubicBezTo>
                <a:cubicBezTo>
                  <a:pt x="3493" y="3682"/>
                  <a:pt x="3551" y="3695"/>
                  <a:pt x="3601" y="3712"/>
                </a:cubicBezTo>
                <a:cubicBezTo>
                  <a:pt x="3651" y="3728"/>
                  <a:pt x="3716" y="3738"/>
                  <a:pt x="3739" y="3734"/>
                </a:cubicBezTo>
                <a:cubicBezTo>
                  <a:pt x="3762" y="3730"/>
                  <a:pt x="3815" y="3743"/>
                  <a:pt x="3861" y="3764"/>
                </a:cubicBezTo>
                <a:cubicBezTo>
                  <a:pt x="3934" y="3796"/>
                  <a:pt x="3959" y="3800"/>
                  <a:pt x="4068" y="3786"/>
                </a:cubicBezTo>
                <a:cubicBezTo>
                  <a:pt x="4173" y="3772"/>
                  <a:pt x="4217" y="3774"/>
                  <a:pt x="4334" y="3801"/>
                </a:cubicBezTo>
                <a:cubicBezTo>
                  <a:pt x="4410" y="3819"/>
                  <a:pt x="4611" y="3861"/>
                  <a:pt x="4780" y="3896"/>
                </a:cubicBezTo>
                <a:cubicBezTo>
                  <a:pt x="4949" y="3930"/>
                  <a:pt x="5088" y="3965"/>
                  <a:pt x="5088" y="3974"/>
                </a:cubicBezTo>
                <a:cubicBezTo>
                  <a:pt x="5088" y="3984"/>
                  <a:pt x="4953" y="4011"/>
                  <a:pt x="4790" y="4034"/>
                </a:cubicBezTo>
                <a:cubicBezTo>
                  <a:pt x="4541" y="4069"/>
                  <a:pt x="4479" y="4086"/>
                  <a:pt x="4397" y="4142"/>
                </a:cubicBezTo>
                <a:cubicBezTo>
                  <a:pt x="4344" y="4179"/>
                  <a:pt x="4257" y="4214"/>
                  <a:pt x="4201" y="4219"/>
                </a:cubicBezTo>
                <a:cubicBezTo>
                  <a:pt x="4052" y="4233"/>
                  <a:pt x="3992" y="4302"/>
                  <a:pt x="3957" y="4499"/>
                </a:cubicBezTo>
                <a:cubicBezTo>
                  <a:pt x="3928" y="4661"/>
                  <a:pt x="3912" y="4682"/>
                  <a:pt x="3750" y="4771"/>
                </a:cubicBezTo>
                <a:cubicBezTo>
                  <a:pt x="3491" y="4913"/>
                  <a:pt x="3346" y="5055"/>
                  <a:pt x="3192" y="5318"/>
                </a:cubicBezTo>
                <a:cubicBezTo>
                  <a:pt x="3066" y="5533"/>
                  <a:pt x="3054" y="5589"/>
                  <a:pt x="3048" y="5977"/>
                </a:cubicBezTo>
                <a:cubicBezTo>
                  <a:pt x="3042" y="6455"/>
                  <a:pt x="3010" y="6389"/>
                  <a:pt x="3553" y="6917"/>
                </a:cubicBezTo>
                <a:lnTo>
                  <a:pt x="3829" y="7187"/>
                </a:lnTo>
                <a:lnTo>
                  <a:pt x="3850" y="7498"/>
                </a:lnTo>
                <a:cubicBezTo>
                  <a:pt x="3863" y="7669"/>
                  <a:pt x="3858" y="7859"/>
                  <a:pt x="3840" y="7921"/>
                </a:cubicBezTo>
                <a:cubicBezTo>
                  <a:pt x="3795" y="8077"/>
                  <a:pt x="3847" y="8132"/>
                  <a:pt x="4158" y="8267"/>
                </a:cubicBezTo>
                <a:cubicBezTo>
                  <a:pt x="4626" y="8470"/>
                  <a:pt x="4695" y="8531"/>
                  <a:pt x="4785" y="8831"/>
                </a:cubicBezTo>
                <a:cubicBezTo>
                  <a:pt x="4889" y="9175"/>
                  <a:pt x="4887" y="9189"/>
                  <a:pt x="4764" y="9273"/>
                </a:cubicBezTo>
                <a:cubicBezTo>
                  <a:pt x="4577" y="9400"/>
                  <a:pt x="4573" y="9436"/>
                  <a:pt x="4753" y="9542"/>
                </a:cubicBezTo>
                <a:lnTo>
                  <a:pt x="4918" y="9636"/>
                </a:lnTo>
                <a:lnTo>
                  <a:pt x="4817" y="9736"/>
                </a:lnTo>
                <a:cubicBezTo>
                  <a:pt x="4760" y="9792"/>
                  <a:pt x="4648" y="9897"/>
                  <a:pt x="4573" y="9972"/>
                </a:cubicBezTo>
                <a:cubicBezTo>
                  <a:pt x="4498" y="10047"/>
                  <a:pt x="4419" y="10130"/>
                  <a:pt x="4392" y="10156"/>
                </a:cubicBezTo>
                <a:cubicBezTo>
                  <a:pt x="4355" y="10193"/>
                  <a:pt x="4368" y="10223"/>
                  <a:pt x="4445" y="10283"/>
                </a:cubicBezTo>
                <a:cubicBezTo>
                  <a:pt x="4529" y="10349"/>
                  <a:pt x="4537" y="10376"/>
                  <a:pt x="4498" y="10447"/>
                </a:cubicBezTo>
                <a:cubicBezTo>
                  <a:pt x="4331" y="10751"/>
                  <a:pt x="4797" y="11723"/>
                  <a:pt x="5348" y="12226"/>
                </a:cubicBezTo>
                <a:cubicBezTo>
                  <a:pt x="5474" y="12341"/>
                  <a:pt x="5577" y="12454"/>
                  <a:pt x="5577" y="12478"/>
                </a:cubicBezTo>
                <a:cubicBezTo>
                  <a:pt x="5577" y="12531"/>
                  <a:pt x="5754" y="12797"/>
                  <a:pt x="5853" y="12888"/>
                </a:cubicBezTo>
                <a:cubicBezTo>
                  <a:pt x="5894" y="12925"/>
                  <a:pt x="5955" y="13017"/>
                  <a:pt x="5985" y="13092"/>
                </a:cubicBezTo>
                <a:cubicBezTo>
                  <a:pt x="6016" y="13167"/>
                  <a:pt x="6125" y="13319"/>
                  <a:pt x="6224" y="13432"/>
                </a:cubicBezTo>
                <a:cubicBezTo>
                  <a:pt x="6324" y="13544"/>
                  <a:pt x="6444" y="13688"/>
                  <a:pt x="6495" y="13751"/>
                </a:cubicBezTo>
                <a:cubicBezTo>
                  <a:pt x="6546" y="13813"/>
                  <a:pt x="6626" y="13893"/>
                  <a:pt x="6671" y="13928"/>
                </a:cubicBezTo>
                <a:cubicBezTo>
                  <a:pt x="6802" y="14033"/>
                  <a:pt x="6814" y="14153"/>
                  <a:pt x="6702" y="14265"/>
                </a:cubicBezTo>
                <a:cubicBezTo>
                  <a:pt x="6648" y="14319"/>
                  <a:pt x="6578" y="14415"/>
                  <a:pt x="6548" y="14477"/>
                </a:cubicBezTo>
                <a:cubicBezTo>
                  <a:pt x="6463" y="14657"/>
                  <a:pt x="6301" y="14822"/>
                  <a:pt x="6060" y="14977"/>
                </a:cubicBezTo>
                <a:cubicBezTo>
                  <a:pt x="5818" y="15132"/>
                  <a:pt x="5739" y="15200"/>
                  <a:pt x="5592" y="15363"/>
                </a:cubicBezTo>
                <a:cubicBezTo>
                  <a:pt x="5451" y="15522"/>
                  <a:pt x="5462" y="16023"/>
                  <a:pt x="5614" y="16324"/>
                </a:cubicBezTo>
                <a:cubicBezTo>
                  <a:pt x="5675" y="16445"/>
                  <a:pt x="5761" y="16642"/>
                  <a:pt x="5805" y="16762"/>
                </a:cubicBezTo>
                <a:cubicBezTo>
                  <a:pt x="5848" y="16883"/>
                  <a:pt x="5905" y="17033"/>
                  <a:pt x="5932" y="17096"/>
                </a:cubicBezTo>
                <a:cubicBezTo>
                  <a:pt x="6149" y="17599"/>
                  <a:pt x="6245" y="18095"/>
                  <a:pt x="6155" y="18215"/>
                </a:cubicBezTo>
                <a:cubicBezTo>
                  <a:pt x="6067" y="18333"/>
                  <a:pt x="6023" y="18339"/>
                  <a:pt x="5794" y="18265"/>
                </a:cubicBezTo>
                <a:cubicBezTo>
                  <a:pt x="5687" y="18230"/>
                  <a:pt x="5580" y="18202"/>
                  <a:pt x="5555" y="18202"/>
                </a:cubicBezTo>
                <a:cubicBezTo>
                  <a:pt x="5497" y="18202"/>
                  <a:pt x="5560" y="18336"/>
                  <a:pt x="5630" y="18361"/>
                </a:cubicBezTo>
                <a:cubicBezTo>
                  <a:pt x="5698" y="18385"/>
                  <a:pt x="5596" y="18406"/>
                  <a:pt x="5507" y="18386"/>
                </a:cubicBezTo>
                <a:cubicBezTo>
                  <a:pt x="5474" y="18378"/>
                  <a:pt x="5396" y="18369"/>
                  <a:pt x="5332" y="18364"/>
                </a:cubicBezTo>
                <a:cubicBezTo>
                  <a:pt x="5222" y="18356"/>
                  <a:pt x="5214" y="18359"/>
                  <a:pt x="5221" y="18441"/>
                </a:cubicBezTo>
                <a:cubicBezTo>
                  <a:pt x="5225" y="18488"/>
                  <a:pt x="5194" y="18577"/>
                  <a:pt x="5152" y="18637"/>
                </a:cubicBezTo>
                <a:cubicBezTo>
                  <a:pt x="5110" y="18698"/>
                  <a:pt x="5097" y="18751"/>
                  <a:pt x="5120" y="18755"/>
                </a:cubicBezTo>
                <a:cubicBezTo>
                  <a:pt x="5143" y="18760"/>
                  <a:pt x="5153" y="18781"/>
                  <a:pt x="5141" y="18804"/>
                </a:cubicBezTo>
                <a:cubicBezTo>
                  <a:pt x="5129" y="18827"/>
                  <a:pt x="5104" y="18877"/>
                  <a:pt x="5088" y="18916"/>
                </a:cubicBezTo>
                <a:cubicBezTo>
                  <a:pt x="5063" y="18975"/>
                  <a:pt x="5031" y="18992"/>
                  <a:pt x="4891" y="19016"/>
                </a:cubicBezTo>
                <a:cubicBezTo>
                  <a:pt x="4636" y="19061"/>
                  <a:pt x="4517" y="19204"/>
                  <a:pt x="4679" y="19272"/>
                </a:cubicBezTo>
                <a:cubicBezTo>
                  <a:pt x="4727" y="19293"/>
                  <a:pt x="4752" y="19325"/>
                  <a:pt x="4737" y="19359"/>
                </a:cubicBezTo>
                <a:cubicBezTo>
                  <a:pt x="4719" y="19403"/>
                  <a:pt x="4738" y="19423"/>
                  <a:pt x="4860" y="19464"/>
                </a:cubicBezTo>
                <a:cubicBezTo>
                  <a:pt x="5021" y="19519"/>
                  <a:pt x="5338" y="19572"/>
                  <a:pt x="5417" y="19557"/>
                </a:cubicBezTo>
                <a:cubicBezTo>
                  <a:pt x="5444" y="19552"/>
                  <a:pt x="5514" y="19574"/>
                  <a:pt x="5571" y="19607"/>
                </a:cubicBezTo>
                <a:cubicBezTo>
                  <a:pt x="5654" y="19655"/>
                  <a:pt x="5741" y="19677"/>
                  <a:pt x="6001" y="19714"/>
                </a:cubicBezTo>
                <a:cubicBezTo>
                  <a:pt x="6347" y="19763"/>
                  <a:pt x="6459" y="19811"/>
                  <a:pt x="6293" y="19837"/>
                </a:cubicBezTo>
                <a:cubicBezTo>
                  <a:pt x="6204" y="19851"/>
                  <a:pt x="6033" y="20055"/>
                  <a:pt x="6033" y="20148"/>
                </a:cubicBezTo>
                <a:cubicBezTo>
                  <a:pt x="6033" y="20171"/>
                  <a:pt x="6002" y="20201"/>
                  <a:pt x="5959" y="20216"/>
                </a:cubicBezTo>
                <a:cubicBezTo>
                  <a:pt x="5916" y="20230"/>
                  <a:pt x="5828" y="20314"/>
                  <a:pt x="5768" y="20403"/>
                </a:cubicBezTo>
                <a:cubicBezTo>
                  <a:pt x="5678" y="20535"/>
                  <a:pt x="5667" y="20578"/>
                  <a:pt x="5709" y="20640"/>
                </a:cubicBezTo>
                <a:cubicBezTo>
                  <a:pt x="5716" y="20650"/>
                  <a:pt x="5721" y="20658"/>
                  <a:pt x="5725" y="20667"/>
                </a:cubicBezTo>
                <a:cubicBezTo>
                  <a:pt x="5749" y="20660"/>
                  <a:pt x="5773" y="20661"/>
                  <a:pt x="5831" y="20676"/>
                </a:cubicBezTo>
                <a:cubicBezTo>
                  <a:pt x="5886" y="20691"/>
                  <a:pt x="5920" y="20709"/>
                  <a:pt x="5906" y="20715"/>
                </a:cubicBezTo>
                <a:cubicBezTo>
                  <a:pt x="5892" y="20722"/>
                  <a:pt x="5918" y="20755"/>
                  <a:pt x="5964" y="20789"/>
                </a:cubicBezTo>
                <a:cubicBezTo>
                  <a:pt x="6104" y="20892"/>
                  <a:pt x="6586" y="20946"/>
                  <a:pt x="8030" y="21017"/>
                </a:cubicBezTo>
                <a:cubicBezTo>
                  <a:pt x="9349" y="21082"/>
                  <a:pt x="10126" y="21134"/>
                  <a:pt x="10802" y="21207"/>
                </a:cubicBezTo>
                <a:cubicBezTo>
                  <a:pt x="11370" y="21269"/>
                  <a:pt x="12402" y="21328"/>
                  <a:pt x="13171" y="21343"/>
                </a:cubicBezTo>
                <a:cubicBezTo>
                  <a:pt x="14104" y="21360"/>
                  <a:pt x="15477" y="21297"/>
                  <a:pt x="16002" y="21214"/>
                </a:cubicBezTo>
                <a:cubicBezTo>
                  <a:pt x="16273" y="21171"/>
                  <a:pt x="16604" y="21069"/>
                  <a:pt x="16777" y="20973"/>
                </a:cubicBezTo>
                <a:cubicBezTo>
                  <a:pt x="16805" y="20958"/>
                  <a:pt x="16833" y="20954"/>
                  <a:pt x="16862" y="20954"/>
                </a:cubicBezTo>
                <a:cubicBezTo>
                  <a:pt x="16868" y="20943"/>
                  <a:pt x="16886" y="20928"/>
                  <a:pt x="16915" y="20910"/>
                </a:cubicBezTo>
                <a:cubicBezTo>
                  <a:pt x="17090" y="20807"/>
                  <a:pt x="17040" y="20608"/>
                  <a:pt x="16852" y="20654"/>
                </a:cubicBezTo>
                <a:cubicBezTo>
                  <a:pt x="16788" y="20670"/>
                  <a:pt x="16751" y="20668"/>
                  <a:pt x="16655" y="20641"/>
                </a:cubicBezTo>
                <a:cubicBezTo>
                  <a:pt x="16591" y="20624"/>
                  <a:pt x="16505" y="20608"/>
                  <a:pt x="16459" y="20608"/>
                </a:cubicBezTo>
                <a:cubicBezTo>
                  <a:pt x="16342" y="20608"/>
                  <a:pt x="16234" y="20550"/>
                  <a:pt x="16331" y="20539"/>
                </a:cubicBezTo>
                <a:cubicBezTo>
                  <a:pt x="16383" y="20533"/>
                  <a:pt x="16353" y="20516"/>
                  <a:pt x="16220" y="20473"/>
                </a:cubicBezTo>
                <a:cubicBezTo>
                  <a:pt x="16022" y="20411"/>
                  <a:pt x="15861" y="20383"/>
                  <a:pt x="15497" y="20351"/>
                </a:cubicBezTo>
                <a:cubicBezTo>
                  <a:pt x="15371" y="20339"/>
                  <a:pt x="15227" y="20320"/>
                  <a:pt x="15179" y="20308"/>
                </a:cubicBezTo>
                <a:cubicBezTo>
                  <a:pt x="15100" y="20289"/>
                  <a:pt x="15101" y="20283"/>
                  <a:pt x="15168" y="20255"/>
                </a:cubicBezTo>
                <a:cubicBezTo>
                  <a:pt x="15325" y="20189"/>
                  <a:pt x="15226" y="20034"/>
                  <a:pt x="14977" y="19950"/>
                </a:cubicBezTo>
                <a:cubicBezTo>
                  <a:pt x="14795" y="19889"/>
                  <a:pt x="14183" y="19794"/>
                  <a:pt x="13888" y="19782"/>
                </a:cubicBezTo>
                <a:cubicBezTo>
                  <a:pt x="13616" y="19771"/>
                  <a:pt x="12486" y="19687"/>
                  <a:pt x="12348" y="19667"/>
                </a:cubicBezTo>
                <a:cubicBezTo>
                  <a:pt x="12203" y="19646"/>
                  <a:pt x="12049" y="19662"/>
                  <a:pt x="11944" y="19709"/>
                </a:cubicBezTo>
                <a:cubicBezTo>
                  <a:pt x="11863" y="19746"/>
                  <a:pt x="11853" y="19747"/>
                  <a:pt x="11758" y="19722"/>
                </a:cubicBezTo>
                <a:cubicBezTo>
                  <a:pt x="11695" y="19705"/>
                  <a:pt x="11663" y="19675"/>
                  <a:pt x="11663" y="19639"/>
                </a:cubicBezTo>
                <a:cubicBezTo>
                  <a:pt x="11663" y="19572"/>
                  <a:pt x="11553" y="19476"/>
                  <a:pt x="11413" y="19417"/>
                </a:cubicBezTo>
                <a:cubicBezTo>
                  <a:pt x="11358" y="19394"/>
                  <a:pt x="11298" y="19343"/>
                  <a:pt x="11280" y="19304"/>
                </a:cubicBezTo>
                <a:cubicBezTo>
                  <a:pt x="11262" y="19265"/>
                  <a:pt x="11199" y="19215"/>
                  <a:pt x="11142" y="19194"/>
                </a:cubicBezTo>
                <a:cubicBezTo>
                  <a:pt x="11052" y="19160"/>
                  <a:pt x="11051" y="19153"/>
                  <a:pt x="11121" y="19145"/>
                </a:cubicBezTo>
                <a:cubicBezTo>
                  <a:pt x="11165" y="19140"/>
                  <a:pt x="11235" y="19141"/>
                  <a:pt x="11275" y="19145"/>
                </a:cubicBezTo>
                <a:cubicBezTo>
                  <a:pt x="11315" y="19150"/>
                  <a:pt x="11356" y="19144"/>
                  <a:pt x="11371" y="19133"/>
                </a:cubicBezTo>
                <a:cubicBezTo>
                  <a:pt x="11387" y="19120"/>
                  <a:pt x="11440" y="19115"/>
                  <a:pt x="11504" y="19120"/>
                </a:cubicBezTo>
                <a:cubicBezTo>
                  <a:pt x="11643" y="19131"/>
                  <a:pt x="11733" y="19107"/>
                  <a:pt x="11865" y="19024"/>
                </a:cubicBezTo>
                <a:cubicBezTo>
                  <a:pt x="11942" y="18975"/>
                  <a:pt x="11963" y="18942"/>
                  <a:pt x="11939" y="18905"/>
                </a:cubicBezTo>
                <a:cubicBezTo>
                  <a:pt x="11912" y="18862"/>
                  <a:pt x="11925" y="18850"/>
                  <a:pt x="12003" y="18842"/>
                </a:cubicBezTo>
                <a:cubicBezTo>
                  <a:pt x="12100" y="18832"/>
                  <a:pt x="12208" y="18805"/>
                  <a:pt x="12778" y="18644"/>
                </a:cubicBezTo>
                <a:cubicBezTo>
                  <a:pt x="13083" y="18558"/>
                  <a:pt x="13099" y="18548"/>
                  <a:pt x="13065" y="18501"/>
                </a:cubicBezTo>
                <a:cubicBezTo>
                  <a:pt x="13045" y="18473"/>
                  <a:pt x="13007" y="18443"/>
                  <a:pt x="12980" y="18433"/>
                </a:cubicBezTo>
                <a:cubicBezTo>
                  <a:pt x="12953" y="18423"/>
                  <a:pt x="12945" y="18408"/>
                  <a:pt x="12964" y="18399"/>
                </a:cubicBezTo>
                <a:cubicBezTo>
                  <a:pt x="13016" y="18374"/>
                  <a:pt x="12949" y="18305"/>
                  <a:pt x="12884" y="18317"/>
                </a:cubicBezTo>
                <a:cubicBezTo>
                  <a:pt x="12854" y="18322"/>
                  <a:pt x="12771" y="18363"/>
                  <a:pt x="12704" y="18408"/>
                </a:cubicBezTo>
                <a:cubicBezTo>
                  <a:pt x="12636" y="18453"/>
                  <a:pt x="12562" y="18487"/>
                  <a:pt x="12534" y="18482"/>
                </a:cubicBezTo>
                <a:cubicBezTo>
                  <a:pt x="12450" y="18467"/>
                  <a:pt x="12470" y="18430"/>
                  <a:pt x="12635" y="18328"/>
                </a:cubicBezTo>
                <a:cubicBezTo>
                  <a:pt x="12809" y="18220"/>
                  <a:pt x="12819" y="18157"/>
                  <a:pt x="12645" y="18257"/>
                </a:cubicBezTo>
                <a:cubicBezTo>
                  <a:pt x="12504" y="18338"/>
                  <a:pt x="12466" y="18344"/>
                  <a:pt x="12109" y="18340"/>
                </a:cubicBezTo>
                <a:cubicBezTo>
                  <a:pt x="11819" y="18338"/>
                  <a:pt x="11808" y="18339"/>
                  <a:pt x="11705" y="18391"/>
                </a:cubicBezTo>
                <a:cubicBezTo>
                  <a:pt x="11621" y="18433"/>
                  <a:pt x="11586" y="18441"/>
                  <a:pt x="11530" y="18427"/>
                </a:cubicBezTo>
                <a:cubicBezTo>
                  <a:pt x="11490" y="18417"/>
                  <a:pt x="11462" y="18385"/>
                  <a:pt x="11466" y="18353"/>
                </a:cubicBezTo>
                <a:cubicBezTo>
                  <a:pt x="11470" y="18322"/>
                  <a:pt x="11455" y="18289"/>
                  <a:pt x="11434" y="18279"/>
                </a:cubicBezTo>
                <a:cubicBezTo>
                  <a:pt x="11390" y="18258"/>
                  <a:pt x="11129" y="18257"/>
                  <a:pt x="10999" y="18278"/>
                </a:cubicBezTo>
                <a:cubicBezTo>
                  <a:pt x="10920" y="18290"/>
                  <a:pt x="10881" y="18283"/>
                  <a:pt x="10787" y="18243"/>
                </a:cubicBezTo>
                <a:cubicBezTo>
                  <a:pt x="10723" y="18216"/>
                  <a:pt x="10600" y="18176"/>
                  <a:pt x="10510" y="18153"/>
                </a:cubicBezTo>
                <a:cubicBezTo>
                  <a:pt x="10421" y="18131"/>
                  <a:pt x="10296" y="18079"/>
                  <a:pt x="10234" y="18039"/>
                </a:cubicBezTo>
                <a:cubicBezTo>
                  <a:pt x="10172" y="17999"/>
                  <a:pt x="10087" y="17949"/>
                  <a:pt x="10048" y="17929"/>
                </a:cubicBezTo>
                <a:cubicBezTo>
                  <a:pt x="9994" y="17900"/>
                  <a:pt x="9985" y="17846"/>
                  <a:pt x="10006" y="17694"/>
                </a:cubicBezTo>
                <a:cubicBezTo>
                  <a:pt x="10021" y="17586"/>
                  <a:pt x="10044" y="17487"/>
                  <a:pt x="10059" y="17474"/>
                </a:cubicBezTo>
                <a:cubicBezTo>
                  <a:pt x="10074" y="17462"/>
                  <a:pt x="10105" y="17152"/>
                  <a:pt x="10128" y="16786"/>
                </a:cubicBezTo>
                <a:cubicBezTo>
                  <a:pt x="10152" y="16407"/>
                  <a:pt x="10196" y="16084"/>
                  <a:pt x="10229" y="16036"/>
                </a:cubicBezTo>
                <a:cubicBezTo>
                  <a:pt x="10337" y="15879"/>
                  <a:pt x="10498" y="15741"/>
                  <a:pt x="10723" y="15609"/>
                </a:cubicBezTo>
                <a:cubicBezTo>
                  <a:pt x="11069" y="15405"/>
                  <a:pt x="11111" y="15344"/>
                  <a:pt x="11121" y="15027"/>
                </a:cubicBezTo>
                <a:cubicBezTo>
                  <a:pt x="11126" y="14875"/>
                  <a:pt x="11146" y="14746"/>
                  <a:pt x="11164" y="14741"/>
                </a:cubicBezTo>
                <a:cubicBezTo>
                  <a:pt x="11181" y="14736"/>
                  <a:pt x="11399" y="14718"/>
                  <a:pt x="11647" y="14702"/>
                </a:cubicBezTo>
                <a:cubicBezTo>
                  <a:pt x="12128" y="14670"/>
                  <a:pt x="12620" y="14610"/>
                  <a:pt x="12720" y="14570"/>
                </a:cubicBezTo>
                <a:cubicBezTo>
                  <a:pt x="12775" y="14548"/>
                  <a:pt x="12784" y="14547"/>
                  <a:pt x="12815" y="14571"/>
                </a:cubicBezTo>
                <a:cubicBezTo>
                  <a:pt x="12862" y="14607"/>
                  <a:pt x="12948" y="14606"/>
                  <a:pt x="13240" y="14562"/>
                </a:cubicBezTo>
                <a:cubicBezTo>
                  <a:pt x="13611" y="14506"/>
                  <a:pt x="13642" y="14484"/>
                  <a:pt x="13708" y="14218"/>
                </a:cubicBezTo>
                <a:cubicBezTo>
                  <a:pt x="13739" y="14089"/>
                  <a:pt x="13788" y="13940"/>
                  <a:pt x="13819" y="13886"/>
                </a:cubicBezTo>
                <a:cubicBezTo>
                  <a:pt x="13878" y="13784"/>
                  <a:pt x="13903" y="13353"/>
                  <a:pt x="13872" y="12888"/>
                </a:cubicBezTo>
                <a:cubicBezTo>
                  <a:pt x="13862" y="12742"/>
                  <a:pt x="13869" y="12527"/>
                  <a:pt x="13888" y="12410"/>
                </a:cubicBezTo>
                <a:cubicBezTo>
                  <a:pt x="13966" y="11943"/>
                  <a:pt x="13903" y="11147"/>
                  <a:pt x="13777" y="10980"/>
                </a:cubicBezTo>
                <a:cubicBezTo>
                  <a:pt x="13736" y="10926"/>
                  <a:pt x="13625" y="10809"/>
                  <a:pt x="13527" y="10719"/>
                </a:cubicBezTo>
                <a:cubicBezTo>
                  <a:pt x="13429" y="10629"/>
                  <a:pt x="13332" y="10514"/>
                  <a:pt x="13315" y="10464"/>
                </a:cubicBezTo>
                <a:cubicBezTo>
                  <a:pt x="13278" y="10362"/>
                  <a:pt x="13269" y="10366"/>
                  <a:pt x="13755" y="10337"/>
                </a:cubicBezTo>
                <a:cubicBezTo>
                  <a:pt x="14029" y="10320"/>
                  <a:pt x="14040" y="10317"/>
                  <a:pt x="14026" y="10274"/>
                </a:cubicBezTo>
                <a:cubicBezTo>
                  <a:pt x="14018" y="10250"/>
                  <a:pt x="13968" y="10183"/>
                  <a:pt x="13915" y="10125"/>
                </a:cubicBezTo>
                <a:cubicBezTo>
                  <a:pt x="13754" y="9950"/>
                  <a:pt x="13564" y="9675"/>
                  <a:pt x="13532" y="9578"/>
                </a:cubicBezTo>
                <a:cubicBezTo>
                  <a:pt x="13516" y="9527"/>
                  <a:pt x="13437" y="9413"/>
                  <a:pt x="13357" y="9321"/>
                </a:cubicBezTo>
                <a:cubicBezTo>
                  <a:pt x="13085" y="9010"/>
                  <a:pt x="13077" y="8992"/>
                  <a:pt x="13139" y="8721"/>
                </a:cubicBezTo>
                <a:cubicBezTo>
                  <a:pt x="13239" y="8286"/>
                  <a:pt x="13194" y="7724"/>
                  <a:pt x="13022" y="7319"/>
                </a:cubicBezTo>
                <a:cubicBezTo>
                  <a:pt x="12840" y="6888"/>
                  <a:pt x="12731" y="6643"/>
                  <a:pt x="12635" y="6453"/>
                </a:cubicBezTo>
                <a:cubicBezTo>
                  <a:pt x="12462" y="6111"/>
                  <a:pt x="11981" y="5258"/>
                  <a:pt x="11875" y="5106"/>
                </a:cubicBezTo>
                <a:cubicBezTo>
                  <a:pt x="11821" y="5027"/>
                  <a:pt x="11785" y="4956"/>
                  <a:pt x="11801" y="4949"/>
                </a:cubicBezTo>
                <a:cubicBezTo>
                  <a:pt x="11818" y="4940"/>
                  <a:pt x="12285" y="4937"/>
                  <a:pt x="12948" y="4942"/>
                </a:cubicBezTo>
                <a:cubicBezTo>
                  <a:pt x="14873" y="4958"/>
                  <a:pt x="15655" y="4930"/>
                  <a:pt x="17956" y="4757"/>
                </a:cubicBezTo>
                <a:cubicBezTo>
                  <a:pt x="19709" y="4625"/>
                  <a:pt x="20599" y="4540"/>
                  <a:pt x="20909" y="4479"/>
                </a:cubicBezTo>
                <a:cubicBezTo>
                  <a:pt x="21252" y="4411"/>
                  <a:pt x="21549" y="4276"/>
                  <a:pt x="21578" y="4172"/>
                </a:cubicBezTo>
                <a:cubicBezTo>
                  <a:pt x="21600" y="4095"/>
                  <a:pt x="21574" y="4076"/>
                  <a:pt x="21111" y="3792"/>
                </a:cubicBezTo>
                <a:cubicBezTo>
                  <a:pt x="20843" y="3628"/>
                  <a:pt x="20502" y="3415"/>
                  <a:pt x="20352" y="3319"/>
                </a:cubicBezTo>
                <a:cubicBezTo>
                  <a:pt x="19750" y="2937"/>
                  <a:pt x="19406" y="2771"/>
                  <a:pt x="18280" y="2324"/>
                </a:cubicBezTo>
                <a:cubicBezTo>
                  <a:pt x="17336" y="1949"/>
                  <a:pt x="16986" y="1787"/>
                  <a:pt x="17006" y="1733"/>
                </a:cubicBezTo>
                <a:cubicBezTo>
                  <a:pt x="17015" y="1707"/>
                  <a:pt x="17048" y="1692"/>
                  <a:pt x="17101" y="1692"/>
                </a:cubicBezTo>
                <a:cubicBezTo>
                  <a:pt x="17148" y="1692"/>
                  <a:pt x="17301" y="1662"/>
                  <a:pt x="17441" y="1626"/>
                </a:cubicBezTo>
                <a:cubicBezTo>
                  <a:pt x="17582" y="1590"/>
                  <a:pt x="17720" y="1565"/>
                  <a:pt x="17744" y="1569"/>
                </a:cubicBezTo>
                <a:cubicBezTo>
                  <a:pt x="17813" y="1582"/>
                  <a:pt x="18130" y="1474"/>
                  <a:pt x="18132" y="1437"/>
                </a:cubicBezTo>
                <a:cubicBezTo>
                  <a:pt x="18132" y="1419"/>
                  <a:pt x="18160" y="1402"/>
                  <a:pt x="18195" y="1401"/>
                </a:cubicBezTo>
                <a:cubicBezTo>
                  <a:pt x="18230" y="1400"/>
                  <a:pt x="18272" y="1399"/>
                  <a:pt x="18286" y="1397"/>
                </a:cubicBezTo>
                <a:cubicBezTo>
                  <a:pt x="18300" y="1394"/>
                  <a:pt x="18337" y="1391"/>
                  <a:pt x="18365" y="1389"/>
                </a:cubicBezTo>
                <a:cubicBezTo>
                  <a:pt x="18393" y="1387"/>
                  <a:pt x="18426" y="1383"/>
                  <a:pt x="18440" y="1381"/>
                </a:cubicBezTo>
                <a:cubicBezTo>
                  <a:pt x="18454" y="1379"/>
                  <a:pt x="18491" y="1375"/>
                  <a:pt x="18519" y="1373"/>
                </a:cubicBezTo>
                <a:cubicBezTo>
                  <a:pt x="18547" y="1371"/>
                  <a:pt x="18580" y="1369"/>
                  <a:pt x="18594" y="1368"/>
                </a:cubicBezTo>
                <a:cubicBezTo>
                  <a:pt x="18608" y="1367"/>
                  <a:pt x="18635" y="1366"/>
                  <a:pt x="18652" y="1367"/>
                </a:cubicBezTo>
                <a:cubicBezTo>
                  <a:pt x="18669" y="1367"/>
                  <a:pt x="18714" y="1355"/>
                  <a:pt x="18753" y="1340"/>
                </a:cubicBezTo>
                <a:cubicBezTo>
                  <a:pt x="18792" y="1325"/>
                  <a:pt x="18821" y="1318"/>
                  <a:pt x="18822" y="1324"/>
                </a:cubicBezTo>
                <a:cubicBezTo>
                  <a:pt x="18824" y="1336"/>
                  <a:pt x="19278" y="1246"/>
                  <a:pt x="19550" y="1180"/>
                </a:cubicBezTo>
                <a:cubicBezTo>
                  <a:pt x="19642" y="1157"/>
                  <a:pt x="19905" y="1095"/>
                  <a:pt x="20134" y="1041"/>
                </a:cubicBezTo>
                <a:cubicBezTo>
                  <a:pt x="20362" y="988"/>
                  <a:pt x="20563" y="933"/>
                  <a:pt x="20580" y="920"/>
                </a:cubicBezTo>
                <a:cubicBezTo>
                  <a:pt x="20597" y="907"/>
                  <a:pt x="20641" y="897"/>
                  <a:pt x="20681" y="897"/>
                </a:cubicBezTo>
                <a:cubicBezTo>
                  <a:pt x="20771" y="897"/>
                  <a:pt x="20981" y="818"/>
                  <a:pt x="21132" y="725"/>
                </a:cubicBezTo>
                <a:lnTo>
                  <a:pt x="21249" y="655"/>
                </a:lnTo>
                <a:lnTo>
                  <a:pt x="21138" y="611"/>
                </a:lnTo>
                <a:cubicBezTo>
                  <a:pt x="21076" y="586"/>
                  <a:pt x="21026" y="560"/>
                  <a:pt x="21026" y="554"/>
                </a:cubicBezTo>
                <a:cubicBezTo>
                  <a:pt x="21026" y="534"/>
                  <a:pt x="20801" y="472"/>
                  <a:pt x="20729" y="472"/>
                </a:cubicBezTo>
                <a:cubicBezTo>
                  <a:pt x="20591" y="472"/>
                  <a:pt x="20453" y="441"/>
                  <a:pt x="20506" y="422"/>
                </a:cubicBezTo>
                <a:cubicBezTo>
                  <a:pt x="20594" y="390"/>
                  <a:pt x="20505" y="325"/>
                  <a:pt x="20267" y="243"/>
                </a:cubicBezTo>
                <a:cubicBezTo>
                  <a:pt x="20139" y="199"/>
                  <a:pt x="19984" y="138"/>
                  <a:pt x="19921" y="109"/>
                </a:cubicBezTo>
                <a:cubicBezTo>
                  <a:pt x="19859" y="80"/>
                  <a:pt x="19760" y="44"/>
                  <a:pt x="19698" y="27"/>
                </a:cubicBezTo>
                <a:cubicBezTo>
                  <a:pt x="19639" y="12"/>
                  <a:pt x="19562" y="3"/>
                  <a:pt x="19475" y="1"/>
                </a:cubicBezTo>
                <a:close/>
                <a:moveTo>
                  <a:pt x="15651" y="2269"/>
                </a:moveTo>
                <a:lnTo>
                  <a:pt x="15784" y="2305"/>
                </a:lnTo>
                <a:cubicBezTo>
                  <a:pt x="15887" y="2333"/>
                  <a:pt x="16679" y="2779"/>
                  <a:pt x="16698" y="2819"/>
                </a:cubicBezTo>
                <a:cubicBezTo>
                  <a:pt x="16700" y="2823"/>
                  <a:pt x="16741" y="2844"/>
                  <a:pt x="16788" y="2865"/>
                </a:cubicBezTo>
                <a:cubicBezTo>
                  <a:pt x="17187" y="3041"/>
                  <a:pt x="17420" y="3408"/>
                  <a:pt x="17266" y="3614"/>
                </a:cubicBezTo>
                <a:cubicBezTo>
                  <a:pt x="17223" y="3673"/>
                  <a:pt x="17184" y="3744"/>
                  <a:pt x="17176" y="3773"/>
                </a:cubicBezTo>
                <a:lnTo>
                  <a:pt x="17160" y="3827"/>
                </a:lnTo>
                <a:lnTo>
                  <a:pt x="16395" y="3844"/>
                </a:lnTo>
                <a:cubicBezTo>
                  <a:pt x="15973" y="3854"/>
                  <a:pt x="15302" y="3876"/>
                  <a:pt x="14908" y="3894"/>
                </a:cubicBezTo>
                <a:cubicBezTo>
                  <a:pt x="13611" y="3952"/>
                  <a:pt x="13700" y="3954"/>
                  <a:pt x="11843" y="3827"/>
                </a:cubicBezTo>
                <a:cubicBezTo>
                  <a:pt x="11116" y="3776"/>
                  <a:pt x="10511" y="3766"/>
                  <a:pt x="10048" y="3792"/>
                </a:cubicBezTo>
                <a:cubicBezTo>
                  <a:pt x="9851" y="3803"/>
                  <a:pt x="9615" y="3809"/>
                  <a:pt x="9517" y="3804"/>
                </a:cubicBezTo>
                <a:cubicBezTo>
                  <a:pt x="9362" y="3798"/>
                  <a:pt x="9334" y="3788"/>
                  <a:pt x="9294" y="3738"/>
                </a:cubicBezTo>
                <a:cubicBezTo>
                  <a:pt x="9258" y="3694"/>
                  <a:pt x="9270" y="3670"/>
                  <a:pt x="9347" y="3625"/>
                </a:cubicBezTo>
                <a:cubicBezTo>
                  <a:pt x="9430" y="3577"/>
                  <a:pt x="9528" y="3556"/>
                  <a:pt x="9985" y="3489"/>
                </a:cubicBezTo>
                <a:cubicBezTo>
                  <a:pt x="10359" y="3433"/>
                  <a:pt x="10539" y="3397"/>
                  <a:pt x="10579" y="3371"/>
                </a:cubicBezTo>
                <a:cubicBezTo>
                  <a:pt x="10666" y="3315"/>
                  <a:pt x="10655" y="3119"/>
                  <a:pt x="10563" y="3083"/>
                </a:cubicBezTo>
                <a:cubicBezTo>
                  <a:pt x="10460" y="3043"/>
                  <a:pt x="10468" y="3013"/>
                  <a:pt x="10590" y="2967"/>
                </a:cubicBezTo>
                <a:cubicBezTo>
                  <a:pt x="10661" y="2940"/>
                  <a:pt x="10681" y="2915"/>
                  <a:pt x="10659" y="2890"/>
                </a:cubicBezTo>
                <a:cubicBezTo>
                  <a:pt x="10635" y="2861"/>
                  <a:pt x="10656" y="2848"/>
                  <a:pt x="10739" y="2835"/>
                </a:cubicBezTo>
                <a:cubicBezTo>
                  <a:pt x="10798" y="2825"/>
                  <a:pt x="10838" y="2813"/>
                  <a:pt x="10824" y="2806"/>
                </a:cubicBezTo>
                <a:cubicBezTo>
                  <a:pt x="10810" y="2800"/>
                  <a:pt x="10838" y="2782"/>
                  <a:pt x="10893" y="2767"/>
                </a:cubicBezTo>
                <a:cubicBezTo>
                  <a:pt x="10966" y="2747"/>
                  <a:pt x="11032" y="2743"/>
                  <a:pt x="11137" y="2751"/>
                </a:cubicBezTo>
                <a:cubicBezTo>
                  <a:pt x="11215" y="2758"/>
                  <a:pt x="11479" y="2765"/>
                  <a:pt x="11727" y="2767"/>
                </a:cubicBezTo>
                <a:cubicBezTo>
                  <a:pt x="12237" y="2772"/>
                  <a:pt x="12751" y="2737"/>
                  <a:pt x="13161" y="2671"/>
                </a:cubicBezTo>
                <a:cubicBezTo>
                  <a:pt x="13458" y="2623"/>
                  <a:pt x="13846" y="2510"/>
                  <a:pt x="13941" y="2445"/>
                </a:cubicBezTo>
                <a:cubicBezTo>
                  <a:pt x="14026" y="2387"/>
                  <a:pt x="14097" y="2373"/>
                  <a:pt x="14186" y="2395"/>
                </a:cubicBezTo>
                <a:cubicBezTo>
                  <a:pt x="14222" y="2404"/>
                  <a:pt x="14269" y="2406"/>
                  <a:pt x="14286" y="2401"/>
                </a:cubicBezTo>
                <a:cubicBezTo>
                  <a:pt x="14304" y="2396"/>
                  <a:pt x="14392" y="2410"/>
                  <a:pt x="14483" y="2432"/>
                </a:cubicBezTo>
                <a:cubicBezTo>
                  <a:pt x="14749" y="2499"/>
                  <a:pt x="14962" y="2482"/>
                  <a:pt x="15343" y="2363"/>
                </a:cubicBezTo>
                <a:lnTo>
                  <a:pt x="15651" y="2269"/>
                </a:lnTo>
                <a:close/>
                <a:moveTo>
                  <a:pt x="12183" y="18020"/>
                </a:moveTo>
                <a:cubicBezTo>
                  <a:pt x="11970" y="18020"/>
                  <a:pt x="11721" y="18025"/>
                  <a:pt x="11509" y="18035"/>
                </a:cubicBezTo>
                <a:cubicBezTo>
                  <a:pt x="11326" y="18044"/>
                  <a:pt x="11115" y="18052"/>
                  <a:pt x="11036" y="18053"/>
                </a:cubicBezTo>
                <a:cubicBezTo>
                  <a:pt x="10958" y="18053"/>
                  <a:pt x="10881" y="18060"/>
                  <a:pt x="10866" y="18067"/>
                </a:cubicBezTo>
                <a:cubicBezTo>
                  <a:pt x="10851" y="18074"/>
                  <a:pt x="10777" y="18081"/>
                  <a:pt x="10702" y="18081"/>
                </a:cubicBezTo>
                <a:lnTo>
                  <a:pt x="10563" y="18081"/>
                </a:lnTo>
                <a:lnTo>
                  <a:pt x="10691" y="18103"/>
                </a:lnTo>
                <a:cubicBezTo>
                  <a:pt x="10824" y="18125"/>
                  <a:pt x="10936" y="18133"/>
                  <a:pt x="10877" y="18116"/>
                </a:cubicBezTo>
                <a:cubicBezTo>
                  <a:pt x="10858" y="18110"/>
                  <a:pt x="10870" y="18097"/>
                  <a:pt x="10898" y="18087"/>
                </a:cubicBezTo>
                <a:cubicBezTo>
                  <a:pt x="10975" y="18060"/>
                  <a:pt x="11409" y="18087"/>
                  <a:pt x="11519" y="18127"/>
                </a:cubicBezTo>
                <a:cubicBezTo>
                  <a:pt x="11569" y="18144"/>
                  <a:pt x="11610" y="18169"/>
                  <a:pt x="11610" y="18180"/>
                </a:cubicBezTo>
                <a:cubicBezTo>
                  <a:pt x="11610" y="18191"/>
                  <a:pt x="11663" y="18211"/>
                  <a:pt x="11727" y="18224"/>
                </a:cubicBezTo>
                <a:cubicBezTo>
                  <a:pt x="11887" y="18257"/>
                  <a:pt x="12166" y="18249"/>
                  <a:pt x="12390" y="18205"/>
                </a:cubicBezTo>
                <a:cubicBezTo>
                  <a:pt x="12495" y="18185"/>
                  <a:pt x="12613" y="18172"/>
                  <a:pt x="12656" y="18177"/>
                </a:cubicBezTo>
                <a:cubicBezTo>
                  <a:pt x="12785" y="18192"/>
                  <a:pt x="12764" y="18056"/>
                  <a:pt x="12635" y="18035"/>
                </a:cubicBezTo>
                <a:cubicBezTo>
                  <a:pt x="12571" y="18025"/>
                  <a:pt x="12396" y="18020"/>
                  <a:pt x="12183" y="18020"/>
                </a:cubicBezTo>
                <a:close/>
                <a:moveTo>
                  <a:pt x="6819" y="21261"/>
                </a:moveTo>
                <a:cubicBezTo>
                  <a:pt x="6899" y="21303"/>
                  <a:pt x="7139" y="21378"/>
                  <a:pt x="7196" y="21372"/>
                </a:cubicBezTo>
                <a:cubicBezTo>
                  <a:pt x="7204" y="21372"/>
                  <a:pt x="7219" y="21375"/>
                  <a:pt x="7228" y="21376"/>
                </a:cubicBezTo>
                <a:cubicBezTo>
                  <a:pt x="7203" y="21369"/>
                  <a:pt x="7179" y="21362"/>
                  <a:pt x="7154" y="21354"/>
                </a:cubicBezTo>
                <a:cubicBezTo>
                  <a:pt x="7082" y="21330"/>
                  <a:pt x="6943" y="21294"/>
                  <a:pt x="6819" y="21261"/>
                </a:cubicBezTo>
                <a:close/>
                <a:moveTo>
                  <a:pt x="7345" y="21404"/>
                </a:moveTo>
                <a:cubicBezTo>
                  <a:pt x="7368" y="21413"/>
                  <a:pt x="7452" y="21439"/>
                  <a:pt x="7510" y="21459"/>
                </a:cubicBezTo>
                <a:cubicBezTo>
                  <a:pt x="7500" y="21454"/>
                  <a:pt x="7489" y="21450"/>
                  <a:pt x="7483" y="21443"/>
                </a:cubicBezTo>
                <a:cubicBezTo>
                  <a:pt x="7468" y="21426"/>
                  <a:pt x="7428" y="21412"/>
                  <a:pt x="7393" y="21412"/>
                </a:cubicBezTo>
                <a:cubicBezTo>
                  <a:pt x="7385" y="21412"/>
                  <a:pt x="7359" y="21406"/>
                  <a:pt x="7345" y="21404"/>
                </a:cubicBezTo>
                <a:close/>
                <a:moveTo>
                  <a:pt x="7520" y="21464"/>
                </a:moveTo>
                <a:cubicBezTo>
                  <a:pt x="7581" y="21484"/>
                  <a:pt x="7615" y="21498"/>
                  <a:pt x="7685" y="21520"/>
                </a:cubicBezTo>
                <a:lnTo>
                  <a:pt x="7919" y="21594"/>
                </a:lnTo>
                <a:cubicBezTo>
                  <a:pt x="7945" y="21593"/>
                  <a:pt x="8083" y="21593"/>
                  <a:pt x="8083" y="21592"/>
                </a:cubicBezTo>
                <a:cubicBezTo>
                  <a:pt x="8083" y="21584"/>
                  <a:pt x="8022" y="21571"/>
                  <a:pt x="7950" y="21563"/>
                </a:cubicBezTo>
                <a:cubicBezTo>
                  <a:pt x="7879" y="21555"/>
                  <a:pt x="7810" y="21535"/>
                  <a:pt x="7791" y="21520"/>
                </a:cubicBezTo>
                <a:cubicBezTo>
                  <a:pt x="7749" y="21487"/>
                  <a:pt x="7609" y="21456"/>
                  <a:pt x="7552" y="21467"/>
                </a:cubicBezTo>
                <a:cubicBezTo>
                  <a:pt x="7542" y="21468"/>
                  <a:pt x="7531" y="21466"/>
                  <a:pt x="7520" y="2146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52" name="Cool Down"/>
          <p:cNvSpPr txBox="1"/>
          <p:nvPr/>
        </p:nvSpPr>
        <p:spPr>
          <a:xfrm>
            <a:off x="5486685" y="817420"/>
            <a:ext cx="289342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Cool </a:t>
            </a:r>
            <a:r>
              <a:rPr lang="en-AU" dirty="0"/>
              <a:t>d</a:t>
            </a:r>
            <a:r>
              <a:rPr dirty="0"/>
              <a:t>own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1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1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259</Words>
  <Application>Microsoft Office PowerPoint</Application>
  <PresentationFormat>Custom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3</cp:revision>
  <dcterms:modified xsi:type="dcterms:W3CDTF">2025-10-26T06:36:30Z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2025-10-26T06:29:36Z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b2151768-46d7-43bd-af07-66425667b47d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