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49A63C-1E92-483B-B662-15486AD8CB4A}" v="3" dt="2026-07-15T09:28:46.98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21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5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09:28:46.984" v="2" actId="20577"/>
      <pc:docMkLst>
        <pc:docMk/>
      </pc:docMkLst>
      <pc:sldChg chg="modSp">
        <pc:chgData name="Nadine Wild" userId="d2fad3d3-e8f2-49cc-9b88-830c9ac61e23" providerId="ADAL" clId="{905C07AB-5E61-469D-8ED2-F9AB5C24D518}" dt="2026-07-15T09:27:01.216" v="1" actId="20577"/>
        <pc:sldMkLst>
          <pc:docMk/>
          <pc:sldMk cId="0" sldId="258"/>
        </pc:sldMkLst>
        <pc:spChg chg="mod">
          <ac:chgData name="Nadine Wild" userId="d2fad3d3-e8f2-49cc-9b88-830c9ac61e23" providerId="ADAL" clId="{905C07AB-5E61-469D-8ED2-F9AB5C24D518}" dt="2026-07-15T09:27:01.216" v="1" actId="20577"/>
          <ac:spMkLst>
            <pc:docMk/>
            <pc:sldMk cId="0" sldId="258"/>
            <ac:spMk id="164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5T09:28:46.984" v="2" actId="20577"/>
        <pc:sldMkLst>
          <pc:docMk/>
          <pc:sldMk cId="0" sldId="260"/>
        </pc:sldMkLst>
        <pc:spChg chg="mod">
          <ac:chgData name="Nadine Wild" userId="d2fad3d3-e8f2-49cc-9b88-830c9ac61e23" providerId="ADAL" clId="{905C07AB-5E61-469D-8ED2-F9AB5C24D518}" dt="2026-07-15T09:28:46.984" v="2" actId="20577"/>
          <ac:spMkLst>
            <pc:docMk/>
            <pc:sldMk cId="0" sldId="260"/>
            <ac:spMk id="19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erson playing tennis with a racket&#10;&#10;AI-generated content may be incorrect.">
            <a:extLst>
              <a:ext uri="{FF2B5EF4-FFF2-40B4-BE49-F238E27FC236}">
                <a16:creationId xmlns:a16="http://schemas.microsoft.com/office/drawing/2014/main" id="{7D00F402-FBC5-E58A-675B-4CC60EFA2F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5.jpg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9724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3333FF"/>
              </a:buClr>
            </a:lvl1pPr>
            <a:lvl2pPr>
              <a:buClr>
                <a:srgbClr val="3333FF"/>
              </a:buClr>
            </a:lvl2pPr>
            <a:lvl3pPr>
              <a:buClr>
                <a:srgbClr val="3333FF"/>
              </a:buClr>
            </a:lvl3pPr>
            <a:lvl4pPr>
              <a:buClr>
                <a:srgbClr val="3333FF"/>
              </a:buClr>
            </a:lvl4pPr>
            <a:lvl5pPr>
              <a:buClr>
                <a:srgbClr val="3333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F3672F4C-545F-D3A6-EAB6-5DD9BB3AEA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938" y="-1060450"/>
            <a:ext cx="13774738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05.jpg" descr="MONKEY-header_COLOURS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9B6C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9B6C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15.jpg" descr="MONKEY-header_COLOURS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DA302A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DA302A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MONKEY-header_COLOURS-01.jpg" descr="MONKEY-header_COLOURS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194486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4A62A7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erson playing tennis with a racket&#10;&#10;AI-generated content may be incorrect.">
            <a:extLst>
              <a:ext uri="{FF2B5EF4-FFF2-40B4-BE49-F238E27FC236}">
                <a16:creationId xmlns:a16="http://schemas.microsoft.com/office/drawing/2014/main" id="{F9269C00-71E6-5E1C-AFD9-B8C0F8D717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t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23C5A13-E2E6-7563-CC64-87A419E05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4087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Classification of skills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4D9FEAD-6C19-A128-06B2-A7A2D8D18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panose="020B0502020104020203" charset="0"/>
                <a:ea typeface="Gill Sans" panose="020B0502020104020203" charset="0"/>
                <a:cs typeface="Gill Sans" panose="020B0502020104020203" charset="0"/>
                <a:sym typeface="Gill Sans" panose="020B0502020104020203" charset="0"/>
              </a:rPr>
              <a:t>2.2.1 Sports psychology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kill"/>
          <p:cNvSpPr txBox="1"/>
          <p:nvPr/>
        </p:nvSpPr>
        <p:spPr>
          <a:xfrm>
            <a:off x="1588609" y="933318"/>
            <a:ext cx="10545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Skill</a:t>
            </a:r>
          </a:p>
        </p:txBody>
      </p:sp>
      <p:sp>
        <p:nvSpPr>
          <p:cNvPr id="151" name="Ability"/>
          <p:cNvSpPr txBox="1"/>
          <p:nvPr/>
        </p:nvSpPr>
        <p:spPr>
          <a:xfrm>
            <a:off x="2087767" y="2722661"/>
            <a:ext cx="15113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Ability</a:t>
            </a:r>
          </a:p>
        </p:txBody>
      </p:sp>
      <p:sp>
        <p:nvSpPr>
          <p:cNvPr id="152" name="Open"/>
          <p:cNvSpPr txBox="1"/>
          <p:nvPr/>
        </p:nvSpPr>
        <p:spPr>
          <a:xfrm>
            <a:off x="10224613" y="2722661"/>
            <a:ext cx="128275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Open</a:t>
            </a:r>
          </a:p>
        </p:txBody>
      </p:sp>
      <p:sp>
        <p:nvSpPr>
          <p:cNvPr id="153" name="Closed"/>
          <p:cNvSpPr txBox="1"/>
          <p:nvPr/>
        </p:nvSpPr>
        <p:spPr>
          <a:xfrm>
            <a:off x="5819122" y="2879965"/>
            <a:ext cx="16385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Closed</a:t>
            </a:r>
          </a:p>
        </p:txBody>
      </p:sp>
      <p:sp>
        <p:nvSpPr>
          <p:cNvPr id="154" name="Gross"/>
          <p:cNvSpPr txBox="1"/>
          <p:nvPr/>
        </p:nvSpPr>
        <p:spPr>
          <a:xfrm>
            <a:off x="1614366" y="8071025"/>
            <a:ext cx="143567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Gross</a:t>
            </a:r>
          </a:p>
        </p:txBody>
      </p:sp>
      <p:sp>
        <p:nvSpPr>
          <p:cNvPr id="155" name="Classification of skills"/>
          <p:cNvSpPr txBox="1"/>
          <p:nvPr/>
        </p:nvSpPr>
        <p:spPr>
          <a:xfrm>
            <a:off x="4273092" y="4552950"/>
            <a:ext cx="44586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3333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333FF"/>
                </a:solidFill>
              </a:rPr>
              <a:t>Classification of skills</a:t>
            </a:r>
          </a:p>
        </p:txBody>
      </p:sp>
      <p:sp>
        <p:nvSpPr>
          <p:cNvPr id="156" name="Low Organisational"/>
          <p:cNvSpPr txBox="1"/>
          <p:nvPr/>
        </p:nvSpPr>
        <p:spPr>
          <a:xfrm>
            <a:off x="6800045" y="6674945"/>
            <a:ext cx="435657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Low Organisational</a:t>
            </a:r>
          </a:p>
        </p:txBody>
      </p:sp>
      <p:sp>
        <p:nvSpPr>
          <p:cNvPr id="157" name="High Organisational"/>
          <p:cNvSpPr txBox="1"/>
          <p:nvPr/>
        </p:nvSpPr>
        <p:spPr>
          <a:xfrm>
            <a:off x="6168386" y="933318"/>
            <a:ext cx="44581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High Organisational</a:t>
            </a:r>
          </a:p>
        </p:txBody>
      </p:sp>
      <p:sp>
        <p:nvSpPr>
          <p:cNvPr id="158" name="Practice"/>
          <p:cNvSpPr txBox="1"/>
          <p:nvPr/>
        </p:nvSpPr>
        <p:spPr>
          <a:xfrm>
            <a:off x="1896671" y="6526662"/>
            <a:ext cx="18935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Practice</a:t>
            </a:r>
          </a:p>
        </p:txBody>
      </p:sp>
      <p:sp>
        <p:nvSpPr>
          <p:cNvPr id="159" name="Fixed"/>
          <p:cNvSpPr txBox="1"/>
          <p:nvPr/>
        </p:nvSpPr>
        <p:spPr>
          <a:xfrm>
            <a:off x="4518498" y="7540121"/>
            <a:ext cx="130842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Fixed</a:t>
            </a:r>
          </a:p>
        </p:txBody>
      </p:sp>
      <p:sp>
        <p:nvSpPr>
          <p:cNvPr id="160" name="Variable"/>
          <p:cNvSpPr txBox="1"/>
          <p:nvPr/>
        </p:nvSpPr>
        <p:spPr>
          <a:xfrm>
            <a:off x="6135232" y="8532298"/>
            <a:ext cx="186831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Variable</a:t>
            </a:r>
          </a:p>
        </p:txBody>
      </p:sp>
      <p:sp>
        <p:nvSpPr>
          <p:cNvPr id="161" name="Massed"/>
          <p:cNvSpPr txBox="1"/>
          <p:nvPr/>
        </p:nvSpPr>
        <p:spPr>
          <a:xfrm>
            <a:off x="9328748" y="7912100"/>
            <a:ext cx="179151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Massed</a:t>
            </a:r>
          </a:p>
        </p:txBody>
      </p:sp>
      <p:sp>
        <p:nvSpPr>
          <p:cNvPr id="162" name="Distributed"/>
          <p:cNvSpPr txBox="1"/>
          <p:nvPr/>
        </p:nvSpPr>
        <p:spPr>
          <a:xfrm>
            <a:off x="3494502" y="1777211"/>
            <a:ext cx="252732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Distributed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 advAuto="0"/>
      <p:bldP spid="151" grpId="0" animBg="1" advAuto="0"/>
      <p:bldP spid="152" grpId="0" animBg="1" advAuto="0"/>
      <p:bldP spid="153" grpId="0" animBg="1" advAuto="0"/>
      <p:bldP spid="154" grpId="0" animBg="1" advAuto="0"/>
      <p:bldP spid="156" grpId="0" animBg="1" advAuto="0"/>
      <p:bldP spid="157" grpId="0" animBg="1" advAuto="0"/>
      <p:bldP spid="158" grpId="0" animBg="1" advAuto="0"/>
      <p:bldP spid="159" grpId="0" animBg="1" advAuto="0"/>
      <p:bldP spid="160" grpId="0" animBg="1" advAuto="0"/>
      <p:bldP spid="161" grpId="0" animBg="1" advAuto="0"/>
      <p:bldP spid="162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kill is defined a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Skill is defined as:</a:t>
            </a:r>
          </a:p>
          <a:p>
            <a:pPr marL="0" lvl="1" indent="584200" algn="ctr">
              <a:buSzTx/>
              <a:buNone/>
              <a:defRPr i="1">
                <a:solidFill>
                  <a:srgbClr val="157CB4"/>
                </a:solidFill>
              </a:defRPr>
            </a:pPr>
            <a:r>
              <a:rPr b="1" dirty="0">
                <a:solidFill>
                  <a:srgbClr val="3333FF"/>
                </a:solidFill>
              </a:rPr>
              <a:t>“Skill is the learned ability to bring about </a:t>
            </a:r>
            <a:br>
              <a:rPr b="1" dirty="0">
                <a:solidFill>
                  <a:srgbClr val="3333FF"/>
                </a:solidFill>
              </a:rPr>
            </a:br>
            <a:r>
              <a:rPr b="1" dirty="0">
                <a:solidFill>
                  <a:srgbClr val="3333FF"/>
                </a:solidFill>
              </a:rPr>
              <a:t>a pre-determined result with maximum certainty and efficiency”</a:t>
            </a:r>
          </a:p>
          <a:p>
            <a:pPr marL="0" indent="0">
              <a:buClrTx/>
              <a:buSzTx/>
              <a:buNone/>
            </a:pPr>
            <a:r>
              <a:rPr dirty="0"/>
              <a:t>Ability is defined as:</a:t>
            </a:r>
          </a:p>
          <a:p>
            <a:pPr marL="0" lvl="1" indent="584200" algn="ctr">
              <a:buSzTx/>
              <a:buNone/>
              <a:defRPr i="1">
                <a:solidFill>
                  <a:srgbClr val="157CB4"/>
                </a:solidFill>
              </a:defRPr>
            </a:pPr>
            <a:r>
              <a:rPr b="1" dirty="0">
                <a:solidFill>
                  <a:srgbClr val="3333FF"/>
                </a:solidFill>
              </a:rPr>
              <a:t>“Ability is inherited not learnt. It does not change throughout a person</a:t>
            </a:r>
            <a:r>
              <a:rPr lang="en-AU" b="1" dirty="0">
                <a:solidFill>
                  <a:srgbClr val="3333FF"/>
                </a:solidFill>
              </a:rPr>
              <a:t>'</a:t>
            </a:r>
            <a:r>
              <a:rPr b="1" dirty="0">
                <a:solidFill>
                  <a:srgbClr val="3333FF"/>
                </a:solidFill>
              </a:rPr>
              <a:t>s life. Abilities impact a person</a:t>
            </a:r>
            <a:r>
              <a:rPr lang="en-AU" b="1" dirty="0">
                <a:solidFill>
                  <a:srgbClr val="3333FF"/>
                </a:solidFill>
              </a:rPr>
              <a:t>'</a:t>
            </a:r>
            <a:r>
              <a:rPr b="1" dirty="0">
                <a:solidFill>
                  <a:srgbClr val="3333FF"/>
                </a:solidFill>
              </a:rPr>
              <a:t>s potential to learn skills.”</a:t>
            </a:r>
          </a:p>
        </p:txBody>
      </p:sp>
      <p:pic>
        <p:nvPicPr>
          <p:cNvPr id="165" name="HIgh Jumping.jpg" descr="HIgh Jumping.jpg"/>
          <p:cNvPicPr>
            <a:picLocks noChangeAspect="1"/>
          </p:cNvPicPr>
          <p:nvPr/>
        </p:nvPicPr>
        <p:blipFill>
          <a:blip r:embed="rId2"/>
          <a:srcRect t="20" r="34" b="73"/>
          <a:stretch>
            <a:fillRect/>
          </a:stretch>
        </p:blipFill>
        <p:spPr>
          <a:xfrm>
            <a:off x="5628857" y="7785444"/>
            <a:ext cx="3285332" cy="1968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77" y="0"/>
                </a:moveTo>
                <a:cubicBezTo>
                  <a:pt x="8152" y="5"/>
                  <a:pt x="7474" y="16"/>
                  <a:pt x="7476" y="30"/>
                </a:cubicBezTo>
                <a:cubicBezTo>
                  <a:pt x="7478" y="49"/>
                  <a:pt x="7462" y="70"/>
                  <a:pt x="7439" y="78"/>
                </a:cubicBezTo>
                <a:cubicBezTo>
                  <a:pt x="7391" y="96"/>
                  <a:pt x="7382" y="184"/>
                  <a:pt x="7421" y="261"/>
                </a:cubicBezTo>
                <a:cubicBezTo>
                  <a:pt x="7442" y="304"/>
                  <a:pt x="7440" y="308"/>
                  <a:pt x="7408" y="322"/>
                </a:cubicBezTo>
                <a:cubicBezTo>
                  <a:pt x="7388" y="331"/>
                  <a:pt x="7369" y="363"/>
                  <a:pt x="7364" y="392"/>
                </a:cubicBezTo>
                <a:cubicBezTo>
                  <a:pt x="7351" y="459"/>
                  <a:pt x="7261" y="534"/>
                  <a:pt x="7238" y="496"/>
                </a:cubicBezTo>
                <a:cubicBezTo>
                  <a:pt x="7228" y="479"/>
                  <a:pt x="7210" y="480"/>
                  <a:pt x="7186" y="501"/>
                </a:cubicBezTo>
                <a:cubicBezTo>
                  <a:pt x="7166" y="519"/>
                  <a:pt x="7136" y="527"/>
                  <a:pt x="7118" y="518"/>
                </a:cubicBezTo>
                <a:cubicBezTo>
                  <a:pt x="7101" y="509"/>
                  <a:pt x="7081" y="517"/>
                  <a:pt x="7074" y="536"/>
                </a:cubicBezTo>
                <a:cubicBezTo>
                  <a:pt x="7065" y="560"/>
                  <a:pt x="7057" y="554"/>
                  <a:pt x="7043" y="523"/>
                </a:cubicBezTo>
                <a:cubicBezTo>
                  <a:pt x="7017" y="464"/>
                  <a:pt x="6890" y="443"/>
                  <a:pt x="6865" y="492"/>
                </a:cubicBezTo>
                <a:cubicBezTo>
                  <a:pt x="6855" y="513"/>
                  <a:pt x="6849" y="542"/>
                  <a:pt x="6855" y="557"/>
                </a:cubicBezTo>
                <a:cubicBezTo>
                  <a:pt x="6860" y="573"/>
                  <a:pt x="6840" y="606"/>
                  <a:pt x="6808" y="631"/>
                </a:cubicBezTo>
                <a:cubicBezTo>
                  <a:pt x="6744" y="682"/>
                  <a:pt x="6732" y="711"/>
                  <a:pt x="6771" y="736"/>
                </a:cubicBezTo>
                <a:cubicBezTo>
                  <a:pt x="6792" y="750"/>
                  <a:pt x="6793" y="764"/>
                  <a:pt x="6771" y="836"/>
                </a:cubicBezTo>
                <a:cubicBezTo>
                  <a:pt x="6731" y="972"/>
                  <a:pt x="6703" y="998"/>
                  <a:pt x="6662" y="936"/>
                </a:cubicBezTo>
                <a:cubicBezTo>
                  <a:pt x="6627" y="883"/>
                  <a:pt x="6627" y="884"/>
                  <a:pt x="6633" y="980"/>
                </a:cubicBezTo>
                <a:cubicBezTo>
                  <a:pt x="6640" y="1087"/>
                  <a:pt x="6598" y="1137"/>
                  <a:pt x="6583" y="1041"/>
                </a:cubicBezTo>
                <a:cubicBezTo>
                  <a:pt x="6575" y="985"/>
                  <a:pt x="6526" y="975"/>
                  <a:pt x="6484" y="1019"/>
                </a:cubicBezTo>
                <a:cubicBezTo>
                  <a:pt x="6474" y="1029"/>
                  <a:pt x="6451" y="1010"/>
                  <a:pt x="6435" y="980"/>
                </a:cubicBezTo>
                <a:cubicBezTo>
                  <a:pt x="6403" y="922"/>
                  <a:pt x="6366" y="902"/>
                  <a:pt x="6385" y="954"/>
                </a:cubicBezTo>
                <a:cubicBezTo>
                  <a:pt x="6391" y="970"/>
                  <a:pt x="6386" y="1001"/>
                  <a:pt x="6375" y="1023"/>
                </a:cubicBezTo>
                <a:cubicBezTo>
                  <a:pt x="6363" y="1046"/>
                  <a:pt x="6360" y="1067"/>
                  <a:pt x="6367" y="1067"/>
                </a:cubicBezTo>
                <a:cubicBezTo>
                  <a:pt x="6374" y="1067"/>
                  <a:pt x="6371" y="1083"/>
                  <a:pt x="6359" y="1106"/>
                </a:cubicBezTo>
                <a:cubicBezTo>
                  <a:pt x="6344" y="1137"/>
                  <a:pt x="6333" y="1141"/>
                  <a:pt x="6317" y="1119"/>
                </a:cubicBezTo>
                <a:cubicBezTo>
                  <a:pt x="6294" y="1088"/>
                  <a:pt x="6208" y="1112"/>
                  <a:pt x="6208" y="1150"/>
                </a:cubicBezTo>
                <a:cubicBezTo>
                  <a:pt x="6208" y="1162"/>
                  <a:pt x="6220" y="1180"/>
                  <a:pt x="6234" y="1189"/>
                </a:cubicBezTo>
                <a:cubicBezTo>
                  <a:pt x="6298" y="1230"/>
                  <a:pt x="6223" y="1388"/>
                  <a:pt x="6153" y="1359"/>
                </a:cubicBezTo>
                <a:cubicBezTo>
                  <a:pt x="6093" y="1333"/>
                  <a:pt x="5968" y="1448"/>
                  <a:pt x="5981" y="1515"/>
                </a:cubicBezTo>
                <a:cubicBezTo>
                  <a:pt x="5986" y="1543"/>
                  <a:pt x="5984" y="1572"/>
                  <a:pt x="5975" y="1581"/>
                </a:cubicBezTo>
                <a:cubicBezTo>
                  <a:pt x="5967" y="1589"/>
                  <a:pt x="5961" y="1637"/>
                  <a:pt x="5962" y="1685"/>
                </a:cubicBezTo>
                <a:cubicBezTo>
                  <a:pt x="5966" y="1792"/>
                  <a:pt x="5940" y="1816"/>
                  <a:pt x="5795" y="1825"/>
                </a:cubicBezTo>
                <a:cubicBezTo>
                  <a:pt x="5740" y="1828"/>
                  <a:pt x="5691" y="1834"/>
                  <a:pt x="5686" y="1842"/>
                </a:cubicBezTo>
                <a:cubicBezTo>
                  <a:pt x="5681" y="1850"/>
                  <a:pt x="5702" y="1892"/>
                  <a:pt x="5733" y="1934"/>
                </a:cubicBezTo>
                <a:cubicBezTo>
                  <a:pt x="5794" y="2017"/>
                  <a:pt x="5787" y="2051"/>
                  <a:pt x="5714" y="2051"/>
                </a:cubicBezTo>
                <a:cubicBezTo>
                  <a:pt x="5666" y="2051"/>
                  <a:pt x="5649" y="2113"/>
                  <a:pt x="5686" y="2151"/>
                </a:cubicBezTo>
                <a:cubicBezTo>
                  <a:pt x="5697" y="2163"/>
                  <a:pt x="5692" y="2189"/>
                  <a:pt x="5673" y="2225"/>
                </a:cubicBezTo>
                <a:cubicBezTo>
                  <a:pt x="5651" y="2266"/>
                  <a:pt x="5629" y="2279"/>
                  <a:pt x="5592" y="2269"/>
                </a:cubicBezTo>
                <a:cubicBezTo>
                  <a:pt x="5557" y="2259"/>
                  <a:pt x="5528" y="2271"/>
                  <a:pt x="5500" y="2308"/>
                </a:cubicBezTo>
                <a:cubicBezTo>
                  <a:pt x="5478" y="2338"/>
                  <a:pt x="5447" y="2356"/>
                  <a:pt x="5433" y="2347"/>
                </a:cubicBezTo>
                <a:cubicBezTo>
                  <a:pt x="5418" y="2338"/>
                  <a:pt x="5413" y="2336"/>
                  <a:pt x="5420" y="2347"/>
                </a:cubicBezTo>
                <a:cubicBezTo>
                  <a:pt x="5426" y="2358"/>
                  <a:pt x="5422" y="2387"/>
                  <a:pt x="5412" y="2408"/>
                </a:cubicBezTo>
                <a:cubicBezTo>
                  <a:pt x="5400" y="2432"/>
                  <a:pt x="5399" y="2456"/>
                  <a:pt x="5409" y="2478"/>
                </a:cubicBezTo>
                <a:cubicBezTo>
                  <a:pt x="5429" y="2523"/>
                  <a:pt x="5426" y="2629"/>
                  <a:pt x="5401" y="2678"/>
                </a:cubicBezTo>
                <a:cubicBezTo>
                  <a:pt x="5391" y="2699"/>
                  <a:pt x="5353" y="2718"/>
                  <a:pt x="5318" y="2722"/>
                </a:cubicBezTo>
                <a:cubicBezTo>
                  <a:pt x="5161" y="2738"/>
                  <a:pt x="5122" y="2774"/>
                  <a:pt x="5161" y="2852"/>
                </a:cubicBezTo>
                <a:cubicBezTo>
                  <a:pt x="5173" y="2876"/>
                  <a:pt x="5178" y="2906"/>
                  <a:pt x="5172" y="2922"/>
                </a:cubicBezTo>
                <a:cubicBezTo>
                  <a:pt x="5166" y="2938"/>
                  <a:pt x="5179" y="2963"/>
                  <a:pt x="5203" y="2979"/>
                </a:cubicBezTo>
                <a:cubicBezTo>
                  <a:pt x="5246" y="3006"/>
                  <a:pt x="5246" y="3009"/>
                  <a:pt x="5219" y="3079"/>
                </a:cubicBezTo>
                <a:cubicBezTo>
                  <a:pt x="5203" y="3119"/>
                  <a:pt x="5182" y="3147"/>
                  <a:pt x="5172" y="3140"/>
                </a:cubicBezTo>
                <a:cubicBezTo>
                  <a:pt x="5159" y="3132"/>
                  <a:pt x="5151" y="3193"/>
                  <a:pt x="5148" y="3336"/>
                </a:cubicBezTo>
                <a:cubicBezTo>
                  <a:pt x="5146" y="3452"/>
                  <a:pt x="5140" y="3561"/>
                  <a:pt x="5135" y="3575"/>
                </a:cubicBezTo>
                <a:cubicBezTo>
                  <a:pt x="5130" y="3589"/>
                  <a:pt x="5087" y="3597"/>
                  <a:pt x="5039" y="3597"/>
                </a:cubicBezTo>
                <a:cubicBezTo>
                  <a:pt x="4990" y="3597"/>
                  <a:pt x="4940" y="3613"/>
                  <a:pt x="4926" y="3628"/>
                </a:cubicBezTo>
                <a:cubicBezTo>
                  <a:pt x="4911" y="3644"/>
                  <a:pt x="4893" y="3642"/>
                  <a:pt x="4879" y="3623"/>
                </a:cubicBezTo>
                <a:cubicBezTo>
                  <a:pt x="4863" y="3601"/>
                  <a:pt x="4859" y="3604"/>
                  <a:pt x="4859" y="3636"/>
                </a:cubicBezTo>
                <a:cubicBezTo>
                  <a:pt x="4859" y="3703"/>
                  <a:pt x="4825" y="3723"/>
                  <a:pt x="4793" y="3675"/>
                </a:cubicBezTo>
                <a:cubicBezTo>
                  <a:pt x="4776" y="3649"/>
                  <a:pt x="4733" y="3635"/>
                  <a:pt x="4684" y="3636"/>
                </a:cubicBezTo>
                <a:lnTo>
                  <a:pt x="4605" y="3636"/>
                </a:lnTo>
                <a:lnTo>
                  <a:pt x="4605" y="3754"/>
                </a:lnTo>
                <a:cubicBezTo>
                  <a:pt x="4605" y="3863"/>
                  <a:pt x="4601" y="3878"/>
                  <a:pt x="4543" y="3928"/>
                </a:cubicBezTo>
                <a:cubicBezTo>
                  <a:pt x="4508" y="3958"/>
                  <a:pt x="4478" y="4002"/>
                  <a:pt x="4478" y="4024"/>
                </a:cubicBezTo>
                <a:cubicBezTo>
                  <a:pt x="4477" y="4050"/>
                  <a:pt x="4462" y="4062"/>
                  <a:pt x="4431" y="4059"/>
                </a:cubicBezTo>
                <a:cubicBezTo>
                  <a:pt x="4387" y="4054"/>
                  <a:pt x="4384" y="4058"/>
                  <a:pt x="4394" y="4124"/>
                </a:cubicBezTo>
                <a:cubicBezTo>
                  <a:pt x="4401" y="4172"/>
                  <a:pt x="4394" y="4216"/>
                  <a:pt x="4376" y="4250"/>
                </a:cubicBezTo>
                <a:cubicBezTo>
                  <a:pt x="4361" y="4278"/>
                  <a:pt x="4352" y="4313"/>
                  <a:pt x="4358" y="4329"/>
                </a:cubicBezTo>
                <a:cubicBezTo>
                  <a:pt x="4363" y="4344"/>
                  <a:pt x="4362" y="4362"/>
                  <a:pt x="4352" y="4372"/>
                </a:cubicBezTo>
                <a:cubicBezTo>
                  <a:pt x="4343" y="4382"/>
                  <a:pt x="4337" y="4403"/>
                  <a:pt x="4342" y="4416"/>
                </a:cubicBezTo>
                <a:cubicBezTo>
                  <a:pt x="4347" y="4428"/>
                  <a:pt x="4340" y="4453"/>
                  <a:pt x="4326" y="4472"/>
                </a:cubicBezTo>
                <a:cubicBezTo>
                  <a:pt x="4312" y="4492"/>
                  <a:pt x="4300" y="4522"/>
                  <a:pt x="4300" y="4542"/>
                </a:cubicBezTo>
                <a:cubicBezTo>
                  <a:pt x="4300" y="4602"/>
                  <a:pt x="4277" y="4612"/>
                  <a:pt x="4227" y="4568"/>
                </a:cubicBezTo>
                <a:cubicBezTo>
                  <a:pt x="4165" y="4514"/>
                  <a:pt x="4134" y="4517"/>
                  <a:pt x="4131" y="4577"/>
                </a:cubicBezTo>
                <a:cubicBezTo>
                  <a:pt x="4129" y="4604"/>
                  <a:pt x="4126" y="4645"/>
                  <a:pt x="4125" y="4668"/>
                </a:cubicBezTo>
                <a:cubicBezTo>
                  <a:pt x="4124" y="4692"/>
                  <a:pt x="4112" y="4754"/>
                  <a:pt x="4097" y="4808"/>
                </a:cubicBezTo>
                <a:cubicBezTo>
                  <a:pt x="4081" y="4862"/>
                  <a:pt x="4066" y="4934"/>
                  <a:pt x="4063" y="4965"/>
                </a:cubicBezTo>
                <a:cubicBezTo>
                  <a:pt x="4059" y="5000"/>
                  <a:pt x="4043" y="5021"/>
                  <a:pt x="4021" y="5021"/>
                </a:cubicBezTo>
                <a:cubicBezTo>
                  <a:pt x="4002" y="5021"/>
                  <a:pt x="3973" y="5040"/>
                  <a:pt x="3958" y="5060"/>
                </a:cubicBezTo>
                <a:cubicBezTo>
                  <a:pt x="3925" y="5106"/>
                  <a:pt x="3896" y="5079"/>
                  <a:pt x="3896" y="5004"/>
                </a:cubicBezTo>
                <a:cubicBezTo>
                  <a:pt x="3896" y="4973"/>
                  <a:pt x="3889" y="4955"/>
                  <a:pt x="3880" y="4965"/>
                </a:cubicBezTo>
                <a:cubicBezTo>
                  <a:pt x="3854" y="4992"/>
                  <a:pt x="3859" y="5081"/>
                  <a:pt x="3888" y="5100"/>
                </a:cubicBezTo>
                <a:cubicBezTo>
                  <a:pt x="3922" y="5121"/>
                  <a:pt x="3904" y="5174"/>
                  <a:pt x="3862" y="5174"/>
                </a:cubicBezTo>
                <a:cubicBezTo>
                  <a:pt x="3819" y="5174"/>
                  <a:pt x="3819" y="5195"/>
                  <a:pt x="3864" y="5256"/>
                </a:cubicBezTo>
                <a:cubicBezTo>
                  <a:pt x="3887" y="5286"/>
                  <a:pt x="3896" y="5322"/>
                  <a:pt x="3888" y="5343"/>
                </a:cubicBezTo>
                <a:cubicBezTo>
                  <a:pt x="3879" y="5369"/>
                  <a:pt x="3870" y="5370"/>
                  <a:pt x="3857" y="5348"/>
                </a:cubicBezTo>
                <a:cubicBezTo>
                  <a:pt x="3829" y="5301"/>
                  <a:pt x="3813" y="5310"/>
                  <a:pt x="3823" y="5370"/>
                </a:cubicBezTo>
                <a:cubicBezTo>
                  <a:pt x="3827" y="5399"/>
                  <a:pt x="3822" y="5431"/>
                  <a:pt x="3810" y="5444"/>
                </a:cubicBezTo>
                <a:cubicBezTo>
                  <a:pt x="3776" y="5479"/>
                  <a:pt x="3707" y="5483"/>
                  <a:pt x="3684" y="5452"/>
                </a:cubicBezTo>
                <a:cubicBezTo>
                  <a:pt x="3673" y="5437"/>
                  <a:pt x="3658" y="5427"/>
                  <a:pt x="3650" y="5430"/>
                </a:cubicBezTo>
                <a:cubicBezTo>
                  <a:pt x="3643" y="5433"/>
                  <a:pt x="3622" y="5429"/>
                  <a:pt x="3606" y="5417"/>
                </a:cubicBezTo>
                <a:cubicBezTo>
                  <a:pt x="3589" y="5405"/>
                  <a:pt x="3558" y="5413"/>
                  <a:pt x="3528" y="5444"/>
                </a:cubicBezTo>
                <a:cubicBezTo>
                  <a:pt x="3487" y="5483"/>
                  <a:pt x="3472" y="5489"/>
                  <a:pt x="3452" y="5461"/>
                </a:cubicBezTo>
                <a:cubicBezTo>
                  <a:pt x="3435" y="5437"/>
                  <a:pt x="3423" y="5436"/>
                  <a:pt x="3416" y="5457"/>
                </a:cubicBezTo>
                <a:cubicBezTo>
                  <a:pt x="3408" y="5477"/>
                  <a:pt x="3395" y="5471"/>
                  <a:pt x="3371" y="5444"/>
                </a:cubicBezTo>
                <a:cubicBezTo>
                  <a:pt x="3315" y="5378"/>
                  <a:pt x="3290" y="5420"/>
                  <a:pt x="3290" y="5570"/>
                </a:cubicBezTo>
                <a:cubicBezTo>
                  <a:pt x="3290" y="5665"/>
                  <a:pt x="3301" y="5729"/>
                  <a:pt x="3329" y="5801"/>
                </a:cubicBezTo>
                <a:cubicBezTo>
                  <a:pt x="3377" y="5916"/>
                  <a:pt x="3373" y="5941"/>
                  <a:pt x="3303" y="5918"/>
                </a:cubicBezTo>
                <a:cubicBezTo>
                  <a:pt x="3255" y="5902"/>
                  <a:pt x="3252" y="5904"/>
                  <a:pt x="3256" y="5997"/>
                </a:cubicBezTo>
                <a:cubicBezTo>
                  <a:pt x="3259" y="6049"/>
                  <a:pt x="3256" y="6108"/>
                  <a:pt x="3249" y="6127"/>
                </a:cubicBezTo>
                <a:cubicBezTo>
                  <a:pt x="3242" y="6146"/>
                  <a:pt x="3245" y="6183"/>
                  <a:pt x="3254" y="6210"/>
                </a:cubicBezTo>
                <a:cubicBezTo>
                  <a:pt x="3278" y="6281"/>
                  <a:pt x="3228" y="6365"/>
                  <a:pt x="3186" y="6328"/>
                </a:cubicBezTo>
                <a:cubicBezTo>
                  <a:pt x="3168" y="6311"/>
                  <a:pt x="3153" y="6312"/>
                  <a:pt x="3147" y="6328"/>
                </a:cubicBezTo>
                <a:cubicBezTo>
                  <a:pt x="3141" y="6343"/>
                  <a:pt x="3113" y="6340"/>
                  <a:pt x="3076" y="6323"/>
                </a:cubicBezTo>
                <a:cubicBezTo>
                  <a:pt x="3035" y="6304"/>
                  <a:pt x="3010" y="6307"/>
                  <a:pt x="2996" y="6328"/>
                </a:cubicBezTo>
                <a:cubicBezTo>
                  <a:pt x="2984" y="6344"/>
                  <a:pt x="2971" y="6352"/>
                  <a:pt x="2967" y="6345"/>
                </a:cubicBezTo>
                <a:cubicBezTo>
                  <a:pt x="2963" y="6338"/>
                  <a:pt x="2912" y="6330"/>
                  <a:pt x="2855" y="6323"/>
                </a:cubicBezTo>
                <a:cubicBezTo>
                  <a:pt x="2748" y="6311"/>
                  <a:pt x="2682" y="6338"/>
                  <a:pt x="2748" y="6367"/>
                </a:cubicBezTo>
                <a:cubicBezTo>
                  <a:pt x="2778" y="6380"/>
                  <a:pt x="2781" y="6389"/>
                  <a:pt x="2766" y="6454"/>
                </a:cubicBezTo>
                <a:cubicBezTo>
                  <a:pt x="2744" y="6550"/>
                  <a:pt x="2745" y="6546"/>
                  <a:pt x="2784" y="6563"/>
                </a:cubicBezTo>
                <a:cubicBezTo>
                  <a:pt x="2826" y="6581"/>
                  <a:pt x="2827" y="6684"/>
                  <a:pt x="2787" y="6724"/>
                </a:cubicBezTo>
                <a:cubicBezTo>
                  <a:pt x="2761" y="6749"/>
                  <a:pt x="2764" y="6751"/>
                  <a:pt x="2800" y="6746"/>
                </a:cubicBezTo>
                <a:cubicBezTo>
                  <a:pt x="2851" y="6737"/>
                  <a:pt x="2858" y="6818"/>
                  <a:pt x="2808" y="6833"/>
                </a:cubicBezTo>
                <a:cubicBezTo>
                  <a:pt x="2756" y="6848"/>
                  <a:pt x="2717" y="6952"/>
                  <a:pt x="2716" y="7072"/>
                </a:cubicBezTo>
                <a:cubicBezTo>
                  <a:pt x="2716" y="7166"/>
                  <a:pt x="2708" y="7184"/>
                  <a:pt x="2664" y="7212"/>
                </a:cubicBezTo>
                <a:cubicBezTo>
                  <a:pt x="2629" y="7233"/>
                  <a:pt x="2615" y="7261"/>
                  <a:pt x="2615" y="7303"/>
                </a:cubicBezTo>
                <a:cubicBezTo>
                  <a:pt x="2615" y="7367"/>
                  <a:pt x="2577" y="7442"/>
                  <a:pt x="2560" y="7412"/>
                </a:cubicBezTo>
                <a:cubicBezTo>
                  <a:pt x="2554" y="7403"/>
                  <a:pt x="2554" y="7356"/>
                  <a:pt x="2560" y="7312"/>
                </a:cubicBezTo>
                <a:cubicBezTo>
                  <a:pt x="2572" y="7210"/>
                  <a:pt x="2535" y="7202"/>
                  <a:pt x="2484" y="7294"/>
                </a:cubicBezTo>
                <a:cubicBezTo>
                  <a:pt x="2451" y="7354"/>
                  <a:pt x="2439" y="7491"/>
                  <a:pt x="2461" y="7551"/>
                </a:cubicBezTo>
                <a:cubicBezTo>
                  <a:pt x="2479" y="7604"/>
                  <a:pt x="2474" y="7676"/>
                  <a:pt x="2448" y="7734"/>
                </a:cubicBezTo>
                <a:cubicBezTo>
                  <a:pt x="2426" y="7782"/>
                  <a:pt x="2399" y="7795"/>
                  <a:pt x="2294" y="7804"/>
                </a:cubicBezTo>
                <a:cubicBezTo>
                  <a:pt x="2223" y="7810"/>
                  <a:pt x="2156" y="7823"/>
                  <a:pt x="2145" y="7834"/>
                </a:cubicBezTo>
                <a:cubicBezTo>
                  <a:pt x="2134" y="7845"/>
                  <a:pt x="2117" y="7848"/>
                  <a:pt x="2108" y="7839"/>
                </a:cubicBezTo>
                <a:cubicBezTo>
                  <a:pt x="2100" y="7830"/>
                  <a:pt x="2090" y="7833"/>
                  <a:pt x="2085" y="7847"/>
                </a:cubicBezTo>
                <a:cubicBezTo>
                  <a:pt x="2080" y="7862"/>
                  <a:pt x="2050" y="7872"/>
                  <a:pt x="2020" y="7874"/>
                </a:cubicBezTo>
                <a:cubicBezTo>
                  <a:pt x="1989" y="7875"/>
                  <a:pt x="1946" y="7883"/>
                  <a:pt x="1923" y="7887"/>
                </a:cubicBezTo>
                <a:cubicBezTo>
                  <a:pt x="1886" y="7892"/>
                  <a:pt x="1881" y="7880"/>
                  <a:pt x="1881" y="7804"/>
                </a:cubicBezTo>
                <a:cubicBezTo>
                  <a:pt x="1881" y="7744"/>
                  <a:pt x="1873" y="7719"/>
                  <a:pt x="1855" y="7721"/>
                </a:cubicBezTo>
                <a:cubicBezTo>
                  <a:pt x="1841" y="7723"/>
                  <a:pt x="1832" y="7708"/>
                  <a:pt x="1834" y="7691"/>
                </a:cubicBezTo>
                <a:cubicBezTo>
                  <a:pt x="1839" y="7648"/>
                  <a:pt x="1754" y="7677"/>
                  <a:pt x="1717" y="7730"/>
                </a:cubicBezTo>
                <a:cubicBezTo>
                  <a:pt x="1691" y="7768"/>
                  <a:pt x="1687" y="7767"/>
                  <a:pt x="1678" y="7725"/>
                </a:cubicBezTo>
                <a:cubicBezTo>
                  <a:pt x="1665" y="7671"/>
                  <a:pt x="1552" y="7662"/>
                  <a:pt x="1521" y="7712"/>
                </a:cubicBezTo>
                <a:cubicBezTo>
                  <a:pt x="1506" y="7737"/>
                  <a:pt x="1497" y="7735"/>
                  <a:pt x="1477" y="7708"/>
                </a:cubicBezTo>
                <a:cubicBezTo>
                  <a:pt x="1461" y="7687"/>
                  <a:pt x="1406" y="7673"/>
                  <a:pt x="1341" y="7673"/>
                </a:cubicBezTo>
                <a:cubicBezTo>
                  <a:pt x="1247" y="7674"/>
                  <a:pt x="1227" y="7687"/>
                  <a:pt x="1200" y="7743"/>
                </a:cubicBezTo>
                <a:cubicBezTo>
                  <a:pt x="1173" y="7799"/>
                  <a:pt x="1163" y="7801"/>
                  <a:pt x="1140" y="7769"/>
                </a:cubicBezTo>
                <a:cubicBezTo>
                  <a:pt x="1125" y="7748"/>
                  <a:pt x="1117" y="7717"/>
                  <a:pt x="1122" y="7704"/>
                </a:cubicBezTo>
                <a:cubicBezTo>
                  <a:pt x="1135" y="7670"/>
                  <a:pt x="992" y="7674"/>
                  <a:pt x="960" y="7708"/>
                </a:cubicBezTo>
                <a:cubicBezTo>
                  <a:pt x="942" y="7728"/>
                  <a:pt x="955" y="7738"/>
                  <a:pt x="1007" y="7739"/>
                </a:cubicBezTo>
                <a:cubicBezTo>
                  <a:pt x="1074" y="7739"/>
                  <a:pt x="1114" y="7772"/>
                  <a:pt x="1083" y="7804"/>
                </a:cubicBezTo>
                <a:cubicBezTo>
                  <a:pt x="1075" y="7812"/>
                  <a:pt x="1036" y="7822"/>
                  <a:pt x="997" y="7826"/>
                </a:cubicBezTo>
                <a:cubicBezTo>
                  <a:pt x="947" y="7831"/>
                  <a:pt x="928" y="7844"/>
                  <a:pt x="934" y="7869"/>
                </a:cubicBezTo>
                <a:cubicBezTo>
                  <a:pt x="939" y="7889"/>
                  <a:pt x="935" y="7912"/>
                  <a:pt x="926" y="7921"/>
                </a:cubicBezTo>
                <a:cubicBezTo>
                  <a:pt x="917" y="7931"/>
                  <a:pt x="911" y="7961"/>
                  <a:pt x="913" y="7987"/>
                </a:cubicBezTo>
                <a:cubicBezTo>
                  <a:pt x="917" y="8022"/>
                  <a:pt x="908" y="8032"/>
                  <a:pt x="874" y="8026"/>
                </a:cubicBezTo>
                <a:cubicBezTo>
                  <a:pt x="847" y="8021"/>
                  <a:pt x="828" y="8034"/>
                  <a:pt x="822" y="8061"/>
                </a:cubicBezTo>
                <a:cubicBezTo>
                  <a:pt x="815" y="8090"/>
                  <a:pt x="788" y="8104"/>
                  <a:pt x="736" y="8104"/>
                </a:cubicBezTo>
                <a:cubicBezTo>
                  <a:pt x="694" y="8104"/>
                  <a:pt x="655" y="8113"/>
                  <a:pt x="650" y="8126"/>
                </a:cubicBezTo>
                <a:cubicBezTo>
                  <a:pt x="645" y="8140"/>
                  <a:pt x="599" y="8146"/>
                  <a:pt x="545" y="8139"/>
                </a:cubicBezTo>
                <a:cubicBezTo>
                  <a:pt x="414" y="8122"/>
                  <a:pt x="349" y="8126"/>
                  <a:pt x="331" y="8157"/>
                </a:cubicBezTo>
                <a:cubicBezTo>
                  <a:pt x="323" y="8171"/>
                  <a:pt x="302" y="8171"/>
                  <a:pt x="284" y="8152"/>
                </a:cubicBezTo>
                <a:cubicBezTo>
                  <a:pt x="262" y="8128"/>
                  <a:pt x="250" y="8129"/>
                  <a:pt x="230" y="8157"/>
                </a:cubicBezTo>
                <a:cubicBezTo>
                  <a:pt x="210" y="8184"/>
                  <a:pt x="196" y="8188"/>
                  <a:pt x="180" y="8165"/>
                </a:cubicBezTo>
                <a:cubicBezTo>
                  <a:pt x="164" y="8143"/>
                  <a:pt x="153" y="8141"/>
                  <a:pt x="138" y="8165"/>
                </a:cubicBezTo>
                <a:cubicBezTo>
                  <a:pt x="123" y="8191"/>
                  <a:pt x="115" y="8191"/>
                  <a:pt x="99" y="8165"/>
                </a:cubicBezTo>
                <a:cubicBezTo>
                  <a:pt x="88" y="8147"/>
                  <a:pt x="60" y="8130"/>
                  <a:pt x="39" y="8130"/>
                </a:cubicBezTo>
                <a:lnTo>
                  <a:pt x="0" y="8130"/>
                </a:lnTo>
                <a:lnTo>
                  <a:pt x="0" y="9006"/>
                </a:lnTo>
                <a:lnTo>
                  <a:pt x="99" y="9006"/>
                </a:lnTo>
                <a:cubicBezTo>
                  <a:pt x="153" y="9006"/>
                  <a:pt x="202" y="8996"/>
                  <a:pt x="209" y="8984"/>
                </a:cubicBezTo>
                <a:cubicBezTo>
                  <a:pt x="216" y="8972"/>
                  <a:pt x="268" y="8966"/>
                  <a:pt x="324" y="8971"/>
                </a:cubicBezTo>
                <a:cubicBezTo>
                  <a:pt x="384" y="8977"/>
                  <a:pt x="432" y="8969"/>
                  <a:pt x="446" y="8949"/>
                </a:cubicBezTo>
                <a:cubicBezTo>
                  <a:pt x="459" y="8931"/>
                  <a:pt x="480" y="8925"/>
                  <a:pt x="491" y="8936"/>
                </a:cubicBezTo>
                <a:cubicBezTo>
                  <a:pt x="501" y="8947"/>
                  <a:pt x="562" y="8959"/>
                  <a:pt x="626" y="8967"/>
                </a:cubicBezTo>
                <a:cubicBezTo>
                  <a:pt x="725" y="8978"/>
                  <a:pt x="748" y="8975"/>
                  <a:pt x="767" y="8932"/>
                </a:cubicBezTo>
                <a:cubicBezTo>
                  <a:pt x="788" y="8883"/>
                  <a:pt x="790" y="8883"/>
                  <a:pt x="835" y="8932"/>
                </a:cubicBezTo>
                <a:cubicBezTo>
                  <a:pt x="872" y="8972"/>
                  <a:pt x="884" y="8973"/>
                  <a:pt x="895" y="8945"/>
                </a:cubicBezTo>
                <a:cubicBezTo>
                  <a:pt x="902" y="8925"/>
                  <a:pt x="921" y="8905"/>
                  <a:pt x="937" y="8901"/>
                </a:cubicBezTo>
                <a:cubicBezTo>
                  <a:pt x="952" y="8897"/>
                  <a:pt x="976" y="8876"/>
                  <a:pt x="992" y="8853"/>
                </a:cubicBezTo>
                <a:cubicBezTo>
                  <a:pt x="1007" y="8831"/>
                  <a:pt x="1056" y="8803"/>
                  <a:pt x="1101" y="8792"/>
                </a:cubicBezTo>
                <a:cubicBezTo>
                  <a:pt x="1172" y="8775"/>
                  <a:pt x="1190" y="8783"/>
                  <a:pt x="1224" y="8836"/>
                </a:cubicBezTo>
                <a:cubicBezTo>
                  <a:pt x="1268" y="8905"/>
                  <a:pt x="1294" y="8891"/>
                  <a:pt x="1318" y="8788"/>
                </a:cubicBezTo>
                <a:lnTo>
                  <a:pt x="1333" y="8718"/>
                </a:lnTo>
                <a:lnTo>
                  <a:pt x="1404" y="8819"/>
                </a:lnTo>
                <a:cubicBezTo>
                  <a:pt x="1470" y="8914"/>
                  <a:pt x="1507" y="8934"/>
                  <a:pt x="1511" y="8875"/>
                </a:cubicBezTo>
                <a:cubicBezTo>
                  <a:pt x="1512" y="8861"/>
                  <a:pt x="1516" y="8829"/>
                  <a:pt x="1521" y="8805"/>
                </a:cubicBezTo>
                <a:cubicBezTo>
                  <a:pt x="1527" y="8782"/>
                  <a:pt x="1536" y="8743"/>
                  <a:pt x="1542" y="8714"/>
                </a:cubicBezTo>
                <a:cubicBezTo>
                  <a:pt x="1552" y="8664"/>
                  <a:pt x="1554" y="8660"/>
                  <a:pt x="1584" y="8705"/>
                </a:cubicBezTo>
                <a:cubicBezTo>
                  <a:pt x="1606" y="8739"/>
                  <a:pt x="1620" y="8746"/>
                  <a:pt x="1628" y="8723"/>
                </a:cubicBezTo>
                <a:cubicBezTo>
                  <a:pt x="1635" y="8704"/>
                  <a:pt x="1655" y="8700"/>
                  <a:pt x="1675" y="8710"/>
                </a:cubicBezTo>
                <a:cubicBezTo>
                  <a:pt x="1695" y="8720"/>
                  <a:pt x="1736" y="8732"/>
                  <a:pt x="1764" y="8740"/>
                </a:cubicBezTo>
                <a:cubicBezTo>
                  <a:pt x="1792" y="8748"/>
                  <a:pt x="1831" y="8788"/>
                  <a:pt x="1853" y="8827"/>
                </a:cubicBezTo>
                <a:lnTo>
                  <a:pt x="1892" y="8897"/>
                </a:lnTo>
                <a:lnTo>
                  <a:pt x="1879" y="8819"/>
                </a:lnTo>
                <a:cubicBezTo>
                  <a:pt x="1872" y="8774"/>
                  <a:pt x="1862" y="8716"/>
                  <a:pt x="1855" y="8692"/>
                </a:cubicBezTo>
                <a:cubicBezTo>
                  <a:pt x="1848" y="8667"/>
                  <a:pt x="1851" y="8629"/>
                  <a:pt x="1866" y="8596"/>
                </a:cubicBezTo>
                <a:cubicBezTo>
                  <a:pt x="1900" y="8518"/>
                  <a:pt x="2138" y="8455"/>
                  <a:pt x="2179" y="8514"/>
                </a:cubicBezTo>
                <a:cubicBezTo>
                  <a:pt x="2202" y="8548"/>
                  <a:pt x="2209" y="8548"/>
                  <a:pt x="2231" y="8492"/>
                </a:cubicBezTo>
                <a:cubicBezTo>
                  <a:pt x="2252" y="8439"/>
                  <a:pt x="2261" y="8436"/>
                  <a:pt x="2283" y="8466"/>
                </a:cubicBezTo>
                <a:cubicBezTo>
                  <a:pt x="2309" y="8502"/>
                  <a:pt x="2311" y="8564"/>
                  <a:pt x="2288" y="8601"/>
                </a:cubicBezTo>
                <a:cubicBezTo>
                  <a:pt x="2282" y="8612"/>
                  <a:pt x="2278" y="8696"/>
                  <a:pt x="2278" y="8788"/>
                </a:cubicBezTo>
                <a:cubicBezTo>
                  <a:pt x="2278" y="8913"/>
                  <a:pt x="2285" y="8973"/>
                  <a:pt x="2312" y="9036"/>
                </a:cubicBezTo>
                <a:lnTo>
                  <a:pt x="2348" y="9123"/>
                </a:lnTo>
                <a:lnTo>
                  <a:pt x="2301" y="9189"/>
                </a:lnTo>
                <a:cubicBezTo>
                  <a:pt x="2257" y="9248"/>
                  <a:pt x="2250" y="9247"/>
                  <a:pt x="2223" y="9206"/>
                </a:cubicBezTo>
                <a:cubicBezTo>
                  <a:pt x="2186" y="9150"/>
                  <a:pt x="2162" y="9186"/>
                  <a:pt x="2189" y="9258"/>
                </a:cubicBezTo>
                <a:cubicBezTo>
                  <a:pt x="2200" y="9288"/>
                  <a:pt x="2210" y="9337"/>
                  <a:pt x="2210" y="9367"/>
                </a:cubicBezTo>
                <a:cubicBezTo>
                  <a:pt x="2210" y="9412"/>
                  <a:pt x="2221" y="9420"/>
                  <a:pt x="2281" y="9420"/>
                </a:cubicBezTo>
                <a:cubicBezTo>
                  <a:pt x="2320" y="9419"/>
                  <a:pt x="2360" y="9425"/>
                  <a:pt x="2369" y="9428"/>
                </a:cubicBezTo>
                <a:cubicBezTo>
                  <a:pt x="2379" y="9432"/>
                  <a:pt x="2392" y="9434"/>
                  <a:pt x="2398" y="9433"/>
                </a:cubicBezTo>
                <a:cubicBezTo>
                  <a:pt x="2426" y="9426"/>
                  <a:pt x="2444" y="9512"/>
                  <a:pt x="2448" y="9685"/>
                </a:cubicBezTo>
                <a:cubicBezTo>
                  <a:pt x="2450" y="9790"/>
                  <a:pt x="2446" y="9884"/>
                  <a:pt x="2440" y="9894"/>
                </a:cubicBezTo>
                <a:cubicBezTo>
                  <a:pt x="2434" y="9905"/>
                  <a:pt x="2429" y="9926"/>
                  <a:pt x="2429" y="9942"/>
                </a:cubicBezTo>
                <a:cubicBezTo>
                  <a:pt x="2429" y="9960"/>
                  <a:pt x="2438" y="9958"/>
                  <a:pt x="2450" y="9938"/>
                </a:cubicBezTo>
                <a:cubicBezTo>
                  <a:pt x="2466" y="9912"/>
                  <a:pt x="2477" y="9921"/>
                  <a:pt x="2508" y="9968"/>
                </a:cubicBezTo>
                <a:cubicBezTo>
                  <a:pt x="2529" y="10002"/>
                  <a:pt x="2547" y="10047"/>
                  <a:pt x="2547" y="10073"/>
                </a:cubicBezTo>
                <a:cubicBezTo>
                  <a:pt x="2547" y="10170"/>
                  <a:pt x="2730" y="10318"/>
                  <a:pt x="2758" y="10243"/>
                </a:cubicBezTo>
                <a:cubicBezTo>
                  <a:pt x="2783" y="10175"/>
                  <a:pt x="2867" y="10332"/>
                  <a:pt x="2875" y="10460"/>
                </a:cubicBezTo>
                <a:cubicBezTo>
                  <a:pt x="2882" y="10559"/>
                  <a:pt x="2827" y="10599"/>
                  <a:pt x="2795" y="10521"/>
                </a:cubicBezTo>
                <a:cubicBezTo>
                  <a:pt x="2778" y="10481"/>
                  <a:pt x="2767" y="10472"/>
                  <a:pt x="2758" y="10495"/>
                </a:cubicBezTo>
                <a:cubicBezTo>
                  <a:pt x="2740" y="10545"/>
                  <a:pt x="2823" y="10669"/>
                  <a:pt x="2878" y="10674"/>
                </a:cubicBezTo>
                <a:cubicBezTo>
                  <a:pt x="2905" y="10676"/>
                  <a:pt x="2935" y="10688"/>
                  <a:pt x="2946" y="10700"/>
                </a:cubicBezTo>
                <a:cubicBezTo>
                  <a:pt x="2957" y="10711"/>
                  <a:pt x="2995" y="10698"/>
                  <a:pt x="3029" y="10665"/>
                </a:cubicBezTo>
                <a:lnTo>
                  <a:pt x="3092" y="10604"/>
                </a:lnTo>
                <a:lnTo>
                  <a:pt x="3123" y="10669"/>
                </a:lnTo>
                <a:cubicBezTo>
                  <a:pt x="3140" y="10705"/>
                  <a:pt x="3149" y="10744"/>
                  <a:pt x="3144" y="10756"/>
                </a:cubicBezTo>
                <a:cubicBezTo>
                  <a:pt x="3134" y="10783"/>
                  <a:pt x="3162" y="10787"/>
                  <a:pt x="3178" y="10761"/>
                </a:cubicBezTo>
                <a:cubicBezTo>
                  <a:pt x="3193" y="10735"/>
                  <a:pt x="3376" y="10721"/>
                  <a:pt x="3397" y="10743"/>
                </a:cubicBezTo>
                <a:cubicBezTo>
                  <a:pt x="3407" y="10753"/>
                  <a:pt x="3513" y="10761"/>
                  <a:pt x="3637" y="10765"/>
                </a:cubicBezTo>
                <a:cubicBezTo>
                  <a:pt x="3806" y="10770"/>
                  <a:pt x="3875" y="10764"/>
                  <a:pt x="3909" y="10735"/>
                </a:cubicBezTo>
                <a:cubicBezTo>
                  <a:pt x="3963" y="10688"/>
                  <a:pt x="4005" y="10684"/>
                  <a:pt x="4047" y="10722"/>
                </a:cubicBezTo>
                <a:cubicBezTo>
                  <a:pt x="4071" y="10743"/>
                  <a:pt x="4078" y="10739"/>
                  <a:pt x="4076" y="10704"/>
                </a:cubicBezTo>
                <a:cubicBezTo>
                  <a:pt x="4075" y="10679"/>
                  <a:pt x="4089" y="10652"/>
                  <a:pt x="4107" y="10648"/>
                </a:cubicBezTo>
                <a:cubicBezTo>
                  <a:pt x="4125" y="10643"/>
                  <a:pt x="4157" y="10635"/>
                  <a:pt x="4178" y="10626"/>
                </a:cubicBezTo>
                <a:cubicBezTo>
                  <a:pt x="4198" y="10617"/>
                  <a:pt x="4219" y="10623"/>
                  <a:pt x="4224" y="10639"/>
                </a:cubicBezTo>
                <a:cubicBezTo>
                  <a:pt x="4239" y="10678"/>
                  <a:pt x="4307" y="10672"/>
                  <a:pt x="4331" y="10630"/>
                </a:cubicBezTo>
                <a:cubicBezTo>
                  <a:pt x="4348" y="10603"/>
                  <a:pt x="4361" y="10603"/>
                  <a:pt x="4386" y="10630"/>
                </a:cubicBezTo>
                <a:cubicBezTo>
                  <a:pt x="4413" y="10658"/>
                  <a:pt x="4417" y="10658"/>
                  <a:pt x="4410" y="10626"/>
                </a:cubicBezTo>
                <a:cubicBezTo>
                  <a:pt x="4405" y="10604"/>
                  <a:pt x="4415" y="10573"/>
                  <a:pt x="4433" y="10556"/>
                </a:cubicBezTo>
                <a:cubicBezTo>
                  <a:pt x="4459" y="10533"/>
                  <a:pt x="4475" y="10536"/>
                  <a:pt x="4506" y="10578"/>
                </a:cubicBezTo>
                <a:cubicBezTo>
                  <a:pt x="4534" y="10614"/>
                  <a:pt x="4555" y="10625"/>
                  <a:pt x="4572" y="10608"/>
                </a:cubicBezTo>
                <a:cubicBezTo>
                  <a:pt x="4592" y="10588"/>
                  <a:pt x="4591" y="10576"/>
                  <a:pt x="4564" y="10543"/>
                </a:cubicBezTo>
                <a:cubicBezTo>
                  <a:pt x="4546" y="10521"/>
                  <a:pt x="4531" y="10476"/>
                  <a:pt x="4530" y="10443"/>
                </a:cubicBezTo>
                <a:cubicBezTo>
                  <a:pt x="4527" y="10380"/>
                  <a:pt x="4581" y="10276"/>
                  <a:pt x="4600" y="10308"/>
                </a:cubicBezTo>
                <a:cubicBezTo>
                  <a:pt x="4606" y="10318"/>
                  <a:pt x="4619" y="10312"/>
                  <a:pt x="4632" y="10295"/>
                </a:cubicBezTo>
                <a:cubicBezTo>
                  <a:pt x="4648" y="10272"/>
                  <a:pt x="4662" y="10275"/>
                  <a:pt x="4684" y="10304"/>
                </a:cubicBezTo>
                <a:cubicBezTo>
                  <a:pt x="4710" y="10338"/>
                  <a:pt x="4712" y="10338"/>
                  <a:pt x="4692" y="10295"/>
                </a:cubicBezTo>
                <a:cubicBezTo>
                  <a:pt x="4668" y="10245"/>
                  <a:pt x="4680" y="10175"/>
                  <a:pt x="4707" y="10203"/>
                </a:cubicBezTo>
                <a:cubicBezTo>
                  <a:pt x="4727" y="10224"/>
                  <a:pt x="4798" y="10140"/>
                  <a:pt x="4799" y="10095"/>
                </a:cubicBezTo>
                <a:cubicBezTo>
                  <a:pt x="4799" y="10074"/>
                  <a:pt x="4821" y="10060"/>
                  <a:pt x="4851" y="10064"/>
                </a:cubicBezTo>
                <a:cubicBezTo>
                  <a:pt x="4902" y="10070"/>
                  <a:pt x="4983" y="9976"/>
                  <a:pt x="4966" y="9929"/>
                </a:cubicBezTo>
                <a:cubicBezTo>
                  <a:pt x="4950" y="9888"/>
                  <a:pt x="5013" y="9864"/>
                  <a:pt x="5046" y="9899"/>
                </a:cubicBezTo>
                <a:cubicBezTo>
                  <a:pt x="5064" y="9916"/>
                  <a:pt x="5079" y="9933"/>
                  <a:pt x="5083" y="9933"/>
                </a:cubicBezTo>
                <a:cubicBezTo>
                  <a:pt x="5097" y="9933"/>
                  <a:pt x="5083" y="9854"/>
                  <a:pt x="5062" y="9811"/>
                </a:cubicBezTo>
                <a:cubicBezTo>
                  <a:pt x="5044" y="9776"/>
                  <a:pt x="5048" y="9764"/>
                  <a:pt x="5078" y="9737"/>
                </a:cubicBezTo>
                <a:cubicBezTo>
                  <a:pt x="5115" y="9704"/>
                  <a:pt x="5151" y="9724"/>
                  <a:pt x="5135" y="9768"/>
                </a:cubicBezTo>
                <a:cubicBezTo>
                  <a:pt x="5130" y="9782"/>
                  <a:pt x="5134" y="9794"/>
                  <a:pt x="5143" y="9794"/>
                </a:cubicBezTo>
                <a:cubicBezTo>
                  <a:pt x="5152" y="9794"/>
                  <a:pt x="5170" y="9798"/>
                  <a:pt x="5185" y="9807"/>
                </a:cubicBezTo>
                <a:cubicBezTo>
                  <a:pt x="5205" y="9820"/>
                  <a:pt x="5211" y="9807"/>
                  <a:pt x="5211" y="9755"/>
                </a:cubicBezTo>
                <a:cubicBezTo>
                  <a:pt x="5211" y="9665"/>
                  <a:pt x="5258" y="9597"/>
                  <a:pt x="5273" y="9663"/>
                </a:cubicBezTo>
                <a:cubicBezTo>
                  <a:pt x="5279" y="9688"/>
                  <a:pt x="5292" y="9707"/>
                  <a:pt x="5305" y="9707"/>
                </a:cubicBezTo>
                <a:cubicBezTo>
                  <a:pt x="5319" y="9707"/>
                  <a:pt x="5327" y="9690"/>
                  <a:pt x="5320" y="9663"/>
                </a:cubicBezTo>
                <a:cubicBezTo>
                  <a:pt x="5314" y="9635"/>
                  <a:pt x="5319" y="9616"/>
                  <a:pt x="5341" y="9607"/>
                </a:cubicBezTo>
                <a:cubicBezTo>
                  <a:pt x="5365" y="9597"/>
                  <a:pt x="5377" y="9566"/>
                  <a:pt x="5378" y="9507"/>
                </a:cubicBezTo>
                <a:cubicBezTo>
                  <a:pt x="5379" y="9453"/>
                  <a:pt x="5396" y="9398"/>
                  <a:pt x="5425" y="9354"/>
                </a:cubicBezTo>
                <a:cubicBezTo>
                  <a:pt x="5455" y="9307"/>
                  <a:pt x="5465" y="9266"/>
                  <a:pt x="5459" y="9228"/>
                </a:cubicBezTo>
                <a:cubicBezTo>
                  <a:pt x="5453" y="9194"/>
                  <a:pt x="5460" y="9163"/>
                  <a:pt x="5474" y="9154"/>
                </a:cubicBezTo>
                <a:cubicBezTo>
                  <a:pt x="5488" y="9145"/>
                  <a:pt x="5500" y="9124"/>
                  <a:pt x="5500" y="9106"/>
                </a:cubicBezTo>
                <a:cubicBezTo>
                  <a:pt x="5501" y="9051"/>
                  <a:pt x="5559" y="8939"/>
                  <a:pt x="5571" y="8971"/>
                </a:cubicBezTo>
                <a:cubicBezTo>
                  <a:pt x="5586" y="9011"/>
                  <a:pt x="5652" y="8978"/>
                  <a:pt x="5652" y="8932"/>
                </a:cubicBezTo>
                <a:cubicBezTo>
                  <a:pt x="5652" y="8877"/>
                  <a:pt x="5679" y="8858"/>
                  <a:pt x="5712" y="8888"/>
                </a:cubicBezTo>
                <a:cubicBezTo>
                  <a:pt x="5732" y="8907"/>
                  <a:pt x="5758" y="8895"/>
                  <a:pt x="5798" y="8858"/>
                </a:cubicBezTo>
                <a:cubicBezTo>
                  <a:pt x="5829" y="8828"/>
                  <a:pt x="5862" y="8814"/>
                  <a:pt x="5871" y="8823"/>
                </a:cubicBezTo>
                <a:cubicBezTo>
                  <a:pt x="5880" y="8832"/>
                  <a:pt x="5887" y="8795"/>
                  <a:pt x="5887" y="8740"/>
                </a:cubicBezTo>
                <a:cubicBezTo>
                  <a:pt x="5887" y="8675"/>
                  <a:pt x="5878" y="8640"/>
                  <a:pt x="5863" y="8640"/>
                </a:cubicBezTo>
                <a:cubicBezTo>
                  <a:pt x="5820" y="8640"/>
                  <a:pt x="5788" y="8542"/>
                  <a:pt x="5795" y="8440"/>
                </a:cubicBezTo>
                <a:cubicBezTo>
                  <a:pt x="5805" y="8294"/>
                  <a:pt x="5810" y="8285"/>
                  <a:pt x="5863" y="8287"/>
                </a:cubicBezTo>
                <a:cubicBezTo>
                  <a:pt x="5898" y="8289"/>
                  <a:pt x="5911" y="8298"/>
                  <a:pt x="5908" y="8331"/>
                </a:cubicBezTo>
                <a:cubicBezTo>
                  <a:pt x="5905" y="8356"/>
                  <a:pt x="5914" y="8387"/>
                  <a:pt x="5928" y="8396"/>
                </a:cubicBezTo>
                <a:cubicBezTo>
                  <a:pt x="5942" y="8405"/>
                  <a:pt x="5954" y="8436"/>
                  <a:pt x="5954" y="8466"/>
                </a:cubicBezTo>
                <a:cubicBezTo>
                  <a:pt x="5954" y="8544"/>
                  <a:pt x="6050" y="8577"/>
                  <a:pt x="6080" y="8509"/>
                </a:cubicBezTo>
                <a:cubicBezTo>
                  <a:pt x="6098" y="8467"/>
                  <a:pt x="6105" y="8467"/>
                  <a:pt x="6137" y="8501"/>
                </a:cubicBezTo>
                <a:cubicBezTo>
                  <a:pt x="6166" y="8531"/>
                  <a:pt x="6181" y="8533"/>
                  <a:pt x="6208" y="8505"/>
                </a:cubicBezTo>
                <a:cubicBezTo>
                  <a:pt x="6235" y="8476"/>
                  <a:pt x="6242" y="8480"/>
                  <a:pt x="6255" y="8518"/>
                </a:cubicBezTo>
                <a:cubicBezTo>
                  <a:pt x="6268" y="8559"/>
                  <a:pt x="6274" y="8555"/>
                  <a:pt x="6291" y="8501"/>
                </a:cubicBezTo>
                <a:lnTo>
                  <a:pt x="6309" y="8440"/>
                </a:lnTo>
                <a:lnTo>
                  <a:pt x="6393" y="8514"/>
                </a:lnTo>
                <a:cubicBezTo>
                  <a:pt x="6472" y="8583"/>
                  <a:pt x="6504" y="8645"/>
                  <a:pt x="6497" y="8714"/>
                </a:cubicBezTo>
                <a:cubicBezTo>
                  <a:pt x="6496" y="8732"/>
                  <a:pt x="6506" y="8753"/>
                  <a:pt x="6521" y="8762"/>
                </a:cubicBezTo>
                <a:cubicBezTo>
                  <a:pt x="6535" y="8771"/>
                  <a:pt x="6542" y="8790"/>
                  <a:pt x="6536" y="8805"/>
                </a:cubicBezTo>
                <a:cubicBezTo>
                  <a:pt x="6520" y="8851"/>
                  <a:pt x="6554" y="8840"/>
                  <a:pt x="6578" y="8792"/>
                </a:cubicBezTo>
                <a:cubicBezTo>
                  <a:pt x="6611" y="8727"/>
                  <a:pt x="6638" y="8760"/>
                  <a:pt x="6638" y="8866"/>
                </a:cubicBezTo>
                <a:cubicBezTo>
                  <a:pt x="6638" y="8956"/>
                  <a:pt x="6641" y="8963"/>
                  <a:pt x="6696" y="8971"/>
                </a:cubicBezTo>
                <a:cubicBezTo>
                  <a:pt x="6782" y="8983"/>
                  <a:pt x="6804" y="9000"/>
                  <a:pt x="6784" y="9041"/>
                </a:cubicBezTo>
                <a:cubicBezTo>
                  <a:pt x="6775" y="9060"/>
                  <a:pt x="6767" y="9150"/>
                  <a:pt x="6766" y="9245"/>
                </a:cubicBezTo>
                <a:lnTo>
                  <a:pt x="6763" y="9420"/>
                </a:lnTo>
                <a:lnTo>
                  <a:pt x="6818" y="9433"/>
                </a:lnTo>
                <a:cubicBezTo>
                  <a:pt x="6849" y="9440"/>
                  <a:pt x="6893" y="9431"/>
                  <a:pt x="6917" y="9411"/>
                </a:cubicBezTo>
                <a:cubicBezTo>
                  <a:pt x="6956" y="9378"/>
                  <a:pt x="6964" y="9381"/>
                  <a:pt x="6990" y="9433"/>
                </a:cubicBezTo>
                <a:cubicBezTo>
                  <a:pt x="7012" y="9474"/>
                  <a:pt x="7024" y="9481"/>
                  <a:pt x="7037" y="9459"/>
                </a:cubicBezTo>
                <a:cubicBezTo>
                  <a:pt x="7068" y="9408"/>
                  <a:pt x="7106" y="9474"/>
                  <a:pt x="7084" y="9541"/>
                </a:cubicBezTo>
                <a:cubicBezTo>
                  <a:pt x="7075" y="9571"/>
                  <a:pt x="7061" y="9589"/>
                  <a:pt x="7053" y="9581"/>
                </a:cubicBezTo>
                <a:cubicBezTo>
                  <a:pt x="7019" y="9545"/>
                  <a:pt x="7018" y="9663"/>
                  <a:pt x="7053" y="9724"/>
                </a:cubicBezTo>
                <a:cubicBezTo>
                  <a:pt x="7095" y="9800"/>
                  <a:pt x="7118" y="9809"/>
                  <a:pt x="7118" y="9750"/>
                </a:cubicBezTo>
                <a:cubicBezTo>
                  <a:pt x="7118" y="9728"/>
                  <a:pt x="7135" y="9695"/>
                  <a:pt x="7155" y="9672"/>
                </a:cubicBezTo>
                <a:cubicBezTo>
                  <a:pt x="7186" y="9635"/>
                  <a:pt x="7195" y="9635"/>
                  <a:pt x="7246" y="9685"/>
                </a:cubicBezTo>
                <a:cubicBezTo>
                  <a:pt x="7278" y="9716"/>
                  <a:pt x="7316" y="9773"/>
                  <a:pt x="7332" y="9811"/>
                </a:cubicBezTo>
                <a:cubicBezTo>
                  <a:pt x="7351" y="9854"/>
                  <a:pt x="7386" y="9883"/>
                  <a:pt x="7421" y="9890"/>
                </a:cubicBezTo>
                <a:cubicBezTo>
                  <a:pt x="7452" y="9896"/>
                  <a:pt x="7488" y="9919"/>
                  <a:pt x="7502" y="9938"/>
                </a:cubicBezTo>
                <a:cubicBezTo>
                  <a:pt x="7516" y="9957"/>
                  <a:pt x="7545" y="9976"/>
                  <a:pt x="7570" y="9977"/>
                </a:cubicBezTo>
                <a:cubicBezTo>
                  <a:pt x="7595" y="9978"/>
                  <a:pt x="7614" y="9993"/>
                  <a:pt x="7611" y="10012"/>
                </a:cubicBezTo>
                <a:cubicBezTo>
                  <a:pt x="7606" y="10058"/>
                  <a:pt x="7685" y="10140"/>
                  <a:pt x="7716" y="10121"/>
                </a:cubicBezTo>
                <a:cubicBezTo>
                  <a:pt x="7750" y="10098"/>
                  <a:pt x="7893" y="10207"/>
                  <a:pt x="7893" y="10256"/>
                </a:cubicBezTo>
                <a:cubicBezTo>
                  <a:pt x="7893" y="10280"/>
                  <a:pt x="7904" y="10292"/>
                  <a:pt x="7919" y="10282"/>
                </a:cubicBezTo>
                <a:cubicBezTo>
                  <a:pt x="7933" y="10273"/>
                  <a:pt x="7955" y="10275"/>
                  <a:pt x="7966" y="10290"/>
                </a:cubicBezTo>
                <a:cubicBezTo>
                  <a:pt x="7978" y="10306"/>
                  <a:pt x="8011" y="10320"/>
                  <a:pt x="8042" y="10321"/>
                </a:cubicBezTo>
                <a:cubicBezTo>
                  <a:pt x="8073" y="10322"/>
                  <a:pt x="8111" y="10341"/>
                  <a:pt x="8125" y="10360"/>
                </a:cubicBezTo>
                <a:cubicBezTo>
                  <a:pt x="8148" y="10392"/>
                  <a:pt x="8147" y="10397"/>
                  <a:pt x="8120" y="10430"/>
                </a:cubicBezTo>
                <a:cubicBezTo>
                  <a:pt x="8092" y="10465"/>
                  <a:pt x="8091" y="10470"/>
                  <a:pt x="8128" y="10513"/>
                </a:cubicBezTo>
                <a:cubicBezTo>
                  <a:pt x="8152" y="10541"/>
                  <a:pt x="8164" y="10576"/>
                  <a:pt x="8159" y="10608"/>
                </a:cubicBezTo>
                <a:cubicBezTo>
                  <a:pt x="8155" y="10637"/>
                  <a:pt x="8164" y="10680"/>
                  <a:pt x="8180" y="10704"/>
                </a:cubicBezTo>
                <a:cubicBezTo>
                  <a:pt x="8219" y="10763"/>
                  <a:pt x="8239" y="10726"/>
                  <a:pt x="8204" y="10661"/>
                </a:cubicBezTo>
                <a:cubicBezTo>
                  <a:pt x="8181" y="10619"/>
                  <a:pt x="8181" y="10600"/>
                  <a:pt x="8199" y="10565"/>
                </a:cubicBezTo>
                <a:cubicBezTo>
                  <a:pt x="8215" y="10533"/>
                  <a:pt x="8223" y="10533"/>
                  <a:pt x="8240" y="10556"/>
                </a:cubicBezTo>
                <a:cubicBezTo>
                  <a:pt x="8253" y="10573"/>
                  <a:pt x="8264" y="10594"/>
                  <a:pt x="8264" y="10604"/>
                </a:cubicBezTo>
                <a:cubicBezTo>
                  <a:pt x="8259" y="10665"/>
                  <a:pt x="8290" y="10749"/>
                  <a:pt x="8321" y="10756"/>
                </a:cubicBezTo>
                <a:cubicBezTo>
                  <a:pt x="8345" y="10762"/>
                  <a:pt x="8365" y="10795"/>
                  <a:pt x="8379" y="10861"/>
                </a:cubicBezTo>
                <a:cubicBezTo>
                  <a:pt x="8390" y="10915"/>
                  <a:pt x="8399" y="10949"/>
                  <a:pt x="8399" y="10935"/>
                </a:cubicBezTo>
                <a:cubicBezTo>
                  <a:pt x="8400" y="10921"/>
                  <a:pt x="8412" y="10925"/>
                  <a:pt x="8426" y="10944"/>
                </a:cubicBezTo>
                <a:cubicBezTo>
                  <a:pt x="8439" y="10963"/>
                  <a:pt x="8448" y="10990"/>
                  <a:pt x="8446" y="11000"/>
                </a:cubicBezTo>
                <a:cubicBezTo>
                  <a:pt x="8444" y="11010"/>
                  <a:pt x="8466" y="11058"/>
                  <a:pt x="8496" y="11105"/>
                </a:cubicBezTo>
                <a:cubicBezTo>
                  <a:pt x="8552" y="11195"/>
                  <a:pt x="8657" y="11431"/>
                  <a:pt x="8676" y="11514"/>
                </a:cubicBezTo>
                <a:cubicBezTo>
                  <a:pt x="8682" y="11541"/>
                  <a:pt x="8677" y="11570"/>
                  <a:pt x="8668" y="11580"/>
                </a:cubicBezTo>
                <a:cubicBezTo>
                  <a:pt x="8659" y="11589"/>
                  <a:pt x="8667" y="11624"/>
                  <a:pt x="8684" y="11662"/>
                </a:cubicBezTo>
                <a:cubicBezTo>
                  <a:pt x="8700" y="11698"/>
                  <a:pt x="8719" y="11722"/>
                  <a:pt x="8726" y="11715"/>
                </a:cubicBezTo>
                <a:cubicBezTo>
                  <a:pt x="8733" y="11707"/>
                  <a:pt x="8745" y="11735"/>
                  <a:pt x="8754" y="11775"/>
                </a:cubicBezTo>
                <a:cubicBezTo>
                  <a:pt x="8764" y="11816"/>
                  <a:pt x="8794" y="11884"/>
                  <a:pt x="8822" y="11924"/>
                </a:cubicBezTo>
                <a:cubicBezTo>
                  <a:pt x="8852" y="11965"/>
                  <a:pt x="8868" y="12009"/>
                  <a:pt x="8861" y="12028"/>
                </a:cubicBezTo>
                <a:cubicBezTo>
                  <a:pt x="8855" y="12046"/>
                  <a:pt x="8846" y="12084"/>
                  <a:pt x="8843" y="12115"/>
                </a:cubicBezTo>
                <a:cubicBezTo>
                  <a:pt x="8838" y="12168"/>
                  <a:pt x="8838" y="12167"/>
                  <a:pt x="8859" y="12120"/>
                </a:cubicBezTo>
                <a:cubicBezTo>
                  <a:pt x="8879" y="12073"/>
                  <a:pt x="8885" y="12077"/>
                  <a:pt x="8924" y="12163"/>
                </a:cubicBezTo>
                <a:cubicBezTo>
                  <a:pt x="8947" y="12214"/>
                  <a:pt x="8963" y="12272"/>
                  <a:pt x="8960" y="12294"/>
                </a:cubicBezTo>
                <a:cubicBezTo>
                  <a:pt x="8957" y="12319"/>
                  <a:pt x="8965" y="12326"/>
                  <a:pt x="8981" y="12315"/>
                </a:cubicBezTo>
                <a:cubicBezTo>
                  <a:pt x="9017" y="12293"/>
                  <a:pt x="9033" y="12346"/>
                  <a:pt x="9007" y="12398"/>
                </a:cubicBezTo>
                <a:cubicBezTo>
                  <a:pt x="8978" y="12457"/>
                  <a:pt x="9012" y="12520"/>
                  <a:pt x="9047" y="12472"/>
                </a:cubicBezTo>
                <a:cubicBezTo>
                  <a:pt x="9082" y="12423"/>
                  <a:pt x="9121" y="12504"/>
                  <a:pt x="9091" y="12564"/>
                </a:cubicBezTo>
                <a:cubicBezTo>
                  <a:pt x="9059" y="12627"/>
                  <a:pt x="9085" y="12727"/>
                  <a:pt x="9148" y="12795"/>
                </a:cubicBezTo>
                <a:cubicBezTo>
                  <a:pt x="9211" y="12862"/>
                  <a:pt x="9222" y="12972"/>
                  <a:pt x="9169" y="13004"/>
                </a:cubicBezTo>
                <a:cubicBezTo>
                  <a:pt x="9143" y="13019"/>
                  <a:pt x="9146" y="13032"/>
                  <a:pt x="9198" y="13104"/>
                </a:cubicBezTo>
                <a:cubicBezTo>
                  <a:pt x="9231" y="13149"/>
                  <a:pt x="9261" y="13220"/>
                  <a:pt x="9266" y="13260"/>
                </a:cubicBezTo>
                <a:cubicBezTo>
                  <a:pt x="9270" y="13301"/>
                  <a:pt x="9285" y="13362"/>
                  <a:pt x="9297" y="13395"/>
                </a:cubicBezTo>
                <a:cubicBezTo>
                  <a:pt x="9317" y="13449"/>
                  <a:pt x="9316" y="13462"/>
                  <a:pt x="9289" y="13496"/>
                </a:cubicBezTo>
                <a:cubicBezTo>
                  <a:pt x="9269" y="13520"/>
                  <a:pt x="9262" y="13546"/>
                  <a:pt x="9271" y="13570"/>
                </a:cubicBezTo>
                <a:cubicBezTo>
                  <a:pt x="9279" y="13590"/>
                  <a:pt x="9284" y="13625"/>
                  <a:pt x="9284" y="13648"/>
                </a:cubicBezTo>
                <a:cubicBezTo>
                  <a:pt x="9284" y="13673"/>
                  <a:pt x="9303" y="13691"/>
                  <a:pt x="9328" y="13692"/>
                </a:cubicBezTo>
                <a:cubicBezTo>
                  <a:pt x="9356" y="13692"/>
                  <a:pt x="9370" y="13706"/>
                  <a:pt x="9370" y="13735"/>
                </a:cubicBezTo>
                <a:cubicBezTo>
                  <a:pt x="9370" y="13760"/>
                  <a:pt x="9380" y="13799"/>
                  <a:pt x="9391" y="13822"/>
                </a:cubicBezTo>
                <a:cubicBezTo>
                  <a:pt x="9402" y="13845"/>
                  <a:pt x="9407" y="13873"/>
                  <a:pt x="9401" y="13883"/>
                </a:cubicBezTo>
                <a:cubicBezTo>
                  <a:pt x="9396" y="13893"/>
                  <a:pt x="9408" y="13925"/>
                  <a:pt x="9427" y="13953"/>
                </a:cubicBezTo>
                <a:cubicBezTo>
                  <a:pt x="9449" y="13982"/>
                  <a:pt x="9464" y="14037"/>
                  <a:pt x="9467" y="14092"/>
                </a:cubicBezTo>
                <a:cubicBezTo>
                  <a:pt x="9469" y="14144"/>
                  <a:pt x="9477" y="14193"/>
                  <a:pt x="9485" y="14201"/>
                </a:cubicBezTo>
                <a:cubicBezTo>
                  <a:pt x="9493" y="14209"/>
                  <a:pt x="9491" y="14231"/>
                  <a:pt x="9482" y="14249"/>
                </a:cubicBezTo>
                <a:cubicBezTo>
                  <a:pt x="9446" y="14326"/>
                  <a:pt x="9453" y="14659"/>
                  <a:pt x="9490" y="14597"/>
                </a:cubicBezTo>
                <a:cubicBezTo>
                  <a:pt x="9508" y="14568"/>
                  <a:pt x="9563" y="14668"/>
                  <a:pt x="9563" y="14728"/>
                </a:cubicBezTo>
                <a:cubicBezTo>
                  <a:pt x="9563" y="14775"/>
                  <a:pt x="9567" y="14776"/>
                  <a:pt x="9589" y="14745"/>
                </a:cubicBezTo>
                <a:cubicBezTo>
                  <a:pt x="9609" y="14719"/>
                  <a:pt x="9622" y="14717"/>
                  <a:pt x="9636" y="14741"/>
                </a:cubicBezTo>
                <a:cubicBezTo>
                  <a:pt x="9649" y="14763"/>
                  <a:pt x="9662" y="14764"/>
                  <a:pt x="9675" y="14745"/>
                </a:cubicBezTo>
                <a:cubicBezTo>
                  <a:pt x="9690" y="14726"/>
                  <a:pt x="9702" y="14735"/>
                  <a:pt x="9720" y="14780"/>
                </a:cubicBezTo>
                <a:cubicBezTo>
                  <a:pt x="9752" y="14863"/>
                  <a:pt x="9772" y="15018"/>
                  <a:pt x="9754" y="15037"/>
                </a:cubicBezTo>
                <a:cubicBezTo>
                  <a:pt x="9746" y="15045"/>
                  <a:pt x="9740" y="15111"/>
                  <a:pt x="9741" y="15185"/>
                </a:cubicBezTo>
                <a:cubicBezTo>
                  <a:pt x="9741" y="15305"/>
                  <a:pt x="9745" y="15323"/>
                  <a:pt x="9782" y="15338"/>
                </a:cubicBezTo>
                <a:cubicBezTo>
                  <a:pt x="9817" y="15351"/>
                  <a:pt x="9830" y="15383"/>
                  <a:pt x="9850" y="15512"/>
                </a:cubicBezTo>
                <a:cubicBezTo>
                  <a:pt x="9864" y="15599"/>
                  <a:pt x="9880" y="15680"/>
                  <a:pt x="9887" y="15690"/>
                </a:cubicBezTo>
                <a:cubicBezTo>
                  <a:pt x="9893" y="15701"/>
                  <a:pt x="9896" y="15724"/>
                  <a:pt x="9892" y="15743"/>
                </a:cubicBezTo>
                <a:cubicBezTo>
                  <a:pt x="9888" y="15762"/>
                  <a:pt x="9896" y="15797"/>
                  <a:pt x="9910" y="15817"/>
                </a:cubicBezTo>
                <a:cubicBezTo>
                  <a:pt x="9925" y="15837"/>
                  <a:pt x="9936" y="15863"/>
                  <a:pt x="9936" y="15878"/>
                </a:cubicBezTo>
                <a:cubicBezTo>
                  <a:pt x="9936" y="15892"/>
                  <a:pt x="9955" y="15945"/>
                  <a:pt x="9978" y="15995"/>
                </a:cubicBezTo>
                <a:cubicBezTo>
                  <a:pt x="10030" y="16108"/>
                  <a:pt x="10028" y="16120"/>
                  <a:pt x="9981" y="16152"/>
                </a:cubicBezTo>
                <a:cubicBezTo>
                  <a:pt x="9952" y="16171"/>
                  <a:pt x="9951" y="16181"/>
                  <a:pt x="9973" y="16183"/>
                </a:cubicBezTo>
                <a:cubicBezTo>
                  <a:pt x="10012" y="16185"/>
                  <a:pt x="10054" y="16330"/>
                  <a:pt x="10041" y="16413"/>
                </a:cubicBezTo>
                <a:cubicBezTo>
                  <a:pt x="10027" y="16502"/>
                  <a:pt x="10029" y="16614"/>
                  <a:pt x="10043" y="16675"/>
                </a:cubicBezTo>
                <a:cubicBezTo>
                  <a:pt x="10054" y="16721"/>
                  <a:pt x="10055" y="16725"/>
                  <a:pt x="10077" y="16675"/>
                </a:cubicBezTo>
                <a:cubicBezTo>
                  <a:pt x="10100" y="16623"/>
                  <a:pt x="10102" y="16621"/>
                  <a:pt x="10119" y="16696"/>
                </a:cubicBezTo>
                <a:cubicBezTo>
                  <a:pt x="10129" y="16740"/>
                  <a:pt x="10137" y="16798"/>
                  <a:pt x="10137" y="16823"/>
                </a:cubicBezTo>
                <a:cubicBezTo>
                  <a:pt x="10137" y="16847"/>
                  <a:pt x="10150" y="16882"/>
                  <a:pt x="10166" y="16901"/>
                </a:cubicBezTo>
                <a:cubicBezTo>
                  <a:pt x="10190" y="16931"/>
                  <a:pt x="10193" y="16946"/>
                  <a:pt x="10174" y="16984"/>
                </a:cubicBezTo>
                <a:cubicBezTo>
                  <a:pt x="10156" y="17020"/>
                  <a:pt x="10155" y="17038"/>
                  <a:pt x="10171" y="17071"/>
                </a:cubicBezTo>
                <a:cubicBezTo>
                  <a:pt x="10183" y="17094"/>
                  <a:pt x="10187" y="17130"/>
                  <a:pt x="10182" y="17154"/>
                </a:cubicBezTo>
                <a:cubicBezTo>
                  <a:pt x="10176" y="17177"/>
                  <a:pt x="10190" y="17229"/>
                  <a:pt x="10213" y="17271"/>
                </a:cubicBezTo>
                <a:cubicBezTo>
                  <a:pt x="10236" y="17312"/>
                  <a:pt x="10255" y="17375"/>
                  <a:pt x="10255" y="17411"/>
                </a:cubicBezTo>
                <a:cubicBezTo>
                  <a:pt x="10255" y="17446"/>
                  <a:pt x="10260" y="17481"/>
                  <a:pt x="10268" y="17489"/>
                </a:cubicBezTo>
                <a:cubicBezTo>
                  <a:pt x="10275" y="17497"/>
                  <a:pt x="10284" y="17552"/>
                  <a:pt x="10286" y="17611"/>
                </a:cubicBezTo>
                <a:cubicBezTo>
                  <a:pt x="10288" y="17670"/>
                  <a:pt x="10298" y="17727"/>
                  <a:pt x="10307" y="17742"/>
                </a:cubicBezTo>
                <a:cubicBezTo>
                  <a:pt x="10332" y="17784"/>
                  <a:pt x="10325" y="17865"/>
                  <a:pt x="10294" y="17894"/>
                </a:cubicBezTo>
                <a:cubicBezTo>
                  <a:pt x="10272" y="17914"/>
                  <a:pt x="10270" y="17931"/>
                  <a:pt x="10283" y="17959"/>
                </a:cubicBezTo>
                <a:cubicBezTo>
                  <a:pt x="10293" y="17980"/>
                  <a:pt x="10301" y="18035"/>
                  <a:pt x="10299" y="18081"/>
                </a:cubicBezTo>
                <a:cubicBezTo>
                  <a:pt x="10297" y="18128"/>
                  <a:pt x="10308" y="18197"/>
                  <a:pt x="10325" y="18234"/>
                </a:cubicBezTo>
                <a:cubicBezTo>
                  <a:pt x="10342" y="18271"/>
                  <a:pt x="10356" y="18329"/>
                  <a:pt x="10356" y="18364"/>
                </a:cubicBezTo>
                <a:cubicBezTo>
                  <a:pt x="10356" y="18400"/>
                  <a:pt x="10365" y="18438"/>
                  <a:pt x="10375" y="18447"/>
                </a:cubicBezTo>
                <a:cubicBezTo>
                  <a:pt x="10384" y="18457"/>
                  <a:pt x="10390" y="18523"/>
                  <a:pt x="10390" y="18591"/>
                </a:cubicBezTo>
                <a:cubicBezTo>
                  <a:pt x="10390" y="18659"/>
                  <a:pt x="10398" y="18744"/>
                  <a:pt x="10409" y="18782"/>
                </a:cubicBezTo>
                <a:cubicBezTo>
                  <a:pt x="10419" y="18822"/>
                  <a:pt x="10424" y="18876"/>
                  <a:pt x="10416" y="18904"/>
                </a:cubicBezTo>
                <a:cubicBezTo>
                  <a:pt x="10409" y="18932"/>
                  <a:pt x="10402" y="19008"/>
                  <a:pt x="10401" y="19070"/>
                </a:cubicBezTo>
                <a:cubicBezTo>
                  <a:pt x="10400" y="19142"/>
                  <a:pt x="10390" y="19179"/>
                  <a:pt x="10377" y="19174"/>
                </a:cubicBezTo>
                <a:cubicBezTo>
                  <a:pt x="10365" y="19170"/>
                  <a:pt x="10361" y="19185"/>
                  <a:pt x="10367" y="19209"/>
                </a:cubicBezTo>
                <a:cubicBezTo>
                  <a:pt x="10372" y="19232"/>
                  <a:pt x="10384" y="19247"/>
                  <a:pt x="10390" y="19240"/>
                </a:cubicBezTo>
                <a:cubicBezTo>
                  <a:pt x="10408" y="19221"/>
                  <a:pt x="10532" y="19440"/>
                  <a:pt x="10521" y="19470"/>
                </a:cubicBezTo>
                <a:cubicBezTo>
                  <a:pt x="10516" y="19485"/>
                  <a:pt x="10519" y="19528"/>
                  <a:pt x="10531" y="19566"/>
                </a:cubicBezTo>
                <a:cubicBezTo>
                  <a:pt x="10545" y="19611"/>
                  <a:pt x="10552" y="19700"/>
                  <a:pt x="10547" y="19815"/>
                </a:cubicBezTo>
                <a:cubicBezTo>
                  <a:pt x="10541" y="19969"/>
                  <a:pt x="10544" y="19988"/>
                  <a:pt x="10565" y="19958"/>
                </a:cubicBezTo>
                <a:cubicBezTo>
                  <a:pt x="10585" y="19931"/>
                  <a:pt x="10593" y="19934"/>
                  <a:pt x="10610" y="19967"/>
                </a:cubicBezTo>
                <a:cubicBezTo>
                  <a:pt x="10632" y="20013"/>
                  <a:pt x="10618" y="20077"/>
                  <a:pt x="10591" y="20050"/>
                </a:cubicBezTo>
                <a:cubicBezTo>
                  <a:pt x="10580" y="20039"/>
                  <a:pt x="10575" y="20077"/>
                  <a:pt x="10578" y="20154"/>
                </a:cubicBezTo>
                <a:cubicBezTo>
                  <a:pt x="10584" y="20311"/>
                  <a:pt x="10591" y="20337"/>
                  <a:pt x="10617" y="20276"/>
                </a:cubicBezTo>
                <a:cubicBezTo>
                  <a:pt x="10637" y="20231"/>
                  <a:pt x="10641" y="20235"/>
                  <a:pt x="10667" y="20320"/>
                </a:cubicBezTo>
                <a:cubicBezTo>
                  <a:pt x="10683" y="20371"/>
                  <a:pt x="10693" y="20420"/>
                  <a:pt x="10688" y="20429"/>
                </a:cubicBezTo>
                <a:cubicBezTo>
                  <a:pt x="10682" y="20437"/>
                  <a:pt x="10689" y="20463"/>
                  <a:pt x="10703" y="20490"/>
                </a:cubicBezTo>
                <a:cubicBezTo>
                  <a:pt x="10727" y="20532"/>
                  <a:pt x="10727" y="20540"/>
                  <a:pt x="10703" y="20572"/>
                </a:cubicBezTo>
                <a:cubicBezTo>
                  <a:pt x="10689" y="20592"/>
                  <a:pt x="10677" y="20638"/>
                  <a:pt x="10677" y="20672"/>
                </a:cubicBezTo>
                <a:cubicBezTo>
                  <a:pt x="10677" y="20738"/>
                  <a:pt x="10751" y="20893"/>
                  <a:pt x="10769" y="20864"/>
                </a:cubicBezTo>
                <a:cubicBezTo>
                  <a:pt x="10774" y="20855"/>
                  <a:pt x="10787" y="20888"/>
                  <a:pt x="10800" y="20938"/>
                </a:cubicBezTo>
                <a:cubicBezTo>
                  <a:pt x="10816" y="21003"/>
                  <a:pt x="10820" y="21070"/>
                  <a:pt x="10810" y="21173"/>
                </a:cubicBezTo>
                <a:cubicBezTo>
                  <a:pt x="10796" y="21322"/>
                  <a:pt x="10812" y="21378"/>
                  <a:pt x="10897" y="21491"/>
                </a:cubicBezTo>
                <a:cubicBezTo>
                  <a:pt x="10917" y="21519"/>
                  <a:pt x="10918" y="21532"/>
                  <a:pt x="10899" y="21570"/>
                </a:cubicBezTo>
                <a:cubicBezTo>
                  <a:pt x="10892" y="21584"/>
                  <a:pt x="11031" y="21593"/>
                  <a:pt x="11327" y="21600"/>
                </a:cubicBezTo>
                <a:lnTo>
                  <a:pt x="11327" y="21517"/>
                </a:lnTo>
                <a:cubicBezTo>
                  <a:pt x="11327" y="21443"/>
                  <a:pt x="11325" y="21426"/>
                  <a:pt x="11309" y="21448"/>
                </a:cubicBezTo>
                <a:cubicBezTo>
                  <a:pt x="11294" y="21468"/>
                  <a:pt x="11282" y="21461"/>
                  <a:pt x="11270" y="21421"/>
                </a:cubicBezTo>
                <a:cubicBezTo>
                  <a:pt x="11255" y="21376"/>
                  <a:pt x="11259" y="21359"/>
                  <a:pt x="11293" y="21321"/>
                </a:cubicBezTo>
                <a:cubicBezTo>
                  <a:pt x="11316" y="21296"/>
                  <a:pt x="11335" y="21265"/>
                  <a:pt x="11335" y="21252"/>
                </a:cubicBezTo>
                <a:cubicBezTo>
                  <a:pt x="11335" y="21228"/>
                  <a:pt x="11251" y="21228"/>
                  <a:pt x="11199" y="21252"/>
                </a:cubicBezTo>
                <a:cubicBezTo>
                  <a:pt x="11181" y="21260"/>
                  <a:pt x="11176" y="21239"/>
                  <a:pt x="11176" y="21178"/>
                </a:cubicBezTo>
                <a:cubicBezTo>
                  <a:pt x="11176" y="21116"/>
                  <a:pt x="11181" y="21100"/>
                  <a:pt x="11199" y="21108"/>
                </a:cubicBezTo>
                <a:cubicBezTo>
                  <a:pt x="11213" y="21114"/>
                  <a:pt x="11247" y="21122"/>
                  <a:pt x="11275" y="21130"/>
                </a:cubicBezTo>
                <a:cubicBezTo>
                  <a:pt x="11316" y="21140"/>
                  <a:pt x="11323" y="21138"/>
                  <a:pt x="11306" y="21108"/>
                </a:cubicBezTo>
                <a:cubicBezTo>
                  <a:pt x="11295" y="21088"/>
                  <a:pt x="11285" y="21045"/>
                  <a:pt x="11285" y="21012"/>
                </a:cubicBezTo>
                <a:cubicBezTo>
                  <a:pt x="11285" y="20980"/>
                  <a:pt x="11276" y="20935"/>
                  <a:pt x="11264" y="20916"/>
                </a:cubicBezTo>
                <a:cubicBezTo>
                  <a:pt x="11249" y="20890"/>
                  <a:pt x="11249" y="20877"/>
                  <a:pt x="11264" y="20851"/>
                </a:cubicBezTo>
                <a:cubicBezTo>
                  <a:pt x="11276" y="20832"/>
                  <a:pt x="11283" y="20791"/>
                  <a:pt x="11283" y="20760"/>
                </a:cubicBezTo>
                <a:cubicBezTo>
                  <a:pt x="11282" y="20707"/>
                  <a:pt x="11282" y="20708"/>
                  <a:pt x="11267" y="20768"/>
                </a:cubicBezTo>
                <a:lnTo>
                  <a:pt x="11251" y="20834"/>
                </a:lnTo>
                <a:lnTo>
                  <a:pt x="11197" y="20746"/>
                </a:lnTo>
                <a:cubicBezTo>
                  <a:pt x="11150" y="20670"/>
                  <a:pt x="11145" y="20650"/>
                  <a:pt x="11163" y="20603"/>
                </a:cubicBezTo>
                <a:cubicBezTo>
                  <a:pt x="11188" y="20536"/>
                  <a:pt x="11189" y="20407"/>
                  <a:pt x="11165" y="20407"/>
                </a:cubicBezTo>
                <a:cubicBezTo>
                  <a:pt x="11156" y="20407"/>
                  <a:pt x="11150" y="20436"/>
                  <a:pt x="11150" y="20472"/>
                </a:cubicBezTo>
                <a:cubicBezTo>
                  <a:pt x="11150" y="20558"/>
                  <a:pt x="11132" y="20582"/>
                  <a:pt x="11103" y="20542"/>
                </a:cubicBezTo>
                <a:cubicBezTo>
                  <a:pt x="11060" y="20483"/>
                  <a:pt x="11039" y="20336"/>
                  <a:pt x="11043" y="20150"/>
                </a:cubicBezTo>
                <a:cubicBezTo>
                  <a:pt x="11046" y="19986"/>
                  <a:pt x="11049" y="19967"/>
                  <a:pt x="11082" y="19958"/>
                </a:cubicBezTo>
                <a:cubicBezTo>
                  <a:pt x="11102" y="19953"/>
                  <a:pt x="11131" y="19957"/>
                  <a:pt x="11147" y="19967"/>
                </a:cubicBezTo>
                <a:cubicBezTo>
                  <a:pt x="11173" y="19984"/>
                  <a:pt x="11172" y="19989"/>
                  <a:pt x="11144" y="20024"/>
                </a:cubicBezTo>
                <a:cubicBezTo>
                  <a:pt x="11117" y="20058"/>
                  <a:pt x="11118" y="20066"/>
                  <a:pt x="11165" y="20093"/>
                </a:cubicBezTo>
                <a:cubicBezTo>
                  <a:pt x="11193" y="20110"/>
                  <a:pt x="11217" y="20125"/>
                  <a:pt x="11217" y="20132"/>
                </a:cubicBezTo>
                <a:cubicBezTo>
                  <a:pt x="11217" y="20139"/>
                  <a:pt x="11193" y="20174"/>
                  <a:pt x="11163" y="20206"/>
                </a:cubicBezTo>
                <a:cubicBezTo>
                  <a:pt x="11129" y="20242"/>
                  <a:pt x="11117" y="20263"/>
                  <a:pt x="11134" y="20263"/>
                </a:cubicBezTo>
                <a:cubicBezTo>
                  <a:pt x="11149" y="20263"/>
                  <a:pt x="11170" y="20245"/>
                  <a:pt x="11181" y="20224"/>
                </a:cubicBezTo>
                <a:cubicBezTo>
                  <a:pt x="11212" y="20161"/>
                  <a:pt x="11283" y="20150"/>
                  <a:pt x="11301" y="20206"/>
                </a:cubicBezTo>
                <a:cubicBezTo>
                  <a:pt x="11314" y="20246"/>
                  <a:pt x="11330" y="20253"/>
                  <a:pt x="11382" y="20237"/>
                </a:cubicBezTo>
                <a:cubicBezTo>
                  <a:pt x="11418" y="20226"/>
                  <a:pt x="11460" y="20225"/>
                  <a:pt x="11478" y="20237"/>
                </a:cubicBezTo>
                <a:cubicBezTo>
                  <a:pt x="11533" y="20273"/>
                  <a:pt x="11551" y="20268"/>
                  <a:pt x="11562" y="20202"/>
                </a:cubicBezTo>
                <a:cubicBezTo>
                  <a:pt x="11572" y="20143"/>
                  <a:pt x="11572" y="20143"/>
                  <a:pt x="11593" y="20189"/>
                </a:cubicBezTo>
                <a:cubicBezTo>
                  <a:pt x="11623" y="20253"/>
                  <a:pt x="11644" y="20250"/>
                  <a:pt x="11682" y="20180"/>
                </a:cubicBezTo>
                <a:cubicBezTo>
                  <a:pt x="11699" y="20149"/>
                  <a:pt x="11719" y="20124"/>
                  <a:pt x="11729" y="20124"/>
                </a:cubicBezTo>
                <a:cubicBezTo>
                  <a:pt x="11758" y="20124"/>
                  <a:pt x="11825" y="20003"/>
                  <a:pt x="11825" y="19950"/>
                </a:cubicBezTo>
                <a:cubicBezTo>
                  <a:pt x="11825" y="19922"/>
                  <a:pt x="11808" y="19888"/>
                  <a:pt x="11789" y="19871"/>
                </a:cubicBezTo>
                <a:cubicBezTo>
                  <a:pt x="11755" y="19841"/>
                  <a:pt x="11756" y="19836"/>
                  <a:pt x="11784" y="19784"/>
                </a:cubicBezTo>
                <a:cubicBezTo>
                  <a:pt x="11800" y="19754"/>
                  <a:pt x="11823" y="19732"/>
                  <a:pt x="11836" y="19732"/>
                </a:cubicBezTo>
                <a:cubicBezTo>
                  <a:pt x="11864" y="19732"/>
                  <a:pt x="11866" y="19529"/>
                  <a:pt x="11839" y="19484"/>
                </a:cubicBezTo>
                <a:cubicBezTo>
                  <a:pt x="11825" y="19462"/>
                  <a:pt x="11828" y="19438"/>
                  <a:pt x="11844" y="19396"/>
                </a:cubicBezTo>
                <a:cubicBezTo>
                  <a:pt x="11861" y="19350"/>
                  <a:pt x="11860" y="19326"/>
                  <a:pt x="11844" y="19275"/>
                </a:cubicBezTo>
                <a:cubicBezTo>
                  <a:pt x="11811" y="19171"/>
                  <a:pt x="11808" y="19096"/>
                  <a:pt x="11833" y="19013"/>
                </a:cubicBezTo>
                <a:cubicBezTo>
                  <a:pt x="11857" y="18936"/>
                  <a:pt x="11866" y="18832"/>
                  <a:pt x="11846" y="18865"/>
                </a:cubicBezTo>
                <a:cubicBezTo>
                  <a:pt x="11840" y="18875"/>
                  <a:pt x="11823" y="18868"/>
                  <a:pt x="11805" y="18852"/>
                </a:cubicBezTo>
                <a:cubicBezTo>
                  <a:pt x="11774" y="18825"/>
                  <a:pt x="11772" y="18820"/>
                  <a:pt x="11797" y="18774"/>
                </a:cubicBezTo>
                <a:cubicBezTo>
                  <a:pt x="11812" y="18745"/>
                  <a:pt x="11821" y="18706"/>
                  <a:pt x="11815" y="18678"/>
                </a:cubicBezTo>
                <a:cubicBezTo>
                  <a:pt x="11807" y="18644"/>
                  <a:pt x="11813" y="18624"/>
                  <a:pt x="11839" y="18613"/>
                </a:cubicBezTo>
                <a:cubicBezTo>
                  <a:pt x="11881" y="18594"/>
                  <a:pt x="11886" y="18562"/>
                  <a:pt x="11849" y="18539"/>
                </a:cubicBezTo>
                <a:cubicBezTo>
                  <a:pt x="11833" y="18528"/>
                  <a:pt x="11828" y="18503"/>
                  <a:pt x="11836" y="18482"/>
                </a:cubicBezTo>
                <a:cubicBezTo>
                  <a:pt x="11846" y="18454"/>
                  <a:pt x="11844" y="18454"/>
                  <a:pt x="11823" y="18482"/>
                </a:cubicBezTo>
                <a:cubicBezTo>
                  <a:pt x="11809" y="18501"/>
                  <a:pt x="11790" y="18509"/>
                  <a:pt x="11784" y="18499"/>
                </a:cubicBezTo>
                <a:cubicBezTo>
                  <a:pt x="11778" y="18489"/>
                  <a:pt x="11739" y="18484"/>
                  <a:pt x="11698" y="18486"/>
                </a:cubicBezTo>
                <a:cubicBezTo>
                  <a:pt x="11651" y="18489"/>
                  <a:pt x="11620" y="18479"/>
                  <a:pt x="11612" y="18456"/>
                </a:cubicBezTo>
                <a:cubicBezTo>
                  <a:pt x="11604" y="18435"/>
                  <a:pt x="11574" y="18420"/>
                  <a:pt x="11546" y="18421"/>
                </a:cubicBezTo>
                <a:cubicBezTo>
                  <a:pt x="11497" y="18423"/>
                  <a:pt x="11494" y="18417"/>
                  <a:pt x="11494" y="18295"/>
                </a:cubicBezTo>
                <a:cubicBezTo>
                  <a:pt x="11494" y="18198"/>
                  <a:pt x="11501" y="18168"/>
                  <a:pt x="11520" y="18173"/>
                </a:cubicBezTo>
                <a:cubicBezTo>
                  <a:pt x="11534" y="18176"/>
                  <a:pt x="11554" y="18150"/>
                  <a:pt x="11565" y="18112"/>
                </a:cubicBezTo>
                <a:cubicBezTo>
                  <a:pt x="11586" y="18033"/>
                  <a:pt x="11570" y="18017"/>
                  <a:pt x="11536" y="18086"/>
                </a:cubicBezTo>
                <a:cubicBezTo>
                  <a:pt x="11516" y="18126"/>
                  <a:pt x="11513" y="18128"/>
                  <a:pt x="11494" y="18086"/>
                </a:cubicBezTo>
                <a:cubicBezTo>
                  <a:pt x="11483" y="18060"/>
                  <a:pt x="11460" y="18042"/>
                  <a:pt x="11445" y="18046"/>
                </a:cubicBezTo>
                <a:cubicBezTo>
                  <a:pt x="11429" y="18051"/>
                  <a:pt x="11405" y="18030"/>
                  <a:pt x="11395" y="17999"/>
                </a:cubicBezTo>
                <a:cubicBezTo>
                  <a:pt x="11384" y="17968"/>
                  <a:pt x="11362" y="17906"/>
                  <a:pt x="11343" y="17859"/>
                </a:cubicBezTo>
                <a:cubicBezTo>
                  <a:pt x="11316" y="17794"/>
                  <a:pt x="11308" y="17734"/>
                  <a:pt x="11311" y="17611"/>
                </a:cubicBezTo>
                <a:cubicBezTo>
                  <a:pt x="11314" y="17488"/>
                  <a:pt x="11308" y="17450"/>
                  <a:pt x="11288" y="17437"/>
                </a:cubicBezTo>
                <a:cubicBezTo>
                  <a:pt x="11265" y="17422"/>
                  <a:pt x="11266" y="17412"/>
                  <a:pt x="11293" y="17363"/>
                </a:cubicBezTo>
                <a:cubicBezTo>
                  <a:pt x="11316" y="17320"/>
                  <a:pt x="11318" y="17300"/>
                  <a:pt x="11304" y="17276"/>
                </a:cubicBezTo>
                <a:cubicBezTo>
                  <a:pt x="11291" y="17255"/>
                  <a:pt x="11290" y="17231"/>
                  <a:pt x="11301" y="17210"/>
                </a:cubicBezTo>
                <a:cubicBezTo>
                  <a:pt x="11312" y="17188"/>
                  <a:pt x="11309" y="17175"/>
                  <a:pt x="11293" y="17175"/>
                </a:cubicBezTo>
                <a:cubicBezTo>
                  <a:pt x="11280" y="17175"/>
                  <a:pt x="11270" y="17191"/>
                  <a:pt x="11272" y="17206"/>
                </a:cubicBezTo>
                <a:cubicBezTo>
                  <a:pt x="11279" y="17264"/>
                  <a:pt x="11232" y="17255"/>
                  <a:pt x="11223" y="17197"/>
                </a:cubicBezTo>
                <a:cubicBezTo>
                  <a:pt x="11216" y="17156"/>
                  <a:pt x="11200" y="17140"/>
                  <a:pt x="11176" y="17145"/>
                </a:cubicBezTo>
                <a:cubicBezTo>
                  <a:pt x="11072" y="17166"/>
                  <a:pt x="11025" y="16965"/>
                  <a:pt x="11056" y="16649"/>
                </a:cubicBezTo>
                <a:cubicBezTo>
                  <a:pt x="11063" y="16571"/>
                  <a:pt x="11060" y="16520"/>
                  <a:pt x="11040" y="16470"/>
                </a:cubicBezTo>
                <a:cubicBezTo>
                  <a:pt x="11021" y="16422"/>
                  <a:pt x="11014" y="16373"/>
                  <a:pt x="11022" y="16313"/>
                </a:cubicBezTo>
                <a:cubicBezTo>
                  <a:pt x="11054" y="16062"/>
                  <a:pt x="11052" y="15994"/>
                  <a:pt x="11014" y="15960"/>
                </a:cubicBezTo>
                <a:cubicBezTo>
                  <a:pt x="10986" y="15935"/>
                  <a:pt x="10983" y="15916"/>
                  <a:pt x="10998" y="15886"/>
                </a:cubicBezTo>
                <a:cubicBezTo>
                  <a:pt x="11028" y="15826"/>
                  <a:pt x="11028" y="15584"/>
                  <a:pt x="10998" y="15542"/>
                </a:cubicBezTo>
                <a:cubicBezTo>
                  <a:pt x="10976" y="15512"/>
                  <a:pt x="10978" y="15502"/>
                  <a:pt x="11011" y="15455"/>
                </a:cubicBezTo>
                <a:cubicBezTo>
                  <a:pt x="11055" y="15393"/>
                  <a:pt x="11059" y="15368"/>
                  <a:pt x="11024" y="15368"/>
                </a:cubicBezTo>
                <a:cubicBezTo>
                  <a:pt x="11011" y="15368"/>
                  <a:pt x="10993" y="15350"/>
                  <a:pt x="10985" y="15329"/>
                </a:cubicBezTo>
                <a:cubicBezTo>
                  <a:pt x="10978" y="15309"/>
                  <a:pt x="10958" y="15283"/>
                  <a:pt x="10941" y="15272"/>
                </a:cubicBezTo>
                <a:cubicBezTo>
                  <a:pt x="10901" y="15248"/>
                  <a:pt x="10913" y="15188"/>
                  <a:pt x="10959" y="15177"/>
                </a:cubicBezTo>
                <a:cubicBezTo>
                  <a:pt x="10979" y="15172"/>
                  <a:pt x="11007" y="15133"/>
                  <a:pt x="11022" y="15094"/>
                </a:cubicBezTo>
                <a:cubicBezTo>
                  <a:pt x="11044" y="15037"/>
                  <a:pt x="11047" y="15015"/>
                  <a:pt x="11030" y="14981"/>
                </a:cubicBezTo>
                <a:cubicBezTo>
                  <a:pt x="11013" y="14948"/>
                  <a:pt x="11012" y="14926"/>
                  <a:pt x="11027" y="14885"/>
                </a:cubicBezTo>
                <a:cubicBezTo>
                  <a:pt x="11043" y="14843"/>
                  <a:pt x="11044" y="14835"/>
                  <a:pt x="11027" y="14846"/>
                </a:cubicBezTo>
                <a:cubicBezTo>
                  <a:pt x="11015" y="14853"/>
                  <a:pt x="10990" y="14845"/>
                  <a:pt x="10972" y="14824"/>
                </a:cubicBezTo>
                <a:cubicBezTo>
                  <a:pt x="10942" y="14787"/>
                  <a:pt x="10943" y="14778"/>
                  <a:pt x="10970" y="14715"/>
                </a:cubicBezTo>
                <a:cubicBezTo>
                  <a:pt x="11022" y="14589"/>
                  <a:pt x="10999" y="14494"/>
                  <a:pt x="10933" y="14563"/>
                </a:cubicBezTo>
                <a:cubicBezTo>
                  <a:pt x="10896" y="14601"/>
                  <a:pt x="10867" y="14560"/>
                  <a:pt x="10876" y="14484"/>
                </a:cubicBezTo>
                <a:cubicBezTo>
                  <a:pt x="10882" y="14427"/>
                  <a:pt x="10877" y="14413"/>
                  <a:pt x="10844" y="14406"/>
                </a:cubicBezTo>
                <a:cubicBezTo>
                  <a:pt x="10813" y="14398"/>
                  <a:pt x="10804" y="14376"/>
                  <a:pt x="10800" y="14297"/>
                </a:cubicBezTo>
                <a:cubicBezTo>
                  <a:pt x="10797" y="14243"/>
                  <a:pt x="10790" y="14181"/>
                  <a:pt x="10784" y="14158"/>
                </a:cubicBezTo>
                <a:cubicBezTo>
                  <a:pt x="10779" y="14134"/>
                  <a:pt x="10775" y="14069"/>
                  <a:pt x="10777" y="14014"/>
                </a:cubicBezTo>
                <a:cubicBezTo>
                  <a:pt x="10779" y="13952"/>
                  <a:pt x="10772" y="13897"/>
                  <a:pt x="10756" y="13875"/>
                </a:cubicBezTo>
                <a:cubicBezTo>
                  <a:pt x="10737" y="13848"/>
                  <a:pt x="10733" y="13825"/>
                  <a:pt x="10745" y="13787"/>
                </a:cubicBezTo>
                <a:cubicBezTo>
                  <a:pt x="10754" y="13759"/>
                  <a:pt x="10758" y="13719"/>
                  <a:pt x="10753" y="13696"/>
                </a:cubicBezTo>
                <a:cubicBezTo>
                  <a:pt x="10748" y="13673"/>
                  <a:pt x="10751" y="13645"/>
                  <a:pt x="10761" y="13635"/>
                </a:cubicBezTo>
                <a:cubicBezTo>
                  <a:pt x="10784" y="13611"/>
                  <a:pt x="10784" y="13206"/>
                  <a:pt x="10761" y="13182"/>
                </a:cubicBezTo>
                <a:cubicBezTo>
                  <a:pt x="10751" y="13172"/>
                  <a:pt x="10744" y="13132"/>
                  <a:pt x="10745" y="13091"/>
                </a:cubicBezTo>
                <a:cubicBezTo>
                  <a:pt x="10751" y="12941"/>
                  <a:pt x="10746" y="12767"/>
                  <a:pt x="10735" y="12786"/>
                </a:cubicBezTo>
                <a:cubicBezTo>
                  <a:pt x="10720" y="12811"/>
                  <a:pt x="10659" y="12721"/>
                  <a:pt x="10659" y="12673"/>
                </a:cubicBezTo>
                <a:cubicBezTo>
                  <a:pt x="10659" y="12608"/>
                  <a:pt x="10581" y="12628"/>
                  <a:pt x="10570" y="12694"/>
                </a:cubicBezTo>
                <a:cubicBezTo>
                  <a:pt x="10558" y="12773"/>
                  <a:pt x="10534" y="12742"/>
                  <a:pt x="10518" y="12629"/>
                </a:cubicBezTo>
                <a:cubicBezTo>
                  <a:pt x="10504" y="12527"/>
                  <a:pt x="10505" y="12203"/>
                  <a:pt x="10521" y="12115"/>
                </a:cubicBezTo>
                <a:cubicBezTo>
                  <a:pt x="10529" y="12066"/>
                  <a:pt x="10527" y="12064"/>
                  <a:pt x="10503" y="12098"/>
                </a:cubicBezTo>
                <a:cubicBezTo>
                  <a:pt x="10479" y="12131"/>
                  <a:pt x="10474" y="12125"/>
                  <a:pt x="10461" y="12067"/>
                </a:cubicBezTo>
                <a:cubicBezTo>
                  <a:pt x="10453" y="12031"/>
                  <a:pt x="10450" y="11991"/>
                  <a:pt x="10456" y="11976"/>
                </a:cubicBezTo>
                <a:cubicBezTo>
                  <a:pt x="10461" y="11960"/>
                  <a:pt x="10447" y="11968"/>
                  <a:pt x="10427" y="11998"/>
                </a:cubicBezTo>
                <a:cubicBezTo>
                  <a:pt x="10391" y="12051"/>
                  <a:pt x="10390" y="12054"/>
                  <a:pt x="10364" y="11950"/>
                </a:cubicBezTo>
                <a:cubicBezTo>
                  <a:pt x="10350" y="11892"/>
                  <a:pt x="10343" y="11819"/>
                  <a:pt x="10349" y="11789"/>
                </a:cubicBezTo>
                <a:cubicBezTo>
                  <a:pt x="10357" y="11746"/>
                  <a:pt x="10352" y="11734"/>
                  <a:pt x="10330" y="11741"/>
                </a:cubicBezTo>
                <a:cubicBezTo>
                  <a:pt x="10312" y="11746"/>
                  <a:pt x="10292" y="11715"/>
                  <a:pt x="10273" y="11658"/>
                </a:cubicBezTo>
                <a:cubicBezTo>
                  <a:pt x="10257" y="11608"/>
                  <a:pt x="10234" y="11549"/>
                  <a:pt x="10223" y="11527"/>
                </a:cubicBezTo>
                <a:cubicBezTo>
                  <a:pt x="10210" y="11500"/>
                  <a:pt x="10209" y="11479"/>
                  <a:pt x="10221" y="11466"/>
                </a:cubicBezTo>
                <a:cubicBezTo>
                  <a:pt x="10230" y="11456"/>
                  <a:pt x="10239" y="11412"/>
                  <a:pt x="10239" y="11366"/>
                </a:cubicBezTo>
                <a:cubicBezTo>
                  <a:pt x="10239" y="11287"/>
                  <a:pt x="10236" y="11283"/>
                  <a:pt x="10166" y="11283"/>
                </a:cubicBezTo>
                <a:cubicBezTo>
                  <a:pt x="10119" y="11283"/>
                  <a:pt x="10084" y="11269"/>
                  <a:pt x="10069" y="11240"/>
                </a:cubicBezTo>
                <a:cubicBezTo>
                  <a:pt x="10057" y="11215"/>
                  <a:pt x="10029" y="11183"/>
                  <a:pt x="10009" y="11170"/>
                </a:cubicBezTo>
                <a:cubicBezTo>
                  <a:pt x="9972" y="11147"/>
                  <a:pt x="9971" y="11140"/>
                  <a:pt x="9968" y="10935"/>
                </a:cubicBezTo>
                <a:cubicBezTo>
                  <a:pt x="9966" y="10839"/>
                  <a:pt x="9960" y="10814"/>
                  <a:pt x="9942" y="10826"/>
                </a:cubicBezTo>
                <a:cubicBezTo>
                  <a:pt x="9902" y="10852"/>
                  <a:pt x="9864" y="10774"/>
                  <a:pt x="9874" y="10691"/>
                </a:cubicBezTo>
                <a:cubicBezTo>
                  <a:pt x="9881" y="10629"/>
                  <a:pt x="9868" y="10599"/>
                  <a:pt x="9798" y="10495"/>
                </a:cubicBezTo>
                <a:cubicBezTo>
                  <a:pt x="9744" y="10416"/>
                  <a:pt x="9698" y="10371"/>
                  <a:pt x="9668" y="10369"/>
                </a:cubicBezTo>
                <a:cubicBezTo>
                  <a:pt x="9597" y="10364"/>
                  <a:pt x="9578" y="10336"/>
                  <a:pt x="9600" y="10269"/>
                </a:cubicBezTo>
                <a:cubicBezTo>
                  <a:pt x="9612" y="10229"/>
                  <a:pt x="9628" y="10217"/>
                  <a:pt x="9652" y="10230"/>
                </a:cubicBezTo>
                <a:cubicBezTo>
                  <a:pt x="9681" y="10245"/>
                  <a:pt x="9684" y="10238"/>
                  <a:pt x="9675" y="10190"/>
                </a:cubicBezTo>
                <a:cubicBezTo>
                  <a:pt x="9669" y="10159"/>
                  <a:pt x="9671" y="10126"/>
                  <a:pt x="9681" y="10116"/>
                </a:cubicBezTo>
                <a:cubicBezTo>
                  <a:pt x="9700" y="10096"/>
                  <a:pt x="9678" y="9976"/>
                  <a:pt x="9655" y="9973"/>
                </a:cubicBezTo>
                <a:cubicBezTo>
                  <a:pt x="9646" y="9971"/>
                  <a:pt x="9627" y="9963"/>
                  <a:pt x="9610" y="9951"/>
                </a:cubicBezTo>
                <a:cubicBezTo>
                  <a:pt x="9593" y="9938"/>
                  <a:pt x="9569" y="9940"/>
                  <a:pt x="9555" y="9960"/>
                </a:cubicBezTo>
                <a:cubicBezTo>
                  <a:pt x="9537" y="9985"/>
                  <a:pt x="9530" y="9983"/>
                  <a:pt x="9519" y="9955"/>
                </a:cubicBezTo>
                <a:cubicBezTo>
                  <a:pt x="9511" y="9935"/>
                  <a:pt x="9487" y="9920"/>
                  <a:pt x="9464" y="9920"/>
                </a:cubicBezTo>
                <a:cubicBezTo>
                  <a:pt x="9441" y="9920"/>
                  <a:pt x="9420" y="9905"/>
                  <a:pt x="9420" y="9890"/>
                </a:cubicBezTo>
                <a:cubicBezTo>
                  <a:pt x="9420" y="9874"/>
                  <a:pt x="9414" y="9847"/>
                  <a:pt x="9407" y="9829"/>
                </a:cubicBezTo>
                <a:cubicBezTo>
                  <a:pt x="9399" y="9809"/>
                  <a:pt x="9407" y="9785"/>
                  <a:pt x="9425" y="9768"/>
                </a:cubicBezTo>
                <a:cubicBezTo>
                  <a:pt x="9453" y="9739"/>
                  <a:pt x="9454" y="9736"/>
                  <a:pt x="9425" y="9707"/>
                </a:cubicBezTo>
                <a:cubicBezTo>
                  <a:pt x="9401" y="9683"/>
                  <a:pt x="9399" y="9664"/>
                  <a:pt x="9414" y="9633"/>
                </a:cubicBezTo>
                <a:cubicBezTo>
                  <a:pt x="9431" y="9600"/>
                  <a:pt x="9426" y="9593"/>
                  <a:pt x="9386" y="9589"/>
                </a:cubicBezTo>
                <a:cubicBezTo>
                  <a:pt x="9359" y="9587"/>
                  <a:pt x="9321" y="9587"/>
                  <a:pt x="9302" y="9585"/>
                </a:cubicBezTo>
                <a:cubicBezTo>
                  <a:pt x="9281" y="9583"/>
                  <a:pt x="9269" y="9561"/>
                  <a:pt x="9271" y="9528"/>
                </a:cubicBezTo>
                <a:cubicBezTo>
                  <a:pt x="9273" y="9488"/>
                  <a:pt x="9264" y="9482"/>
                  <a:pt x="9221" y="9489"/>
                </a:cubicBezTo>
                <a:cubicBezTo>
                  <a:pt x="9169" y="9497"/>
                  <a:pt x="9167" y="9494"/>
                  <a:pt x="9167" y="9376"/>
                </a:cubicBezTo>
                <a:cubicBezTo>
                  <a:pt x="9167" y="9304"/>
                  <a:pt x="9162" y="9260"/>
                  <a:pt x="9151" y="9267"/>
                </a:cubicBezTo>
                <a:cubicBezTo>
                  <a:pt x="9141" y="9273"/>
                  <a:pt x="9108" y="9262"/>
                  <a:pt x="9078" y="9241"/>
                </a:cubicBezTo>
                <a:cubicBezTo>
                  <a:pt x="9033" y="9209"/>
                  <a:pt x="9023" y="9188"/>
                  <a:pt x="9023" y="9110"/>
                </a:cubicBezTo>
                <a:cubicBezTo>
                  <a:pt x="9023" y="9022"/>
                  <a:pt x="9021" y="9019"/>
                  <a:pt x="8960" y="9019"/>
                </a:cubicBezTo>
                <a:cubicBezTo>
                  <a:pt x="8909" y="9019"/>
                  <a:pt x="8897" y="9008"/>
                  <a:pt x="8895" y="8962"/>
                </a:cubicBezTo>
                <a:cubicBezTo>
                  <a:pt x="8894" y="8931"/>
                  <a:pt x="8892" y="8900"/>
                  <a:pt x="8890" y="8893"/>
                </a:cubicBezTo>
                <a:cubicBezTo>
                  <a:pt x="8878" y="8849"/>
                  <a:pt x="8869" y="8752"/>
                  <a:pt x="8866" y="8662"/>
                </a:cubicBezTo>
                <a:lnTo>
                  <a:pt x="8864" y="8557"/>
                </a:lnTo>
                <a:lnTo>
                  <a:pt x="8788" y="8575"/>
                </a:lnTo>
                <a:cubicBezTo>
                  <a:pt x="8746" y="8583"/>
                  <a:pt x="8679" y="8591"/>
                  <a:pt x="8637" y="8592"/>
                </a:cubicBezTo>
                <a:lnTo>
                  <a:pt x="8561" y="8596"/>
                </a:lnTo>
                <a:lnTo>
                  <a:pt x="8559" y="8470"/>
                </a:lnTo>
                <a:cubicBezTo>
                  <a:pt x="8558" y="8400"/>
                  <a:pt x="8566" y="8313"/>
                  <a:pt x="8574" y="8274"/>
                </a:cubicBezTo>
                <a:cubicBezTo>
                  <a:pt x="8589" y="8205"/>
                  <a:pt x="8587" y="8201"/>
                  <a:pt x="8613" y="8257"/>
                </a:cubicBezTo>
                <a:cubicBezTo>
                  <a:pt x="8636" y="8306"/>
                  <a:pt x="8638" y="8306"/>
                  <a:pt x="8629" y="8261"/>
                </a:cubicBezTo>
                <a:cubicBezTo>
                  <a:pt x="8623" y="8233"/>
                  <a:pt x="8619" y="8193"/>
                  <a:pt x="8619" y="8170"/>
                </a:cubicBezTo>
                <a:cubicBezTo>
                  <a:pt x="8619" y="8133"/>
                  <a:pt x="8616" y="8133"/>
                  <a:pt x="8585" y="8170"/>
                </a:cubicBezTo>
                <a:cubicBezTo>
                  <a:pt x="8565" y="8193"/>
                  <a:pt x="8535" y="8205"/>
                  <a:pt x="8519" y="8196"/>
                </a:cubicBezTo>
                <a:cubicBezTo>
                  <a:pt x="8496" y="8181"/>
                  <a:pt x="8497" y="8186"/>
                  <a:pt x="8514" y="8222"/>
                </a:cubicBezTo>
                <a:cubicBezTo>
                  <a:pt x="8531" y="8257"/>
                  <a:pt x="8530" y="8274"/>
                  <a:pt x="8504" y="8313"/>
                </a:cubicBezTo>
                <a:cubicBezTo>
                  <a:pt x="8473" y="8359"/>
                  <a:pt x="8467" y="8359"/>
                  <a:pt x="8426" y="8313"/>
                </a:cubicBezTo>
                <a:cubicBezTo>
                  <a:pt x="8401" y="8287"/>
                  <a:pt x="8379" y="8232"/>
                  <a:pt x="8373" y="8191"/>
                </a:cubicBezTo>
                <a:cubicBezTo>
                  <a:pt x="8368" y="8151"/>
                  <a:pt x="8358" y="8106"/>
                  <a:pt x="8352" y="8091"/>
                </a:cubicBezTo>
                <a:cubicBezTo>
                  <a:pt x="8339" y="8053"/>
                  <a:pt x="8337" y="7934"/>
                  <a:pt x="8350" y="7921"/>
                </a:cubicBezTo>
                <a:cubicBezTo>
                  <a:pt x="8356" y="7915"/>
                  <a:pt x="8356" y="7848"/>
                  <a:pt x="8350" y="7778"/>
                </a:cubicBezTo>
                <a:cubicBezTo>
                  <a:pt x="8342" y="7691"/>
                  <a:pt x="8346" y="7637"/>
                  <a:pt x="8360" y="7604"/>
                </a:cubicBezTo>
                <a:cubicBezTo>
                  <a:pt x="8381" y="7558"/>
                  <a:pt x="8381" y="7556"/>
                  <a:pt x="8392" y="7604"/>
                </a:cubicBezTo>
                <a:cubicBezTo>
                  <a:pt x="8402" y="7649"/>
                  <a:pt x="8407" y="7650"/>
                  <a:pt x="8441" y="7612"/>
                </a:cubicBezTo>
                <a:cubicBezTo>
                  <a:pt x="8468" y="7583"/>
                  <a:pt x="8485" y="7582"/>
                  <a:pt x="8499" y="7604"/>
                </a:cubicBezTo>
                <a:cubicBezTo>
                  <a:pt x="8512" y="7625"/>
                  <a:pt x="8530" y="7623"/>
                  <a:pt x="8564" y="7595"/>
                </a:cubicBezTo>
                <a:cubicBezTo>
                  <a:pt x="8610" y="7556"/>
                  <a:pt x="8622" y="7510"/>
                  <a:pt x="8598" y="7469"/>
                </a:cubicBezTo>
                <a:cubicBezTo>
                  <a:pt x="8591" y="7457"/>
                  <a:pt x="8595" y="7428"/>
                  <a:pt x="8606" y="7408"/>
                </a:cubicBezTo>
                <a:cubicBezTo>
                  <a:pt x="8619" y="7380"/>
                  <a:pt x="8618" y="7359"/>
                  <a:pt x="8603" y="7329"/>
                </a:cubicBezTo>
                <a:cubicBezTo>
                  <a:pt x="8592" y="7307"/>
                  <a:pt x="8589" y="7276"/>
                  <a:pt x="8595" y="7260"/>
                </a:cubicBezTo>
                <a:cubicBezTo>
                  <a:pt x="8601" y="7243"/>
                  <a:pt x="8596" y="7208"/>
                  <a:pt x="8585" y="7185"/>
                </a:cubicBezTo>
                <a:cubicBezTo>
                  <a:pt x="8569" y="7153"/>
                  <a:pt x="8571" y="7143"/>
                  <a:pt x="8593" y="7129"/>
                </a:cubicBezTo>
                <a:cubicBezTo>
                  <a:pt x="8608" y="7119"/>
                  <a:pt x="8628" y="7123"/>
                  <a:pt x="8639" y="7138"/>
                </a:cubicBezTo>
                <a:cubicBezTo>
                  <a:pt x="8670" y="7177"/>
                  <a:pt x="8792" y="7177"/>
                  <a:pt x="8783" y="7138"/>
                </a:cubicBezTo>
                <a:cubicBezTo>
                  <a:pt x="8779" y="7120"/>
                  <a:pt x="8782" y="7083"/>
                  <a:pt x="8791" y="7055"/>
                </a:cubicBezTo>
                <a:cubicBezTo>
                  <a:pt x="8803" y="7015"/>
                  <a:pt x="8811" y="7007"/>
                  <a:pt x="8830" y="7033"/>
                </a:cubicBezTo>
                <a:cubicBezTo>
                  <a:pt x="8848" y="7059"/>
                  <a:pt x="8867" y="7056"/>
                  <a:pt x="8911" y="7011"/>
                </a:cubicBezTo>
                <a:cubicBezTo>
                  <a:pt x="8947" y="6974"/>
                  <a:pt x="9005" y="6945"/>
                  <a:pt x="9078" y="6937"/>
                </a:cubicBezTo>
                <a:cubicBezTo>
                  <a:pt x="9139" y="6930"/>
                  <a:pt x="9198" y="6917"/>
                  <a:pt x="9208" y="6907"/>
                </a:cubicBezTo>
                <a:cubicBezTo>
                  <a:pt x="9218" y="6896"/>
                  <a:pt x="9248" y="6890"/>
                  <a:pt x="9274" y="6894"/>
                </a:cubicBezTo>
                <a:cubicBezTo>
                  <a:pt x="9299" y="6897"/>
                  <a:pt x="9330" y="6894"/>
                  <a:pt x="9344" y="6885"/>
                </a:cubicBezTo>
                <a:cubicBezTo>
                  <a:pt x="9390" y="6857"/>
                  <a:pt x="9767" y="6778"/>
                  <a:pt x="9782" y="6794"/>
                </a:cubicBezTo>
                <a:cubicBezTo>
                  <a:pt x="9791" y="6802"/>
                  <a:pt x="9801" y="6799"/>
                  <a:pt x="9806" y="6785"/>
                </a:cubicBezTo>
                <a:cubicBezTo>
                  <a:pt x="9811" y="6771"/>
                  <a:pt x="9871" y="6749"/>
                  <a:pt x="9939" y="6737"/>
                </a:cubicBezTo>
                <a:cubicBezTo>
                  <a:pt x="10006" y="6725"/>
                  <a:pt x="10083" y="6709"/>
                  <a:pt x="10111" y="6702"/>
                </a:cubicBezTo>
                <a:cubicBezTo>
                  <a:pt x="10139" y="6695"/>
                  <a:pt x="10204" y="6686"/>
                  <a:pt x="10255" y="6680"/>
                </a:cubicBezTo>
                <a:cubicBezTo>
                  <a:pt x="10306" y="6675"/>
                  <a:pt x="10349" y="6666"/>
                  <a:pt x="10349" y="6663"/>
                </a:cubicBezTo>
                <a:cubicBezTo>
                  <a:pt x="10349" y="6650"/>
                  <a:pt x="10442" y="6635"/>
                  <a:pt x="10542" y="6628"/>
                </a:cubicBezTo>
                <a:cubicBezTo>
                  <a:pt x="10602" y="6624"/>
                  <a:pt x="10668" y="6607"/>
                  <a:pt x="10688" y="6589"/>
                </a:cubicBezTo>
                <a:cubicBezTo>
                  <a:pt x="10747" y="6536"/>
                  <a:pt x="10779" y="6551"/>
                  <a:pt x="10797" y="6641"/>
                </a:cubicBezTo>
                <a:cubicBezTo>
                  <a:pt x="10815" y="6726"/>
                  <a:pt x="10866" y="6754"/>
                  <a:pt x="10889" y="6693"/>
                </a:cubicBezTo>
                <a:cubicBezTo>
                  <a:pt x="10896" y="6674"/>
                  <a:pt x="10911" y="6677"/>
                  <a:pt x="10930" y="6706"/>
                </a:cubicBezTo>
                <a:cubicBezTo>
                  <a:pt x="10947" y="6731"/>
                  <a:pt x="10964" y="6743"/>
                  <a:pt x="10970" y="6733"/>
                </a:cubicBezTo>
                <a:cubicBezTo>
                  <a:pt x="10987" y="6704"/>
                  <a:pt x="11061" y="6844"/>
                  <a:pt x="11074" y="6929"/>
                </a:cubicBezTo>
                <a:cubicBezTo>
                  <a:pt x="11080" y="6971"/>
                  <a:pt x="11094" y="7011"/>
                  <a:pt x="11103" y="7020"/>
                </a:cubicBezTo>
                <a:cubicBezTo>
                  <a:pt x="11112" y="7030"/>
                  <a:pt x="11109" y="7057"/>
                  <a:pt x="11097" y="7081"/>
                </a:cubicBezTo>
                <a:cubicBezTo>
                  <a:pt x="11082" y="7113"/>
                  <a:pt x="11083" y="7135"/>
                  <a:pt x="11100" y="7190"/>
                </a:cubicBezTo>
                <a:cubicBezTo>
                  <a:pt x="11117" y="7244"/>
                  <a:pt x="11118" y="7269"/>
                  <a:pt x="11103" y="7294"/>
                </a:cubicBezTo>
                <a:cubicBezTo>
                  <a:pt x="11092" y="7313"/>
                  <a:pt x="11082" y="7395"/>
                  <a:pt x="11082" y="7477"/>
                </a:cubicBezTo>
                <a:cubicBezTo>
                  <a:pt x="11082" y="7604"/>
                  <a:pt x="11086" y="7625"/>
                  <a:pt x="11113" y="7625"/>
                </a:cubicBezTo>
                <a:cubicBezTo>
                  <a:pt x="11131" y="7625"/>
                  <a:pt x="11156" y="7595"/>
                  <a:pt x="11171" y="7560"/>
                </a:cubicBezTo>
                <a:cubicBezTo>
                  <a:pt x="11192" y="7507"/>
                  <a:pt x="11202" y="7502"/>
                  <a:pt x="11228" y="7530"/>
                </a:cubicBezTo>
                <a:cubicBezTo>
                  <a:pt x="11245" y="7547"/>
                  <a:pt x="11257" y="7580"/>
                  <a:pt x="11254" y="7599"/>
                </a:cubicBezTo>
                <a:cubicBezTo>
                  <a:pt x="11250" y="7624"/>
                  <a:pt x="11254" y="7624"/>
                  <a:pt x="11270" y="7604"/>
                </a:cubicBezTo>
                <a:cubicBezTo>
                  <a:pt x="11317" y="7542"/>
                  <a:pt x="11350" y="7542"/>
                  <a:pt x="11369" y="7599"/>
                </a:cubicBezTo>
                <a:cubicBezTo>
                  <a:pt x="11382" y="7641"/>
                  <a:pt x="11384" y="7665"/>
                  <a:pt x="11369" y="7695"/>
                </a:cubicBezTo>
                <a:cubicBezTo>
                  <a:pt x="11354" y="7725"/>
                  <a:pt x="11352" y="7749"/>
                  <a:pt x="11366" y="7778"/>
                </a:cubicBezTo>
                <a:cubicBezTo>
                  <a:pt x="11381" y="7807"/>
                  <a:pt x="11380" y="7834"/>
                  <a:pt x="11361" y="7895"/>
                </a:cubicBezTo>
                <a:cubicBezTo>
                  <a:pt x="11347" y="7940"/>
                  <a:pt x="11335" y="8004"/>
                  <a:pt x="11335" y="8039"/>
                </a:cubicBezTo>
                <a:cubicBezTo>
                  <a:pt x="11335" y="8074"/>
                  <a:pt x="11323" y="8113"/>
                  <a:pt x="11309" y="8122"/>
                </a:cubicBezTo>
                <a:cubicBezTo>
                  <a:pt x="11295" y="8131"/>
                  <a:pt x="11285" y="8151"/>
                  <a:pt x="11285" y="8170"/>
                </a:cubicBezTo>
                <a:cubicBezTo>
                  <a:pt x="11285" y="8189"/>
                  <a:pt x="11268" y="8232"/>
                  <a:pt x="11249" y="8261"/>
                </a:cubicBezTo>
                <a:cubicBezTo>
                  <a:pt x="11214" y="8313"/>
                  <a:pt x="11214" y="8312"/>
                  <a:pt x="11181" y="8244"/>
                </a:cubicBezTo>
                <a:lnTo>
                  <a:pt x="11147" y="8174"/>
                </a:lnTo>
                <a:lnTo>
                  <a:pt x="11157" y="8292"/>
                </a:lnTo>
                <a:cubicBezTo>
                  <a:pt x="11164" y="8359"/>
                  <a:pt x="11162" y="8412"/>
                  <a:pt x="11152" y="8422"/>
                </a:cubicBezTo>
                <a:cubicBezTo>
                  <a:pt x="11128" y="8447"/>
                  <a:pt x="11110" y="8390"/>
                  <a:pt x="11097" y="8244"/>
                </a:cubicBezTo>
                <a:cubicBezTo>
                  <a:pt x="11088" y="8132"/>
                  <a:pt x="11086" y="8141"/>
                  <a:pt x="11084" y="8322"/>
                </a:cubicBezTo>
                <a:cubicBezTo>
                  <a:pt x="11083" y="8441"/>
                  <a:pt x="11091" y="8551"/>
                  <a:pt x="11103" y="8583"/>
                </a:cubicBezTo>
                <a:cubicBezTo>
                  <a:pt x="11119" y="8627"/>
                  <a:pt x="11119" y="8643"/>
                  <a:pt x="11103" y="8670"/>
                </a:cubicBezTo>
                <a:cubicBezTo>
                  <a:pt x="11078" y="8712"/>
                  <a:pt x="11076" y="8791"/>
                  <a:pt x="11100" y="8766"/>
                </a:cubicBezTo>
                <a:cubicBezTo>
                  <a:pt x="11109" y="8757"/>
                  <a:pt x="11123" y="8778"/>
                  <a:pt x="11131" y="8814"/>
                </a:cubicBezTo>
                <a:cubicBezTo>
                  <a:pt x="11139" y="8850"/>
                  <a:pt x="11152" y="8875"/>
                  <a:pt x="11160" y="8871"/>
                </a:cubicBezTo>
                <a:cubicBezTo>
                  <a:pt x="11168" y="8866"/>
                  <a:pt x="11178" y="8887"/>
                  <a:pt x="11181" y="8919"/>
                </a:cubicBezTo>
                <a:cubicBezTo>
                  <a:pt x="11184" y="8950"/>
                  <a:pt x="11191" y="8975"/>
                  <a:pt x="11199" y="8975"/>
                </a:cubicBezTo>
                <a:cubicBezTo>
                  <a:pt x="11207" y="8975"/>
                  <a:pt x="11217" y="8950"/>
                  <a:pt x="11220" y="8919"/>
                </a:cubicBezTo>
                <a:cubicBezTo>
                  <a:pt x="11228" y="8834"/>
                  <a:pt x="11258" y="8837"/>
                  <a:pt x="11264" y="8923"/>
                </a:cubicBezTo>
                <a:cubicBezTo>
                  <a:pt x="11268" y="8969"/>
                  <a:pt x="11284" y="9006"/>
                  <a:pt x="11304" y="9015"/>
                </a:cubicBezTo>
                <a:cubicBezTo>
                  <a:pt x="11329" y="9026"/>
                  <a:pt x="11334" y="9045"/>
                  <a:pt x="11330" y="9119"/>
                </a:cubicBezTo>
                <a:cubicBezTo>
                  <a:pt x="11327" y="9171"/>
                  <a:pt x="11333" y="9248"/>
                  <a:pt x="11345" y="9289"/>
                </a:cubicBezTo>
                <a:cubicBezTo>
                  <a:pt x="11357" y="9329"/>
                  <a:pt x="11364" y="9371"/>
                  <a:pt x="11358" y="9380"/>
                </a:cubicBezTo>
                <a:cubicBezTo>
                  <a:pt x="11353" y="9390"/>
                  <a:pt x="11354" y="9413"/>
                  <a:pt x="11364" y="9433"/>
                </a:cubicBezTo>
                <a:cubicBezTo>
                  <a:pt x="11394" y="9498"/>
                  <a:pt x="11402" y="9599"/>
                  <a:pt x="11377" y="9615"/>
                </a:cubicBezTo>
                <a:cubicBezTo>
                  <a:pt x="11349" y="9634"/>
                  <a:pt x="11345" y="9754"/>
                  <a:pt x="11371" y="9781"/>
                </a:cubicBezTo>
                <a:cubicBezTo>
                  <a:pt x="11385" y="9795"/>
                  <a:pt x="11385" y="9807"/>
                  <a:pt x="11371" y="9829"/>
                </a:cubicBezTo>
                <a:cubicBezTo>
                  <a:pt x="11348" y="9868"/>
                  <a:pt x="11345" y="10205"/>
                  <a:pt x="11369" y="10230"/>
                </a:cubicBezTo>
                <a:cubicBezTo>
                  <a:pt x="11381" y="10242"/>
                  <a:pt x="11381" y="10261"/>
                  <a:pt x="11369" y="10286"/>
                </a:cubicBezTo>
                <a:cubicBezTo>
                  <a:pt x="11355" y="10314"/>
                  <a:pt x="11365" y="10325"/>
                  <a:pt x="11405" y="10338"/>
                </a:cubicBezTo>
                <a:cubicBezTo>
                  <a:pt x="11448" y="10353"/>
                  <a:pt x="11463" y="10341"/>
                  <a:pt x="11489" y="10286"/>
                </a:cubicBezTo>
                <a:cubicBezTo>
                  <a:pt x="11515" y="10231"/>
                  <a:pt x="11530" y="10222"/>
                  <a:pt x="11567" y="10238"/>
                </a:cubicBezTo>
                <a:cubicBezTo>
                  <a:pt x="11593" y="10250"/>
                  <a:pt x="11616" y="10277"/>
                  <a:pt x="11617" y="10295"/>
                </a:cubicBezTo>
                <a:cubicBezTo>
                  <a:pt x="11618" y="10313"/>
                  <a:pt x="11620" y="10335"/>
                  <a:pt x="11622" y="10347"/>
                </a:cubicBezTo>
                <a:cubicBezTo>
                  <a:pt x="11624" y="10359"/>
                  <a:pt x="11624" y="10399"/>
                  <a:pt x="11622" y="10434"/>
                </a:cubicBezTo>
                <a:cubicBezTo>
                  <a:pt x="11618" y="10505"/>
                  <a:pt x="11652" y="10588"/>
                  <a:pt x="11674" y="10565"/>
                </a:cubicBezTo>
                <a:cubicBezTo>
                  <a:pt x="11682" y="10557"/>
                  <a:pt x="11691" y="10565"/>
                  <a:pt x="11698" y="10582"/>
                </a:cubicBezTo>
                <a:cubicBezTo>
                  <a:pt x="11704" y="10599"/>
                  <a:pt x="11691" y="10649"/>
                  <a:pt x="11666" y="10691"/>
                </a:cubicBezTo>
                <a:cubicBezTo>
                  <a:pt x="11642" y="10734"/>
                  <a:pt x="11626" y="10777"/>
                  <a:pt x="11632" y="10787"/>
                </a:cubicBezTo>
                <a:cubicBezTo>
                  <a:pt x="11638" y="10797"/>
                  <a:pt x="11656" y="10776"/>
                  <a:pt x="11672" y="10743"/>
                </a:cubicBezTo>
                <a:cubicBezTo>
                  <a:pt x="11688" y="10709"/>
                  <a:pt x="11711" y="10690"/>
                  <a:pt x="11726" y="10700"/>
                </a:cubicBezTo>
                <a:cubicBezTo>
                  <a:pt x="11764" y="10724"/>
                  <a:pt x="11775" y="10865"/>
                  <a:pt x="11745" y="10922"/>
                </a:cubicBezTo>
                <a:cubicBezTo>
                  <a:pt x="11731" y="10948"/>
                  <a:pt x="11725" y="10986"/>
                  <a:pt x="11732" y="11005"/>
                </a:cubicBezTo>
                <a:cubicBezTo>
                  <a:pt x="11740" y="11028"/>
                  <a:pt x="11752" y="11013"/>
                  <a:pt x="11768" y="10961"/>
                </a:cubicBezTo>
                <a:lnTo>
                  <a:pt x="11792" y="10887"/>
                </a:lnTo>
                <a:lnTo>
                  <a:pt x="11836" y="10952"/>
                </a:lnTo>
                <a:cubicBezTo>
                  <a:pt x="11889" y="11035"/>
                  <a:pt x="11915" y="11140"/>
                  <a:pt x="11893" y="11183"/>
                </a:cubicBezTo>
                <a:cubicBezTo>
                  <a:pt x="11875" y="11220"/>
                  <a:pt x="11879" y="11342"/>
                  <a:pt x="11901" y="11401"/>
                </a:cubicBezTo>
                <a:cubicBezTo>
                  <a:pt x="11923" y="11459"/>
                  <a:pt x="11925" y="11508"/>
                  <a:pt x="11906" y="11527"/>
                </a:cubicBezTo>
                <a:cubicBezTo>
                  <a:pt x="11897" y="11537"/>
                  <a:pt x="11899" y="11564"/>
                  <a:pt x="11914" y="11593"/>
                </a:cubicBezTo>
                <a:cubicBezTo>
                  <a:pt x="11937" y="11634"/>
                  <a:pt x="11937" y="11649"/>
                  <a:pt x="11917" y="11715"/>
                </a:cubicBezTo>
                <a:cubicBezTo>
                  <a:pt x="11894" y="11788"/>
                  <a:pt x="11907" y="11840"/>
                  <a:pt x="11940" y="11806"/>
                </a:cubicBezTo>
                <a:cubicBezTo>
                  <a:pt x="11949" y="11797"/>
                  <a:pt x="11977" y="11855"/>
                  <a:pt x="12000" y="11932"/>
                </a:cubicBezTo>
                <a:cubicBezTo>
                  <a:pt x="12024" y="12010"/>
                  <a:pt x="12039" y="12072"/>
                  <a:pt x="12034" y="12072"/>
                </a:cubicBezTo>
                <a:cubicBezTo>
                  <a:pt x="12030" y="12072"/>
                  <a:pt x="12036" y="12102"/>
                  <a:pt x="12050" y="12137"/>
                </a:cubicBezTo>
                <a:cubicBezTo>
                  <a:pt x="12074" y="12200"/>
                  <a:pt x="12081" y="12465"/>
                  <a:pt x="12058" y="12437"/>
                </a:cubicBezTo>
                <a:cubicBezTo>
                  <a:pt x="12051" y="12430"/>
                  <a:pt x="12031" y="12455"/>
                  <a:pt x="12016" y="12490"/>
                </a:cubicBezTo>
                <a:cubicBezTo>
                  <a:pt x="12001" y="12525"/>
                  <a:pt x="11985" y="12546"/>
                  <a:pt x="11977" y="12538"/>
                </a:cubicBezTo>
                <a:cubicBezTo>
                  <a:pt x="11954" y="12514"/>
                  <a:pt x="11920" y="12817"/>
                  <a:pt x="11932" y="12930"/>
                </a:cubicBezTo>
                <a:cubicBezTo>
                  <a:pt x="11948" y="13065"/>
                  <a:pt x="11977" y="13060"/>
                  <a:pt x="11977" y="12921"/>
                </a:cubicBezTo>
                <a:cubicBezTo>
                  <a:pt x="11977" y="12741"/>
                  <a:pt x="12035" y="12747"/>
                  <a:pt x="12047" y="12930"/>
                </a:cubicBezTo>
                <a:cubicBezTo>
                  <a:pt x="12051" y="12991"/>
                  <a:pt x="12063" y="13018"/>
                  <a:pt x="12094" y="13030"/>
                </a:cubicBezTo>
                <a:cubicBezTo>
                  <a:pt x="12129" y="13043"/>
                  <a:pt x="12140" y="13073"/>
                  <a:pt x="12154" y="13191"/>
                </a:cubicBezTo>
                <a:cubicBezTo>
                  <a:pt x="12164" y="13269"/>
                  <a:pt x="12181" y="13353"/>
                  <a:pt x="12193" y="13378"/>
                </a:cubicBezTo>
                <a:cubicBezTo>
                  <a:pt x="12217" y="13425"/>
                  <a:pt x="12205" y="13493"/>
                  <a:pt x="12178" y="13465"/>
                </a:cubicBezTo>
                <a:cubicBezTo>
                  <a:pt x="12152" y="13439"/>
                  <a:pt x="12159" y="13498"/>
                  <a:pt x="12191" y="13570"/>
                </a:cubicBezTo>
                <a:cubicBezTo>
                  <a:pt x="12207" y="13607"/>
                  <a:pt x="12232" y="13671"/>
                  <a:pt x="12246" y="13718"/>
                </a:cubicBezTo>
                <a:cubicBezTo>
                  <a:pt x="12259" y="13764"/>
                  <a:pt x="12279" y="13821"/>
                  <a:pt x="12290" y="13844"/>
                </a:cubicBezTo>
                <a:cubicBezTo>
                  <a:pt x="12324" y="13915"/>
                  <a:pt x="12324" y="14007"/>
                  <a:pt x="12290" y="14070"/>
                </a:cubicBezTo>
                <a:cubicBezTo>
                  <a:pt x="12260" y="14126"/>
                  <a:pt x="12259" y="14132"/>
                  <a:pt x="12285" y="14175"/>
                </a:cubicBezTo>
                <a:cubicBezTo>
                  <a:pt x="12310" y="14218"/>
                  <a:pt x="12314" y="14216"/>
                  <a:pt x="12345" y="14153"/>
                </a:cubicBezTo>
                <a:cubicBezTo>
                  <a:pt x="12377" y="14087"/>
                  <a:pt x="12380" y="14087"/>
                  <a:pt x="12413" y="14136"/>
                </a:cubicBezTo>
                <a:cubicBezTo>
                  <a:pt x="12457" y="14203"/>
                  <a:pt x="12468" y="14286"/>
                  <a:pt x="12439" y="14327"/>
                </a:cubicBezTo>
                <a:cubicBezTo>
                  <a:pt x="12424" y="14348"/>
                  <a:pt x="12419" y="14384"/>
                  <a:pt x="12426" y="14419"/>
                </a:cubicBezTo>
                <a:cubicBezTo>
                  <a:pt x="12432" y="14451"/>
                  <a:pt x="12435" y="14543"/>
                  <a:pt x="12433" y="14624"/>
                </a:cubicBezTo>
                <a:cubicBezTo>
                  <a:pt x="12432" y="14719"/>
                  <a:pt x="12441" y="14780"/>
                  <a:pt x="12457" y="14802"/>
                </a:cubicBezTo>
                <a:cubicBezTo>
                  <a:pt x="12477" y="14830"/>
                  <a:pt x="12479" y="14815"/>
                  <a:pt x="12475" y="14719"/>
                </a:cubicBezTo>
                <a:cubicBezTo>
                  <a:pt x="12472" y="14650"/>
                  <a:pt x="12477" y="14594"/>
                  <a:pt x="12491" y="14576"/>
                </a:cubicBezTo>
                <a:cubicBezTo>
                  <a:pt x="12524" y="14530"/>
                  <a:pt x="12545" y="14565"/>
                  <a:pt x="12535" y="14650"/>
                </a:cubicBezTo>
                <a:cubicBezTo>
                  <a:pt x="12529" y="14701"/>
                  <a:pt x="12537" y="14736"/>
                  <a:pt x="12556" y="14754"/>
                </a:cubicBezTo>
                <a:cubicBezTo>
                  <a:pt x="12572" y="14769"/>
                  <a:pt x="12579" y="14792"/>
                  <a:pt x="12572" y="14811"/>
                </a:cubicBezTo>
                <a:cubicBezTo>
                  <a:pt x="12565" y="14829"/>
                  <a:pt x="12559" y="14892"/>
                  <a:pt x="12559" y="14946"/>
                </a:cubicBezTo>
                <a:cubicBezTo>
                  <a:pt x="12558" y="15022"/>
                  <a:pt x="12550" y="15040"/>
                  <a:pt x="12527" y="15037"/>
                </a:cubicBezTo>
                <a:cubicBezTo>
                  <a:pt x="12511" y="15035"/>
                  <a:pt x="12499" y="15051"/>
                  <a:pt x="12499" y="15072"/>
                </a:cubicBezTo>
                <a:cubicBezTo>
                  <a:pt x="12499" y="15098"/>
                  <a:pt x="12518" y="15111"/>
                  <a:pt x="12556" y="15111"/>
                </a:cubicBezTo>
                <a:cubicBezTo>
                  <a:pt x="12588" y="15111"/>
                  <a:pt x="12620" y="15125"/>
                  <a:pt x="12627" y="15142"/>
                </a:cubicBezTo>
                <a:cubicBezTo>
                  <a:pt x="12634" y="15161"/>
                  <a:pt x="12644" y="15155"/>
                  <a:pt x="12658" y="15124"/>
                </a:cubicBezTo>
                <a:cubicBezTo>
                  <a:pt x="12690" y="15051"/>
                  <a:pt x="12706" y="15117"/>
                  <a:pt x="12705" y="15325"/>
                </a:cubicBezTo>
                <a:cubicBezTo>
                  <a:pt x="12704" y="15456"/>
                  <a:pt x="12710" y="15509"/>
                  <a:pt x="12728" y="15521"/>
                </a:cubicBezTo>
                <a:cubicBezTo>
                  <a:pt x="12744" y="15531"/>
                  <a:pt x="12751" y="15554"/>
                  <a:pt x="12744" y="15590"/>
                </a:cubicBezTo>
                <a:cubicBezTo>
                  <a:pt x="12731" y="15656"/>
                  <a:pt x="12760" y="15668"/>
                  <a:pt x="12775" y="15603"/>
                </a:cubicBezTo>
                <a:cubicBezTo>
                  <a:pt x="12781" y="15579"/>
                  <a:pt x="12792" y="15568"/>
                  <a:pt x="12801" y="15577"/>
                </a:cubicBezTo>
                <a:cubicBezTo>
                  <a:pt x="12829" y="15606"/>
                  <a:pt x="12823" y="15707"/>
                  <a:pt x="12791" y="15721"/>
                </a:cubicBezTo>
                <a:cubicBezTo>
                  <a:pt x="12766" y="15732"/>
                  <a:pt x="12763" y="15762"/>
                  <a:pt x="12767" y="15891"/>
                </a:cubicBezTo>
                <a:cubicBezTo>
                  <a:pt x="12773" y="16040"/>
                  <a:pt x="12774" y="16045"/>
                  <a:pt x="12804" y="16000"/>
                </a:cubicBezTo>
                <a:cubicBezTo>
                  <a:pt x="12837" y="15949"/>
                  <a:pt x="12869" y="15964"/>
                  <a:pt x="12869" y="16030"/>
                </a:cubicBezTo>
                <a:cubicBezTo>
                  <a:pt x="12869" y="16077"/>
                  <a:pt x="12913" y="16083"/>
                  <a:pt x="12929" y="16039"/>
                </a:cubicBezTo>
                <a:cubicBezTo>
                  <a:pt x="12937" y="16019"/>
                  <a:pt x="12947" y="16021"/>
                  <a:pt x="12963" y="16043"/>
                </a:cubicBezTo>
                <a:cubicBezTo>
                  <a:pt x="12981" y="16068"/>
                  <a:pt x="12984" y="16088"/>
                  <a:pt x="12971" y="16130"/>
                </a:cubicBezTo>
                <a:cubicBezTo>
                  <a:pt x="12957" y="16174"/>
                  <a:pt x="12958" y="16201"/>
                  <a:pt x="12981" y="16244"/>
                </a:cubicBezTo>
                <a:cubicBezTo>
                  <a:pt x="13004" y="16285"/>
                  <a:pt x="13007" y="16305"/>
                  <a:pt x="12992" y="16331"/>
                </a:cubicBezTo>
                <a:cubicBezTo>
                  <a:pt x="12966" y="16374"/>
                  <a:pt x="12966" y="16409"/>
                  <a:pt x="12992" y="16400"/>
                </a:cubicBezTo>
                <a:cubicBezTo>
                  <a:pt x="13003" y="16396"/>
                  <a:pt x="13019" y="16423"/>
                  <a:pt x="13028" y="16457"/>
                </a:cubicBezTo>
                <a:cubicBezTo>
                  <a:pt x="13038" y="16491"/>
                  <a:pt x="13062" y="16526"/>
                  <a:pt x="13081" y="16535"/>
                </a:cubicBezTo>
                <a:cubicBezTo>
                  <a:pt x="13113" y="16551"/>
                  <a:pt x="13114" y="16552"/>
                  <a:pt x="13086" y="16588"/>
                </a:cubicBezTo>
                <a:cubicBezTo>
                  <a:pt x="13041" y="16645"/>
                  <a:pt x="13048" y="16653"/>
                  <a:pt x="13130" y="16644"/>
                </a:cubicBezTo>
                <a:cubicBezTo>
                  <a:pt x="13224" y="16634"/>
                  <a:pt x="13248" y="16681"/>
                  <a:pt x="13242" y="16845"/>
                </a:cubicBezTo>
                <a:cubicBezTo>
                  <a:pt x="13238" y="16962"/>
                  <a:pt x="13262" y="17032"/>
                  <a:pt x="13284" y="16971"/>
                </a:cubicBezTo>
                <a:cubicBezTo>
                  <a:pt x="13292" y="16950"/>
                  <a:pt x="13303" y="16951"/>
                  <a:pt x="13321" y="16975"/>
                </a:cubicBezTo>
                <a:cubicBezTo>
                  <a:pt x="13335" y="16995"/>
                  <a:pt x="13361" y="17009"/>
                  <a:pt x="13381" y="17010"/>
                </a:cubicBezTo>
                <a:cubicBezTo>
                  <a:pt x="13401" y="17011"/>
                  <a:pt x="13421" y="17025"/>
                  <a:pt x="13422" y="17040"/>
                </a:cubicBezTo>
                <a:cubicBezTo>
                  <a:pt x="13427" y="17083"/>
                  <a:pt x="13497" y="17105"/>
                  <a:pt x="13532" y="17075"/>
                </a:cubicBezTo>
                <a:cubicBezTo>
                  <a:pt x="13551" y="17059"/>
                  <a:pt x="13571" y="17061"/>
                  <a:pt x="13584" y="17080"/>
                </a:cubicBezTo>
                <a:cubicBezTo>
                  <a:pt x="13596" y="17096"/>
                  <a:pt x="13639" y="17117"/>
                  <a:pt x="13678" y="17123"/>
                </a:cubicBezTo>
                <a:cubicBezTo>
                  <a:pt x="13720" y="17129"/>
                  <a:pt x="13763" y="17159"/>
                  <a:pt x="13785" y="17193"/>
                </a:cubicBezTo>
                <a:cubicBezTo>
                  <a:pt x="13810" y="17232"/>
                  <a:pt x="13856" y="17257"/>
                  <a:pt x="13921" y="17267"/>
                </a:cubicBezTo>
                <a:cubicBezTo>
                  <a:pt x="14046" y="17287"/>
                  <a:pt x="14102" y="17323"/>
                  <a:pt x="14090" y="17376"/>
                </a:cubicBezTo>
                <a:cubicBezTo>
                  <a:pt x="14084" y="17405"/>
                  <a:pt x="14096" y="17422"/>
                  <a:pt x="14129" y="17428"/>
                </a:cubicBezTo>
                <a:cubicBezTo>
                  <a:pt x="14163" y="17434"/>
                  <a:pt x="14178" y="17450"/>
                  <a:pt x="14176" y="17485"/>
                </a:cubicBezTo>
                <a:cubicBezTo>
                  <a:pt x="14175" y="17516"/>
                  <a:pt x="14184" y="17533"/>
                  <a:pt x="14205" y="17533"/>
                </a:cubicBezTo>
                <a:cubicBezTo>
                  <a:pt x="14223" y="17533"/>
                  <a:pt x="14234" y="17521"/>
                  <a:pt x="14229" y="17506"/>
                </a:cubicBezTo>
                <a:cubicBezTo>
                  <a:pt x="14211" y="17458"/>
                  <a:pt x="14258" y="17442"/>
                  <a:pt x="14278" y="17489"/>
                </a:cubicBezTo>
                <a:cubicBezTo>
                  <a:pt x="14289" y="17515"/>
                  <a:pt x="14306" y="17533"/>
                  <a:pt x="14315" y="17533"/>
                </a:cubicBezTo>
                <a:cubicBezTo>
                  <a:pt x="14324" y="17533"/>
                  <a:pt x="14350" y="17566"/>
                  <a:pt x="14372" y="17607"/>
                </a:cubicBezTo>
                <a:cubicBezTo>
                  <a:pt x="14421" y="17696"/>
                  <a:pt x="14520" y="17806"/>
                  <a:pt x="14565" y="17820"/>
                </a:cubicBezTo>
                <a:cubicBezTo>
                  <a:pt x="14585" y="17826"/>
                  <a:pt x="14599" y="17852"/>
                  <a:pt x="14599" y="17885"/>
                </a:cubicBezTo>
                <a:cubicBezTo>
                  <a:pt x="14599" y="17922"/>
                  <a:pt x="14611" y="17941"/>
                  <a:pt x="14633" y="17942"/>
                </a:cubicBezTo>
                <a:cubicBezTo>
                  <a:pt x="14652" y="17943"/>
                  <a:pt x="14678" y="17957"/>
                  <a:pt x="14693" y="17968"/>
                </a:cubicBezTo>
                <a:cubicBezTo>
                  <a:pt x="14708" y="17979"/>
                  <a:pt x="14727" y="17984"/>
                  <a:pt x="14735" y="17981"/>
                </a:cubicBezTo>
                <a:cubicBezTo>
                  <a:pt x="14774" y="17966"/>
                  <a:pt x="14844" y="18043"/>
                  <a:pt x="14855" y="18116"/>
                </a:cubicBezTo>
                <a:cubicBezTo>
                  <a:pt x="14861" y="18159"/>
                  <a:pt x="14874" y="18205"/>
                  <a:pt x="14884" y="18216"/>
                </a:cubicBezTo>
                <a:cubicBezTo>
                  <a:pt x="14894" y="18227"/>
                  <a:pt x="14903" y="18253"/>
                  <a:pt x="14904" y="18273"/>
                </a:cubicBezTo>
                <a:cubicBezTo>
                  <a:pt x="14905" y="18293"/>
                  <a:pt x="14908" y="18338"/>
                  <a:pt x="14910" y="18373"/>
                </a:cubicBezTo>
                <a:cubicBezTo>
                  <a:pt x="14911" y="18408"/>
                  <a:pt x="14918" y="18434"/>
                  <a:pt x="14928" y="18434"/>
                </a:cubicBezTo>
                <a:cubicBezTo>
                  <a:pt x="14938" y="18434"/>
                  <a:pt x="14943" y="18426"/>
                  <a:pt x="14938" y="18412"/>
                </a:cubicBezTo>
                <a:cubicBezTo>
                  <a:pt x="14933" y="18399"/>
                  <a:pt x="14942" y="18364"/>
                  <a:pt x="14959" y="18338"/>
                </a:cubicBezTo>
                <a:cubicBezTo>
                  <a:pt x="14989" y="18293"/>
                  <a:pt x="14993" y="18293"/>
                  <a:pt x="15027" y="18364"/>
                </a:cubicBezTo>
                <a:cubicBezTo>
                  <a:pt x="15056" y="18426"/>
                  <a:pt x="15067" y="18436"/>
                  <a:pt x="15087" y="18408"/>
                </a:cubicBezTo>
                <a:cubicBezTo>
                  <a:pt x="15119" y="18364"/>
                  <a:pt x="15147" y="18393"/>
                  <a:pt x="15137" y="18460"/>
                </a:cubicBezTo>
                <a:cubicBezTo>
                  <a:pt x="15131" y="18497"/>
                  <a:pt x="15137" y="18517"/>
                  <a:pt x="15165" y="18530"/>
                </a:cubicBezTo>
                <a:lnTo>
                  <a:pt x="15207" y="18547"/>
                </a:lnTo>
                <a:lnTo>
                  <a:pt x="15163" y="18608"/>
                </a:lnTo>
                <a:cubicBezTo>
                  <a:pt x="15140" y="18640"/>
                  <a:pt x="15132" y="18654"/>
                  <a:pt x="15145" y="18643"/>
                </a:cubicBezTo>
                <a:cubicBezTo>
                  <a:pt x="15159" y="18630"/>
                  <a:pt x="15180" y="18648"/>
                  <a:pt x="15199" y="18691"/>
                </a:cubicBezTo>
                <a:cubicBezTo>
                  <a:pt x="15216" y="18728"/>
                  <a:pt x="15230" y="18741"/>
                  <a:pt x="15231" y="18721"/>
                </a:cubicBezTo>
                <a:cubicBezTo>
                  <a:pt x="15231" y="18702"/>
                  <a:pt x="15249" y="18678"/>
                  <a:pt x="15270" y="18665"/>
                </a:cubicBezTo>
                <a:cubicBezTo>
                  <a:pt x="15318" y="18635"/>
                  <a:pt x="15400" y="18728"/>
                  <a:pt x="15400" y="18813"/>
                </a:cubicBezTo>
                <a:cubicBezTo>
                  <a:pt x="15400" y="18853"/>
                  <a:pt x="15417" y="18882"/>
                  <a:pt x="15452" y="18904"/>
                </a:cubicBezTo>
                <a:cubicBezTo>
                  <a:pt x="15484" y="18924"/>
                  <a:pt x="15499" y="18950"/>
                  <a:pt x="15492" y="18970"/>
                </a:cubicBezTo>
                <a:cubicBezTo>
                  <a:pt x="15478" y="19006"/>
                  <a:pt x="15563" y="19166"/>
                  <a:pt x="15596" y="19166"/>
                </a:cubicBezTo>
                <a:cubicBezTo>
                  <a:pt x="15608" y="19166"/>
                  <a:pt x="15628" y="19201"/>
                  <a:pt x="15640" y="19244"/>
                </a:cubicBezTo>
                <a:cubicBezTo>
                  <a:pt x="15663" y="19324"/>
                  <a:pt x="15728" y="19355"/>
                  <a:pt x="15766" y="19305"/>
                </a:cubicBezTo>
                <a:cubicBezTo>
                  <a:pt x="15782" y="19283"/>
                  <a:pt x="15834" y="19313"/>
                  <a:pt x="15922" y="19392"/>
                </a:cubicBezTo>
                <a:cubicBezTo>
                  <a:pt x="15936" y="19405"/>
                  <a:pt x="15946" y="19439"/>
                  <a:pt x="15943" y="19470"/>
                </a:cubicBezTo>
                <a:cubicBezTo>
                  <a:pt x="15940" y="19504"/>
                  <a:pt x="15951" y="19533"/>
                  <a:pt x="15969" y="19545"/>
                </a:cubicBezTo>
                <a:cubicBezTo>
                  <a:pt x="15998" y="19563"/>
                  <a:pt x="15998" y="19567"/>
                  <a:pt x="15966" y="19605"/>
                </a:cubicBezTo>
                <a:cubicBezTo>
                  <a:pt x="15934" y="19645"/>
                  <a:pt x="15933" y="19646"/>
                  <a:pt x="15974" y="19714"/>
                </a:cubicBezTo>
                <a:cubicBezTo>
                  <a:pt x="16001" y="19759"/>
                  <a:pt x="16036" y="19783"/>
                  <a:pt x="16071" y="19784"/>
                </a:cubicBezTo>
                <a:cubicBezTo>
                  <a:pt x="16101" y="19785"/>
                  <a:pt x="16149" y="19788"/>
                  <a:pt x="16178" y="19788"/>
                </a:cubicBezTo>
                <a:cubicBezTo>
                  <a:pt x="16207" y="19789"/>
                  <a:pt x="16241" y="19775"/>
                  <a:pt x="16253" y="19758"/>
                </a:cubicBezTo>
                <a:cubicBezTo>
                  <a:pt x="16269" y="19736"/>
                  <a:pt x="16277" y="19736"/>
                  <a:pt x="16285" y="19758"/>
                </a:cubicBezTo>
                <a:cubicBezTo>
                  <a:pt x="16292" y="19777"/>
                  <a:pt x="16362" y="19787"/>
                  <a:pt x="16475" y="19784"/>
                </a:cubicBezTo>
                <a:cubicBezTo>
                  <a:pt x="16574" y="19782"/>
                  <a:pt x="16664" y="19780"/>
                  <a:pt x="16674" y="19784"/>
                </a:cubicBezTo>
                <a:cubicBezTo>
                  <a:pt x="16683" y="19788"/>
                  <a:pt x="16706" y="19790"/>
                  <a:pt x="16723" y="19788"/>
                </a:cubicBezTo>
                <a:cubicBezTo>
                  <a:pt x="16748" y="19786"/>
                  <a:pt x="16748" y="19778"/>
                  <a:pt x="16734" y="19749"/>
                </a:cubicBezTo>
                <a:cubicBezTo>
                  <a:pt x="16719" y="19720"/>
                  <a:pt x="16726" y="19697"/>
                  <a:pt x="16757" y="19649"/>
                </a:cubicBezTo>
                <a:cubicBezTo>
                  <a:pt x="16795" y="19589"/>
                  <a:pt x="16834" y="19608"/>
                  <a:pt x="16809" y="19675"/>
                </a:cubicBezTo>
                <a:cubicBezTo>
                  <a:pt x="16804" y="19691"/>
                  <a:pt x="16804" y="19701"/>
                  <a:pt x="16812" y="19701"/>
                </a:cubicBezTo>
                <a:cubicBezTo>
                  <a:pt x="16840" y="19701"/>
                  <a:pt x="16887" y="19517"/>
                  <a:pt x="16890" y="19401"/>
                </a:cubicBezTo>
                <a:cubicBezTo>
                  <a:pt x="16894" y="19262"/>
                  <a:pt x="16890" y="19252"/>
                  <a:pt x="16867" y="19353"/>
                </a:cubicBezTo>
                <a:cubicBezTo>
                  <a:pt x="16848" y="19434"/>
                  <a:pt x="16806" y="19431"/>
                  <a:pt x="16814" y="19349"/>
                </a:cubicBezTo>
                <a:cubicBezTo>
                  <a:pt x="16817" y="19319"/>
                  <a:pt x="16823" y="19266"/>
                  <a:pt x="16825" y="19235"/>
                </a:cubicBezTo>
                <a:cubicBezTo>
                  <a:pt x="16827" y="19204"/>
                  <a:pt x="16833" y="19158"/>
                  <a:pt x="16841" y="19131"/>
                </a:cubicBezTo>
                <a:cubicBezTo>
                  <a:pt x="16860" y="19058"/>
                  <a:pt x="16838" y="18934"/>
                  <a:pt x="16809" y="18952"/>
                </a:cubicBezTo>
                <a:cubicBezTo>
                  <a:pt x="16775" y="18974"/>
                  <a:pt x="16695" y="18803"/>
                  <a:pt x="16718" y="18756"/>
                </a:cubicBezTo>
                <a:cubicBezTo>
                  <a:pt x="16728" y="18737"/>
                  <a:pt x="16730" y="18702"/>
                  <a:pt x="16723" y="18682"/>
                </a:cubicBezTo>
                <a:cubicBezTo>
                  <a:pt x="16716" y="18663"/>
                  <a:pt x="16711" y="18610"/>
                  <a:pt x="16713" y="18565"/>
                </a:cubicBezTo>
                <a:cubicBezTo>
                  <a:pt x="16716" y="18484"/>
                  <a:pt x="16717" y="18484"/>
                  <a:pt x="16650" y="18499"/>
                </a:cubicBezTo>
                <a:cubicBezTo>
                  <a:pt x="16613" y="18508"/>
                  <a:pt x="16575" y="18502"/>
                  <a:pt x="16569" y="18486"/>
                </a:cubicBezTo>
                <a:cubicBezTo>
                  <a:pt x="16563" y="18468"/>
                  <a:pt x="16554" y="18469"/>
                  <a:pt x="16543" y="18486"/>
                </a:cubicBezTo>
                <a:cubicBezTo>
                  <a:pt x="16524" y="18518"/>
                  <a:pt x="16423" y="18444"/>
                  <a:pt x="16436" y="18408"/>
                </a:cubicBezTo>
                <a:cubicBezTo>
                  <a:pt x="16441" y="18395"/>
                  <a:pt x="16433" y="18378"/>
                  <a:pt x="16418" y="18369"/>
                </a:cubicBezTo>
                <a:cubicBezTo>
                  <a:pt x="16393" y="18353"/>
                  <a:pt x="16395" y="18343"/>
                  <a:pt x="16420" y="18277"/>
                </a:cubicBezTo>
                <a:cubicBezTo>
                  <a:pt x="16460" y="18176"/>
                  <a:pt x="16447" y="18058"/>
                  <a:pt x="16397" y="18046"/>
                </a:cubicBezTo>
                <a:cubicBezTo>
                  <a:pt x="16375" y="18041"/>
                  <a:pt x="16346" y="18056"/>
                  <a:pt x="16329" y="18081"/>
                </a:cubicBezTo>
                <a:cubicBezTo>
                  <a:pt x="16300" y="18125"/>
                  <a:pt x="16296" y="18125"/>
                  <a:pt x="16280" y="18077"/>
                </a:cubicBezTo>
                <a:cubicBezTo>
                  <a:pt x="16265" y="18034"/>
                  <a:pt x="16257" y="18032"/>
                  <a:pt x="16230" y="18060"/>
                </a:cubicBezTo>
                <a:cubicBezTo>
                  <a:pt x="16190" y="18100"/>
                  <a:pt x="16175" y="18083"/>
                  <a:pt x="16175" y="17985"/>
                </a:cubicBezTo>
                <a:cubicBezTo>
                  <a:pt x="16175" y="17945"/>
                  <a:pt x="16168" y="17895"/>
                  <a:pt x="16157" y="17877"/>
                </a:cubicBezTo>
                <a:cubicBezTo>
                  <a:pt x="16143" y="17853"/>
                  <a:pt x="16141" y="17837"/>
                  <a:pt x="16154" y="17811"/>
                </a:cubicBezTo>
                <a:cubicBezTo>
                  <a:pt x="16167" y="17785"/>
                  <a:pt x="16167" y="17759"/>
                  <a:pt x="16152" y="17724"/>
                </a:cubicBezTo>
                <a:cubicBezTo>
                  <a:pt x="16140" y="17697"/>
                  <a:pt x="16126" y="17681"/>
                  <a:pt x="16120" y="17689"/>
                </a:cubicBezTo>
                <a:cubicBezTo>
                  <a:pt x="16106" y="17713"/>
                  <a:pt x="16072" y="17595"/>
                  <a:pt x="16084" y="17563"/>
                </a:cubicBezTo>
                <a:cubicBezTo>
                  <a:pt x="16089" y="17548"/>
                  <a:pt x="16104" y="17533"/>
                  <a:pt x="16118" y="17533"/>
                </a:cubicBezTo>
                <a:cubicBezTo>
                  <a:pt x="16136" y="17533"/>
                  <a:pt x="16141" y="17496"/>
                  <a:pt x="16141" y="17398"/>
                </a:cubicBezTo>
                <a:cubicBezTo>
                  <a:pt x="16141" y="17323"/>
                  <a:pt x="16151" y="17247"/>
                  <a:pt x="16162" y="17228"/>
                </a:cubicBezTo>
                <a:cubicBezTo>
                  <a:pt x="16179" y="17200"/>
                  <a:pt x="16180" y="17188"/>
                  <a:pt x="16160" y="17167"/>
                </a:cubicBezTo>
                <a:cubicBezTo>
                  <a:pt x="16140" y="17146"/>
                  <a:pt x="16132" y="17161"/>
                  <a:pt x="16126" y="17228"/>
                </a:cubicBezTo>
                <a:cubicBezTo>
                  <a:pt x="16113" y="17350"/>
                  <a:pt x="16085" y="17341"/>
                  <a:pt x="16079" y="17215"/>
                </a:cubicBezTo>
                <a:cubicBezTo>
                  <a:pt x="16075" y="17135"/>
                  <a:pt x="16065" y="17112"/>
                  <a:pt x="16047" y="17123"/>
                </a:cubicBezTo>
                <a:cubicBezTo>
                  <a:pt x="16032" y="17133"/>
                  <a:pt x="16013" y="17100"/>
                  <a:pt x="15993" y="17032"/>
                </a:cubicBezTo>
                <a:cubicBezTo>
                  <a:pt x="15975" y="16974"/>
                  <a:pt x="15944" y="16904"/>
                  <a:pt x="15925" y="16875"/>
                </a:cubicBezTo>
                <a:cubicBezTo>
                  <a:pt x="15899" y="16836"/>
                  <a:pt x="15896" y="16809"/>
                  <a:pt x="15906" y="16762"/>
                </a:cubicBezTo>
                <a:cubicBezTo>
                  <a:pt x="15919" y="16706"/>
                  <a:pt x="15913" y="16631"/>
                  <a:pt x="15880" y="16405"/>
                </a:cubicBezTo>
                <a:cubicBezTo>
                  <a:pt x="15874" y="16362"/>
                  <a:pt x="15878" y="16324"/>
                  <a:pt x="15888" y="16313"/>
                </a:cubicBezTo>
                <a:cubicBezTo>
                  <a:pt x="15898" y="16303"/>
                  <a:pt x="15906" y="16262"/>
                  <a:pt x="15906" y="16226"/>
                </a:cubicBezTo>
                <a:cubicBezTo>
                  <a:pt x="15906" y="16172"/>
                  <a:pt x="15898" y="16167"/>
                  <a:pt x="15862" y="16178"/>
                </a:cubicBezTo>
                <a:cubicBezTo>
                  <a:pt x="15829" y="16189"/>
                  <a:pt x="15817" y="16179"/>
                  <a:pt x="15810" y="16135"/>
                </a:cubicBezTo>
                <a:cubicBezTo>
                  <a:pt x="15805" y="16103"/>
                  <a:pt x="15787" y="16068"/>
                  <a:pt x="15771" y="16061"/>
                </a:cubicBezTo>
                <a:cubicBezTo>
                  <a:pt x="15752" y="16052"/>
                  <a:pt x="15743" y="16025"/>
                  <a:pt x="15745" y="15982"/>
                </a:cubicBezTo>
                <a:cubicBezTo>
                  <a:pt x="15746" y="15937"/>
                  <a:pt x="15736" y="15910"/>
                  <a:pt x="15713" y="15900"/>
                </a:cubicBezTo>
                <a:cubicBezTo>
                  <a:pt x="15695" y="15891"/>
                  <a:pt x="15680" y="15864"/>
                  <a:pt x="15679" y="15839"/>
                </a:cubicBezTo>
                <a:cubicBezTo>
                  <a:pt x="15679" y="15813"/>
                  <a:pt x="15673" y="15785"/>
                  <a:pt x="15666" y="15773"/>
                </a:cubicBezTo>
                <a:cubicBezTo>
                  <a:pt x="15647" y="15741"/>
                  <a:pt x="15652" y="15354"/>
                  <a:pt x="15672" y="15320"/>
                </a:cubicBezTo>
                <a:cubicBezTo>
                  <a:pt x="15681" y="15304"/>
                  <a:pt x="15690" y="15262"/>
                  <a:pt x="15692" y="15225"/>
                </a:cubicBezTo>
                <a:cubicBezTo>
                  <a:pt x="15695" y="15187"/>
                  <a:pt x="15709" y="15124"/>
                  <a:pt x="15724" y="15085"/>
                </a:cubicBezTo>
                <a:cubicBezTo>
                  <a:pt x="15738" y="15046"/>
                  <a:pt x="15749" y="14975"/>
                  <a:pt x="15747" y="14928"/>
                </a:cubicBezTo>
                <a:cubicBezTo>
                  <a:pt x="15742" y="14818"/>
                  <a:pt x="15766" y="14760"/>
                  <a:pt x="15799" y="14806"/>
                </a:cubicBezTo>
                <a:cubicBezTo>
                  <a:pt x="15813" y="14825"/>
                  <a:pt x="15842" y="14844"/>
                  <a:pt x="15865" y="14846"/>
                </a:cubicBezTo>
                <a:cubicBezTo>
                  <a:pt x="15899" y="14848"/>
                  <a:pt x="15906" y="14835"/>
                  <a:pt x="15906" y="14772"/>
                </a:cubicBezTo>
                <a:cubicBezTo>
                  <a:pt x="15906" y="14729"/>
                  <a:pt x="15896" y="14687"/>
                  <a:pt x="15886" y="14676"/>
                </a:cubicBezTo>
                <a:cubicBezTo>
                  <a:pt x="15872" y="14662"/>
                  <a:pt x="15877" y="14641"/>
                  <a:pt x="15899" y="14615"/>
                </a:cubicBezTo>
                <a:cubicBezTo>
                  <a:pt x="15926" y="14581"/>
                  <a:pt x="15927" y="14562"/>
                  <a:pt x="15912" y="14410"/>
                </a:cubicBezTo>
                <a:cubicBezTo>
                  <a:pt x="15893" y="14219"/>
                  <a:pt x="15912" y="14156"/>
                  <a:pt x="15966" y="14223"/>
                </a:cubicBezTo>
                <a:cubicBezTo>
                  <a:pt x="15994" y="14256"/>
                  <a:pt x="16002" y="14249"/>
                  <a:pt x="16040" y="14175"/>
                </a:cubicBezTo>
                <a:lnTo>
                  <a:pt x="16081" y="14092"/>
                </a:lnTo>
                <a:lnTo>
                  <a:pt x="16110" y="14153"/>
                </a:lnTo>
                <a:cubicBezTo>
                  <a:pt x="16133" y="14202"/>
                  <a:pt x="16142" y="14206"/>
                  <a:pt x="16157" y="14175"/>
                </a:cubicBezTo>
                <a:cubicBezTo>
                  <a:pt x="16181" y="14127"/>
                  <a:pt x="16175" y="13931"/>
                  <a:pt x="16149" y="13931"/>
                </a:cubicBezTo>
                <a:cubicBezTo>
                  <a:pt x="16139" y="13931"/>
                  <a:pt x="16119" y="13911"/>
                  <a:pt x="16107" y="13888"/>
                </a:cubicBezTo>
                <a:cubicBezTo>
                  <a:pt x="16090" y="13854"/>
                  <a:pt x="16093" y="13845"/>
                  <a:pt x="16115" y="13831"/>
                </a:cubicBezTo>
                <a:cubicBezTo>
                  <a:pt x="16130" y="13821"/>
                  <a:pt x="16141" y="13790"/>
                  <a:pt x="16141" y="13761"/>
                </a:cubicBezTo>
                <a:cubicBezTo>
                  <a:pt x="16141" y="13733"/>
                  <a:pt x="16150" y="13701"/>
                  <a:pt x="16160" y="13692"/>
                </a:cubicBezTo>
                <a:cubicBezTo>
                  <a:pt x="16169" y="13682"/>
                  <a:pt x="16175" y="13638"/>
                  <a:pt x="16175" y="13596"/>
                </a:cubicBezTo>
                <a:cubicBezTo>
                  <a:pt x="16175" y="13553"/>
                  <a:pt x="16186" y="13494"/>
                  <a:pt x="16199" y="13465"/>
                </a:cubicBezTo>
                <a:cubicBezTo>
                  <a:pt x="16219" y="13418"/>
                  <a:pt x="16225" y="13418"/>
                  <a:pt x="16259" y="13456"/>
                </a:cubicBezTo>
                <a:cubicBezTo>
                  <a:pt x="16306" y="13512"/>
                  <a:pt x="16368" y="13491"/>
                  <a:pt x="16389" y="13413"/>
                </a:cubicBezTo>
                <a:cubicBezTo>
                  <a:pt x="16398" y="13379"/>
                  <a:pt x="16414" y="13357"/>
                  <a:pt x="16426" y="13361"/>
                </a:cubicBezTo>
                <a:cubicBezTo>
                  <a:pt x="16452" y="13370"/>
                  <a:pt x="16453" y="13241"/>
                  <a:pt x="16426" y="13169"/>
                </a:cubicBezTo>
                <a:cubicBezTo>
                  <a:pt x="16409" y="13123"/>
                  <a:pt x="16411" y="13102"/>
                  <a:pt x="16436" y="13030"/>
                </a:cubicBezTo>
                <a:cubicBezTo>
                  <a:pt x="16467" y="12944"/>
                  <a:pt x="16467" y="12941"/>
                  <a:pt x="16431" y="12899"/>
                </a:cubicBezTo>
                <a:cubicBezTo>
                  <a:pt x="16384" y="12844"/>
                  <a:pt x="16411" y="12778"/>
                  <a:pt x="16475" y="12795"/>
                </a:cubicBezTo>
                <a:cubicBezTo>
                  <a:pt x="16515" y="12805"/>
                  <a:pt x="16517" y="12804"/>
                  <a:pt x="16491" y="12777"/>
                </a:cubicBezTo>
                <a:cubicBezTo>
                  <a:pt x="16463" y="12747"/>
                  <a:pt x="16463" y="12743"/>
                  <a:pt x="16496" y="12673"/>
                </a:cubicBezTo>
                <a:cubicBezTo>
                  <a:pt x="16515" y="12632"/>
                  <a:pt x="16546" y="12594"/>
                  <a:pt x="16561" y="12590"/>
                </a:cubicBezTo>
                <a:cubicBezTo>
                  <a:pt x="16577" y="12586"/>
                  <a:pt x="16597" y="12560"/>
                  <a:pt x="16608" y="12533"/>
                </a:cubicBezTo>
                <a:cubicBezTo>
                  <a:pt x="16626" y="12493"/>
                  <a:pt x="16627" y="12479"/>
                  <a:pt x="16603" y="12450"/>
                </a:cubicBezTo>
                <a:cubicBezTo>
                  <a:pt x="16578" y="12420"/>
                  <a:pt x="16580" y="12410"/>
                  <a:pt x="16640" y="12363"/>
                </a:cubicBezTo>
                <a:cubicBezTo>
                  <a:pt x="16691" y="12323"/>
                  <a:pt x="16707" y="12296"/>
                  <a:pt x="16708" y="12241"/>
                </a:cubicBezTo>
                <a:cubicBezTo>
                  <a:pt x="16709" y="12151"/>
                  <a:pt x="16731" y="12096"/>
                  <a:pt x="16754" y="12120"/>
                </a:cubicBezTo>
                <a:cubicBezTo>
                  <a:pt x="16782" y="12148"/>
                  <a:pt x="16870" y="12135"/>
                  <a:pt x="16890" y="12102"/>
                </a:cubicBezTo>
                <a:cubicBezTo>
                  <a:pt x="16902" y="12082"/>
                  <a:pt x="16915" y="12082"/>
                  <a:pt x="16929" y="12102"/>
                </a:cubicBezTo>
                <a:cubicBezTo>
                  <a:pt x="16962" y="12147"/>
                  <a:pt x="16966" y="12099"/>
                  <a:pt x="16950" y="11932"/>
                </a:cubicBezTo>
                <a:cubicBezTo>
                  <a:pt x="16939" y="11811"/>
                  <a:pt x="16941" y="11768"/>
                  <a:pt x="16961" y="11732"/>
                </a:cubicBezTo>
                <a:cubicBezTo>
                  <a:pt x="16974" y="11707"/>
                  <a:pt x="16987" y="11644"/>
                  <a:pt x="16987" y="11588"/>
                </a:cubicBezTo>
                <a:cubicBezTo>
                  <a:pt x="16987" y="11532"/>
                  <a:pt x="16992" y="11479"/>
                  <a:pt x="17000" y="11471"/>
                </a:cubicBezTo>
                <a:cubicBezTo>
                  <a:pt x="17023" y="11447"/>
                  <a:pt x="17063" y="11544"/>
                  <a:pt x="17060" y="11614"/>
                </a:cubicBezTo>
                <a:cubicBezTo>
                  <a:pt x="17057" y="11668"/>
                  <a:pt x="17066" y="11680"/>
                  <a:pt x="17115" y="11680"/>
                </a:cubicBezTo>
                <a:cubicBezTo>
                  <a:pt x="17182" y="11680"/>
                  <a:pt x="17187" y="11661"/>
                  <a:pt x="17128" y="11623"/>
                </a:cubicBezTo>
                <a:cubicBezTo>
                  <a:pt x="17104" y="11608"/>
                  <a:pt x="17087" y="11577"/>
                  <a:pt x="17091" y="11558"/>
                </a:cubicBezTo>
                <a:cubicBezTo>
                  <a:pt x="17099" y="11520"/>
                  <a:pt x="17117" y="11518"/>
                  <a:pt x="17201" y="11549"/>
                </a:cubicBezTo>
                <a:lnTo>
                  <a:pt x="17255" y="11571"/>
                </a:lnTo>
                <a:lnTo>
                  <a:pt x="17253" y="11349"/>
                </a:lnTo>
                <a:cubicBezTo>
                  <a:pt x="17250" y="11051"/>
                  <a:pt x="17263" y="10894"/>
                  <a:pt x="17297" y="10783"/>
                </a:cubicBezTo>
                <a:lnTo>
                  <a:pt x="17326" y="10687"/>
                </a:lnTo>
                <a:lnTo>
                  <a:pt x="17362" y="10752"/>
                </a:lnTo>
                <a:lnTo>
                  <a:pt x="17396" y="10813"/>
                </a:lnTo>
                <a:lnTo>
                  <a:pt x="17409" y="10756"/>
                </a:lnTo>
                <a:cubicBezTo>
                  <a:pt x="17417" y="10724"/>
                  <a:pt x="17436" y="10685"/>
                  <a:pt x="17454" y="10669"/>
                </a:cubicBezTo>
                <a:cubicBezTo>
                  <a:pt x="17472" y="10653"/>
                  <a:pt x="17489" y="10605"/>
                  <a:pt x="17490" y="10560"/>
                </a:cubicBezTo>
                <a:cubicBezTo>
                  <a:pt x="17498" y="10373"/>
                  <a:pt x="17502" y="10343"/>
                  <a:pt x="17522" y="10343"/>
                </a:cubicBezTo>
                <a:cubicBezTo>
                  <a:pt x="17533" y="10343"/>
                  <a:pt x="17564" y="10304"/>
                  <a:pt x="17592" y="10260"/>
                </a:cubicBezTo>
                <a:cubicBezTo>
                  <a:pt x="17635" y="10193"/>
                  <a:pt x="17646" y="10187"/>
                  <a:pt x="17655" y="10225"/>
                </a:cubicBezTo>
                <a:cubicBezTo>
                  <a:pt x="17662" y="10258"/>
                  <a:pt x="17671" y="10264"/>
                  <a:pt x="17686" y="10243"/>
                </a:cubicBezTo>
                <a:cubicBezTo>
                  <a:pt x="17698" y="10226"/>
                  <a:pt x="17718" y="10220"/>
                  <a:pt x="17733" y="10230"/>
                </a:cubicBezTo>
                <a:cubicBezTo>
                  <a:pt x="17765" y="10250"/>
                  <a:pt x="17772" y="10211"/>
                  <a:pt x="17743" y="10164"/>
                </a:cubicBezTo>
                <a:cubicBezTo>
                  <a:pt x="17718" y="10121"/>
                  <a:pt x="17738" y="10035"/>
                  <a:pt x="17770" y="10055"/>
                </a:cubicBezTo>
                <a:cubicBezTo>
                  <a:pt x="17807" y="10080"/>
                  <a:pt x="17820" y="10019"/>
                  <a:pt x="17785" y="9977"/>
                </a:cubicBezTo>
                <a:cubicBezTo>
                  <a:pt x="17760" y="9946"/>
                  <a:pt x="17759" y="9930"/>
                  <a:pt x="17777" y="9894"/>
                </a:cubicBezTo>
                <a:cubicBezTo>
                  <a:pt x="17792" y="9865"/>
                  <a:pt x="17795" y="9793"/>
                  <a:pt x="17790" y="9668"/>
                </a:cubicBezTo>
                <a:cubicBezTo>
                  <a:pt x="17784" y="9501"/>
                  <a:pt x="17788" y="9478"/>
                  <a:pt x="17819" y="9450"/>
                </a:cubicBezTo>
                <a:cubicBezTo>
                  <a:pt x="17838" y="9433"/>
                  <a:pt x="17860" y="9399"/>
                  <a:pt x="17869" y="9376"/>
                </a:cubicBezTo>
                <a:cubicBezTo>
                  <a:pt x="17882" y="9339"/>
                  <a:pt x="17888" y="9339"/>
                  <a:pt x="17908" y="9385"/>
                </a:cubicBezTo>
                <a:cubicBezTo>
                  <a:pt x="17920" y="9413"/>
                  <a:pt x="17931" y="9428"/>
                  <a:pt x="17931" y="9415"/>
                </a:cubicBezTo>
                <a:cubicBezTo>
                  <a:pt x="17931" y="9403"/>
                  <a:pt x="17942" y="9406"/>
                  <a:pt x="17955" y="9424"/>
                </a:cubicBezTo>
                <a:cubicBezTo>
                  <a:pt x="17973" y="9450"/>
                  <a:pt x="17987" y="9440"/>
                  <a:pt x="18023" y="9385"/>
                </a:cubicBezTo>
                <a:cubicBezTo>
                  <a:pt x="18068" y="9315"/>
                  <a:pt x="18066" y="9238"/>
                  <a:pt x="18020" y="9267"/>
                </a:cubicBezTo>
                <a:cubicBezTo>
                  <a:pt x="18007" y="9276"/>
                  <a:pt x="17991" y="9264"/>
                  <a:pt x="17986" y="9241"/>
                </a:cubicBezTo>
                <a:cubicBezTo>
                  <a:pt x="17981" y="9218"/>
                  <a:pt x="17967" y="9202"/>
                  <a:pt x="17955" y="9202"/>
                </a:cubicBezTo>
                <a:cubicBezTo>
                  <a:pt x="17909" y="9202"/>
                  <a:pt x="17913" y="9147"/>
                  <a:pt x="17963" y="9106"/>
                </a:cubicBezTo>
                <a:cubicBezTo>
                  <a:pt x="17991" y="9082"/>
                  <a:pt x="18020" y="9078"/>
                  <a:pt x="18025" y="9093"/>
                </a:cubicBezTo>
                <a:cubicBezTo>
                  <a:pt x="18040" y="9134"/>
                  <a:pt x="18064" y="9123"/>
                  <a:pt x="18064" y="9075"/>
                </a:cubicBezTo>
                <a:cubicBezTo>
                  <a:pt x="18064" y="9052"/>
                  <a:pt x="18076" y="8999"/>
                  <a:pt x="18090" y="8962"/>
                </a:cubicBezTo>
                <a:cubicBezTo>
                  <a:pt x="18118" y="8893"/>
                  <a:pt x="18173" y="8892"/>
                  <a:pt x="18208" y="8958"/>
                </a:cubicBezTo>
                <a:cubicBezTo>
                  <a:pt x="18227" y="8994"/>
                  <a:pt x="18323" y="9011"/>
                  <a:pt x="18310" y="8975"/>
                </a:cubicBezTo>
                <a:cubicBezTo>
                  <a:pt x="18305" y="8962"/>
                  <a:pt x="18314" y="8939"/>
                  <a:pt x="18331" y="8923"/>
                </a:cubicBezTo>
                <a:cubicBezTo>
                  <a:pt x="18356" y="8898"/>
                  <a:pt x="18356" y="8889"/>
                  <a:pt x="18336" y="8866"/>
                </a:cubicBezTo>
                <a:cubicBezTo>
                  <a:pt x="18302" y="8829"/>
                  <a:pt x="18298" y="8743"/>
                  <a:pt x="18328" y="8705"/>
                </a:cubicBezTo>
                <a:cubicBezTo>
                  <a:pt x="18362" y="8662"/>
                  <a:pt x="18341" y="8583"/>
                  <a:pt x="18294" y="8583"/>
                </a:cubicBezTo>
                <a:cubicBezTo>
                  <a:pt x="18251" y="8583"/>
                  <a:pt x="18210" y="8514"/>
                  <a:pt x="18226" y="8470"/>
                </a:cubicBezTo>
                <a:cubicBezTo>
                  <a:pt x="18233" y="8451"/>
                  <a:pt x="18247" y="8453"/>
                  <a:pt x="18268" y="8475"/>
                </a:cubicBezTo>
                <a:cubicBezTo>
                  <a:pt x="18292" y="8500"/>
                  <a:pt x="18305" y="8499"/>
                  <a:pt x="18325" y="8470"/>
                </a:cubicBezTo>
                <a:cubicBezTo>
                  <a:pt x="18353" y="8432"/>
                  <a:pt x="18361" y="8352"/>
                  <a:pt x="18341" y="8318"/>
                </a:cubicBezTo>
                <a:cubicBezTo>
                  <a:pt x="18301" y="8250"/>
                  <a:pt x="18347" y="8025"/>
                  <a:pt x="18396" y="8056"/>
                </a:cubicBezTo>
                <a:cubicBezTo>
                  <a:pt x="18410" y="8065"/>
                  <a:pt x="18436" y="8063"/>
                  <a:pt x="18453" y="8048"/>
                </a:cubicBezTo>
                <a:cubicBezTo>
                  <a:pt x="18474" y="8029"/>
                  <a:pt x="18488" y="8029"/>
                  <a:pt x="18495" y="8048"/>
                </a:cubicBezTo>
                <a:cubicBezTo>
                  <a:pt x="18501" y="8063"/>
                  <a:pt x="18518" y="8074"/>
                  <a:pt x="18534" y="8074"/>
                </a:cubicBezTo>
                <a:cubicBezTo>
                  <a:pt x="18566" y="8074"/>
                  <a:pt x="18610" y="7942"/>
                  <a:pt x="18586" y="7917"/>
                </a:cubicBezTo>
                <a:cubicBezTo>
                  <a:pt x="18578" y="7908"/>
                  <a:pt x="18571" y="7880"/>
                  <a:pt x="18571" y="7852"/>
                </a:cubicBezTo>
                <a:cubicBezTo>
                  <a:pt x="18571" y="7824"/>
                  <a:pt x="18561" y="7784"/>
                  <a:pt x="18547" y="7765"/>
                </a:cubicBezTo>
                <a:cubicBezTo>
                  <a:pt x="18516" y="7721"/>
                  <a:pt x="18544" y="7610"/>
                  <a:pt x="18581" y="7634"/>
                </a:cubicBezTo>
                <a:cubicBezTo>
                  <a:pt x="18615" y="7656"/>
                  <a:pt x="18610" y="7615"/>
                  <a:pt x="18568" y="7525"/>
                </a:cubicBezTo>
                <a:cubicBezTo>
                  <a:pt x="18533" y="7452"/>
                  <a:pt x="18532" y="7446"/>
                  <a:pt x="18560" y="7412"/>
                </a:cubicBezTo>
                <a:cubicBezTo>
                  <a:pt x="18576" y="7392"/>
                  <a:pt x="18593" y="7353"/>
                  <a:pt x="18597" y="7325"/>
                </a:cubicBezTo>
                <a:cubicBezTo>
                  <a:pt x="18600" y="7296"/>
                  <a:pt x="18603" y="7273"/>
                  <a:pt x="18604" y="7273"/>
                </a:cubicBezTo>
                <a:cubicBezTo>
                  <a:pt x="18606" y="7273"/>
                  <a:pt x="18609" y="7249"/>
                  <a:pt x="18612" y="7220"/>
                </a:cubicBezTo>
                <a:cubicBezTo>
                  <a:pt x="18626" y="7101"/>
                  <a:pt x="18729" y="7010"/>
                  <a:pt x="18735" y="7111"/>
                </a:cubicBezTo>
                <a:cubicBezTo>
                  <a:pt x="18736" y="7131"/>
                  <a:pt x="18736" y="7161"/>
                  <a:pt x="18738" y="7177"/>
                </a:cubicBezTo>
                <a:cubicBezTo>
                  <a:pt x="18741" y="7223"/>
                  <a:pt x="18834" y="7188"/>
                  <a:pt x="18839" y="7138"/>
                </a:cubicBezTo>
                <a:cubicBezTo>
                  <a:pt x="18846" y="7081"/>
                  <a:pt x="18792" y="6942"/>
                  <a:pt x="18771" y="6963"/>
                </a:cubicBezTo>
                <a:cubicBezTo>
                  <a:pt x="18747" y="6989"/>
                  <a:pt x="18733" y="6891"/>
                  <a:pt x="18753" y="6837"/>
                </a:cubicBezTo>
                <a:cubicBezTo>
                  <a:pt x="18766" y="6802"/>
                  <a:pt x="18766" y="6755"/>
                  <a:pt x="18753" y="6680"/>
                </a:cubicBezTo>
                <a:cubicBezTo>
                  <a:pt x="18744" y="6622"/>
                  <a:pt x="18742" y="6521"/>
                  <a:pt x="18748" y="6454"/>
                </a:cubicBezTo>
                <a:cubicBezTo>
                  <a:pt x="18759" y="6334"/>
                  <a:pt x="18738" y="6282"/>
                  <a:pt x="18717" y="6375"/>
                </a:cubicBezTo>
                <a:cubicBezTo>
                  <a:pt x="18708" y="6413"/>
                  <a:pt x="18698" y="6407"/>
                  <a:pt x="18654" y="6336"/>
                </a:cubicBezTo>
                <a:cubicBezTo>
                  <a:pt x="18615" y="6272"/>
                  <a:pt x="18602" y="6225"/>
                  <a:pt x="18602" y="6149"/>
                </a:cubicBezTo>
                <a:cubicBezTo>
                  <a:pt x="18602" y="6093"/>
                  <a:pt x="18595" y="6041"/>
                  <a:pt x="18586" y="6031"/>
                </a:cubicBezTo>
                <a:cubicBezTo>
                  <a:pt x="18576" y="6021"/>
                  <a:pt x="18575" y="6001"/>
                  <a:pt x="18586" y="5979"/>
                </a:cubicBezTo>
                <a:cubicBezTo>
                  <a:pt x="18615" y="5921"/>
                  <a:pt x="18549" y="5840"/>
                  <a:pt x="18505" y="5879"/>
                </a:cubicBezTo>
                <a:cubicBezTo>
                  <a:pt x="18482" y="5900"/>
                  <a:pt x="18469" y="5900"/>
                  <a:pt x="18461" y="5879"/>
                </a:cubicBezTo>
                <a:cubicBezTo>
                  <a:pt x="18455" y="5863"/>
                  <a:pt x="18437" y="5853"/>
                  <a:pt x="18422" y="5857"/>
                </a:cubicBezTo>
                <a:cubicBezTo>
                  <a:pt x="18380" y="5868"/>
                  <a:pt x="18298" y="5765"/>
                  <a:pt x="18317" y="5727"/>
                </a:cubicBezTo>
                <a:cubicBezTo>
                  <a:pt x="18333" y="5695"/>
                  <a:pt x="18333" y="5547"/>
                  <a:pt x="18317" y="5539"/>
                </a:cubicBezTo>
                <a:cubicBezTo>
                  <a:pt x="18313" y="5537"/>
                  <a:pt x="18276" y="5533"/>
                  <a:pt x="18234" y="5531"/>
                </a:cubicBezTo>
                <a:cubicBezTo>
                  <a:pt x="18176" y="5527"/>
                  <a:pt x="18157" y="5512"/>
                  <a:pt x="18153" y="5474"/>
                </a:cubicBezTo>
                <a:cubicBezTo>
                  <a:pt x="18149" y="5439"/>
                  <a:pt x="18141" y="5432"/>
                  <a:pt x="18127" y="5452"/>
                </a:cubicBezTo>
                <a:cubicBezTo>
                  <a:pt x="18116" y="5468"/>
                  <a:pt x="18090" y="5478"/>
                  <a:pt x="18072" y="5474"/>
                </a:cubicBezTo>
                <a:cubicBezTo>
                  <a:pt x="18032" y="5464"/>
                  <a:pt x="18025" y="5350"/>
                  <a:pt x="18062" y="5326"/>
                </a:cubicBezTo>
                <a:cubicBezTo>
                  <a:pt x="18083" y="5312"/>
                  <a:pt x="18083" y="5305"/>
                  <a:pt x="18059" y="5282"/>
                </a:cubicBezTo>
                <a:cubicBezTo>
                  <a:pt x="18036" y="5261"/>
                  <a:pt x="18033" y="5250"/>
                  <a:pt x="18051" y="5213"/>
                </a:cubicBezTo>
                <a:cubicBezTo>
                  <a:pt x="18063" y="5188"/>
                  <a:pt x="18075" y="5120"/>
                  <a:pt x="18075" y="5065"/>
                </a:cubicBezTo>
                <a:lnTo>
                  <a:pt x="18075" y="4965"/>
                </a:lnTo>
                <a:lnTo>
                  <a:pt x="18158" y="4956"/>
                </a:lnTo>
                <a:cubicBezTo>
                  <a:pt x="18205" y="4951"/>
                  <a:pt x="18254" y="4939"/>
                  <a:pt x="18268" y="4930"/>
                </a:cubicBezTo>
                <a:cubicBezTo>
                  <a:pt x="18282" y="4920"/>
                  <a:pt x="18349" y="4917"/>
                  <a:pt x="18417" y="4917"/>
                </a:cubicBezTo>
                <a:cubicBezTo>
                  <a:pt x="18484" y="4917"/>
                  <a:pt x="18542" y="4905"/>
                  <a:pt x="18547" y="4890"/>
                </a:cubicBezTo>
                <a:cubicBezTo>
                  <a:pt x="18553" y="4875"/>
                  <a:pt x="18568" y="4877"/>
                  <a:pt x="18581" y="4895"/>
                </a:cubicBezTo>
                <a:cubicBezTo>
                  <a:pt x="18603" y="4925"/>
                  <a:pt x="18648" y="4931"/>
                  <a:pt x="18808" y="4917"/>
                </a:cubicBezTo>
                <a:cubicBezTo>
                  <a:pt x="18874" y="4911"/>
                  <a:pt x="18884" y="4901"/>
                  <a:pt x="18884" y="4847"/>
                </a:cubicBezTo>
                <a:cubicBezTo>
                  <a:pt x="18884" y="4813"/>
                  <a:pt x="18890" y="4770"/>
                  <a:pt x="18899" y="4755"/>
                </a:cubicBezTo>
                <a:cubicBezTo>
                  <a:pt x="18920" y="4723"/>
                  <a:pt x="19306" y="4631"/>
                  <a:pt x="19338" y="4651"/>
                </a:cubicBezTo>
                <a:cubicBezTo>
                  <a:pt x="19350" y="4659"/>
                  <a:pt x="19388" y="4652"/>
                  <a:pt x="19419" y="4638"/>
                </a:cubicBezTo>
                <a:cubicBezTo>
                  <a:pt x="19478" y="4611"/>
                  <a:pt x="19567" y="4587"/>
                  <a:pt x="19677" y="4568"/>
                </a:cubicBezTo>
                <a:cubicBezTo>
                  <a:pt x="19714" y="4562"/>
                  <a:pt x="19794" y="4546"/>
                  <a:pt x="19854" y="4529"/>
                </a:cubicBezTo>
                <a:cubicBezTo>
                  <a:pt x="19915" y="4512"/>
                  <a:pt x="20047" y="4478"/>
                  <a:pt x="20149" y="4455"/>
                </a:cubicBezTo>
                <a:cubicBezTo>
                  <a:pt x="20251" y="4432"/>
                  <a:pt x="20444" y="4391"/>
                  <a:pt x="20577" y="4359"/>
                </a:cubicBezTo>
                <a:cubicBezTo>
                  <a:pt x="20710" y="4327"/>
                  <a:pt x="20828" y="4308"/>
                  <a:pt x="20841" y="4316"/>
                </a:cubicBezTo>
                <a:cubicBezTo>
                  <a:pt x="20853" y="4324"/>
                  <a:pt x="20867" y="4316"/>
                  <a:pt x="20872" y="4303"/>
                </a:cubicBezTo>
                <a:cubicBezTo>
                  <a:pt x="20877" y="4289"/>
                  <a:pt x="20938" y="4270"/>
                  <a:pt x="21005" y="4259"/>
                </a:cubicBezTo>
                <a:cubicBezTo>
                  <a:pt x="21152" y="4235"/>
                  <a:pt x="21160" y="4232"/>
                  <a:pt x="21316" y="4189"/>
                </a:cubicBezTo>
                <a:cubicBezTo>
                  <a:pt x="21383" y="4171"/>
                  <a:pt x="21444" y="4166"/>
                  <a:pt x="21454" y="4176"/>
                </a:cubicBezTo>
                <a:cubicBezTo>
                  <a:pt x="21463" y="4186"/>
                  <a:pt x="21481" y="4184"/>
                  <a:pt x="21493" y="4172"/>
                </a:cubicBezTo>
                <a:cubicBezTo>
                  <a:pt x="21505" y="4159"/>
                  <a:pt x="21532" y="4146"/>
                  <a:pt x="21556" y="4146"/>
                </a:cubicBezTo>
                <a:lnTo>
                  <a:pt x="21600" y="4146"/>
                </a:lnTo>
                <a:lnTo>
                  <a:pt x="21600" y="4024"/>
                </a:lnTo>
                <a:lnTo>
                  <a:pt x="21600" y="3471"/>
                </a:lnTo>
                <a:lnTo>
                  <a:pt x="21550" y="3462"/>
                </a:lnTo>
                <a:cubicBezTo>
                  <a:pt x="21524" y="3457"/>
                  <a:pt x="21493" y="3470"/>
                  <a:pt x="21480" y="3488"/>
                </a:cubicBezTo>
                <a:cubicBezTo>
                  <a:pt x="21467" y="3507"/>
                  <a:pt x="21437" y="3511"/>
                  <a:pt x="21415" y="3501"/>
                </a:cubicBezTo>
                <a:cubicBezTo>
                  <a:pt x="21392" y="3492"/>
                  <a:pt x="21370" y="3496"/>
                  <a:pt x="21365" y="3510"/>
                </a:cubicBezTo>
                <a:cubicBezTo>
                  <a:pt x="21357" y="3531"/>
                  <a:pt x="21305" y="3545"/>
                  <a:pt x="21060" y="3588"/>
                </a:cubicBezTo>
                <a:cubicBezTo>
                  <a:pt x="21032" y="3593"/>
                  <a:pt x="20936" y="3617"/>
                  <a:pt x="20846" y="3641"/>
                </a:cubicBezTo>
                <a:cubicBezTo>
                  <a:pt x="20756" y="3664"/>
                  <a:pt x="20642" y="3686"/>
                  <a:pt x="20593" y="3693"/>
                </a:cubicBezTo>
                <a:cubicBezTo>
                  <a:pt x="20544" y="3700"/>
                  <a:pt x="20492" y="3711"/>
                  <a:pt x="20478" y="3719"/>
                </a:cubicBezTo>
                <a:cubicBezTo>
                  <a:pt x="20464" y="3727"/>
                  <a:pt x="20384" y="3750"/>
                  <a:pt x="20301" y="3767"/>
                </a:cubicBezTo>
                <a:cubicBezTo>
                  <a:pt x="20217" y="3784"/>
                  <a:pt x="20063" y="3817"/>
                  <a:pt x="19956" y="3841"/>
                </a:cubicBezTo>
                <a:cubicBezTo>
                  <a:pt x="19850" y="3864"/>
                  <a:pt x="19715" y="3889"/>
                  <a:pt x="19659" y="3898"/>
                </a:cubicBezTo>
                <a:cubicBezTo>
                  <a:pt x="19603" y="3906"/>
                  <a:pt x="19535" y="3920"/>
                  <a:pt x="19507" y="3928"/>
                </a:cubicBezTo>
                <a:cubicBezTo>
                  <a:pt x="19479" y="3936"/>
                  <a:pt x="19439" y="3943"/>
                  <a:pt x="19416" y="3945"/>
                </a:cubicBezTo>
                <a:cubicBezTo>
                  <a:pt x="19393" y="3948"/>
                  <a:pt x="19365" y="3958"/>
                  <a:pt x="19356" y="3967"/>
                </a:cubicBezTo>
                <a:cubicBezTo>
                  <a:pt x="19347" y="3977"/>
                  <a:pt x="19319" y="3989"/>
                  <a:pt x="19296" y="3989"/>
                </a:cubicBezTo>
                <a:cubicBezTo>
                  <a:pt x="19273" y="3989"/>
                  <a:pt x="19208" y="3999"/>
                  <a:pt x="19152" y="4015"/>
                </a:cubicBezTo>
                <a:cubicBezTo>
                  <a:pt x="19018" y="4053"/>
                  <a:pt x="19005" y="4054"/>
                  <a:pt x="18860" y="4050"/>
                </a:cubicBezTo>
                <a:cubicBezTo>
                  <a:pt x="18792" y="4048"/>
                  <a:pt x="18727" y="4061"/>
                  <a:pt x="18717" y="4076"/>
                </a:cubicBezTo>
                <a:cubicBezTo>
                  <a:pt x="18706" y="4091"/>
                  <a:pt x="18686" y="4094"/>
                  <a:pt x="18672" y="4080"/>
                </a:cubicBezTo>
                <a:cubicBezTo>
                  <a:pt x="18659" y="4067"/>
                  <a:pt x="18634" y="4067"/>
                  <a:pt x="18612" y="4080"/>
                </a:cubicBezTo>
                <a:cubicBezTo>
                  <a:pt x="18591" y="4094"/>
                  <a:pt x="18551" y="4094"/>
                  <a:pt x="18524" y="4080"/>
                </a:cubicBezTo>
                <a:cubicBezTo>
                  <a:pt x="18474" y="4057"/>
                  <a:pt x="18432" y="4078"/>
                  <a:pt x="18437" y="4124"/>
                </a:cubicBezTo>
                <a:cubicBezTo>
                  <a:pt x="18443" y="4169"/>
                  <a:pt x="18403" y="4169"/>
                  <a:pt x="18393" y="4124"/>
                </a:cubicBezTo>
                <a:cubicBezTo>
                  <a:pt x="18381" y="4071"/>
                  <a:pt x="18347" y="4064"/>
                  <a:pt x="18302" y="4111"/>
                </a:cubicBezTo>
                <a:cubicBezTo>
                  <a:pt x="18276" y="4138"/>
                  <a:pt x="18263" y="4138"/>
                  <a:pt x="18247" y="4111"/>
                </a:cubicBezTo>
                <a:cubicBezTo>
                  <a:pt x="18236" y="4092"/>
                  <a:pt x="18216" y="4076"/>
                  <a:pt x="18203" y="4076"/>
                </a:cubicBezTo>
                <a:cubicBezTo>
                  <a:pt x="18183" y="4076"/>
                  <a:pt x="18183" y="4086"/>
                  <a:pt x="18200" y="4120"/>
                </a:cubicBezTo>
                <a:cubicBezTo>
                  <a:pt x="18217" y="4154"/>
                  <a:pt x="18215" y="4164"/>
                  <a:pt x="18182" y="4185"/>
                </a:cubicBezTo>
                <a:cubicBezTo>
                  <a:pt x="18133" y="4216"/>
                  <a:pt x="18117" y="4204"/>
                  <a:pt x="18117" y="4133"/>
                </a:cubicBezTo>
                <a:cubicBezTo>
                  <a:pt x="18117" y="4074"/>
                  <a:pt x="18060" y="4055"/>
                  <a:pt x="18041" y="4107"/>
                </a:cubicBezTo>
                <a:cubicBezTo>
                  <a:pt x="18035" y="4122"/>
                  <a:pt x="18021" y="4129"/>
                  <a:pt x="18012" y="4120"/>
                </a:cubicBezTo>
                <a:cubicBezTo>
                  <a:pt x="18003" y="4110"/>
                  <a:pt x="17986" y="4114"/>
                  <a:pt x="17973" y="4133"/>
                </a:cubicBezTo>
                <a:cubicBezTo>
                  <a:pt x="17954" y="4160"/>
                  <a:pt x="17945" y="4160"/>
                  <a:pt x="17937" y="4124"/>
                </a:cubicBezTo>
                <a:cubicBezTo>
                  <a:pt x="17931" y="4099"/>
                  <a:pt x="17920" y="4076"/>
                  <a:pt x="17910" y="4076"/>
                </a:cubicBezTo>
                <a:cubicBezTo>
                  <a:pt x="17899" y="4076"/>
                  <a:pt x="17899" y="4092"/>
                  <a:pt x="17910" y="4115"/>
                </a:cubicBezTo>
                <a:cubicBezTo>
                  <a:pt x="17936" y="4167"/>
                  <a:pt x="17876" y="4288"/>
                  <a:pt x="17837" y="4263"/>
                </a:cubicBezTo>
                <a:cubicBezTo>
                  <a:pt x="17822" y="4253"/>
                  <a:pt x="17816" y="4231"/>
                  <a:pt x="17822" y="4215"/>
                </a:cubicBezTo>
                <a:cubicBezTo>
                  <a:pt x="17828" y="4200"/>
                  <a:pt x="17821" y="4194"/>
                  <a:pt x="17809" y="4198"/>
                </a:cubicBezTo>
                <a:cubicBezTo>
                  <a:pt x="17795" y="4203"/>
                  <a:pt x="17787" y="4180"/>
                  <a:pt x="17788" y="4141"/>
                </a:cubicBezTo>
                <a:cubicBezTo>
                  <a:pt x="17789" y="4071"/>
                  <a:pt x="17749" y="4053"/>
                  <a:pt x="17715" y="4111"/>
                </a:cubicBezTo>
                <a:cubicBezTo>
                  <a:pt x="17699" y="4138"/>
                  <a:pt x="17687" y="4141"/>
                  <a:pt x="17663" y="4115"/>
                </a:cubicBezTo>
                <a:cubicBezTo>
                  <a:pt x="17637" y="4089"/>
                  <a:pt x="17618" y="4090"/>
                  <a:pt x="17566" y="4133"/>
                </a:cubicBezTo>
                <a:lnTo>
                  <a:pt x="17501" y="4185"/>
                </a:lnTo>
                <a:lnTo>
                  <a:pt x="17467" y="4115"/>
                </a:lnTo>
                <a:lnTo>
                  <a:pt x="17433" y="4046"/>
                </a:lnTo>
                <a:lnTo>
                  <a:pt x="17373" y="4115"/>
                </a:lnTo>
                <a:cubicBezTo>
                  <a:pt x="17322" y="4173"/>
                  <a:pt x="17291" y="4184"/>
                  <a:pt x="17188" y="4185"/>
                </a:cubicBezTo>
                <a:cubicBezTo>
                  <a:pt x="17119" y="4185"/>
                  <a:pt x="17055" y="4174"/>
                  <a:pt x="17044" y="4159"/>
                </a:cubicBezTo>
                <a:cubicBezTo>
                  <a:pt x="17030" y="4140"/>
                  <a:pt x="17020" y="4153"/>
                  <a:pt x="17013" y="4198"/>
                </a:cubicBezTo>
                <a:cubicBezTo>
                  <a:pt x="17003" y="4261"/>
                  <a:pt x="17004" y="4261"/>
                  <a:pt x="16958" y="4172"/>
                </a:cubicBezTo>
                <a:cubicBezTo>
                  <a:pt x="16917" y="4093"/>
                  <a:pt x="16898" y="4078"/>
                  <a:pt x="16817" y="4072"/>
                </a:cubicBezTo>
                <a:cubicBezTo>
                  <a:pt x="16732" y="4065"/>
                  <a:pt x="16723" y="4058"/>
                  <a:pt x="16718" y="3993"/>
                </a:cubicBezTo>
                <a:cubicBezTo>
                  <a:pt x="16715" y="3955"/>
                  <a:pt x="16706" y="3907"/>
                  <a:pt x="16697" y="3889"/>
                </a:cubicBezTo>
                <a:cubicBezTo>
                  <a:pt x="16687" y="3868"/>
                  <a:pt x="16686" y="3853"/>
                  <a:pt x="16697" y="3841"/>
                </a:cubicBezTo>
                <a:cubicBezTo>
                  <a:pt x="16707" y="3831"/>
                  <a:pt x="16715" y="3792"/>
                  <a:pt x="16715" y="3754"/>
                </a:cubicBezTo>
                <a:cubicBezTo>
                  <a:pt x="16715" y="3690"/>
                  <a:pt x="16709" y="3684"/>
                  <a:pt x="16632" y="3684"/>
                </a:cubicBezTo>
                <a:cubicBezTo>
                  <a:pt x="16586" y="3684"/>
                  <a:pt x="16544" y="3669"/>
                  <a:pt x="16538" y="3654"/>
                </a:cubicBezTo>
                <a:cubicBezTo>
                  <a:pt x="16522" y="3610"/>
                  <a:pt x="16450" y="3623"/>
                  <a:pt x="16439" y="3671"/>
                </a:cubicBezTo>
                <a:cubicBezTo>
                  <a:pt x="16432" y="3702"/>
                  <a:pt x="16415" y="3709"/>
                  <a:pt x="16376" y="3697"/>
                </a:cubicBezTo>
                <a:cubicBezTo>
                  <a:pt x="16347" y="3689"/>
                  <a:pt x="16313" y="3673"/>
                  <a:pt x="16303" y="3662"/>
                </a:cubicBezTo>
                <a:cubicBezTo>
                  <a:pt x="16293" y="3651"/>
                  <a:pt x="16263" y="3641"/>
                  <a:pt x="16235" y="3641"/>
                </a:cubicBezTo>
                <a:cubicBezTo>
                  <a:pt x="16189" y="3640"/>
                  <a:pt x="16186" y="3629"/>
                  <a:pt x="16183" y="3540"/>
                </a:cubicBezTo>
                <a:cubicBezTo>
                  <a:pt x="16182" y="3487"/>
                  <a:pt x="16179" y="3424"/>
                  <a:pt x="16178" y="3397"/>
                </a:cubicBezTo>
                <a:cubicBezTo>
                  <a:pt x="16176" y="3340"/>
                  <a:pt x="16125" y="3329"/>
                  <a:pt x="16094" y="3379"/>
                </a:cubicBezTo>
                <a:cubicBezTo>
                  <a:pt x="16079" y="3405"/>
                  <a:pt x="16069" y="3407"/>
                  <a:pt x="16055" y="3384"/>
                </a:cubicBezTo>
                <a:cubicBezTo>
                  <a:pt x="16026" y="3335"/>
                  <a:pt x="16051" y="3267"/>
                  <a:pt x="16102" y="3257"/>
                </a:cubicBezTo>
                <a:cubicBezTo>
                  <a:pt x="16145" y="3249"/>
                  <a:pt x="16147" y="3244"/>
                  <a:pt x="16120" y="3201"/>
                </a:cubicBezTo>
                <a:cubicBezTo>
                  <a:pt x="16092" y="3153"/>
                  <a:pt x="16037" y="3160"/>
                  <a:pt x="15995" y="3214"/>
                </a:cubicBezTo>
                <a:cubicBezTo>
                  <a:pt x="15981" y="3232"/>
                  <a:pt x="15967" y="3228"/>
                  <a:pt x="15953" y="3210"/>
                </a:cubicBezTo>
                <a:cubicBezTo>
                  <a:pt x="15917" y="3160"/>
                  <a:pt x="15848" y="3163"/>
                  <a:pt x="15805" y="3214"/>
                </a:cubicBezTo>
                <a:cubicBezTo>
                  <a:pt x="15767" y="3257"/>
                  <a:pt x="15761" y="3256"/>
                  <a:pt x="15745" y="3218"/>
                </a:cubicBezTo>
                <a:cubicBezTo>
                  <a:pt x="15734" y="3195"/>
                  <a:pt x="15713" y="3175"/>
                  <a:pt x="15698" y="3175"/>
                </a:cubicBezTo>
                <a:cubicBezTo>
                  <a:pt x="15676" y="3175"/>
                  <a:pt x="15622" y="3069"/>
                  <a:pt x="15632" y="3044"/>
                </a:cubicBezTo>
                <a:cubicBezTo>
                  <a:pt x="15643" y="3018"/>
                  <a:pt x="15633" y="2977"/>
                  <a:pt x="15619" y="2992"/>
                </a:cubicBezTo>
                <a:cubicBezTo>
                  <a:pt x="15610" y="3001"/>
                  <a:pt x="15607" y="3022"/>
                  <a:pt x="15612" y="3035"/>
                </a:cubicBezTo>
                <a:cubicBezTo>
                  <a:pt x="15633" y="3092"/>
                  <a:pt x="15581" y="3090"/>
                  <a:pt x="15533" y="3031"/>
                </a:cubicBezTo>
                <a:cubicBezTo>
                  <a:pt x="15488" y="2975"/>
                  <a:pt x="15487" y="2963"/>
                  <a:pt x="15510" y="2935"/>
                </a:cubicBezTo>
                <a:cubicBezTo>
                  <a:pt x="15533" y="2907"/>
                  <a:pt x="15532" y="2901"/>
                  <a:pt x="15499" y="2887"/>
                </a:cubicBezTo>
                <a:cubicBezTo>
                  <a:pt x="15469" y="2874"/>
                  <a:pt x="15466" y="2862"/>
                  <a:pt x="15484" y="2826"/>
                </a:cubicBezTo>
                <a:cubicBezTo>
                  <a:pt x="15495" y="2803"/>
                  <a:pt x="15499" y="2771"/>
                  <a:pt x="15492" y="2752"/>
                </a:cubicBezTo>
                <a:cubicBezTo>
                  <a:pt x="15483" y="2729"/>
                  <a:pt x="15475" y="2736"/>
                  <a:pt x="15465" y="2778"/>
                </a:cubicBezTo>
                <a:cubicBezTo>
                  <a:pt x="15449" y="2852"/>
                  <a:pt x="15373" y="2848"/>
                  <a:pt x="15377" y="2774"/>
                </a:cubicBezTo>
                <a:cubicBezTo>
                  <a:pt x="15379" y="2721"/>
                  <a:pt x="15348" y="2714"/>
                  <a:pt x="15319" y="2761"/>
                </a:cubicBezTo>
                <a:cubicBezTo>
                  <a:pt x="15305" y="2784"/>
                  <a:pt x="15293" y="2783"/>
                  <a:pt x="15278" y="2761"/>
                </a:cubicBezTo>
                <a:cubicBezTo>
                  <a:pt x="15266" y="2744"/>
                  <a:pt x="15233" y="2736"/>
                  <a:pt x="15202" y="2739"/>
                </a:cubicBezTo>
                <a:cubicBezTo>
                  <a:pt x="15123" y="2748"/>
                  <a:pt x="15087" y="2698"/>
                  <a:pt x="15092" y="2578"/>
                </a:cubicBezTo>
                <a:cubicBezTo>
                  <a:pt x="15095" y="2523"/>
                  <a:pt x="15090" y="2469"/>
                  <a:pt x="15082" y="2460"/>
                </a:cubicBezTo>
                <a:cubicBezTo>
                  <a:pt x="15074" y="2452"/>
                  <a:pt x="15070" y="2407"/>
                  <a:pt x="15071" y="2360"/>
                </a:cubicBezTo>
                <a:cubicBezTo>
                  <a:pt x="15075" y="2267"/>
                  <a:pt x="15062" y="2259"/>
                  <a:pt x="15011" y="2312"/>
                </a:cubicBezTo>
                <a:cubicBezTo>
                  <a:pt x="14985" y="2340"/>
                  <a:pt x="14970" y="2340"/>
                  <a:pt x="14944" y="2312"/>
                </a:cubicBezTo>
                <a:cubicBezTo>
                  <a:pt x="14901" y="2268"/>
                  <a:pt x="14853" y="2268"/>
                  <a:pt x="14811" y="2312"/>
                </a:cubicBezTo>
                <a:cubicBezTo>
                  <a:pt x="14784" y="2340"/>
                  <a:pt x="14768" y="2338"/>
                  <a:pt x="14740" y="2308"/>
                </a:cubicBezTo>
                <a:cubicBezTo>
                  <a:pt x="14710" y="2277"/>
                  <a:pt x="14703" y="2281"/>
                  <a:pt x="14685" y="2321"/>
                </a:cubicBezTo>
                <a:cubicBezTo>
                  <a:pt x="14667" y="2364"/>
                  <a:pt x="14661" y="2362"/>
                  <a:pt x="14641" y="2321"/>
                </a:cubicBezTo>
                <a:cubicBezTo>
                  <a:pt x="14629" y="2297"/>
                  <a:pt x="14614" y="2278"/>
                  <a:pt x="14604" y="2278"/>
                </a:cubicBezTo>
                <a:cubicBezTo>
                  <a:pt x="14595" y="2278"/>
                  <a:pt x="14595" y="2293"/>
                  <a:pt x="14607" y="2317"/>
                </a:cubicBezTo>
                <a:cubicBezTo>
                  <a:pt x="14636" y="2374"/>
                  <a:pt x="14585" y="2408"/>
                  <a:pt x="14534" y="2365"/>
                </a:cubicBezTo>
                <a:cubicBezTo>
                  <a:pt x="14514" y="2347"/>
                  <a:pt x="14482" y="2335"/>
                  <a:pt x="14463" y="2339"/>
                </a:cubicBezTo>
                <a:cubicBezTo>
                  <a:pt x="14442" y="2343"/>
                  <a:pt x="14432" y="2333"/>
                  <a:pt x="14435" y="2308"/>
                </a:cubicBezTo>
                <a:cubicBezTo>
                  <a:pt x="14439" y="2278"/>
                  <a:pt x="14424" y="2270"/>
                  <a:pt x="14372" y="2282"/>
                </a:cubicBezTo>
                <a:cubicBezTo>
                  <a:pt x="14308" y="2296"/>
                  <a:pt x="14255" y="2256"/>
                  <a:pt x="14281" y="2212"/>
                </a:cubicBezTo>
                <a:cubicBezTo>
                  <a:pt x="14304" y="2173"/>
                  <a:pt x="14298" y="1967"/>
                  <a:pt x="14273" y="1951"/>
                </a:cubicBezTo>
                <a:cubicBezTo>
                  <a:pt x="14253" y="1938"/>
                  <a:pt x="14253" y="1929"/>
                  <a:pt x="14270" y="1894"/>
                </a:cubicBezTo>
                <a:cubicBezTo>
                  <a:pt x="14297" y="1842"/>
                  <a:pt x="14292" y="1833"/>
                  <a:pt x="14229" y="1820"/>
                </a:cubicBezTo>
                <a:cubicBezTo>
                  <a:pt x="14187" y="1812"/>
                  <a:pt x="14177" y="1822"/>
                  <a:pt x="14176" y="1868"/>
                </a:cubicBezTo>
                <a:cubicBezTo>
                  <a:pt x="14176" y="1909"/>
                  <a:pt x="14165" y="1927"/>
                  <a:pt x="14129" y="1934"/>
                </a:cubicBezTo>
                <a:cubicBezTo>
                  <a:pt x="14103" y="1939"/>
                  <a:pt x="14072" y="1928"/>
                  <a:pt x="14062" y="1912"/>
                </a:cubicBezTo>
                <a:cubicBezTo>
                  <a:pt x="14052" y="1895"/>
                  <a:pt x="14024" y="1881"/>
                  <a:pt x="13999" y="1881"/>
                </a:cubicBezTo>
                <a:cubicBezTo>
                  <a:pt x="13974" y="1881"/>
                  <a:pt x="13931" y="1865"/>
                  <a:pt x="13905" y="1842"/>
                </a:cubicBezTo>
                <a:cubicBezTo>
                  <a:pt x="13862" y="1805"/>
                  <a:pt x="13855" y="1804"/>
                  <a:pt x="13827" y="1846"/>
                </a:cubicBezTo>
                <a:cubicBezTo>
                  <a:pt x="13802" y="1884"/>
                  <a:pt x="13790" y="1886"/>
                  <a:pt x="13764" y="1860"/>
                </a:cubicBezTo>
                <a:cubicBezTo>
                  <a:pt x="13744" y="1838"/>
                  <a:pt x="13729" y="1838"/>
                  <a:pt x="13722" y="1855"/>
                </a:cubicBezTo>
                <a:cubicBezTo>
                  <a:pt x="13709" y="1891"/>
                  <a:pt x="13634" y="1891"/>
                  <a:pt x="13621" y="1855"/>
                </a:cubicBezTo>
                <a:cubicBezTo>
                  <a:pt x="13615" y="1840"/>
                  <a:pt x="13583" y="1825"/>
                  <a:pt x="13548" y="1825"/>
                </a:cubicBezTo>
                <a:cubicBezTo>
                  <a:pt x="13476" y="1825"/>
                  <a:pt x="13397" y="1721"/>
                  <a:pt x="13415" y="1646"/>
                </a:cubicBezTo>
                <a:cubicBezTo>
                  <a:pt x="13420" y="1621"/>
                  <a:pt x="13416" y="1603"/>
                  <a:pt x="13404" y="1607"/>
                </a:cubicBezTo>
                <a:cubicBezTo>
                  <a:pt x="13359" y="1622"/>
                  <a:pt x="13386" y="1505"/>
                  <a:pt x="13438" y="1459"/>
                </a:cubicBezTo>
                <a:cubicBezTo>
                  <a:pt x="13468" y="1432"/>
                  <a:pt x="13488" y="1403"/>
                  <a:pt x="13482" y="1394"/>
                </a:cubicBezTo>
                <a:cubicBezTo>
                  <a:pt x="13477" y="1384"/>
                  <a:pt x="13461" y="1389"/>
                  <a:pt x="13448" y="1407"/>
                </a:cubicBezTo>
                <a:cubicBezTo>
                  <a:pt x="13433" y="1428"/>
                  <a:pt x="13421" y="1430"/>
                  <a:pt x="13407" y="1411"/>
                </a:cubicBezTo>
                <a:cubicBezTo>
                  <a:pt x="13381" y="1377"/>
                  <a:pt x="13141" y="1315"/>
                  <a:pt x="13120" y="1337"/>
                </a:cubicBezTo>
                <a:cubicBezTo>
                  <a:pt x="13100" y="1357"/>
                  <a:pt x="13038" y="1264"/>
                  <a:pt x="13049" y="1232"/>
                </a:cubicBezTo>
                <a:cubicBezTo>
                  <a:pt x="13054" y="1219"/>
                  <a:pt x="13044" y="1206"/>
                  <a:pt x="13028" y="1206"/>
                </a:cubicBezTo>
                <a:cubicBezTo>
                  <a:pt x="13012" y="1206"/>
                  <a:pt x="12987" y="1186"/>
                  <a:pt x="12971" y="1163"/>
                </a:cubicBezTo>
                <a:cubicBezTo>
                  <a:pt x="12949" y="1129"/>
                  <a:pt x="12932" y="1127"/>
                  <a:pt x="12895" y="1150"/>
                </a:cubicBezTo>
                <a:cubicBezTo>
                  <a:pt x="12854" y="1176"/>
                  <a:pt x="12845" y="1168"/>
                  <a:pt x="12799" y="1093"/>
                </a:cubicBezTo>
                <a:cubicBezTo>
                  <a:pt x="12770" y="1046"/>
                  <a:pt x="12753" y="1008"/>
                  <a:pt x="12762" y="1006"/>
                </a:cubicBezTo>
                <a:cubicBezTo>
                  <a:pt x="12771" y="1004"/>
                  <a:pt x="12754" y="994"/>
                  <a:pt x="12726" y="984"/>
                </a:cubicBezTo>
                <a:cubicBezTo>
                  <a:pt x="12691" y="971"/>
                  <a:pt x="12671" y="978"/>
                  <a:pt x="12658" y="1006"/>
                </a:cubicBezTo>
                <a:cubicBezTo>
                  <a:pt x="12647" y="1030"/>
                  <a:pt x="12626" y="1039"/>
                  <a:pt x="12608" y="1028"/>
                </a:cubicBezTo>
                <a:cubicBezTo>
                  <a:pt x="12583" y="1011"/>
                  <a:pt x="12583" y="1003"/>
                  <a:pt x="12603" y="962"/>
                </a:cubicBezTo>
                <a:cubicBezTo>
                  <a:pt x="12623" y="921"/>
                  <a:pt x="12620" y="916"/>
                  <a:pt x="12595" y="932"/>
                </a:cubicBezTo>
                <a:cubicBezTo>
                  <a:pt x="12579" y="942"/>
                  <a:pt x="12562" y="936"/>
                  <a:pt x="12556" y="919"/>
                </a:cubicBezTo>
                <a:cubicBezTo>
                  <a:pt x="12549" y="899"/>
                  <a:pt x="12540" y="906"/>
                  <a:pt x="12530" y="936"/>
                </a:cubicBezTo>
                <a:cubicBezTo>
                  <a:pt x="12517" y="975"/>
                  <a:pt x="12509" y="978"/>
                  <a:pt x="12488" y="949"/>
                </a:cubicBezTo>
                <a:cubicBezTo>
                  <a:pt x="12472" y="927"/>
                  <a:pt x="12420" y="915"/>
                  <a:pt x="12350" y="919"/>
                </a:cubicBezTo>
                <a:cubicBezTo>
                  <a:pt x="12184" y="927"/>
                  <a:pt x="12141" y="900"/>
                  <a:pt x="12133" y="784"/>
                </a:cubicBezTo>
                <a:cubicBezTo>
                  <a:pt x="12130" y="732"/>
                  <a:pt x="12119" y="676"/>
                  <a:pt x="12110" y="658"/>
                </a:cubicBezTo>
                <a:cubicBezTo>
                  <a:pt x="12101" y="639"/>
                  <a:pt x="12099" y="619"/>
                  <a:pt x="12105" y="610"/>
                </a:cubicBezTo>
                <a:cubicBezTo>
                  <a:pt x="12123" y="579"/>
                  <a:pt x="12076" y="468"/>
                  <a:pt x="12055" y="492"/>
                </a:cubicBezTo>
                <a:cubicBezTo>
                  <a:pt x="12033" y="518"/>
                  <a:pt x="11996" y="519"/>
                  <a:pt x="11959" y="492"/>
                </a:cubicBezTo>
                <a:cubicBezTo>
                  <a:pt x="11945" y="482"/>
                  <a:pt x="11846" y="479"/>
                  <a:pt x="11737" y="483"/>
                </a:cubicBezTo>
                <a:cubicBezTo>
                  <a:pt x="11628" y="488"/>
                  <a:pt x="11533" y="483"/>
                  <a:pt x="11525" y="470"/>
                </a:cubicBezTo>
                <a:cubicBezTo>
                  <a:pt x="11518" y="458"/>
                  <a:pt x="11346" y="444"/>
                  <a:pt x="11142" y="440"/>
                </a:cubicBezTo>
                <a:lnTo>
                  <a:pt x="10771" y="431"/>
                </a:lnTo>
                <a:lnTo>
                  <a:pt x="10777" y="348"/>
                </a:lnTo>
                <a:cubicBezTo>
                  <a:pt x="10782" y="267"/>
                  <a:pt x="10780" y="267"/>
                  <a:pt x="10737" y="314"/>
                </a:cubicBezTo>
                <a:cubicBezTo>
                  <a:pt x="10706" y="348"/>
                  <a:pt x="10668" y="360"/>
                  <a:pt x="10591" y="353"/>
                </a:cubicBezTo>
                <a:cubicBezTo>
                  <a:pt x="10475" y="342"/>
                  <a:pt x="10447" y="298"/>
                  <a:pt x="10521" y="244"/>
                </a:cubicBezTo>
                <a:cubicBezTo>
                  <a:pt x="10547" y="225"/>
                  <a:pt x="10573" y="196"/>
                  <a:pt x="10578" y="183"/>
                </a:cubicBezTo>
                <a:cubicBezTo>
                  <a:pt x="10584" y="170"/>
                  <a:pt x="10606" y="145"/>
                  <a:pt x="10628" y="126"/>
                </a:cubicBezTo>
                <a:cubicBezTo>
                  <a:pt x="10650" y="108"/>
                  <a:pt x="10672" y="70"/>
                  <a:pt x="10675" y="44"/>
                </a:cubicBezTo>
                <a:cubicBezTo>
                  <a:pt x="10678" y="18"/>
                  <a:pt x="10380" y="6"/>
                  <a:pt x="9477" y="0"/>
                </a:cubicBezTo>
                <a:close/>
                <a:moveTo>
                  <a:pt x="6228" y="941"/>
                </a:moveTo>
                <a:cubicBezTo>
                  <a:pt x="6227" y="947"/>
                  <a:pt x="6226" y="960"/>
                  <a:pt x="6226" y="980"/>
                </a:cubicBezTo>
                <a:cubicBezTo>
                  <a:pt x="6226" y="1019"/>
                  <a:pt x="6232" y="1034"/>
                  <a:pt x="6236" y="1015"/>
                </a:cubicBezTo>
                <a:cubicBezTo>
                  <a:pt x="6241" y="995"/>
                  <a:pt x="6241" y="964"/>
                  <a:pt x="6236" y="945"/>
                </a:cubicBezTo>
                <a:cubicBezTo>
                  <a:pt x="6234" y="935"/>
                  <a:pt x="6230" y="934"/>
                  <a:pt x="6228" y="941"/>
                </a:cubicBezTo>
                <a:close/>
                <a:moveTo>
                  <a:pt x="13180" y="984"/>
                </a:moveTo>
                <a:cubicBezTo>
                  <a:pt x="13159" y="983"/>
                  <a:pt x="13138" y="995"/>
                  <a:pt x="13133" y="1010"/>
                </a:cubicBezTo>
                <a:cubicBezTo>
                  <a:pt x="13120" y="1044"/>
                  <a:pt x="13136" y="1044"/>
                  <a:pt x="13182" y="1010"/>
                </a:cubicBezTo>
                <a:cubicBezTo>
                  <a:pt x="13215" y="987"/>
                  <a:pt x="13215" y="986"/>
                  <a:pt x="13180" y="984"/>
                </a:cubicBezTo>
                <a:close/>
                <a:moveTo>
                  <a:pt x="12859" y="993"/>
                </a:moveTo>
                <a:cubicBezTo>
                  <a:pt x="12856" y="995"/>
                  <a:pt x="12854" y="998"/>
                  <a:pt x="12854" y="1006"/>
                </a:cubicBezTo>
                <a:cubicBezTo>
                  <a:pt x="12854" y="1022"/>
                  <a:pt x="12860" y="1036"/>
                  <a:pt x="12869" y="1036"/>
                </a:cubicBezTo>
                <a:cubicBezTo>
                  <a:pt x="12878" y="1036"/>
                  <a:pt x="12887" y="1030"/>
                  <a:pt x="12887" y="1023"/>
                </a:cubicBezTo>
                <a:cubicBezTo>
                  <a:pt x="12887" y="1017"/>
                  <a:pt x="12878" y="1002"/>
                  <a:pt x="12869" y="993"/>
                </a:cubicBezTo>
                <a:cubicBezTo>
                  <a:pt x="12865" y="988"/>
                  <a:pt x="12862" y="991"/>
                  <a:pt x="12859" y="993"/>
                </a:cubicBezTo>
                <a:close/>
                <a:moveTo>
                  <a:pt x="13169" y="1102"/>
                </a:moveTo>
                <a:cubicBezTo>
                  <a:pt x="13156" y="1111"/>
                  <a:pt x="13160" y="1118"/>
                  <a:pt x="13180" y="1119"/>
                </a:cubicBezTo>
                <a:cubicBezTo>
                  <a:pt x="13197" y="1120"/>
                  <a:pt x="13209" y="1115"/>
                  <a:pt x="13203" y="1106"/>
                </a:cubicBezTo>
                <a:cubicBezTo>
                  <a:pt x="13198" y="1097"/>
                  <a:pt x="13181" y="1094"/>
                  <a:pt x="13169" y="1102"/>
                </a:cubicBezTo>
                <a:close/>
                <a:moveTo>
                  <a:pt x="13182" y="1206"/>
                </a:moveTo>
                <a:cubicBezTo>
                  <a:pt x="13168" y="1206"/>
                  <a:pt x="13158" y="1217"/>
                  <a:pt x="13164" y="1232"/>
                </a:cubicBezTo>
                <a:cubicBezTo>
                  <a:pt x="13170" y="1248"/>
                  <a:pt x="13184" y="1263"/>
                  <a:pt x="13193" y="1263"/>
                </a:cubicBezTo>
                <a:cubicBezTo>
                  <a:pt x="13201" y="1263"/>
                  <a:pt x="13208" y="1248"/>
                  <a:pt x="13208" y="1232"/>
                </a:cubicBezTo>
                <a:cubicBezTo>
                  <a:pt x="13208" y="1217"/>
                  <a:pt x="13197" y="1206"/>
                  <a:pt x="13182" y="1206"/>
                </a:cubicBezTo>
                <a:close/>
                <a:moveTo>
                  <a:pt x="5954" y="1346"/>
                </a:moveTo>
                <a:cubicBezTo>
                  <a:pt x="5945" y="1346"/>
                  <a:pt x="5936" y="1361"/>
                  <a:pt x="5936" y="1376"/>
                </a:cubicBezTo>
                <a:cubicBezTo>
                  <a:pt x="5936" y="1392"/>
                  <a:pt x="5940" y="1402"/>
                  <a:pt x="5944" y="1402"/>
                </a:cubicBezTo>
                <a:cubicBezTo>
                  <a:pt x="5948" y="1402"/>
                  <a:pt x="5957" y="1392"/>
                  <a:pt x="5962" y="1376"/>
                </a:cubicBezTo>
                <a:cubicBezTo>
                  <a:pt x="5968" y="1361"/>
                  <a:pt x="5964" y="1346"/>
                  <a:pt x="5954" y="1346"/>
                </a:cubicBezTo>
                <a:close/>
                <a:moveTo>
                  <a:pt x="13488" y="1629"/>
                </a:moveTo>
                <a:cubicBezTo>
                  <a:pt x="13484" y="1629"/>
                  <a:pt x="13475" y="1639"/>
                  <a:pt x="13469" y="1655"/>
                </a:cubicBezTo>
                <a:cubicBezTo>
                  <a:pt x="13464" y="1670"/>
                  <a:pt x="13467" y="1685"/>
                  <a:pt x="13477" y="1685"/>
                </a:cubicBezTo>
                <a:cubicBezTo>
                  <a:pt x="13487" y="1685"/>
                  <a:pt x="13495" y="1670"/>
                  <a:pt x="13495" y="1655"/>
                </a:cubicBezTo>
                <a:cubicBezTo>
                  <a:pt x="13495" y="1639"/>
                  <a:pt x="13492" y="1629"/>
                  <a:pt x="13488" y="1629"/>
                </a:cubicBezTo>
                <a:close/>
                <a:moveTo>
                  <a:pt x="15609" y="2874"/>
                </a:moveTo>
                <a:cubicBezTo>
                  <a:pt x="15606" y="2873"/>
                  <a:pt x="15604" y="2874"/>
                  <a:pt x="15604" y="2883"/>
                </a:cubicBezTo>
                <a:cubicBezTo>
                  <a:pt x="15604" y="2899"/>
                  <a:pt x="15608" y="2925"/>
                  <a:pt x="15614" y="2935"/>
                </a:cubicBezTo>
                <a:cubicBezTo>
                  <a:pt x="15620" y="2945"/>
                  <a:pt x="15628" y="2943"/>
                  <a:pt x="15632" y="2935"/>
                </a:cubicBezTo>
                <a:cubicBezTo>
                  <a:pt x="15637" y="2927"/>
                  <a:pt x="15633" y="2906"/>
                  <a:pt x="15622" y="2887"/>
                </a:cubicBezTo>
                <a:cubicBezTo>
                  <a:pt x="15616" y="2877"/>
                  <a:pt x="15612" y="2875"/>
                  <a:pt x="15609" y="2874"/>
                </a:cubicBezTo>
                <a:close/>
                <a:moveTo>
                  <a:pt x="4491" y="3797"/>
                </a:moveTo>
                <a:cubicBezTo>
                  <a:pt x="4473" y="3797"/>
                  <a:pt x="4436" y="3855"/>
                  <a:pt x="4436" y="3885"/>
                </a:cubicBezTo>
                <a:cubicBezTo>
                  <a:pt x="4436" y="3897"/>
                  <a:pt x="4451" y="3895"/>
                  <a:pt x="4470" y="3876"/>
                </a:cubicBezTo>
                <a:cubicBezTo>
                  <a:pt x="4504" y="3840"/>
                  <a:pt x="4516" y="3797"/>
                  <a:pt x="4491" y="3797"/>
                </a:cubicBezTo>
                <a:close/>
                <a:moveTo>
                  <a:pt x="13605" y="5923"/>
                </a:moveTo>
                <a:cubicBezTo>
                  <a:pt x="13633" y="5917"/>
                  <a:pt x="13684" y="5937"/>
                  <a:pt x="13709" y="5970"/>
                </a:cubicBezTo>
                <a:cubicBezTo>
                  <a:pt x="13720" y="5985"/>
                  <a:pt x="13754" y="5993"/>
                  <a:pt x="13785" y="5988"/>
                </a:cubicBezTo>
                <a:cubicBezTo>
                  <a:pt x="13832" y="5980"/>
                  <a:pt x="13841" y="5988"/>
                  <a:pt x="13845" y="6040"/>
                </a:cubicBezTo>
                <a:cubicBezTo>
                  <a:pt x="13848" y="6079"/>
                  <a:pt x="13838" y="6113"/>
                  <a:pt x="13816" y="6136"/>
                </a:cubicBezTo>
                <a:cubicBezTo>
                  <a:pt x="13797" y="6156"/>
                  <a:pt x="13780" y="6188"/>
                  <a:pt x="13780" y="6206"/>
                </a:cubicBezTo>
                <a:cubicBezTo>
                  <a:pt x="13780" y="6251"/>
                  <a:pt x="13867" y="6222"/>
                  <a:pt x="13908" y="6162"/>
                </a:cubicBezTo>
                <a:cubicBezTo>
                  <a:pt x="13959" y="6088"/>
                  <a:pt x="14032" y="6075"/>
                  <a:pt x="14051" y="6136"/>
                </a:cubicBezTo>
                <a:cubicBezTo>
                  <a:pt x="14075" y="6211"/>
                  <a:pt x="14168" y="6281"/>
                  <a:pt x="14195" y="6245"/>
                </a:cubicBezTo>
                <a:cubicBezTo>
                  <a:pt x="14210" y="6224"/>
                  <a:pt x="14220" y="6223"/>
                  <a:pt x="14229" y="6245"/>
                </a:cubicBezTo>
                <a:cubicBezTo>
                  <a:pt x="14235" y="6263"/>
                  <a:pt x="14277" y="6275"/>
                  <a:pt x="14328" y="6271"/>
                </a:cubicBezTo>
                <a:cubicBezTo>
                  <a:pt x="14376" y="6267"/>
                  <a:pt x="14427" y="6275"/>
                  <a:pt x="14440" y="6288"/>
                </a:cubicBezTo>
                <a:cubicBezTo>
                  <a:pt x="14453" y="6302"/>
                  <a:pt x="14488" y="6314"/>
                  <a:pt x="14516" y="6315"/>
                </a:cubicBezTo>
                <a:cubicBezTo>
                  <a:pt x="14562" y="6315"/>
                  <a:pt x="14565" y="6326"/>
                  <a:pt x="14578" y="6450"/>
                </a:cubicBezTo>
                <a:cubicBezTo>
                  <a:pt x="14594" y="6589"/>
                  <a:pt x="14612" y="6612"/>
                  <a:pt x="14657" y="6545"/>
                </a:cubicBezTo>
                <a:cubicBezTo>
                  <a:pt x="14690" y="6496"/>
                  <a:pt x="14789" y="6475"/>
                  <a:pt x="14805" y="6515"/>
                </a:cubicBezTo>
                <a:cubicBezTo>
                  <a:pt x="14812" y="6531"/>
                  <a:pt x="14833" y="6552"/>
                  <a:pt x="14850" y="6563"/>
                </a:cubicBezTo>
                <a:cubicBezTo>
                  <a:pt x="14888" y="6586"/>
                  <a:pt x="14877" y="6658"/>
                  <a:pt x="14837" y="6645"/>
                </a:cubicBezTo>
                <a:cubicBezTo>
                  <a:pt x="14818" y="6640"/>
                  <a:pt x="14809" y="6649"/>
                  <a:pt x="14813" y="6672"/>
                </a:cubicBezTo>
                <a:cubicBezTo>
                  <a:pt x="14817" y="6693"/>
                  <a:pt x="14857" y="6716"/>
                  <a:pt x="14904" y="6724"/>
                </a:cubicBezTo>
                <a:cubicBezTo>
                  <a:pt x="14969" y="6735"/>
                  <a:pt x="14994" y="6727"/>
                  <a:pt x="15017" y="6689"/>
                </a:cubicBezTo>
                <a:cubicBezTo>
                  <a:pt x="15054" y="6626"/>
                  <a:pt x="15066" y="6625"/>
                  <a:pt x="15121" y="6698"/>
                </a:cubicBezTo>
                <a:cubicBezTo>
                  <a:pt x="15167" y="6758"/>
                  <a:pt x="15176" y="6886"/>
                  <a:pt x="15134" y="6872"/>
                </a:cubicBezTo>
                <a:cubicBezTo>
                  <a:pt x="15102" y="6861"/>
                  <a:pt x="15109" y="6911"/>
                  <a:pt x="15142" y="6933"/>
                </a:cubicBezTo>
                <a:cubicBezTo>
                  <a:pt x="15170" y="6951"/>
                  <a:pt x="15170" y="6955"/>
                  <a:pt x="15142" y="6990"/>
                </a:cubicBezTo>
                <a:cubicBezTo>
                  <a:pt x="15114" y="7024"/>
                  <a:pt x="15114" y="7029"/>
                  <a:pt x="15150" y="7046"/>
                </a:cubicBezTo>
                <a:cubicBezTo>
                  <a:pt x="15186" y="7063"/>
                  <a:pt x="15188" y="7063"/>
                  <a:pt x="15160" y="7098"/>
                </a:cubicBezTo>
                <a:cubicBezTo>
                  <a:pt x="15124" y="7145"/>
                  <a:pt x="15123" y="7172"/>
                  <a:pt x="15158" y="7172"/>
                </a:cubicBezTo>
                <a:cubicBezTo>
                  <a:pt x="15172" y="7172"/>
                  <a:pt x="15179" y="7161"/>
                  <a:pt x="15173" y="7146"/>
                </a:cubicBezTo>
                <a:cubicBezTo>
                  <a:pt x="15168" y="7132"/>
                  <a:pt x="15178" y="7106"/>
                  <a:pt x="15197" y="7090"/>
                </a:cubicBezTo>
                <a:cubicBezTo>
                  <a:pt x="15221" y="7068"/>
                  <a:pt x="15230" y="7035"/>
                  <a:pt x="15228" y="6968"/>
                </a:cubicBezTo>
                <a:cubicBezTo>
                  <a:pt x="15227" y="6916"/>
                  <a:pt x="15232" y="6860"/>
                  <a:pt x="15238" y="6841"/>
                </a:cubicBezTo>
                <a:cubicBezTo>
                  <a:pt x="15257" y="6792"/>
                  <a:pt x="15283" y="6830"/>
                  <a:pt x="15283" y="6907"/>
                </a:cubicBezTo>
                <a:cubicBezTo>
                  <a:pt x="15283" y="6946"/>
                  <a:pt x="15297" y="6989"/>
                  <a:pt x="15317" y="7007"/>
                </a:cubicBezTo>
                <a:cubicBezTo>
                  <a:pt x="15336" y="7024"/>
                  <a:pt x="15345" y="7046"/>
                  <a:pt x="15340" y="7059"/>
                </a:cubicBezTo>
                <a:cubicBezTo>
                  <a:pt x="15335" y="7073"/>
                  <a:pt x="15351" y="7093"/>
                  <a:pt x="15372" y="7103"/>
                </a:cubicBezTo>
                <a:cubicBezTo>
                  <a:pt x="15393" y="7113"/>
                  <a:pt x="15424" y="7134"/>
                  <a:pt x="15445" y="7151"/>
                </a:cubicBezTo>
                <a:cubicBezTo>
                  <a:pt x="15466" y="7168"/>
                  <a:pt x="15495" y="7172"/>
                  <a:pt x="15512" y="7159"/>
                </a:cubicBezTo>
                <a:cubicBezTo>
                  <a:pt x="15529" y="7147"/>
                  <a:pt x="15571" y="7135"/>
                  <a:pt x="15604" y="7133"/>
                </a:cubicBezTo>
                <a:cubicBezTo>
                  <a:pt x="15636" y="7131"/>
                  <a:pt x="15672" y="7120"/>
                  <a:pt x="15685" y="7107"/>
                </a:cubicBezTo>
                <a:cubicBezTo>
                  <a:pt x="15700" y="7091"/>
                  <a:pt x="15714" y="7097"/>
                  <a:pt x="15726" y="7125"/>
                </a:cubicBezTo>
                <a:cubicBezTo>
                  <a:pt x="15737" y="7148"/>
                  <a:pt x="15782" y="7175"/>
                  <a:pt x="15826" y="7185"/>
                </a:cubicBezTo>
                <a:cubicBezTo>
                  <a:pt x="15907" y="7206"/>
                  <a:pt x="15953" y="7262"/>
                  <a:pt x="15933" y="7316"/>
                </a:cubicBezTo>
                <a:cubicBezTo>
                  <a:pt x="15926" y="7333"/>
                  <a:pt x="15950" y="7396"/>
                  <a:pt x="15987" y="7455"/>
                </a:cubicBezTo>
                <a:cubicBezTo>
                  <a:pt x="16037" y="7535"/>
                  <a:pt x="16051" y="7572"/>
                  <a:pt x="16037" y="7595"/>
                </a:cubicBezTo>
                <a:cubicBezTo>
                  <a:pt x="16023" y="7618"/>
                  <a:pt x="16029" y="7625"/>
                  <a:pt x="16060" y="7625"/>
                </a:cubicBezTo>
                <a:cubicBezTo>
                  <a:pt x="16084" y="7625"/>
                  <a:pt x="16111" y="7611"/>
                  <a:pt x="16120" y="7595"/>
                </a:cubicBezTo>
                <a:cubicBezTo>
                  <a:pt x="16148" y="7549"/>
                  <a:pt x="16269" y="7574"/>
                  <a:pt x="16269" y="7625"/>
                </a:cubicBezTo>
                <a:cubicBezTo>
                  <a:pt x="16269" y="7649"/>
                  <a:pt x="16257" y="7667"/>
                  <a:pt x="16240" y="7665"/>
                </a:cubicBezTo>
                <a:cubicBezTo>
                  <a:pt x="16215" y="7661"/>
                  <a:pt x="16209" y="7687"/>
                  <a:pt x="16209" y="7826"/>
                </a:cubicBezTo>
                <a:cubicBezTo>
                  <a:pt x="16209" y="7916"/>
                  <a:pt x="16218" y="7995"/>
                  <a:pt x="16227" y="8004"/>
                </a:cubicBezTo>
                <a:cubicBezTo>
                  <a:pt x="16239" y="8016"/>
                  <a:pt x="16237" y="8041"/>
                  <a:pt x="16225" y="8078"/>
                </a:cubicBezTo>
                <a:cubicBezTo>
                  <a:pt x="16209" y="8126"/>
                  <a:pt x="16191" y="8135"/>
                  <a:pt x="16094" y="8130"/>
                </a:cubicBezTo>
                <a:cubicBezTo>
                  <a:pt x="15946" y="8124"/>
                  <a:pt x="15922" y="8129"/>
                  <a:pt x="15969" y="8161"/>
                </a:cubicBezTo>
                <a:cubicBezTo>
                  <a:pt x="16002" y="8183"/>
                  <a:pt x="16004" y="8194"/>
                  <a:pt x="15990" y="8257"/>
                </a:cubicBezTo>
                <a:cubicBezTo>
                  <a:pt x="15969" y="8351"/>
                  <a:pt x="15969" y="8348"/>
                  <a:pt x="16008" y="8366"/>
                </a:cubicBezTo>
                <a:cubicBezTo>
                  <a:pt x="16057" y="8387"/>
                  <a:pt x="16050" y="8494"/>
                  <a:pt x="15998" y="8527"/>
                </a:cubicBezTo>
                <a:cubicBezTo>
                  <a:pt x="15949" y="8558"/>
                  <a:pt x="15947" y="8577"/>
                  <a:pt x="15985" y="8623"/>
                </a:cubicBezTo>
                <a:cubicBezTo>
                  <a:pt x="16007" y="8650"/>
                  <a:pt x="16009" y="8669"/>
                  <a:pt x="15993" y="8718"/>
                </a:cubicBezTo>
                <a:cubicBezTo>
                  <a:pt x="15982" y="8752"/>
                  <a:pt x="15967" y="8779"/>
                  <a:pt x="15959" y="8779"/>
                </a:cubicBezTo>
                <a:cubicBezTo>
                  <a:pt x="15950" y="8779"/>
                  <a:pt x="15942" y="8828"/>
                  <a:pt x="15943" y="8888"/>
                </a:cubicBezTo>
                <a:cubicBezTo>
                  <a:pt x="15944" y="9056"/>
                  <a:pt x="15941" y="9060"/>
                  <a:pt x="15792" y="9028"/>
                </a:cubicBezTo>
                <a:cubicBezTo>
                  <a:pt x="15743" y="9017"/>
                  <a:pt x="15686" y="9038"/>
                  <a:pt x="15695" y="9062"/>
                </a:cubicBezTo>
                <a:cubicBezTo>
                  <a:pt x="15701" y="9079"/>
                  <a:pt x="15696" y="9109"/>
                  <a:pt x="15685" y="9132"/>
                </a:cubicBezTo>
                <a:cubicBezTo>
                  <a:pt x="15668" y="9165"/>
                  <a:pt x="15672" y="9184"/>
                  <a:pt x="15695" y="9228"/>
                </a:cubicBezTo>
                <a:cubicBezTo>
                  <a:pt x="15722" y="9278"/>
                  <a:pt x="15723" y="9288"/>
                  <a:pt x="15698" y="9372"/>
                </a:cubicBezTo>
                <a:cubicBezTo>
                  <a:pt x="15664" y="9485"/>
                  <a:pt x="15664" y="9525"/>
                  <a:pt x="15698" y="9611"/>
                </a:cubicBezTo>
                <a:cubicBezTo>
                  <a:pt x="15722" y="9672"/>
                  <a:pt x="15723" y="9679"/>
                  <a:pt x="15700" y="9694"/>
                </a:cubicBezTo>
                <a:cubicBezTo>
                  <a:pt x="15685" y="9704"/>
                  <a:pt x="15674" y="9749"/>
                  <a:pt x="15674" y="9807"/>
                </a:cubicBezTo>
                <a:cubicBezTo>
                  <a:pt x="15674" y="9934"/>
                  <a:pt x="15664" y="9953"/>
                  <a:pt x="15604" y="9946"/>
                </a:cubicBezTo>
                <a:cubicBezTo>
                  <a:pt x="15546" y="9940"/>
                  <a:pt x="15539" y="9953"/>
                  <a:pt x="15580" y="10003"/>
                </a:cubicBezTo>
                <a:cubicBezTo>
                  <a:pt x="15612" y="10042"/>
                  <a:pt x="15599" y="10144"/>
                  <a:pt x="15565" y="10125"/>
                </a:cubicBezTo>
                <a:cubicBezTo>
                  <a:pt x="15553" y="10119"/>
                  <a:pt x="15527" y="10069"/>
                  <a:pt x="15505" y="10016"/>
                </a:cubicBezTo>
                <a:cubicBezTo>
                  <a:pt x="15467" y="9925"/>
                  <a:pt x="15463" y="9923"/>
                  <a:pt x="15473" y="9994"/>
                </a:cubicBezTo>
                <a:cubicBezTo>
                  <a:pt x="15479" y="10037"/>
                  <a:pt x="15476" y="10080"/>
                  <a:pt x="15465" y="10090"/>
                </a:cubicBezTo>
                <a:cubicBezTo>
                  <a:pt x="15456" y="10100"/>
                  <a:pt x="15453" y="10126"/>
                  <a:pt x="15458" y="10147"/>
                </a:cubicBezTo>
                <a:cubicBezTo>
                  <a:pt x="15463" y="10168"/>
                  <a:pt x="15459" y="10194"/>
                  <a:pt x="15450" y="10203"/>
                </a:cubicBezTo>
                <a:cubicBezTo>
                  <a:pt x="15441" y="10213"/>
                  <a:pt x="15434" y="10231"/>
                  <a:pt x="15434" y="10247"/>
                </a:cubicBezTo>
                <a:cubicBezTo>
                  <a:pt x="15434" y="10262"/>
                  <a:pt x="15439" y="10268"/>
                  <a:pt x="15447" y="10260"/>
                </a:cubicBezTo>
                <a:cubicBezTo>
                  <a:pt x="15472" y="10234"/>
                  <a:pt x="15538" y="10328"/>
                  <a:pt x="15520" y="10365"/>
                </a:cubicBezTo>
                <a:cubicBezTo>
                  <a:pt x="15511" y="10383"/>
                  <a:pt x="15502" y="10441"/>
                  <a:pt x="15499" y="10495"/>
                </a:cubicBezTo>
                <a:cubicBezTo>
                  <a:pt x="15495" y="10570"/>
                  <a:pt x="15486" y="10594"/>
                  <a:pt x="15463" y="10591"/>
                </a:cubicBezTo>
                <a:cubicBezTo>
                  <a:pt x="15438" y="10588"/>
                  <a:pt x="15432" y="10603"/>
                  <a:pt x="15434" y="10687"/>
                </a:cubicBezTo>
                <a:cubicBezTo>
                  <a:pt x="15436" y="10743"/>
                  <a:pt x="15436" y="10806"/>
                  <a:pt x="15434" y="10822"/>
                </a:cubicBezTo>
                <a:cubicBezTo>
                  <a:pt x="15432" y="10837"/>
                  <a:pt x="15432" y="10859"/>
                  <a:pt x="15434" y="10874"/>
                </a:cubicBezTo>
                <a:cubicBezTo>
                  <a:pt x="15436" y="10889"/>
                  <a:pt x="15422" y="10919"/>
                  <a:pt x="15405" y="10939"/>
                </a:cubicBezTo>
                <a:cubicBezTo>
                  <a:pt x="15376" y="10975"/>
                  <a:pt x="15377" y="10978"/>
                  <a:pt x="15405" y="11005"/>
                </a:cubicBezTo>
                <a:cubicBezTo>
                  <a:pt x="15436" y="11034"/>
                  <a:pt x="15445" y="11186"/>
                  <a:pt x="15419" y="11214"/>
                </a:cubicBezTo>
                <a:cubicBezTo>
                  <a:pt x="15410" y="11222"/>
                  <a:pt x="15403" y="11317"/>
                  <a:pt x="15403" y="11427"/>
                </a:cubicBezTo>
                <a:cubicBezTo>
                  <a:pt x="15402" y="11659"/>
                  <a:pt x="15371" y="11765"/>
                  <a:pt x="15314" y="11741"/>
                </a:cubicBezTo>
                <a:cubicBezTo>
                  <a:pt x="15295" y="11732"/>
                  <a:pt x="15261" y="11743"/>
                  <a:pt x="15238" y="11762"/>
                </a:cubicBezTo>
                <a:cubicBezTo>
                  <a:pt x="15206" y="11791"/>
                  <a:pt x="15193" y="11794"/>
                  <a:pt x="15173" y="11767"/>
                </a:cubicBezTo>
                <a:cubicBezTo>
                  <a:pt x="15134" y="11713"/>
                  <a:pt x="15111" y="11757"/>
                  <a:pt x="15124" y="11858"/>
                </a:cubicBezTo>
                <a:cubicBezTo>
                  <a:pt x="15130" y="11907"/>
                  <a:pt x="15141" y="11962"/>
                  <a:pt x="15150" y="11980"/>
                </a:cubicBezTo>
                <a:cubicBezTo>
                  <a:pt x="15160" y="12001"/>
                  <a:pt x="15159" y="12034"/>
                  <a:pt x="15145" y="12072"/>
                </a:cubicBezTo>
                <a:cubicBezTo>
                  <a:pt x="15127" y="12119"/>
                  <a:pt x="15127" y="12139"/>
                  <a:pt x="15145" y="12185"/>
                </a:cubicBezTo>
                <a:cubicBezTo>
                  <a:pt x="15162" y="12232"/>
                  <a:pt x="15160" y="12245"/>
                  <a:pt x="15139" y="12259"/>
                </a:cubicBezTo>
                <a:cubicBezTo>
                  <a:pt x="15124" y="12268"/>
                  <a:pt x="15116" y="12304"/>
                  <a:pt x="15118" y="12346"/>
                </a:cubicBezTo>
                <a:cubicBezTo>
                  <a:pt x="15121" y="12395"/>
                  <a:pt x="15107" y="12433"/>
                  <a:pt x="15079" y="12464"/>
                </a:cubicBezTo>
                <a:cubicBezTo>
                  <a:pt x="15057" y="12488"/>
                  <a:pt x="15021" y="12543"/>
                  <a:pt x="14998" y="12585"/>
                </a:cubicBezTo>
                <a:cubicBezTo>
                  <a:pt x="14976" y="12628"/>
                  <a:pt x="14951" y="12658"/>
                  <a:pt x="14944" y="12651"/>
                </a:cubicBezTo>
                <a:cubicBezTo>
                  <a:pt x="14937" y="12644"/>
                  <a:pt x="14924" y="12654"/>
                  <a:pt x="14912" y="12677"/>
                </a:cubicBezTo>
                <a:cubicBezTo>
                  <a:pt x="14901" y="12700"/>
                  <a:pt x="14884" y="12712"/>
                  <a:pt x="14876" y="12703"/>
                </a:cubicBezTo>
                <a:cubicBezTo>
                  <a:pt x="14868" y="12695"/>
                  <a:pt x="14860" y="12700"/>
                  <a:pt x="14860" y="12716"/>
                </a:cubicBezTo>
                <a:cubicBezTo>
                  <a:pt x="14860" y="12733"/>
                  <a:pt x="14870" y="12747"/>
                  <a:pt x="14884" y="12747"/>
                </a:cubicBezTo>
                <a:cubicBezTo>
                  <a:pt x="14926" y="12747"/>
                  <a:pt x="14930" y="12801"/>
                  <a:pt x="14891" y="12864"/>
                </a:cubicBezTo>
                <a:cubicBezTo>
                  <a:pt x="14864" y="12911"/>
                  <a:pt x="14860" y="12934"/>
                  <a:pt x="14873" y="12969"/>
                </a:cubicBezTo>
                <a:cubicBezTo>
                  <a:pt x="14896" y="13031"/>
                  <a:pt x="14870" y="13143"/>
                  <a:pt x="14831" y="13143"/>
                </a:cubicBezTo>
                <a:cubicBezTo>
                  <a:pt x="14814" y="13143"/>
                  <a:pt x="14792" y="13156"/>
                  <a:pt x="14782" y="13173"/>
                </a:cubicBezTo>
                <a:cubicBezTo>
                  <a:pt x="14756" y="13216"/>
                  <a:pt x="14728" y="13183"/>
                  <a:pt x="14737" y="13121"/>
                </a:cubicBezTo>
                <a:cubicBezTo>
                  <a:pt x="14744" y="13078"/>
                  <a:pt x="14736" y="13072"/>
                  <a:pt x="14685" y="13082"/>
                </a:cubicBezTo>
                <a:cubicBezTo>
                  <a:pt x="14630" y="13093"/>
                  <a:pt x="14626" y="13099"/>
                  <a:pt x="14625" y="13195"/>
                </a:cubicBezTo>
                <a:cubicBezTo>
                  <a:pt x="14624" y="13355"/>
                  <a:pt x="14615" y="13436"/>
                  <a:pt x="14594" y="13448"/>
                </a:cubicBezTo>
                <a:cubicBezTo>
                  <a:pt x="14581" y="13455"/>
                  <a:pt x="14577" y="13496"/>
                  <a:pt x="14584" y="13578"/>
                </a:cubicBezTo>
                <a:cubicBezTo>
                  <a:pt x="14593" y="13692"/>
                  <a:pt x="14590" y="13720"/>
                  <a:pt x="14526" y="13875"/>
                </a:cubicBezTo>
                <a:cubicBezTo>
                  <a:pt x="14488" y="13968"/>
                  <a:pt x="14456" y="14062"/>
                  <a:pt x="14456" y="14084"/>
                </a:cubicBezTo>
                <a:cubicBezTo>
                  <a:pt x="14456" y="14134"/>
                  <a:pt x="14357" y="14303"/>
                  <a:pt x="14338" y="14284"/>
                </a:cubicBezTo>
                <a:cubicBezTo>
                  <a:pt x="14330" y="14276"/>
                  <a:pt x="14320" y="14302"/>
                  <a:pt x="14317" y="14345"/>
                </a:cubicBezTo>
                <a:cubicBezTo>
                  <a:pt x="14313" y="14408"/>
                  <a:pt x="14304" y="14424"/>
                  <a:pt x="14263" y="14432"/>
                </a:cubicBezTo>
                <a:cubicBezTo>
                  <a:pt x="14235" y="14437"/>
                  <a:pt x="14195" y="14473"/>
                  <a:pt x="14176" y="14510"/>
                </a:cubicBezTo>
                <a:lnTo>
                  <a:pt x="14143" y="14580"/>
                </a:lnTo>
                <a:lnTo>
                  <a:pt x="14103" y="14506"/>
                </a:lnTo>
                <a:cubicBezTo>
                  <a:pt x="14062" y="14432"/>
                  <a:pt x="14018" y="14419"/>
                  <a:pt x="13989" y="14467"/>
                </a:cubicBezTo>
                <a:cubicBezTo>
                  <a:pt x="13977" y="14486"/>
                  <a:pt x="13962" y="14475"/>
                  <a:pt x="13942" y="14436"/>
                </a:cubicBezTo>
                <a:cubicBezTo>
                  <a:pt x="13914" y="14386"/>
                  <a:pt x="13915" y="14382"/>
                  <a:pt x="13939" y="14367"/>
                </a:cubicBezTo>
                <a:cubicBezTo>
                  <a:pt x="13968" y="14348"/>
                  <a:pt x="14017" y="14200"/>
                  <a:pt x="14017" y="14136"/>
                </a:cubicBezTo>
                <a:cubicBezTo>
                  <a:pt x="14017" y="14115"/>
                  <a:pt x="14006" y="14101"/>
                  <a:pt x="13991" y="14101"/>
                </a:cubicBezTo>
                <a:cubicBezTo>
                  <a:pt x="13976" y="14101"/>
                  <a:pt x="13960" y="14075"/>
                  <a:pt x="13955" y="14044"/>
                </a:cubicBezTo>
                <a:cubicBezTo>
                  <a:pt x="13949" y="14005"/>
                  <a:pt x="13932" y="13988"/>
                  <a:pt x="13900" y="13988"/>
                </a:cubicBezTo>
                <a:cubicBezTo>
                  <a:pt x="13875" y="13988"/>
                  <a:pt x="13841" y="14013"/>
                  <a:pt x="13824" y="14044"/>
                </a:cubicBezTo>
                <a:cubicBezTo>
                  <a:pt x="13783" y="14120"/>
                  <a:pt x="13766" y="14115"/>
                  <a:pt x="13743" y="14023"/>
                </a:cubicBezTo>
                <a:cubicBezTo>
                  <a:pt x="13719" y="13923"/>
                  <a:pt x="13717" y="13915"/>
                  <a:pt x="13715" y="13835"/>
                </a:cubicBezTo>
                <a:cubicBezTo>
                  <a:pt x="13713" y="13794"/>
                  <a:pt x="13702" y="13762"/>
                  <a:pt x="13681" y="13753"/>
                </a:cubicBezTo>
                <a:cubicBezTo>
                  <a:pt x="13661" y="13744"/>
                  <a:pt x="13648" y="13718"/>
                  <a:pt x="13649" y="13687"/>
                </a:cubicBezTo>
                <a:cubicBezTo>
                  <a:pt x="13656" y="13565"/>
                  <a:pt x="13644" y="13426"/>
                  <a:pt x="13629" y="13426"/>
                </a:cubicBezTo>
                <a:cubicBezTo>
                  <a:pt x="13619" y="13426"/>
                  <a:pt x="13613" y="13443"/>
                  <a:pt x="13613" y="13465"/>
                </a:cubicBezTo>
                <a:cubicBezTo>
                  <a:pt x="13613" y="13553"/>
                  <a:pt x="13581" y="13533"/>
                  <a:pt x="13548" y="13422"/>
                </a:cubicBezTo>
                <a:cubicBezTo>
                  <a:pt x="13512" y="13300"/>
                  <a:pt x="13515" y="13239"/>
                  <a:pt x="13555" y="13265"/>
                </a:cubicBezTo>
                <a:cubicBezTo>
                  <a:pt x="13571" y="13275"/>
                  <a:pt x="13579" y="13260"/>
                  <a:pt x="13579" y="13226"/>
                </a:cubicBezTo>
                <a:cubicBezTo>
                  <a:pt x="13579" y="13196"/>
                  <a:pt x="13585" y="13166"/>
                  <a:pt x="13595" y="13156"/>
                </a:cubicBezTo>
                <a:cubicBezTo>
                  <a:pt x="13615" y="13134"/>
                  <a:pt x="13617" y="13086"/>
                  <a:pt x="13597" y="13086"/>
                </a:cubicBezTo>
                <a:cubicBezTo>
                  <a:pt x="13589" y="13086"/>
                  <a:pt x="13579" y="13112"/>
                  <a:pt x="13574" y="13143"/>
                </a:cubicBezTo>
                <a:cubicBezTo>
                  <a:pt x="13563" y="13212"/>
                  <a:pt x="13531" y="13214"/>
                  <a:pt x="13516" y="13147"/>
                </a:cubicBezTo>
                <a:cubicBezTo>
                  <a:pt x="13510" y="13120"/>
                  <a:pt x="13491" y="13065"/>
                  <a:pt x="13475" y="13025"/>
                </a:cubicBezTo>
                <a:cubicBezTo>
                  <a:pt x="13454" y="12975"/>
                  <a:pt x="13449" y="12945"/>
                  <a:pt x="13462" y="12925"/>
                </a:cubicBezTo>
                <a:cubicBezTo>
                  <a:pt x="13483" y="12889"/>
                  <a:pt x="13474" y="12731"/>
                  <a:pt x="13451" y="12738"/>
                </a:cubicBezTo>
                <a:cubicBezTo>
                  <a:pt x="13442" y="12741"/>
                  <a:pt x="13424" y="12725"/>
                  <a:pt x="13409" y="12703"/>
                </a:cubicBezTo>
                <a:cubicBezTo>
                  <a:pt x="13395" y="12681"/>
                  <a:pt x="13378" y="12672"/>
                  <a:pt x="13373" y="12681"/>
                </a:cubicBezTo>
                <a:cubicBezTo>
                  <a:pt x="13367" y="12690"/>
                  <a:pt x="13355" y="12670"/>
                  <a:pt x="13344" y="12638"/>
                </a:cubicBezTo>
                <a:cubicBezTo>
                  <a:pt x="13334" y="12605"/>
                  <a:pt x="13318" y="12586"/>
                  <a:pt x="13310" y="12594"/>
                </a:cubicBezTo>
                <a:cubicBezTo>
                  <a:pt x="13302" y="12602"/>
                  <a:pt x="13274" y="12568"/>
                  <a:pt x="13250" y="12520"/>
                </a:cubicBezTo>
                <a:cubicBezTo>
                  <a:pt x="13213" y="12446"/>
                  <a:pt x="13196" y="12322"/>
                  <a:pt x="13206" y="12207"/>
                </a:cubicBezTo>
                <a:cubicBezTo>
                  <a:pt x="13207" y="12196"/>
                  <a:pt x="13186" y="12207"/>
                  <a:pt x="13161" y="12228"/>
                </a:cubicBezTo>
                <a:cubicBezTo>
                  <a:pt x="13115" y="12268"/>
                  <a:pt x="13046" y="12236"/>
                  <a:pt x="13065" y="12185"/>
                </a:cubicBezTo>
                <a:cubicBezTo>
                  <a:pt x="13070" y="12171"/>
                  <a:pt x="13065" y="12152"/>
                  <a:pt x="13054" y="12141"/>
                </a:cubicBezTo>
                <a:cubicBezTo>
                  <a:pt x="13042" y="12129"/>
                  <a:pt x="13050" y="12098"/>
                  <a:pt x="13075" y="12054"/>
                </a:cubicBezTo>
                <a:cubicBezTo>
                  <a:pt x="13110" y="11992"/>
                  <a:pt x="13111" y="11983"/>
                  <a:pt x="13086" y="11941"/>
                </a:cubicBezTo>
                <a:cubicBezTo>
                  <a:pt x="13061" y="11899"/>
                  <a:pt x="13054" y="11903"/>
                  <a:pt x="13007" y="11958"/>
                </a:cubicBezTo>
                <a:cubicBezTo>
                  <a:pt x="12947" y="12031"/>
                  <a:pt x="12928" y="11998"/>
                  <a:pt x="12934" y="11841"/>
                </a:cubicBezTo>
                <a:cubicBezTo>
                  <a:pt x="12937" y="11779"/>
                  <a:pt x="12928" y="11709"/>
                  <a:pt x="12911" y="11667"/>
                </a:cubicBezTo>
                <a:cubicBezTo>
                  <a:pt x="12886" y="11602"/>
                  <a:pt x="12885" y="11594"/>
                  <a:pt x="12908" y="11580"/>
                </a:cubicBezTo>
                <a:cubicBezTo>
                  <a:pt x="12923" y="11570"/>
                  <a:pt x="12933" y="11538"/>
                  <a:pt x="12932" y="11510"/>
                </a:cubicBezTo>
                <a:cubicBezTo>
                  <a:pt x="12931" y="11481"/>
                  <a:pt x="12925" y="11464"/>
                  <a:pt x="12919" y="11471"/>
                </a:cubicBezTo>
                <a:cubicBezTo>
                  <a:pt x="12898" y="11492"/>
                  <a:pt x="12866" y="11400"/>
                  <a:pt x="12874" y="11344"/>
                </a:cubicBezTo>
                <a:cubicBezTo>
                  <a:pt x="12879" y="11313"/>
                  <a:pt x="12872" y="11283"/>
                  <a:pt x="12859" y="11275"/>
                </a:cubicBezTo>
                <a:cubicBezTo>
                  <a:pt x="12841" y="11263"/>
                  <a:pt x="12835" y="11187"/>
                  <a:pt x="12835" y="10939"/>
                </a:cubicBezTo>
                <a:cubicBezTo>
                  <a:pt x="12835" y="10379"/>
                  <a:pt x="12818" y="9933"/>
                  <a:pt x="12794" y="9933"/>
                </a:cubicBezTo>
                <a:cubicBezTo>
                  <a:pt x="12779" y="9933"/>
                  <a:pt x="12768" y="9985"/>
                  <a:pt x="12765" y="10095"/>
                </a:cubicBezTo>
                <a:cubicBezTo>
                  <a:pt x="12758" y="10306"/>
                  <a:pt x="12727" y="10302"/>
                  <a:pt x="12720" y="10090"/>
                </a:cubicBezTo>
                <a:cubicBezTo>
                  <a:pt x="12717" y="9964"/>
                  <a:pt x="12724" y="9914"/>
                  <a:pt x="12747" y="9872"/>
                </a:cubicBezTo>
                <a:cubicBezTo>
                  <a:pt x="12774" y="9823"/>
                  <a:pt x="12773" y="9812"/>
                  <a:pt x="12749" y="9742"/>
                </a:cubicBezTo>
                <a:cubicBezTo>
                  <a:pt x="12720" y="9656"/>
                  <a:pt x="12726" y="9458"/>
                  <a:pt x="12760" y="9437"/>
                </a:cubicBezTo>
                <a:cubicBezTo>
                  <a:pt x="12774" y="9428"/>
                  <a:pt x="12777" y="9361"/>
                  <a:pt x="12773" y="9215"/>
                </a:cubicBezTo>
                <a:cubicBezTo>
                  <a:pt x="12769" y="9088"/>
                  <a:pt x="12775" y="9004"/>
                  <a:pt x="12786" y="8993"/>
                </a:cubicBezTo>
                <a:cubicBezTo>
                  <a:pt x="12795" y="8983"/>
                  <a:pt x="12801" y="8945"/>
                  <a:pt x="12801" y="8914"/>
                </a:cubicBezTo>
                <a:cubicBezTo>
                  <a:pt x="12801" y="8883"/>
                  <a:pt x="12794" y="8866"/>
                  <a:pt x="12786" y="8875"/>
                </a:cubicBezTo>
                <a:cubicBezTo>
                  <a:pt x="12761" y="8901"/>
                  <a:pt x="12750" y="8844"/>
                  <a:pt x="12741" y="8666"/>
                </a:cubicBezTo>
                <a:cubicBezTo>
                  <a:pt x="12732" y="8466"/>
                  <a:pt x="12758" y="8420"/>
                  <a:pt x="12796" y="8570"/>
                </a:cubicBezTo>
                <a:cubicBezTo>
                  <a:pt x="12816" y="8649"/>
                  <a:pt x="12826" y="8666"/>
                  <a:pt x="12835" y="8636"/>
                </a:cubicBezTo>
                <a:cubicBezTo>
                  <a:pt x="12853" y="8582"/>
                  <a:pt x="12833" y="8339"/>
                  <a:pt x="12812" y="8353"/>
                </a:cubicBezTo>
                <a:cubicBezTo>
                  <a:pt x="12780" y="8374"/>
                  <a:pt x="12760" y="8276"/>
                  <a:pt x="12783" y="8213"/>
                </a:cubicBezTo>
                <a:cubicBezTo>
                  <a:pt x="12802" y="8163"/>
                  <a:pt x="12800" y="8146"/>
                  <a:pt x="12778" y="8104"/>
                </a:cubicBezTo>
                <a:cubicBezTo>
                  <a:pt x="12763" y="8077"/>
                  <a:pt x="12756" y="8049"/>
                  <a:pt x="12762" y="8039"/>
                </a:cubicBezTo>
                <a:cubicBezTo>
                  <a:pt x="12768" y="8029"/>
                  <a:pt x="12783" y="7940"/>
                  <a:pt x="12794" y="7843"/>
                </a:cubicBezTo>
                <a:cubicBezTo>
                  <a:pt x="12804" y="7746"/>
                  <a:pt x="12821" y="7670"/>
                  <a:pt x="12830" y="7673"/>
                </a:cubicBezTo>
                <a:cubicBezTo>
                  <a:pt x="12839" y="7676"/>
                  <a:pt x="12845" y="7649"/>
                  <a:pt x="12840" y="7612"/>
                </a:cubicBezTo>
                <a:cubicBezTo>
                  <a:pt x="12835" y="7565"/>
                  <a:pt x="12844" y="7534"/>
                  <a:pt x="12869" y="7512"/>
                </a:cubicBezTo>
                <a:cubicBezTo>
                  <a:pt x="12898" y="7487"/>
                  <a:pt x="12903" y="7457"/>
                  <a:pt x="12903" y="7347"/>
                </a:cubicBezTo>
                <a:cubicBezTo>
                  <a:pt x="12903" y="7234"/>
                  <a:pt x="12899" y="7208"/>
                  <a:pt x="12874" y="7212"/>
                </a:cubicBezTo>
                <a:cubicBezTo>
                  <a:pt x="12851" y="7215"/>
                  <a:pt x="12842" y="7189"/>
                  <a:pt x="12835" y="7064"/>
                </a:cubicBezTo>
                <a:cubicBezTo>
                  <a:pt x="12830" y="6978"/>
                  <a:pt x="12833" y="6878"/>
                  <a:pt x="12840" y="6841"/>
                </a:cubicBezTo>
                <a:cubicBezTo>
                  <a:pt x="12850" y="6794"/>
                  <a:pt x="12847" y="6755"/>
                  <a:pt x="12827" y="6720"/>
                </a:cubicBezTo>
                <a:cubicBezTo>
                  <a:pt x="12791" y="6652"/>
                  <a:pt x="12782" y="6367"/>
                  <a:pt x="12817" y="6380"/>
                </a:cubicBezTo>
                <a:cubicBezTo>
                  <a:pt x="12837" y="6387"/>
                  <a:pt x="12837" y="6381"/>
                  <a:pt x="12820" y="6345"/>
                </a:cubicBezTo>
                <a:cubicBezTo>
                  <a:pt x="12802" y="6309"/>
                  <a:pt x="12805" y="6299"/>
                  <a:pt x="12827" y="6284"/>
                </a:cubicBezTo>
                <a:cubicBezTo>
                  <a:pt x="12859" y="6264"/>
                  <a:pt x="12903" y="6318"/>
                  <a:pt x="12903" y="6375"/>
                </a:cubicBezTo>
                <a:cubicBezTo>
                  <a:pt x="12903" y="6397"/>
                  <a:pt x="12912" y="6415"/>
                  <a:pt x="12921" y="6415"/>
                </a:cubicBezTo>
                <a:cubicBezTo>
                  <a:pt x="12937" y="6415"/>
                  <a:pt x="12940" y="6389"/>
                  <a:pt x="12945" y="6219"/>
                </a:cubicBezTo>
                <a:cubicBezTo>
                  <a:pt x="12946" y="6165"/>
                  <a:pt x="12953" y="6147"/>
                  <a:pt x="12979" y="6153"/>
                </a:cubicBezTo>
                <a:cubicBezTo>
                  <a:pt x="12997" y="6158"/>
                  <a:pt x="13023" y="6189"/>
                  <a:pt x="13036" y="6219"/>
                </a:cubicBezTo>
                <a:cubicBezTo>
                  <a:pt x="13061" y="6277"/>
                  <a:pt x="13115" y="6291"/>
                  <a:pt x="13133" y="6245"/>
                </a:cubicBezTo>
                <a:cubicBezTo>
                  <a:pt x="13146" y="6208"/>
                  <a:pt x="13218" y="6208"/>
                  <a:pt x="13232" y="6245"/>
                </a:cubicBezTo>
                <a:cubicBezTo>
                  <a:pt x="13238" y="6261"/>
                  <a:pt x="13271" y="6272"/>
                  <a:pt x="13305" y="6271"/>
                </a:cubicBezTo>
                <a:cubicBezTo>
                  <a:pt x="13339" y="6270"/>
                  <a:pt x="13386" y="6274"/>
                  <a:pt x="13409" y="6280"/>
                </a:cubicBezTo>
                <a:cubicBezTo>
                  <a:pt x="13459" y="6292"/>
                  <a:pt x="13494" y="6258"/>
                  <a:pt x="13482" y="6206"/>
                </a:cubicBezTo>
                <a:cubicBezTo>
                  <a:pt x="13478" y="6185"/>
                  <a:pt x="13493" y="6147"/>
                  <a:pt x="13514" y="6123"/>
                </a:cubicBezTo>
                <a:cubicBezTo>
                  <a:pt x="13545" y="6087"/>
                  <a:pt x="13547" y="6071"/>
                  <a:pt x="13529" y="6036"/>
                </a:cubicBezTo>
                <a:cubicBezTo>
                  <a:pt x="13504" y="5986"/>
                  <a:pt x="13520" y="5932"/>
                  <a:pt x="13553" y="5953"/>
                </a:cubicBezTo>
                <a:cubicBezTo>
                  <a:pt x="13566" y="5961"/>
                  <a:pt x="13581" y="5952"/>
                  <a:pt x="13587" y="5936"/>
                </a:cubicBezTo>
                <a:cubicBezTo>
                  <a:pt x="13590" y="5928"/>
                  <a:pt x="13596" y="5925"/>
                  <a:pt x="13605" y="5923"/>
                </a:cubicBezTo>
                <a:close/>
                <a:moveTo>
                  <a:pt x="18837" y="6332"/>
                </a:moveTo>
                <a:cubicBezTo>
                  <a:pt x="18801" y="6334"/>
                  <a:pt x="18799" y="6335"/>
                  <a:pt x="18832" y="6358"/>
                </a:cubicBezTo>
                <a:cubicBezTo>
                  <a:pt x="18850" y="6371"/>
                  <a:pt x="18868" y="6383"/>
                  <a:pt x="18871" y="6384"/>
                </a:cubicBezTo>
                <a:cubicBezTo>
                  <a:pt x="18873" y="6385"/>
                  <a:pt x="18876" y="6374"/>
                  <a:pt x="18876" y="6358"/>
                </a:cubicBezTo>
                <a:cubicBezTo>
                  <a:pt x="18876" y="6343"/>
                  <a:pt x="18858" y="6331"/>
                  <a:pt x="18837" y="6332"/>
                </a:cubicBezTo>
                <a:close/>
                <a:moveTo>
                  <a:pt x="18842" y="6667"/>
                </a:moveTo>
                <a:cubicBezTo>
                  <a:pt x="18823" y="6667"/>
                  <a:pt x="18808" y="6682"/>
                  <a:pt x="18808" y="6698"/>
                </a:cubicBezTo>
                <a:cubicBezTo>
                  <a:pt x="18808" y="6713"/>
                  <a:pt x="18823" y="6724"/>
                  <a:pt x="18842" y="6724"/>
                </a:cubicBezTo>
                <a:cubicBezTo>
                  <a:pt x="18860" y="6724"/>
                  <a:pt x="18876" y="6713"/>
                  <a:pt x="18876" y="6698"/>
                </a:cubicBezTo>
                <a:cubicBezTo>
                  <a:pt x="18876" y="6682"/>
                  <a:pt x="18860" y="6667"/>
                  <a:pt x="18842" y="6667"/>
                </a:cubicBezTo>
                <a:close/>
                <a:moveTo>
                  <a:pt x="12921" y="7020"/>
                </a:moveTo>
                <a:cubicBezTo>
                  <a:pt x="12912" y="7010"/>
                  <a:pt x="12903" y="7038"/>
                  <a:pt x="12903" y="7090"/>
                </a:cubicBezTo>
                <a:cubicBezTo>
                  <a:pt x="12903" y="7141"/>
                  <a:pt x="12912" y="7170"/>
                  <a:pt x="12921" y="7159"/>
                </a:cubicBezTo>
                <a:cubicBezTo>
                  <a:pt x="12931" y="7150"/>
                  <a:pt x="12937" y="7119"/>
                  <a:pt x="12937" y="7090"/>
                </a:cubicBezTo>
                <a:cubicBezTo>
                  <a:pt x="12937" y="7061"/>
                  <a:pt x="12931" y="7030"/>
                  <a:pt x="12921" y="7020"/>
                </a:cubicBezTo>
                <a:close/>
                <a:moveTo>
                  <a:pt x="8820" y="7146"/>
                </a:moveTo>
                <a:cubicBezTo>
                  <a:pt x="8810" y="7146"/>
                  <a:pt x="8809" y="7157"/>
                  <a:pt x="8814" y="7172"/>
                </a:cubicBezTo>
                <a:cubicBezTo>
                  <a:pt x="8820" y="7188"/>
                  <a:pt x="8828" y="7203"/>
                  <a:pt x="8833" y="7203"/>
                </a:cubicBezTo>
                <a:cubicBezTo>
                  <a:pt x="8837" y="7203"/>
                  <a:pt x="8838" y="7188"/>
                  <a:pt x="8838" y="7172"/>
                </a:cubicBezTo>
                <a:cubicBezTo>
                  <a:pt x="8838" y="7157"/>
                  <a:pt x="8829" y="7146"/>
                  <a:pt x="8820" y="7146"/>
                </a:cubicBezTo>
                <a:close/>
                <a:moveTo>
                  <a:pt x="2448" y="7203"/>
                </a:moveTo>
                <a:cubicBezTo>
                  <a:pt x="2438" y="7203"/>
                  <a:pt x="2429" y="7214"/>
                  <a:pt x="2429" y="7229"/>
                </a:cubicBezTo>
                <a:cubicBezTo>
                  <a:pt x="2429" y="7245"/>
                  <a:pt x="2433" y="7260"/>
                  <a:pt x="2437" y="7260"/>
                </a:cubicBezTo>
                <a:cubicBezTo>
                  <a:pt x="2441" y="7260"/>
                  <a:pt x="2450" y="7245"/>
                  <a:pt x="2455" y="7229"/>
                </a:cubicBezTo>
                <a:cubicBezTo>
                  <a:pt x="2461" y="7214"/>
                  <a:pt x="2457" y="7203"/>
                  <a:pt x="2448" y="7203"/>
                </a:cubicBezTo>
                <a:close/>
                <a:moveTo>
                  <a:pt x="12927" y="7721"/>
                </a:moveTo>
                <a:cubicBezTo>
                  <a:pt x="12925" y="7724"/>
                  <a:pt x="12922" y="7731"/>
                  <a:pt x="12921" y="7747"/>
                </a:cubicBezTo>
                <a:cubicBezTo>
                  <a:pt x="12921" y="7777"/>
                  <a:pt x="12926" y="7796"/>
                  <a:pt x="12932" y="7786"/>
                </a:cubicBezTo>
                <a:cubicBezTo>
                  <a:pt x="12937" y="7777"/>
                  <a:pt x="12937" y="7750"/>
                  <a:pt x="12932" y="7730"/>
                </a:cubicBezTo>
                <a:cubicBezTo>
                  <a:pt x="12929" y="7719"/>
                  <a:pt x="12928" y="7718"/>
                  <a:pt x="12927" y="7721"/>
                </a:cubicBezTo>
                <a:close/>
                <a:moveTo>
                  <a:pt x="12843" y="7930"/>
                </a:moveTo>
                <a:cubicBezTo>
                  <a:pt x="12842" y="7936"/>
                  <a:pt x="12841" y="7955"/>
                  <a:pt x="12840" y="7978"/>
                </a:cubicBezTo>
                <a:cubicBezTo>
                  <a:pt x="12840" y="8025"/>
                  <a:pt x="12844" y="8045"/>
                  <a:pt x="12848" y="8026"/>
                </a:cubicBezTo>
                <a:cubicBezTo>
                  <a:pt x="12853" y="8007"/>
                  <a:pt x="12853" y="7971"/>
                  <a:pt x="12848" y="7943"/>
                </a:cubicBezTo>
                <a:cubicBezTo>
                  <a:pt x="12846" y="7930"/>
                  <a:pt x="12845" y="7924"/>
                  <a:pt x="12843" y="7930"/>
                </a:cubicBezTo>
                <a:close/>
                <a:moveTo>
                  <a:pt x="12895" y="8113"/>
                </a:moveTo>
                <a:cubicBezTo>
                  <a:pt x="12869" y="8113"/>
                  <a:pt x="12862" y="8156"/>
                  <a:pt x="12880" y="8231"/>
                </a:cubicBezTo>
                <a:cubicBezTo>
                  <a:pt x="12892" y="8286"/>
                  <a:pt x="12895" y="8281"/>
                  <a:pt x="12908" y="8187"/>
                </a:cubicBezTo>
                <a:cubicBezTo>
                  <a:pt x="12916" y="8134"/>
                  <a:pt x="12914" y="8113"/>
                  <a:pt x="12895" y="8113"/>
                </a:cubicBezTo>
                <a:close/>
                <a:moveTo>
                  <a:pt x="5871" y="8483"/>
                </a:moveTo>
                <a:cubicBezTo>
                  <a:pt x="5862" y="8493"/>
                  <a:pt x="5853" y="8512"/>
                  <a:pt x="5853" y="8527"/>
                </a:cubicBezTo>
                <a:cubicBezTo>
                  <a:pt x="5853" y="8541"/>
                  <a:pt x="5862" y="8553"/>
                  <a:pt x="5871" y="8553"/>
                </a:cubicBezTo>
                <a:cubicBezTo>
                  <a:pt x="5880" y="8553"/>
                  <a:pt x="5887" y="8533"/>
                  <a:pt x="5887" y="8509"/>
                </a:cubicBezTo>
                <a:cubicBezTo>
                  <a:pt x="5887" y="8485"/>
                  <a:pt x="5880" y="8474"/>
                  <a:pt x="5871" y="8483"/>
                </a:cubicBezTo>
                <a:close/>
                <a:moveTo>
                  <a:pt x="1699" y="8819"/>
                </a:moveTo>
                <a:cubicBezTo>
                  <a:pt x="1693" y="8817"/>
                  <a:pt x="1688" y="8818"/>
                  <a:pt x="1683" y="8823"/>
                </a:cubicBezTo>
                <a:cubicBezTo>
                  <a:pt x="1673" y="8834"/>
                  <a:pt x="1689" y="8862"/>
                  <a:pt x="1722" y="8888"/>
                </a:cubicBezTo>
                <a:cubicBezTo>
                  <a:pt x="1759" y="8918"/>
                  <a:pt x="1783" y="8928"/>
                  <a:pt x="1790" y="8910"/>
                </a:cubicBezTo>
                <a:cubicBezTo>
                  <a:pt x="1808" y="8866"/>
                  <a:pt x="1788" y="8831"/>
                  <a:pt x="1753" y="8849"/>
                </a:cubicBezTo>
                <a:cubicBezTo>
                  <a:pt x="1736" y="8858"/>
                  <a:pt x="1718" y="8852"/>
                  <a:pt x="1712" y="8836"/>
                </a:cubicBezTo>
                <a:cubicBezTo>
                  <a:pt x="1709" y="8828"/>
                  <a:pt x="1704" y="8821"/>
                  <a:pt x="1699" y="8819"/>
                </a:cubicBezTo>
                <a:close/>
                <a:moveTo>
                  <a:pt x="12880" y="8875"/>
                </a:moveTo>
                <a:cubicBezTo>
                  <a:pt x="12851" y="8875"/>
                  <a:pt x="12843" y="8961"/>
                  <a:pt x="12869" y="8988"/>
                </a:cubicBezTo>
                <a:cubicBezTo>
                  <a:pt x="12878" y="8998"/>
                  <a:pt x="12887" y="9094"/>
                  <a:pt x="12887" y="9202"/>
                </a:cubicBezTo>
                <a:cubicBezTo>
                  <a:pt x="12887" y="9309"/>
                  <a:pt x="12891" y="9398"/>
                  <a:pt x="12895" y="9398"/>
                </a:cubicBezTo>
                <a:cubicBezTo>
                  <a:pt x="12900" y="9398"/>
                  <a:pt x="12903" y="9281"/>
                  <a:pt x="12903" y="9136"/>
                </a:cubicBezTo>
                <a:cubicBezTo>
                  <a:pt x="12903" y="8922"/>
                  <a:pt x="12900" y="8875"/>
                  <a:pt x="12880" y="8875"/>
                </a:cubicBezTo>
                <a:close/>
                <a:moveTo>
                  <a:pt x="9140" y="9010"/>
                </a:moveTo>
                <a:cubicBezTo>
                  <a:pt x="9134" y="9012"/>
                  <a:pt x="9127" y="9018"/>
                  <a:pt x="9117" y="9028"/>
                </a:cubicBezTo>
                <a:cubicBezTo>
                  <a:pt x="9092" y="9051"/>
                  <a:pt x="9092" y="9055"/>
                  <a:pt x="9120" y="9102"/>
                </a:cubicBezTo>
                <a:cubicBezTo>
                  <a:pt x="9149" y="9151"/>
                  <a:pt x="9149" y="9150"/>
                  <a:pt x="9159" y="9084"/>
                </a:cubicBezTo>
                <a:cubicBezTo>
                  <a:pt x="9167" y="9026"/>
                  <a:pt x="9161" y="9004"/>
                  <a:pt x="9140" y="9010"/>
                </a:cubicBezTo>
                <a:close/>
                <a:moveTo>
                  <a:pt x="5613" y="9237"/>
                </a:moveTo>
                <a:cubicBezTo>
                  <a:pt x="5612" y="9232"/>
                  <a:pt x="5603" y="9240"/>
                  <a:pt x="5587" y="9254"/>
                </a:cubicBezTo>
                <a:cubicBezTo>
                  <a:pt x="5568" y="9271"/>
                  <a:pt x="5550" y="9304"/>
                  <a:pt x="5545" y="9328"/>
                </a:cubicBezTo>
                <a:cubicBezTo>
                  <a:pt x="5539" y="9352"/>
                  <a:pt x="5520" y="9372"/>
                  <a:pt x="5506" y="9372"/>
                </a:cubicBezTo>
                <a:cubicBezTo>
                  <a:pt x="5491" y="9372"/>
                  <a:pt x="5484" y="9382"/>
                  <a:pt x="5490" y="9398"/>
                </a:cubicBezTo>
                <a:cubicBezTo>
                  <a:pt x="5503" y="9432"/>
                  <a:pt x="5557" y="9373"/>
                  <a:pt x="5594" y="9285"/>
                </a:cubicBezTo>
                <a:cubicBezTo>
                  <a:pt x="5607" y="9255"/>
                  <a:pt x="5614" y="9241"/>
                  <a:pt x="5613" y="9237"/>
                </a:cubicBezTo>
                <a:close/>
                <a:moveTo>
                  <a:pt x="12893" y="9720"/>
                </a:moveTo>
                <a:cubicBezTo>
                  <a:pt x="12852" y="9720"/>
                  <a:pt x="12851" y="9727"/>
                  <a:pt x="12861" y="9820"/>
                </a:cubicBezTo>
                <a:cubicBezTo>
                  <a:pt x="12868" y="9875"/>
                  <a:pt x="12879" y="10019"/>
                  <a:pt x="12885" y="10142"/>
                </a:cubicBezTo>
                <a:lnTo>
                  <a:pt x="12895" y="10369"/>
                </a:lnTo>
                <a:lnTo>
                  <a:pt x="12901" y="10142"/>
                </a:lnTo>
                <a:cubicBezTo>
                  <a:pt x="12903" y="10019"/>
                  <a:pt x="12913" y="9909"/>
                  <a:pt x="12921" y="9894"/>
                </a:cubicBezTo>
                <a:cubicBezTo>
                  <a:pt x="12930" y="9879"/>
                  <a:pt x="12937" y="9834"/>
                  <a:pt x="12937" y="9794"/>
                </a:cubicBezTo>
                <a:cubicBezTo>
                  <a:pt x="12937" y="9734"/>
                  <a:pt x="12928" y="9720"/>
                  <a:pt x="12893" y="9720"/>
                </a:cubicBezTo>
                <a:close/>
                <a:moveTo>
                  <a:pt x="5305" y="9820"/>
                </a:moveTo>
                <a:cubicBezTo>
                  <a:pt x="5290" y="9820"/>
                  <a:pt x="5279" y="9835"/>
                  <a:pt x="5279" y="9851"/>
                </a:cubicBezTo>
                <a:cubicBezTo>
                  <a:pt x="5279" y="9866"/>
                  <a:pt x="5286" y="9877"/>
                  <a:pt x="5294" y="9877"/>
                </a:cubicBezTo>
                <a:cubicBezTo>
                  <a:pt x="5303" y="9877"/>
                  <a:pt x="5317" y="9866"/>
                  <a:pt x="5323" y="9851"/>
                </a:cubicBezTo>
                <a:cubicBezTo>
                  <a:pt x="5329" y="9835"/>
                  <a:pt x="5319" y="9820"/>
                  <a:pt x="5305" y="9820"/>
                </a:cubicBezTo>
                <a:close/>
                <a:moveTo>
                  <a:pt x="5026" y="10160"/>
                </a:moveTo>
                <a:cubicBezTo>
                  <a:pt x="5017" y="10160"/>
                  <a:pt x="5010" y="10170"/>
                  <a:pt x="5010" y="10186"/>
                </a:cubicBezTo>
                <a:cubicBezTo>
                  <a:pt x="5010" y="10201"/>
                  <a:pt x="5022" y="10216"/>
                  <a:pt x="5036" y="10216"/>
                </a:cubicBezTo>
                <a:cubicBezTo>
                  <a:pt x="5050" y="10216"/>
                  <a:pt x="5057" y="10201"/>
                  <a:pt x="5052" y="10186"/>
                </a:cubicBezTo>
                <a:cubicBezTo>
                  <a:pt x="5046" y="10170"/>
                  <a:pt x="5034" y="10160"/>
                  <a:pt x="5026" y="10160"/>
                </a:cubicBezTo>
                <a:close/>
                <a:moveTo>
                  <a:pt x="7588" y="10160"/>
                </a:moveTo>
                <a:cubicBezTo>
                  <a:pt x="7579" y="10160"/>
                  <a:pt x="7575" y="10168"/>
                  <a:pt x="7575" y="10186"/>
                </a:cubicBezTo>
                <a:cubicBezTo>
                  <a:pt x="7575" y="10201"/>
                  <a:pt x="7591" y="10217"/>
                  <a:pt x="7611" y="10216"/>
                </a:cubicBezTo>
                <a:cubicBezTo>
                  <a:pt x="7642" y="10216"/>
                  <a:pt x="7645" y="10208"/>
                  <a:pt x="7624" y="10186"/>
                </a:cubicBezTo>
                <a:cubicBezTo>
                  <a:pt x="7608" y="10168"/>
                  <a:pt x="7596" y="10160"/>
                  <a:pt x="7588" y="10160"/>
                </a:cubicBezTo>
                <a:close/>
                <a:moveTo>
                  <a:pt x="7744" y="10277"/>
                </a:moveTo>
                <a:cubicBezTo>
                  <a:pt x="7740" y="10277"/>
                  <a:pt x="7733" y="10279"/>
                  <a:pt x="7726" y="10286"/>
                </a:cubicBezTo>
                <a:cubicBezTo>
                  <a:pt x="7716" y="10296"/>
                  <a:pt x="7713" y="10314"/>
                  <a:pt x="7718" y="10330"/>
                </a:cubicBezTo>
                <a:cubicBezTo>
                  <a:pt x="7726" y="10349"/>
                  <a:pt x="7735" y="10350"/>
                  <a:pt x="7747" y="10330"/>
                </a:cubicBezTo>
                <a:cubicBezTo>
                  <a:pt x="7763" y="10303"/>
                  <a:pt x="7759" y="10278"/>
                  <a:pt x="7744" y="10277"/>
                </a:cubicBezTo>
                <a:close/>
                <a:moveTo>
                  <a:pt x="2531" y="10299"/>
                </a:moveTo>
                <a:cubicBezTo>
                  <a:pt x="2521" y="10299"/>
                  <a:pt x="2513" y="10310"/>
                  <a:pt x="2513" y="10325"/>
                </a:cubicBezTo>
                <a:cubicBezTo>
                  <a:pt x="2513" y="10341"/>
                  <a:pt x="2517" y="10356"/>
                  <a:pt x="2521" y="10356"/>
                </a:cubicBezTo>
                <a:cubicBezTo>
                  <a:pt x="2525" y="10356"/>
                  <a:pt x="2533" y="10341"/>
                  <a:pt x="2539" y="10325"/>
                </a:cubicBezTo>
                <a:cubicBezTo>
                  <a:pt x="2545" y="10310"/>
                  <a:pt x="2541" y="10299"/>
                  <a:pt x="2531" y="10299"/>
                </a:cubicBezTo>
                <a:close/>
                <a:moveTo>
                  <a:pt x="12921" y="10412"/>
                </a:moveTo>
                <a:cubicBezTo>
                  <a:pt x="12912" y="10412"/>
                  <a:pt x="12903" y="10488"/>
                  <a:pt x="12903" y="10582"/>
                </a:cubicBezTo>
                <a:cubicBezTo>
                  <a:pt x="12903" y="10676"/>
                  <a:pt x="12912" y="10748"/>
                  <a:pt x="12921" y="10748"/>
                </a:cubicBezTo>
                <a:cubicBezTo>
                  <a:pt x="12931" y="10748"/>
                  <a:pt x="12937" y="10676"/>
                  <a:pt x="12937" y="10582"/>
                </a:cubicBezTo>
                <a:cubicBezTo>
                  <a:pt x="12937" y="10488"/>
                  <a:pt x="12931" y="10412"/>
                  <a:pt x="12921" y="10412"/>
                </a:cubicBezTo>
                <a:close/>
                <a:moveTo>
                  <a:pt x="9962" y="10478"/>
                </a:moveTo>
                <a:cubicBezTo>
                  <a:pt x="9954" y="10464"/>
                  <a:pt x="9902" y="10611"/>
                  <a:pt x="9902" y="10648"/>
                </a:cubicBezTo>
                <a:cubicBezTo>
                  <a:pt x="9902" y="10656"/>
                  <a:pt x="9906" y="10665"/>
                  <a:pt x="9913" y="10665"/>
                </a:cubicBezTo>
                <a:cubicBezTo>
                  <a:pt x="9930" y="10665"/>
                  <a:pt x="9974" y="10497"/>
                  <a:pt x="9962" y="10478"/>
                </a:cubicBezTo>
                <a:close/>
                <a:moveTo>
                  <a:pt x="3050" y="10787"/>
                </a:moveTo>
                <a:cubicBezTo>
                  <a:pt x="3037" y="10796"/>
                  <a:pt x="3041" y="10803"/>
                  <a:pt x="3061" y="10804"/>
                </a:cubicBezTo>
                <a:cubicBezTo>
                  <a:pt x="3079" y="10806"/>
                  <a:pt x="3087" y="10796"/>
                  <a:pt x="3082" y="10787"/>
                </a:cubicBezTo>
                <a:cubicBezTo>
                  <a:pt x="3076" y="10778"/>
                  <a:pt x="3062" y="10779"/>
                  <a:pt x="3050" y="10787"/>
                </a:cubicBezTo>
                <a:close/>
                <a:moveTo>
                  <a:pt x="10474" y="11841"/>
                </a:moveTo>
                <a:cubicBezTo>
                  <a:pt x="10455" y="11849"/>
                  <a:pt x="10440" y="11873"/>
                  <a:pt x="10440" y="11893"/>
                </a:cubicBezTo>
                <a:cubicBezTo>
                  <a:pt x="10440" y="11914"/>
                  <a:pt x="10455" y="11926"/>
                  <a:pt x="10474" y="11924"/>
                </a:cubicBezTo>
                <a:cubicBezTo>
                  <a:pt x="10493" y="11921"/>
                  <a:pt x="10508" y="11899"/>
                  <a:pt x="10508" y="11871"/>
                </a:cubicBezTo>
                <a:cubicBezTo>
                  <a:pt x="10508" y="11837"/>
                  <a:pt x="10498" y="11830"/>
                  <a:pt x="10474" y="11841"/>
                </a:cubicBezTo>
                <a:close/>
                <a:moveTo>
                  <a:pt x="8741" y="11976"/>
                </a:moveTo>
                <a:cubicBezTo>
                  <a:pt x="8736" y="11979"/>
                  <a:pt x="8738" y="12008"/>
                  <a:pt x="8754" y="12059"/>
                </a:cubicBezTo>
                <a:cubicBezTo>
                  <a:pt x="8767" y="12097"/>
                  <a:pt x="8783" y="12128"/>
                  <a:pt x="8791" y="12128"/>
                </a:cubicBezTo>
                <a:cubicBezTo>
                  <a:pt x="8799" y="12128"/>
                  <a:pt x="8794" y="12091"/>
                  <a:pt x="8778" y="12045"/>
                </a:cubicBezTo>
                <a:cubicBezTo>
                  <a:pt x="8760" y="11996"/>
                  <a:pt x="8747" y="11973"/>
                  <a:pt x="8741" y="11976"/>
                </a:cubicBezTo>
                <a:close/>
                <a:moveTo>
                  <a:pt x="15011" y="12355"/>
                </a:moveTo>
                <a:cubicBezTo>
                  <a:pt x="15011" y="12353"/>
                  <a:pt x="15004" y="12363"/>
                  <a:pt x="14991" y="12381"/>
                </a:cubicBezTo>
                <a:cubicBezTo>
                  <a:pt x="14974" y="12402"/>
                  <a:pt x="14962" y="12423"/>
                  <a:pt x="14962" y="12429"/>
                </a:cubicBezTo>
                <a:cubicBezTo>
                  <a:pt x="14962" y="12452"/>
                  <a:pt x="14976" y="12436"/>
                  <a:pt x="14998" y="12390"/>
                </a:cubicBezTo>
                <a:cubicBezTo>
                  <a:pt x="15009" y="12367"/>
                  <a:pt x="15012" y="12356"/>
                  <a:pt x="15011" y="12355"/>
                </a:cubicBezTo>
                <a:close/>
                <a:moveTo>
                  <a:pt x="10753" y="12616"/>
                </a:moveTo>
                <a:cubicBezTo>
                  <a:pt x="10726" y="12613"/>
                  <a:pt x="10711" y="12628"/>
                  <a:pt x="10711" y="12655"/>
                </a:cubicBezTo>
                <a:cubicBezTo>
                  <a:pt x="10711" y="12682"/>
                  <a:pt x="10720" y="12692"/>
                  <a:pt x="10737" y="12681"/>
                </a:cubicBezTo>
                <a:cubicBezTo>
                  <a:pt x="10752" y="12672"/>
                  <a:pt x="10771" y="12664"/>
                  <a:pt x="10779" y="12664"/>
                </a:cubicBezTo>
                <a:cubicBezTo>
                  <a:pt x="10815" y="12664"/>
                  <a:pt x="10791" y="12620"/>
                  <a:pt x="10753" y="12616"/>
                </a:cubicBezTo>
                <a:close/>
                <a:moveTo>
                  <a:pt x="9018" y="12803"/>
                </a:moveTo>
                <a:cubicBezTo>
                  <a:pt x="9003" y="12803"/>
                  <a:pt x="8992" y="12824"/>
                  <a:pt x="8992" y="12847"/>
                </a:cubicBezTo>
                <a:cubicBezTo>
                  <a:pt x="8992" y="12870"/>
                  <a:pt x="8993" y="12890"/>
                  <a:pt x="8997" y="12890"/>
                </a:cubicBezTo>
                <a:cubicBezTo>
                  <a:pt x="9000" y="12890"/>
                  <a:pt x="9012" y="12870"/>
                  <a:pt x="9023" y="12847"/>
                </a:cubicBezTo>
                <a:cubicBezTo>
                  <a:pt x="9040" y="12812"/>
                  <a:pt x="9040" y="12803"/>
                  <a:pt x="9018" y="12803"/>
                </a:cubicBezTo>
                <a:close/>
                <a:moveTo>
                  <a:pt x="13662" y="13239"/>
                </a:moveTo>
                <a:cubicBezTo>
                  <a:pt x="13653" y="13248"/>
                  <a:pt x="13647" y="13272"/>
                  <a:pt x="13647" y="13287"/>
                </a:cubicBezTo>
                <a:cubicBezTo>
                  <a:pt x="13647" y="13301"/>
                  <a:pt x="13653" y="13313"/>
                  <a:pt x="13662" y="13313"/>
                </a:cubicBezTo>
                <a:cubicBezTo>
                  <a:pt x="13672" y="13313"/>
                  <a:pt x="13681" y="13293"/>
                  <a:pt x="13681" y="13269"/>
                </a:cubicBezTo>
                <a:cubicBezTo>
                  <a:pt x="13681" y="13245"/>
                  <a:pt x="13672" y="13229"/>
                  <a:pt x="13662" y="13239"/>
                </a:cubicBezTo>
                <a:close/>
                <a:moveTo>
                  <a:pt x="9182" y="13796"/>
                </a:moveTo>
                <a:cubicBezTo>
                  <a:pt x="9178" y="13796"/>
                  <a:pt x="9177" y="13805"/>
                  <a:pt x="9177" y="13822"/>
                </a:cubicBezTo>
                <a:cubicBezTo>
                  <a:pt x="9177" y="13845"/>
                  <a:pt x="9178" y="13872"/>
                  <a:pt x="9182" y="13879"/>
                </a:cubicBezTo>
                <a:cubicBezTo>
                  <a:pt x="9196" y="13902"/>
                  <a:pt x="9260" y="13890"/>
                  <a:pt x="9255" y="13866"/>
                </a:cubicBezTo>
                <a:cubicBezTo>
                  <a:pt x="9253" y="13852"/>
                  <a:pt x="9248" y="13848"/>
                  <a:pt x="9242" y="13853"/>
                </a:cubicBezTo>
                <a:cubicBezTo>
                  <a:pt x="9237" y="13858"/>
                  <a:pt x="9218" y="13844"/>
                  <a:pt x="9203" y="13822"/>
                </a:cubicBezTo>
                <a:cubicBezTo>
                  <a:pt x="9191" y="13806"/>
                  <a:pt x="9186" y="13796"/>
                  <a:pt x="9182" y="13796"/>
                </a:cubicBezTo>
                <a:close/>
                <a:moveTo>
                  <a:pt x="16170" y="14323"/>
                </a:moveTo>
                <a:cubicBezTo>
                  <a:pt x="16166" y="14323"/>
                  <a:pt x="16157" y="14338"/>
                  <a:pt x="16152" y="14354"/>
                </a:cubicBezTo>
                <a:cubicBezTo>
                  <a:pt x="16146" y="14369"/>
                  <a:pt x="16147" y="14380"/>
                  <a:pt x="16157" y="14380"/>
                </a:cubicBezTo>
                <a:cubicBezTo>
                  <a:pt x="16167" y="14380"/>
                  <a:pt x="16175" y="14369"/>
                  <a:pt x="16175" y="14354"/>
                </a:cubicBezTo>
                <a:cubicBezTo>
                  <a:pt x="16175" y="14338"/>
                  <a:pt x="16174" y="14323"/>
                  <a:pt x="16170" y="14323"/>
                </a:cubicBezTo>
                <a:close/>
                <a:moveTo>
                  <a:pt x="16076" y="14354"/>
                </a:moveTo>
                <a:cubicBezTo>
                  <a:pt x="16067" y="14354"/>
                  <a:pt x="16058" y="14364"/>
                  <a:pt x="16058" y="14380"/>
                </a:cubicBezTo>
                <a:cubicBezTo>
                  <a:pt x="16058" y="14395"/>
                  <a:pt x="16067" y="14410"/>
                  <a:pt x="16076" y="14410"/>
                </a:cubicBezTo>
                <a:cubicBezTo>
                  <a:pt x="16085" y="14410"/>
                  <a:pt x="16092" y="14395"/>
                  <a:pt x="16092" y="14380"/>
                </a:cubicBezTo>
                <a:cubicBezTo>
                  <a:pt x="16092" y="14364"/>
                  <a:pt x="16085" y="14354"/>
                  <a:pt x="16076" y="14354"/>
                </a:cubicBezTo>
                <a:close/>
                <a:moveTo>
                  <a:pt x="9816" y="15956"/>
                </a:moveTo>
                <a:cubicBezTo>
                  <a:pt x="9807" y="15956"/>
                  <a:pt x="9801" y="15976"/>
                  <a:pt x="9801" y="16000"/>
                </a:cubicBezTo>
                <a:cubicBezTo>
                  <a:pt x="9801" y="16024"/>
                  <a:pt x="9807" y="16035"/>
                  <a:pt x="9816" y="16026"/>
                </a:cubicBezTo>
                <a:cubicBezTo>
                  <a:pt x="9826" y="16016"/>
                  <a:pt x="9835" y="15997"/>
                  <a:pt x="9835" y="15982"/>
                </a:cubicBezTo>
                <a:cubicBezTo>
                  <a:pt x="9835" y="15968"/>
                  <a:pt x="9826" y="15956"/>
                  <a:pt x="9816" y="15956"/>
                </a:cubicBezTo>
                <a:close/>
                <a:moveTo>
                  <a:pt x="12786" y="16113"/>
                </a:moveTo>
                <a:cubicBezTo>
                  <a:pt x="12776" y="16103"/>
                  <a:pt x="12770" y="16115"/>
                  <a:pt x="12770" y="16139"/>
                </a:cubicBezTo>
                <a:cubicBezTo>
                  <a:pt x="12770" y="16163"/>
                  <a:pt x="12776" y="16183"/>
                  <a:pt x="12786" y="16183"/>
                </a:cubicBezTo>
                <a:cubicBezTo>
                  <a:pt x="12795" y="16183"/>
                  <a:pt x="12801" y="16171"/>
                  <a:pt x="12801" y="16156"/>
                </a:cubicBezTo>
                <a:cubicBezTo>
                  <a:pt x="12801" y="16142"/>
                  <a:pt x="12795" y="16122"/>
                  <a:pt x="12786" y="16113"/>
                </a:cubicBezTo>
                <a:close/>
                <a:moveTo>
                  <a:pt x="10051" y="16901"/>
                </a:moveTo>
                <a:cubicBezTo>
                  <a:pt x="10026" y="16927"/>
                  <a:pt x="10041" y="17126"/>
                  <a:pt x="10069" y="17145"/>
                </a:cubicBezTo>
                <a:cubicBezTo>
                  <a:pt x="10083" y="17155"/>
                  <a:pt x="10101" y="17144"/>
                  <a:pt x="10109" y="17123"/>
                </a:cubicBezTo>
                <a:cubicBezTo>
                  <a:pt x="10125" y="17077"/>
                  <a:pt x="10074" y="16878"/>
                  <a:pt x="10051" y="16901"/>
                </a:cubicBezTo>
                <a:close/>
                <a:moveTo>
                  <a:pt x="13347" y="17067"/>
                </a:moveTo>
                <a:cubicBezTo>
                  <a:pt x="13342" y="17069"/>
                  <a:pt x="13337" y="17076"/>
                  <a:pt x="13334" y="17084"/>
                </a:cubicBezTo>
                <a:cubicBezTo>
                  <a:pt x="13328" y="17100"/>
                  <a:pt x="13335" y="17110"/>
                  <a:pt x="13349" y="17110"/>
                </a:cubicBezTo>
                <a:cubicBezTo>
                  <a:pt x="13379" y="17110"/>
                  <a:pt x="13383" y="17095"/>
                  <a:pt x="13360" y="17071"/>
                </a:cubicBezTo>
                <a:cubicBezTo>
                  <a:pt x="13355" y="17067"/>
                  <a:pt x="13351" y="17064"/>
                  <a:pt x="13347" y="17067"/>
                </a:cubicBezTo>
                <a:close/>
                <a:moveTo>
                  <a:pt x="10161" y="17350"/>
                </a:moveTo>
                <a:cubicBezTo>
                  <a:pt x="10155" y="17348"/>
                  <a:pt x="10151" y="17354"/>
                  <a:pt x="10148" y="17363"/>
                </a:cubicBezTo>
                <a:cubicBezTo>
                  <a:pt x="10142" y="17378"/>
                  <a:pt x="10124" y="17385"/>
                  <a:pt x="10109" y="17376"/>
                </a:cubicBezTo>
                <a:cubicBezTo>
                  <a:pt x="10071" y="17354"/>
                  <a:pt x="10093" y="17391"/>
                  <a:pt x="10142" y="17437"/>
                </a:cubicBezTo>
                <a:cubicBezTo>
                  <a:pt x="10194" y="17484"/>
                  <a:pt x="10205" y="17483"/>
                  <a:pt x="10205" y="17437"/>
                </a:cubicBezTo>
                <a:cubicBezTo>
                  <a:pt x="10205" y="17396"/>
                  <a:pt x="10179" y="17353"/>
                  <a:pt x="10161" y="17350"/>
                </a:cubicBezTo>
                <a:close/>
                <a:moveTo>
                  <a:pt x="10009" y="17428"/>
                </a:moveTo>
                <a:cubicBezTo>
                  <a:pt x="10003" y="17439"/>
                  <a:pt x="10010" y="17474"/>
                  <a:pt x="10028" y="17506"/>
                </a:cubicBezTo>
                <a:cubicBezTo>
                  <a:pt x="10048" y="17544"/>
                  <a:pt x="10063" y="17554"/>
                  <a:pt x="10067" y="17533"/>
                </a:cubicBezTo>
                <a:cubicBezTo>
                  <a:pt x="10073" y="17502"/>
                  <a:pt x="10046" y="17444"/>
                  <a:pt x="10025" y="17428"/>
                </a:cubicBezTo>
                <a:cubicBezTo>
                  <a:pt x="10018" y="17423"/>
                  <a:pt x="10013" y="17421"/>
                  <a:pt x="10009" y="17428"/>
                </a:cubicBezTo>
                <a:close/>
                <a:moveTo>
                  <a:pt x="14338" y="17816"/>
                </a:moveTo>
                <a:cubicBezTo>
                  <a:pt x="14329" y="17816"/>
                  <a:pt x="14320" y="17826"/>
                  <a:pt x="14320" y="17842"/>
                </a:cubicBezTo>
                <a:cubicBezTo>
                  <a:pt x="14320" y="17857"/>
                  <a:pt x="14329" y="17872"/>
                  <a:pt x="14338" y="17872"/>
                </a:cubicBezTo>
                <a:cubicBezTo>
                  <a:pt x="14348" y="17872"/>
                  <a:pt x="14354" y="17857"/>
                  <a:pt x="14354" y="17842"/>
                </a:cubicBezTo>
                <a:cubicBezTo>
                  <a:pt x="14354" y="17826"/>
                  <a:pt x="14348" y="17816"/>
                  <a:pt x="14338" y="17816"/>
                </a:cubicBezTo>
                <a:close/>
                <a:moveTo>
                  <a:pt x="15225" y="18774"/>
                </a:moveTo>
                <a:cubicBezTo>
                  <a:pt x="15221" y="18774"/>
                  <a:pt x="15213" y="18784"/>
                  <a:pt x="15207" y="18800"/>
                </a:cubicBezTo>
                <a:cubicBezTo>
                  <a:pt x="15201" y="18815"/>
                  <a:pt x="15203" y="18830"/>
                  <a:pt x="15212" y="18830"/>
                </a:cubicBezTo>
                <a:cubicBezTo>
                  <a:pt x="15222" y="18830"/>
                  <a:pt x="15231" y="18815"/>
                  <a:pt x="15231" y="18800"/>
                </a:cubicBezTo>
                <a:cubicBezTo>
                  <a:pt x="15231" y="18784"/>
                  <a:pt x="15230" y="18774"/>
                  <a:pt x="15225" y="18774"/>
                </a:cubicBezTo>
                <a:close/>
                <a:moveTo>
                  <a:pt x="16953" y="19096"/>
                </a:moveTo>
                <a:cubicBezTo>
                  <a:pt x="16940" y="19097"/>
                  <a:pt x="16928" y="19110"/>
                  <a:pt x="16924" y="19131"/>
                </a:cubicBezTo>
                <a:cubicBezTo>
                  <a:pt x="16920" y="19150"/>
                  <a:pt x="16930" y="19160"/>
                  <a:pt x="16950" y="19157"/>
                </a:cubicBezTo>
                <a:cubicBezTo>
                  <a:pt x="16969" y="19155"/>
                  <a:pt x="16985" y="19142"/>
                  <a:pt x="16981" y="19126"/>
                </a:cubicBezTo>
                <a:cubicBezTo>
                  <a:pt x="16977" y="19106"/>
                  <a:pt x="16965" y="19095"/>
                  <a:pt x="16953" y="19096"/>
                </a:cubicBezTo>
                <a:close/>
                <a:moveTo>
                  <a:pt x="10576" y="20559"/>
                </a:moveTo>
                <a:cubicBezTo>
                  <a:pt x="10558" y="20559"/>
                  <a:pt x="10548" y="20569"/>
                  <a:pt x="10552" y="20581"/>
                </a:cubicBezTo>
                <a:cubicBezTo>
                  <a:pt x="10557" y="20593"/>
                  <a:pt x="10567" y="20603"/>
                  <a:pt x="10576" y="20603"/>
                </a:cubicBezTo>
                <a:cubicBezTo>
                  <a:pt x="10584" y="20603"/>
                  <a:pt x="10595" y="20593"/>
                  <a:pt x="10599" y="20581"/>
                </a:cubicBezTo>
                <a:cubicBezTo>
                  <a:pt x="10604" y="20569"/>
                  <a:pt x="10593" y="20559"/>
                  <a:pt x="10576" y="2055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6" name="Throwing Javelin.jpg" descr="Throwing Javelin.jpg"/>
          <p:cNvPicPr>
            <a:picLocks noChangeAspect="1"/>
          </p:cNvPicPr>
          <p:nvPr/>
        </p:nvPicPr>
        <p:blipFill>
          <a:blip r:embed="rId3"/>
          <a:srcRect l="5833" r="6349" b="22"/>
          <a:stretch>
            <a:fillRect/>
          </a:stretch>
        </p:blipFill>
        <p:spPr>
          <a:xfrm>
            <a:off x="11195490" y="6718855"/>
            <a:ext cx="1561815" cy="2950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600" extrusionOk="0">
                <a:moveTo>
                  <a:pt x="21256" y="0"/>
                </a:moveTo>
                <a:lnTo>
                  <a:pt x="21256" y="99"/>
                </a:lnTo>
                <a:cubicBezTo>
                  <a:pt x="21256" y="125"/>
                  <a:pt x="21252" y="148"/>
                  <a:pt x="21247" y="169"/>
                </a:cubicBezTo>
                <a:cubicBezTo>
                  <a:pt x="21231" y="230"/>
                  <a:pt x="21193" y="268"/>
                  <a:pt x="21139" y="268"/>
                </a:cubicBezTo>
                <a:cubicBezTo>
                  <a:pt x="21121" y="268"/>
                  <a:pt x="21106" y="277"/>
                  <a:pt x="21106" y="290"/>
                </a:cubicBezTo>
                <a:cubicBezTo>
                  <a:pt x="21106" y="320"/>
                  <a:pt x="21044" y="352"/>
                  <a:pt x="21022" y="333"/>
                </a:cubicBezTo>
                <a:cubicBezTo>
                  <a:pt x="21017" y="329"/>
                  <a:pt x="21012" y="323"/>
                  <a:pt x="21012" y="318"/>
                </a:cubicBezTo>
                <a:cubicBezTo>
                  <a:pt x="21012" y="313"/>
                  <a:pt x="21018" y="309"/>
                  <a:pt x="21022" y="305"/>
                </a:cubicBezTo>
                <a:cubicBezTo>
                  <a:pt x="21030" y="298"/>
                  <a:pt x="21021" y="293"/>
                  <a:pt x="21003" y="293"/>
                </a:cubicBezTo>
                <a:cubicBezTo>
                  <a:pt x="20957" y="293"/>
                  <a:pt x="20861" y="383"/>
                  <a:pt x="20886" y="405"/>
                </a:cubicBezTo>
                <a:cubicBezTo>
                  <a:pt x="20902" y="418"/>
                  <a:pt x="20881" y="452"/>
                  <a:pt x="20844" y="484"/>
                </a:cubicBezTo>
                <a:cubicBezTo>
                  <a:pt x="20825" y="500"/>
                  <a:pt x="20800" y="517"/>
                  <a:pt x="20778" y="529"/>
                </a:cubicBezTo>
                <a:cubicBezTo>
                  <a:pt x="20756" y="541"/>
                  <a:pt x="20737" y="548"/>
                  <a:pt x="20717" y="551"/>
                </a:cubicBezTo>
                <a:cubicBezTo>
                  <a:pt x="20704" y="553"/>
                  <a:pt x="20691" y="557"/>
                  <a:pt x="20685" y="561"/>
                </a:cubicBezTo>
                <a:cubicBezTo>
                  <a:pt x="20678" y="564"/>
                  <a:pt x="20680" y="567"/>
                  <a:pt x="20685" y="571"/>
                </a:cubicBezTo>
                <a:cubicBezTo>
                  <a:pt x="20693" y="578"/>
                  <a:pt x="20660" y="606"/>
                  <a:pt x="20614" y="633"/>
                </a:cubicBezTo>
                <a:lnTo>
                  <a:pt x="20530" y="680"/>
                </a:lnTo>
                <a:lnTo>
                  <a:pt x="20507" y="648"/>
                </a:lnTo>
                <a:cubicBezTo>
                  <a:pt x="20485" y="620"/>
                  <a:pt x="20485" y="625"/>
                  <a:pt x="20488" y="677"/>
                </a:cubicBezTo>
                <a:cubicBezTo>
                  <a:pt x="20490" y="717"/>
                  <a:pt x="20476" y="744"/>
                  <a:pt x="20450" y="759"/>
                </a:cubicBezTo>
                <a:cubicBezTo>
                  <a:pt x="20429" y="772"/>
                  <a:pt x="20415" y="785"/>
                  <a:pt x="20418" y="789"/>
                </a:cubicBezTo>
                <a:cubicBezTo>
                  <a:pt x="20420" y="793"/>
                  <a:pt x="20363" y="834"/>
                  <a:pt x="20291" y="881"/>
                </a:cubicBezTo>
                <a:cubicBezTo>
                  <a:pt x="20187" y="949"/>
                  <a:pt x="20154" y="962"/>
                  <a:pt x="20127" y="950"/>
                </a:cubicBezTo>
                <a:cubicBezTo>
                  <a:pt x="20100" y="938"/>
                  <a:pt x="20094" y="943"/>
                  <a:pt x="20104" y="970"/>
                </a:cubicBezTo>
                <a:cubicBezTo>
                  <a:pt x="20108" y="984"/>
                  <a:pt x="20109" y="996"/>
                  <a:pt x="20094" y="1010"/>
                </a:cubicBezTo>
                <a:cubicBezTo>
                  <a:pt x="20080" y="1024"/>
                  <a:pt x="20052" y="1039"/>
                  <a:pt x="20010" y="1062"/>
                </a:cubicBezTo>
                <a:cubicBezTo>
                  <a:pt x="19927" y="1108"/>
                  <a:pt x="19902" y="1130"/>
                  <a:pt x="19902" y="1164"/>
                </a:cubicBezTo>
                <a:cubicBezTo>
                  <a:pt x="19902" y="1197"/>
                  <a:pt x="19888" y="1212"/>
                  <a:pt x="19832" y="1233"/>
                </a:cubicBezTo>
                <a:cubicBezTo>
                  <a:pt x="19812" y="1241"/>
                  <a:pt x="19796" y="1249"/>
                  <a:pt x="19785" y="1256"/>
                </a:cubicBezTo>
                <a:cubicBezTo>
                  <a:pt x="19774" y="1263"/>
                  <a:pt x="19768" y="1268"/>
                  <a:pt x="19771" y="1271"/>
                </a:cubicBezTo>
                <a:cubicBezTo>
                  <a:pt x="19778" y="1276"/>
                  <a:pt x="19742" y="1302"/>
                  <a:pt x="19692" y="1325"/>
                </a:cubicBezTo>
                <a:cubicBezTo>
                  <a:pt x="19601" y="1366"/>
                  <a:pt x="19538" y="1414"/>
                  <a:pt x="19546" y="1434"/>
                </a:cubicBezTo>
                <a:cubicBezTo>
                  <a:pt x="19551" y="1445"/>
                  <a:pt x="19545" y="1458"/>
                  <a:pt x="19532" y="1472"/>
                </a:cubicBezTo>
                <a:cubicBezTo>
                  <a:pt x="19493" y="1513"/>
                  <a:pt x="19397" y="1560"/>
                  <a:pt x="19354" y="1546"/>
                </a:cubicBezTo>
                <a:cubicBezTo>
                  <a:pt x="19340" y="1541"/>
                  <a:pt x="19334" y="1549"/>
                  <a:pt x="19336" y="1563"/>
                </a:cubicBezTo>
                <a:cubicBezTo>
                  <a:pt x="19337" y="1578"/>
                  <a:pt x="19344" y="1598"/>
                  <a:pt x="19359" y="1611"/>
                </a:cubicBezTo>
                <a:cubicBezTo>
                  <a:pt x="19368" y="1618"/>
                  <a:pt x="19357" y="1631"/>
                  <a:pt x="19340" y="1640"/>
                </a:cubicBezTo>
                <a:cubicBezTo>
                  <a:pt x="19332" y="1645"/>
                  <a:pt x="19321" y="1648"/>
                  <a:pt x="19312" y="1650"/>
                </a:cubicBezTo>
                <a:cubicBezTo>
                  <a:pt x="19303" y="1652"/>
                  <a:pt x="19295" y="1654"/>
                  <a:pt x="19289" y="1650"/>
                </a:cubicBezTo>
                <a:cubicBezTo>
                  <a:pt x="19281" y="1646"/>
                  <a:pt x="19251" y="1647"/>
                  <a:pt x="19223" y="1655"/>
                </a:cubicBezTo>
                <a:cubicBezTo>
                  <a:pt x="19195" y="1663"/>
                  <a:pt x="19163" y="1669"/>
                  <a:pt x="19153" y="1668"/>
                </a:cubicBezTo>
                <a:cubicBezTo>
                  <a:pt x="19145" y="1666"/>
                  <a:pt x="19141" y="1668"/>
                  <a:pt x="19139" y="1670"/>
                </a:cubicBezTo>
                <a:cubicBezTo>
                  <a:pt x="19136" y="1672"/>
                  <a:pt x="19137" y="1674"/>
                  <a:pt x="19139" y="1678"/>
                </a:cubicBezTo>
                <a:cubicBezTo>
                  <a:pt x="19142" y="1685"/>
                  <a:pt x="19153" y="1697"/>
                  <a:pt x="19172" y="1705"/>
                </a:cubicBezTo>
                <a:cubicBezTo>
                  <a:pt x="19181" y="1709"/>
                  <a:pt x="19187" y="1714"/>
                  <a:pt x="19190" y="1720"/>
                </a:cubicBezTo>
                <a:cubicBezTo>
                  <a:pt x="19194" y="1725"/>
                  <a:pt x="19195" y="1731"/>
                  <a:pt x="19190" y="1735"/>
                </a:cubicBezTo>
                <a:cubicBezTo>
                  <a:pt x="19174" y="1749"/>
                  <a:pt x="19170" y="1757"/>
                  <a:pt x="19153" y="1802"/>
                </a:cubicBezTo>
                <a:cubicBezTo>
                  <a:pt x="19151" y="1807"/>
                  <a:pt x="19143" y="1815"/>
                  <a:pt x="19134" y="1822"/>
                </a:cubicBezTo>
                <a:cubicBezTo>
                  <a:pt x="19125" y="1829"/>
                  <a:pt x="19113" y="1834"/>
                  <a:pt x="19101" y="1839"/>
                </a:cubicBezTo>
                <a:cubicBezTo>
                  <a:pt x="19090" y="1843"/>
                  <a:pt x="19083" y="1848"/>
                  <a:pt x="19078" y="1854"/>
                </a:cubicBezTo>
                <a:cubicBezTo>
                  <a:pt x="19074" y="1859"/>
                  <a:pt x="19069" y="1865"/>
                  <a:pt x="19073" y="1869"/>
                </a:cubicBezTo>
                <a:cubicBezTo>
                  <a:pt x="19082" y="1876"/>
                  <a:pt x="19066" y="1887"/>
                  <a:pt x="19036" y="1893"/>
                </a:cubicBezTo>
                <a:cubicBezTo>
                  <a:pt x="19005" y="1900"/>
                  <a:pt x="18991" y="1905"/>
                  <a:pt x="19003" y="1906"/>
                </a:cubicBezTo>
                <a:cubicBezTo>
                  <a:pt x="19009" y="1906"/>
                  <a:pt x="19009" y="1910"/>
                  <a:pt x="19008" y="1913"/>
                </a:cubicBezTo>
                <a:cubicBezTo>
                  <a:pt x="19006" y="1917"/>
                  <a:pt x="19002" y="1920"/>
                  <a:pt x="18994" y="1926"/>
                </a:cubicBezTo>
                <a:cubicBezTo>
                  <a:pt x="18977" y="1936"/>
                  <a:pt x="18953" y="1942"/>
                  <a:pt x="18942" y="1938"/>
                </a:cubicBezTo>
                <a:cubicBezTo>
                  <a:pt x="18937" y="1936"/>
                  <a:pt x="18934" y="1940"/>
                  <a:pt x="18933" y="1943"/>
                </a:cubicBezTo>
                <a:cubicBezTo>
                  <a:pt x="18932" y="1947"/>
                  <a:pt x="18934" y="1951"/>
                  <a:pt x="18937" y="1958"/>
                </a:cubicBezTo>
                <a:cubicBezTo>
                  <a:pt x="18945" y="1973"/>
                  <a:pt x="18939" y="1989"/>
                  <a:pt x="18923" y="2000"/>
                </a:cubicBezTo>
                <a:cubicBezTo>
                  <a:pt x="18908" y="2011"/>
                  <a:pt x="18885" y="2020"/>
                  <a:pt x="18862" y="2015"/>
                </a:cubicBezTo>
                <a:cubicBezTo>
                  <a:pt x="18830" y="2008"/>
                  <a:pt x="18812" y="2024"/>
                  <a:pt x="18792" y="2087"/>
                </a:cubicBezTo>
                <a:cubicBezTo>
                  <a:pt x="18786" y="2106"/>
                  <a:pt x="18732" y="2156"/>
                  <a:pt x="18675" y="2196"/>
                </a:cubicBezTo>
                <a:cubicBezTo>
                  <a:pt x="18618" y="2237"/>
                  <a:pt x="18556" y="2287"/>
                  <a:pt x="18535" y="2308"/>
                </a:cubicBezTo>
                <a:cubicBezTo>
                  <a:pt x="18513" y="2329"/>
                  <a:pt x="18484" y="2347"/>
                  <a:pt x="18469" y="2348"/>
                </a:cubicBezTo>
                <a:cubicBezTo>
                  <a:pt x="18454" y="2348"/>
                  <a:pt x="18427" y="2349"/>
                  <a:pt x="18413" y="2350"/>
                </a:cubicBezTo>
                <a:cubicBezTo>
                  <a:pt x="18398" y="2351"/>
                  <a:pt x="18391" y="2362"/>
                  <a:pt x="18399" y="2372"/>
                </a:cubicBezTo>
                <a:cubicBezTo>
                  <a:pt x="18406" y="2383"/>
                  <a:pt x="18402" y="2393"/>
                  <a:pt x="18389" y="2397"/>
                </a:cubicBezTo>
                <a:cubicBezTo>
                  <a:pt x="18377" y="2401"/>
                  <a:pt x="18372" y="2411"/>
                  <a:pt x="18380" y="2417"/>
                </a:cubicBezTo>
                <a:cubicBezTo>
                  <a:pt x="18388" y="2424"/>
                  <a:pt x="18368" y="2443"/>
                  <a:pt x="18333" y="2462"/>
                </a:cubicBezTo>
                <a:cubicBezTo>
                  <a:pt x="18299" y="2480"/>
                  <a:pt x="18274" y="2498"/>
                  <a:pt x="18282" y="2501"/>
                </a:cubicBezTo>
                <a:cubicBezTo>
                  <a:pt x="18285" y="2503"/>
                  <a:pt x="18289" y="2507"/>
                  <a:pt x="18286" y="2511"/>
                </a:cubicBezTo>
                <a:cubicBezTo>
                  <a:pt x="18284" y="2516"/>
                  <a:pt x="18275" y="2522"/>
                  <a:pt x="18268" y="2526"/>
                </a:cubicBezTo>
                <a:cubicBezTo>
                  <a:pt x="18246" y="2540"/>
                  <a:pt x="18237" y="2539"/>
                  <a:pt x="18207" y="2526"/>
                </a:cubicBezTo>
                <a:cubicBezTo>
                  <a:pt x="18177" y="2513"/>
                  <a:pt x="18169" y="2514"/>
                  <a:pt x="18183" y="2526"/>
                </a:cubicBezTo>
                <a:cubicBezTo>
                  <a:pt x="18189" y="2531"/>
                  <a:pt x="18192" y="2537"/>
                  <a:pt x="18188" y="2541"/>
                </a:cubicBezTo>
                <a:cubicBezTo>
                  <a:pt x="18184" y="2546"/>
                  <a:pt x="18174" y="2548"/>
                  <a:pt x="18160" y="2551"/>
                </a:cubicBezTo>
                <a:cubicBezTo>
                  <a:pt x="18093" y="2564"/>
                  <a:pt x="18056" y="2596"/>
                  <a:pt x="18080" y="2621"/>
                </a:cubicBezTo>
                <a:cubicBezTo>
                  <a:pt x="18090" y="2631"/>
                  <a:pt x="18083" y="2645"/>
                  <a:pt x="18071" y="2655"/>
                </a:cubicBezTo>
                <a:cubicBezTo>
                  <a:pt x="18065" y="2660"/>
                  <a:pt x="18060" y="2664"/>
                  <a:pt x="18052" y="2665"/>
                </a:cubicBezTo>
                <a:cubicBezTo>
                  <a:pt x="18044" y="2667"/>
                  <a:pt x="18036" y="2669"/>
                  <a:pt x="18029" y="2665"/>
                </a:cubicBezTo>
                <a:cubicBezTo>
                  <a:pt x="18022" y="2662"/>
                  <a:pt x="18017" y="2669"/>
                  <a:pt x="18019" y="2685"/>
                </a:cubicBezTo>
                <a:cubicBezTo>
                  <a:pt x="18021" y="2695"/>
                  <a:pt x="18016" y="2706"/>
                  <a:pt x="18005" y="2717"/>
                </a:cubicBezTo>
                <a:cubicBezTo>
                  <a:pt x="17995" y="2729"/>
                  <a:pt x="17980" y="2740"/>
                  <a:pt x="17963" y="2750"/>
                </a:cubicBezTo>
                <a:cubicBezTo>
                  <a:pt x="17929" y="2769"/>
                  <a:pt x="17889" y="2782"/>
                  <a:pt x="17860" y="2777"/>
                </a:cubicBezTo>
                <a:cubicBezTo>
                  <a:pt x="17849" y="2775"/>
                  <a:pt x="17843" y="2774"/>
                  <a:pt x="17837" y="2774"/>
                </a:cubicBezTo>
                <a:cubicBezTo>
                  <a:pt x="17830" y="2775"/>
                  <a:pt x="17826" y="2776"/>
                  <a:pt x="17823" y="2779"/>
                </a:cubicBezTo>
                <a:cubicBezTo>
                  <a:pt x="17816" y="2787"/>
                  <a:pt x="17813" y="2803"/>
                  <a:pt x="17809" y="2834"/>
                </a:cubicBezTo>
                <a:cubicBezTo>
                  <a:pt x="17807" y="2844"/>
                  <a:pt x="17780" y="2856"/>
                  <a:pt x="17752" y="2861"/>
                </a:cubicBezTo>
                <a:cubicBezTo>
                  <a:pt x="17689" y="2874"/>
                  <a:pt x="17665" y="2910"/>
                  <a:pt x="17701" y="2933"/>
                </a:cubicBezTo>
                <a:cubicBezTo>
                  <a:pt x="17711" y="2940"/>
                  <a:pt x="17712" y="2946"/>
                  <a:pt x="17706" y="2958"/>
                </a:cubicBezTo>
                <a:cubicBezTo>
                  <a:pt x="17705" y="2959"/>
                  <a:pt x="17701" y="2960"/>
                  <a:pt x="17701" y="2961"/>
                </a:cubicBezTo>
                <a:cubicBezTo>
                  <a:pt x="17692" y="2974"/>
                  <a:pt x="17674" y="2993"/>
                  <a:pt x="17640" y="3020"/>
                </a:cubicBezTo>
                <a:cubicBezTo>
                  <a:pt x="17616" y="3039"/>
                  <a:pt x="17590" y="3057"/>
                  <a:pt x="17570" y="3070"/>
                </a:cubicBezTo>
                <a:cubicBezTo>
                  <a:pt x="17550" y="3083"/>
                  <a:pt x="17534" y="3092"/>
                  <a:pt x="17528" y="3092"/>
                </a:cubicBezTo>
                <a:cubicBezTo>
                  <a:pt x="17514" y="3093"/>
                  <a:pt x="17493" y="3094"/>
                  <a:pt x="17481" y="3095"/>
                </a:cubicBezTo>
                <a:cubicBezTo>
                  <a:pt x="17470" y="3095"/>
                  <a:pt x="17464" y="3097"/>
                  <a:pt x="17457" y="3100"/>
                </a:cubicBezTo>
                <a:cubicBezTo>
                  <a:pt x="17450" y="3102"/>
                  <a:pt x="17446" y="3106"/>
                  <a:pt x="17443" y="3109"/>
                </a:cubicBezTo>
                <a:cubicBezTo>
                  <a:pt x="17438" y="3116"/>
                  <a:pt x="17439" y="3123"/>
                  <a:pt x="17453" y="3132"/>
                </a:cubicBezTo>
                <a:cubicBezTo>
                  <a:pt x="17476" y="3147"/>
                  <a:pt x="17471" y="3159"/>
                  <a:pt x="17443" y="3164"/>
                </a:cubicBezTo>
                <a:cubicBezTo>
                  <a:pt x="17434" y="3166"/>
                  <a:pt x="17425" y="3167"/>
                  <a:pt x="17410" y="3167"/>
                </a:cubicBezTo>
                <a:cubicBezTo>
                  <a:pt x="17378" y="3167"/>
                  <a:pt x="17353" y="3174"/>
                  <a:pt x="17340" y="3184"/>
                </a:cubicBezTo>
                <a:cubicBezTo>
                  <a:pt x="17334" y="3189"/>
                  <a:pt x="17331" y="3195"/>
                  <a:pt x="17331" y="3201"/>
                </a:cubicBezTo>
                <a:cubicBezTo>
                  <a:pt x="17331" y="3208"/>
                  <a:pt x="17333" y="3214"/>
                  <a:pt x="17340" y="3221"/>
                </a:cubicBezTo>
                <a:cubicBezTo>
                  <a:pt x="17361" y="3242"/>
                  <a:pt x="17354" y="3249"/>
                  <a:pt x="17312" y="3266"/>
                </a:cubicBezTo>
                <a:cubicBezTo>
                  <a:pt x="17298" y="3271"/>
                  <a:pt x="17286" y="3282"/>
                  <a:pt x="17275" y="3291"/>
                </a:cubicBezTo>
                <a:cubicBezTo>
                  <a:pt x="17263" y="3299"/>
                  <a:pt x="17254" y="3308"/>
                  <a:pt x="17251" y="3315"/>
                </a:cubicBezTo>
                <a:cubicBezTo>
                  <a:pt x="17244" y="3335"/>
                  <a:pt x="17239" y="3349"/>
                  <a:pt x="17228" y="3358"/>
                </a:cubicBezTo>
                <a:cubicBezTo>
                  <a:pt x="17222" y="3362"/>
                  <a:pt x="17212" y="3366"/>
                  <a:pt x="17204" y="3368"/>
                </a:cubicBezTo>
                <a:cubicBezTo>
                  <a:pt x="17196" y="3369"/>
                  <a:pt x="17190" y="3370"/>
                  <a:pt x="17181" y="3370"/>
                </a:cubicBezTo>
                <a:cubicBezTo>
                  <a:pt x="17162" y="3370"/>
                  <a:pt x="17143" y="3372"/>
                  <a:pt x="17125" y="3375"/>
                </a:cubicBezTo>
                <a:cubicBezTo>
                  <a:pt x="17071" y="3384"/>
                  <a:pt x="17026" y="3405"/>
                  <a:pt x="17036" y="3422"/>
                </a:cubicBezTo>
                <a:cubicBezTo>
                  <a:pt x="17039" y="3428"/>
                  <a:pt x="17042" y="3434"/>
                  <a:pt x="17040" y="3440"/>
                </a:cubicBezTo>
                <a:cubicBezTo>
                  <a:pt x="17039" y="3445"/>
                  <a:pt x="17032" y="3450"/>
                  <a:pt x="17026" y="3452"/>
                </a:cubicBezTo>
                <a:cubicBezTo>
                  <a:pt x="17014" y="3456"/>
                  <a:pt x="17011" y="3471"/>
                  <a:pt x="17017" y="3487"/>
                </a:cubicBezTo>
                <a:cubicBezTo>
                  <a:pt x="17024" y="3506"/>
                  <a:pt x="17006" y="3528"/>
                  <a:pt x="16965" y="3551"/>
                </a:cubicBezTo>
                <a:cubicBezTo>
                  <a:pt x="16931" y="3571"/>
                  <a:pt x="16905" y="3592"/>
                  <a:pt x="16905" y="3598"/>
                </a:cubicBezTo>
                <a:cubicBezTo>
                  <a:pt x="16905" y="3613"/>
                  <a:pt x="16808" y="3690"/>
                  <a:pt x="16731" y="3735"/>
                </a:cubicBezTo>
                <a:cubicBezTo>
                  <a:pt x="16532" y="3851"/>
                  <a:pt x="16536" y="3847"/>
                  <a:pt x="16544" y="3891"/>
                </a:cubicBezTo>
                <a:cubicBezTo>
                  <a:pt x="16546" y="3902"/>
                  <a:pt x="16512" y="3929"/>
                  <a:pt x="16474" y="3951"/>
                </a:cubicBezTo>
                <a:cubicBezTo>
                  <a:pt x="16436" y="3973"/>
                  <a:pt x="16402" y="3999"/>
                  <a:pt x="16394" y="4010"/>
                </a:cubicBezTo>
                <a:cubicBezTo>
                  <a:pt x="16386" y="4021"/>
                  <a:pt x="16362" y="4030"/>
                  <a:pt x="16342" y="4030"/>
                </a:cubicBezTo>
                <a:cubicBezTo>
                  <a:pt x="16333" y="4030"/>
                  <a:pt x="16318" y="4035"/>
                  <a:pt x="16305" y="4040"/>
                </a:cubicBezTo>
                <a:cubicBezTo>
                  <a:pt x="16291" y="4046"/>
                  <a:pt x="16278" y="4054"/>
                  <a:pt x="16268" y="4062"/>
                </a:cubicBezTo>
                <a:cubicBezTo>
                  <a:pt x="16246" y="4080"/>
                  <a:pt x="16208" y="4098"/>
                  <a:pt x="16183" y="4102"/>
                </a:cubicBezTo>
                <a:cubicBezTo>
                  <a:pt x="16129" y="4111"/>
                  <a:pt x="16120" y="4139"/>
                  <a:pt x="16169" y="4149"/>
                </a:cubicBezTo>
                <a:cubicBezTo>
                  <a:pt x="16176" y="4151"/>
                  <a:pt x="16185" y="4152"/>
                  <a:pt x="16188" y="4154"/>
                </a:cubicBezTo>
                <a:cubicBezTo>
                  <a:pt x="16191" y="4157"/>
                  <a:pt x="16189" y="4160"/>
                  <a:pt x="16188" y="4164"/>
                </a:cubicBezTo>
                <a:cubicBezTo>
                  <a:pt x="16187" y="4172"/>
                  <a:pt x="16179" y="4185"/>
                  <a:pt x="16160" y="4206"/>
                </a:cubicBezTo>
                <a:cubicBezTo>
                  <a:pt x="16147" y="4220"/>
                  <a:pt x="16131" y="4233"/>
                  <a:pt x="16113" y="4244"/>
                </a:cubicBezTo>
                <a:cubicBezTo>
                  <a:pt x="16076" y="4265"/>
                  <a:pt x="16029" y="4279"/>
                  <a:pt x="15982" y="4283"/>
                </a:cubicBezTo>
                <a:cubicBezTo>
                  <a:pt x="15958" y="4285"/>
                  <a:pt x="15934" y="4284"/>
                  <a:pt x="15912" y="4281"/>
                </a:cubicBezTo>
                <a:cubicBezTo>
                  <a:pt x="15857" y="4274"/>
                  <a:pt x="15859" y="4276"/>
                  <a:pt x="15860" y="4353"/>
                </a:cubicBezTo>
                <a:cubicBezTo>
                  <a:pt x="15861" y="4410"/>
                  <a:pt x="15849" y="4430"/>
                  <a:pt x="15827" y="4427"/>
                </a:cubicBezTo>
                <a:cubicBezTo>
                  <a:pt x="15819" y="4426"/>
                  <a:pt x="15809" y="4430"/>
                  <a:pt x="15799" y="4435"/>
                </a:cubicBezTo>
                <a:cubicBezTo>
                  <a:pt x="15789" y="4440"/>
                  <a:pt x="15782" y="4448"/>
                  <a:pt x="15776" y="4457"/>
                </a:cubicBezTo>
                <a:cubicBezTo>
                  <a:pt x="15765" y="4472"/>
                  <a:pt x="15758" y="4478"/>
                  <a:pt x="15738" y="4482"/>
                </a:cubicBezTo>
                <a:cubicBezTo>
                  <a:pt x="15719" y="4485"/>
                  <a:pt x="15687" y="4487"/>
                  <a:pt x="15631" y="4484"/>
                </a:cubicBezTo>
                <a:cubicBezTo>
                  <a:pt x="15548" y="4481"/>
                  <a:pt x="15521" y="4480"/>
                  <a:pt x="15504" y="4492"/>
                </a:cubicBezTo>
                <a:cubicBezTo>
                  <a:pt x="15498" y="4496"/>
                  <a:pt x="15495" y="4502"/>
                  <a:pt x="15490" y="4509"/>
                </a:cubicBezTo>
                <a:cubicBezTo>
                  <a:pt x="15478" y="4526"/>
                  <a:pt x="15475" y="4554"/>
                  <a:pt x="15485" y="4574"/>
                </a:cubicBezTo>
                <a:cubicBezTo>
                  <a:pt x="15534" y="4666"/>
                  <a:pt x="15475" y="4782"/>
                  <a:pt x="15415" y="4713"/>
                </a:cubicBezTo>
                <a:cubicBezTo>
                  <a:pt x="15402" y="4697"/>
                  <a:pt x="15392" y="4689"/>
                  <a:pt x="15368" y="4685"/>
                </a:cubicBezTo>
                <a:cubicBezTo>
                  <a:pt x="15343" y="4681"/>
                  <a:pt x="15303" y="4682"/>
                  <a:pt x="15228" y="4683"/>
                </a:cubicBezTo>
                <a:lnTo>
                  <a:pt x="15068" y="4685"/>
                </a:lnTo>
                <a:lnTo>
                  <a:pt x="15073" y="4641"/>
                </a:lnTo>
                <a:cubicBezTo>
                  <a:pt x="15075" y="4625"/>
                  <a:pt x="15074" y="4612"/>
                  <a:pt x="15068" y="4603"/>
                </a:cubicBezTo>
                <a:cubicBezTo>
                  <a:pt x="15063" y="4594"/>
                  <a:pt x="15052" y="4588"/>
                  <a:pt x="15040" y="4586"/>
                </a:cubicBezTo>
                <a:cubicBezTo>
                  <a:pt x="15011" y="4580"/>
                  <a:pt x="15011" y="4575"/>
                  <a:pt x="15036" y="4554"/>
                </a:cubicBezTo>
                <a:cubicBezTo>
                  <a:pt x="15061" y="4532"/>
                  <a:pt x="15057" y="4525"/>
                  <a:pt x="15017" y="4509"/>
                </a:cubicBezTo>
                <a:cubicBezTo>
                  <a:pt x="14974" y="4492"/>
                  <a:pt x="14975" y="4489"/>
                  <a:pt x="15012" y="4482"/>
                </a:cubicBezTo>
                <a:cubicBezTo>
                  <a:pt x="15028" y="4479"/>
                  <a:pt x="15040" y="4473"/>
                  <a:pt x="15050" y="4464"/>
                </a:cubicBezTo>
                <a:cubicBezTo>
                  <a:pt x="15069" y="4447"/>
                  <a:pt x="15077" y="4424"/>
                  <a:pt x="15068" y="4402"/>
                </a:cubicBezTo>
                <a:cubicBezTo>
                  <a:pt x="15064" y="4392"/>
                  <a:pt x="15053" y="4380"/>
                  <a:pt x="15040" y="4373"/>
                </a:cubicBezTo>
                <a:cubicBezTo>
                  <a:pt x="15008" y="4353"/>
                  <a:pt x="14992" y="4351"/>
                  <a:pt x="14965" y="4363"/>
                </a:cubicBezTo>
                <a:cubicBezTo>
                  <a:pt x="14939" y="4374"/>
                  <a:pt x="14929" y="4374"/>
                  <a:pt x="14919" y="4353"/>
                </a:cubicBezTo>
                <a:cubicBezTo>
                  <a:pt x="14915" y="4345"/>
                  <a:pt x="14907" y="4336"/>
                  <a:pt x="14895" y="4328"/>
                </a:cubicBezTo>
                <a:cubicBezTo>
                  <a:pt x="14883" y="4320"/>
                  <a:pt x="14868" y="4312"/>
                  <a:pt x="14853" y="4306"/>
                </a:cubicBezTo>
                <a:cubicBezTo>
                  <a:pt x="14822" y="4294"/>
                  <a:pt x="14793" y="4290"/>
                  <a:pt x="14783" y="4298"/>
                </a:cubicBezTo>
                <a:cubicBezTo>
                  <a:pt x="14776" y="4304"/>
                  <a:pt x="14736" y="4299"/>
                  <a:pt x="14698" y="4291"/>
                </a:cubicBezTo>
                <a:cubicBezTo>
                  <a:pt x="14661" y="4282"/>
                  <a:pt x="14623" y="4269"/>
                  <a:pt x="14623" y="4261"/>
                </a:cubicBezTo>
                <a:cubicBezTo>
                  <a:pt x="14623" y="4256"/>
                  <a:pt x="14635" y="4245"/>
                  <a:pt x="14652" y="4236"/>
                </a:cubicBezTo>
                <a:cubicBezTo>
                  <a:pt x="14676" y="4223"/>
                  <a:pt x="14676" y="4221"/>
                  <a:pt x="14638" y="4229"/>
                </a:cubicBezTo>
                <a:cubicBezTo>
                  <a:pt x="14611" y="4234"/>
                  <a:pt x="14573" y="4245"/>
                  <a:pt x="14558" y="4251"/>
                </a:cubicBezTo>
                <a:cubicBezTo>
                  <a:pt x="14548" y="4255"/>
                  <a:pt x="14539" y="4254"/>
                  <a:pt x="14530" y="4251"/>
                </a:cubicBezTo>
                <a:cubicBezTo>
                  <a:pt x="14521" y="4249"/>
                  <a:pt x="14515" y="4245"/>
                  <a:pt x="14506" y="4236"/>
                </a:cubicBezTo>
                <a:cubicBezTo>
                  <a:pt x="14495" y="4225"/>
                  <a:pt x="14489" y="4216"/>
                  <a:pt x="14492" y="4206"/>
                </a:cubicBezTo>
                <a:cubicBezTo>
                  <a:pt x="14496" y="4197"/>
                  <a:pt x="14509" y="4187"/>
                  <a:pt x="14530" y="4172"/>
                </a:cubicBezTo>
                <a:cubicBezTo>
                  <a:pt x="14558" y="4151"/>
                  <a:pt x="14588" y="4132"/>
                  <a:pt x="14600" y="4132"/>
                </a:cubicBezTo>
                <a:cubicBezTo>
                  <a:pt x="14612" y="4132"/>
                  <a:pt x="14623" y="4126"/>
                  <a:pt x="14623" y="4119"/>
                </a:cubicBezTo>
                <a:cubicBezTo>
                  <a:pt x="14623" y="4111"/>
                  <a:pt x="14594" y="4107"/>
                  <a:pt x="14558" y="4107"/>
                </a:cubicBezTo>
                <a:cubicBezTo>
                  <a:pt x="14522" y="4107"/>
                  <a:pt x="14481" y="4113"/>
                  <a:pt x="14464" y="4122"/>
                </a:cubicBezTo>
                <a:cubicBezTo>
                  <a:pt x="14445" y="4132"/>
                  <a:pt x="14422" y="4133"/>
                  <a:pt x="14408" y="4127"/>
                </a:cubicBezTo>
                <a:cubicBezTo>
                  <a:pt x="14394" y="4121"/>
                  <a:pt x="14390" y="4109"/>
                  <a:pt x="14399" y="4095"/>
                </a:cubicBezTo>
                <a:cubicBezTo>
                  <a:pt x="14407" y="4081"/>
                  <a:pt x="14399" y="4072"/>
                  <a:pt x="14389" y="4070"/>
                </a:cubicBezTo>
                <a:cubicBezTo>
                  <a:pt x="14379" y="4068"/>
                  <a:pt x="14363" y="4071"/>
                  <a:pt x="14342" y="4082"/>
                </a:cubicBezTo>
                <a:cubicBezTo>
                  <a:pt x="14303" y="4103"/>
                  <a:pt x="14239" y="4031"/>
                  <a:pt x="14272" y="4003"/>
                </a:cubicBezTo>
                <a:cubicBezTo>
                  <a:pt x="14291" y="3987"/>
                  <a:pt x="14286" y="3975"/>
                  <a:pt x="14253" y="3956"/>
                </a:cubicBezTo>
                <a:cubicBezTo>
                  <a:pt x="14229" y="3942"/>
                  <a:pt x="14211" y="3917"/>
                  <a:pt x="14211" y="3901"/>
                </a:cubicBezTo>
                <a:cubicBezTo>
                  <a:pt x="14211" y="3877"/>
                  <a:pt x="14195" y="3872"/>
                  <a:pt x="14127" y="3869"/>
                </a:cubicBezTo>
                <a:cubicBezTo>
                  <a:pt x="14082" y="3867"/>
                  <a:pt x="14026" y="3872"/>
                  <a:pt x="14000" y="3879"/>
                </a:cubicBezTo>
                <a:cubicBezTo>
                  <a:pt x="13964" y="3889"/>
                  <a:pt x="13946" y="3887"/>
                  <a:pt x="13926" y="3866"/>
                </a:cubicBezTo>
                <a:cubicBezTo>
                  <a:pt x="13911" y="3852"/>
                  <a:pt x="13908" y="3836"/>
                  <a:pt x="13916" y="3829"/>
                </a:cubicBezTo>
                <a:cubicBezTo>
                  <a:pt x="13924" y="3823"/>
                  <a:pt x="13906" y="3804"/>
                  <a:pt x="13879" y="3789"/>
                </a:cubicBezTo>
                <a:cubicBezTo>
                  <a:pt x="13851" y="3775"/>
                  <a:pt x="13838" y="3757"/>
                  <a:pt x="13846" y="3750"/>
                </a:cubicBezTo>
                <a:cubicBezTo>
                  <a:pt x="13854" y="3743"/>
                  <a:pt x="13854" y="3724"/>
                  <a:pt x="13846" y="3708"/>
                </a:cubicBezTo>
                <a:cubicBezTo>
                  <a:pt x="13841" y="3696"/>
                  <a:pt x="13832" y="3690"/>
                  <a:pt x="13818" y="3685"/>
                </a:cubicBezTo>
                <a:cubicBezTo>
                  <a:pt x="13804" y="3681"/>
                  <a:pt x="13787" y="3678"/>
                  <a:pt x="13757" y="3678"/>
                </a:cubicBezTo>
                <a:cubicBezTo>
                  <a:pt x="13736" y="3677"/>
                  <a:pt x="13711" y="3678"/>
                  <a:pt x="13691" y="3680"/>
                </a:cubicBezTo>
                <a:cubicBezTo>
                  <a:pt x="13672" y="3682"/>
                  <a:pt x="13653" y="3687"/>
                  <a:pt x="13645" y="3690"/>
                </a:cubicBezTo>
                <a:cubicBezTo>
                  <a:pt x="13623" y="3700"/>
                  <a:pt x="13604" y="3699"/>
                  <a:pt x="13579" y="3688"/>
                </a:cubicBezTo>
                <a:cubicBezTo>
                  <a:pt x="13560" y="3679"/>
                  <a:pt x="13535" y="3676"/>
                  <a:pt x="13523" y="3680"/>
                </a:cubicBezTo>
                <a:cubicBezTo>
                  <a:pt x="13511" y="3684"/>
                  <a:pt x="13482" y="3680"/>
                  <a:pt x="13457" y="3670"/>
                </a:cubicBezTo>
                <a:cubicBezTo>
                  <a:pt x="13439" y="3663"/>
                  <a:pt x="13431" y="3658"/>
                  <a:pt x="13429" y="3653"/>
                </a:cubicBezTo>
                <a:cubicBezTo>
                  <a:pt x="13427" y="3647"/>
                  <a:pt x="13434" y="3642"/>
                  <a:pt x="13448" y="3633"/>
                </a:cubicBezTo>
                <a:cubicBezTo>
                  <a:pt x="13456" y="3628"/>
                  <a:pt x="13465" y="3623"/>
                  <a:pt x="13476" y="3621"/>
                </a:cubicBezTo>
                <a:cubicBezTo>
                  <a:pt x="13487" y="3618"/>
                  <a:pt x="13496" y="3618"/>
                  <a:pt x="13504" y="3621"/>
                </a:cubicBezTo>
                <a:cubicBezTo>
                  <a:pt x="13523" y="3626"/>
                  <a:pt x="13523" y="3622"/>
                  <a:pt x="13504" y="3611"/>
                </a:cubicBezTo>
                <a:cubicBezTo>
                  <a:pt x="13483" y="3599"/>
                  <a:pt x="13481" y="3589"/>
                  <a:pt x="13499" y="3574"/>
                </a:cubicBezTo>
                <a:cubicBezTo>
                  <a:pt x="13509" y="3565"/>
                  <a:pt x="13515" y="3556"/>
                  <a:pt x="13513" y="3546"/>
                </a:cubicBezTo>
                <a:cubicBezTo>
                  <a:pt x="13512" y="3536"/>
                  <a:pt x="13507" y="3526"/>
                  <a:pt x="13495" y="3511"/>
                </a:cubicBezTo>
                <a:cubicBezTo>
                  <a:pt x="13485" y="3500"/>
                  <a:pt x="13476" y="3491"/>
                  <a:pt x="13467" y="3484"/>
                </a:cubicBezTo>
                <a:cubicBezTo>
                  <a:pt x="13447" y="3471"/>
                  <a:pt x="13425" y="3469"/>
                  <a:pt x="13406" y="3477"/>
                </a:cubicBezTo>
                <a:cubicBezTo>
                  <a:pt x="13396" y="3481"/>
                  <a:pt x="13387" y="3487"/>
                  <a:pt x="13378" y="3497"/>
                </a:cubicBezTo>
                <a:cubicBezTo>
                  <a:pt x="13369" y="3505"/>
                  <a:pt x="13358" y="3512"/>
                  <a:pt x="13349" y="3516"/>
                </a:cubicBezTo>
                <a:cubicBezTo>
                  <a:pt x="13323" y="3529"/>
                  <a:pt x="13301" y="3521"/>
                  <a:pt x="13289" y="3497"/>
                </a:cubicBezTo>
                <a:cubicBezTo>
                  <a:pt x="13280" y="3479"/>
                  <a:pt x="13266" y="3476"/>
                  <a:pt x="13246" y="3484"/>
                </a:cubicBezTo>
                <a:cubicBezTo>
                  <a:pt x="13227" y="3493"/>
                  <a:pt x="13192" y="3486"/>
                  <a:pt x="13139" y="3464"/>
                </a:cubicBezTo>
                <a:cubicBezTo>
                  <a:pt x="13101" y="3449"/>
                  <a:pt x="13083" y="3440"/>
                  <a:pt x="13078" y="3432"/>
                </a:cubicBezTo>
                <a:cubicBezTo>
                  <a:pt x="13075" y="3428"/>
                  <a:pt x="13078" y="3424"/>
                  <a:pt x="13082" y="3420"/>
                </a:cubicBezTo>
                <a:cubicBezTo>
                  <a:pt x="13087" y="3416"/>
                  <a:pt x="13092" y="3413"/>
                  <a:pt x="13101" y="3407"/>
                </a:cubicBezTo>
                <a:cubicBezTo>
                  <a:pt x="13134" y="3388"/>
                  <a:pt x="13135" y="3381"/>
                  <a:pt x="13111" y="3365"/>
                </a:cubicBezTo>
                <a:cubicBezTo>
                  <a:pt x="13098" y="3357"/>
                  <a:pt x="13095" y="3352"/>
                  <a:pt x="13096" y="3348"/>
                </a:cubicBezTo>
                <a:cubicBezTo>
                  <a:pt x="13098" y="3344"/>
                  <a:pt x="13104" y="3341"/>
                  <a:pt x="13120" y="3338"/>
                </a:cubicBezTo>
                <a:cubicBezTo>
                  <a:pt x="13141" y="3333"/>
                  <a:pt x="13162" y="3322"/>
                  <a:pt x="13162" y="3315"/>
                </a:cubicBezTo>
                <a:cubicBezTo>
                  <a:pt x="13162" y="3308"/>
                  <a:pt x="13144" y="3307"/>
                  <a:pt x="13125" y="3310"/>
                </a:cubicBezTo>
                <a:cubicBezTo>
                  <a:pt x="13115" y="3312"/>
                  <a:pt x="13103" y="3313"/>
                  <a:pt x="13092" y="3310"/>
                </a:cubicBezTo>
                <a:cubicBezTo>
                  <a:pt x="13081" y="3308"/>
                  <a:pt x="13070" y="3302"/>
                  <a:pt x="13064" y="3296"/>
                </a:cubicBezTo>
                <a:cubicBezTo>
                  <a:pt x="13044" y="3277"/>
                  <a:pt x="13031" y="3281"/>
                  <a:pt x="12956" y="3325"/>
                </a:cubicBezTo>
                <a:cubicBezTo>
                  <a:pt x="12916" y="3349"/>
                  <a:pt x="12894" y="3362"/>
                  <a:pt x="12881" y="3365"/>
                </a:cubicBezTo>
                <a:cubicBezTo>
                  <a:pt x="12874" y="3367"/>
                  <a:pt x="12871" y="3365"/>
                  <a:pt x="12867" y="3363"/>
                </a:cubicBezTo>
                <a:cubicBezTo>
                  <a:pt x="12863" y="3360"/>
                  <a:pt x="12861" y="3354"/>
                  <a:pt x="12858" y="3348"/>
                </a:cubicBezTo>
                <a:cubicBezTo>
                  <a:pt x="12850" y="3333"/>
                  <a:pt x="12823" y="3319"/>
                  <a:pt x="12797" y="3315"/>
                </a:cubicBezTo>
                <a:cubicBezTo>
                  <a:pt x="12761" y="3311"/>
                  <a:pt x="12753" y="3302"/>
                  <a:pt x="12764" y="3283"/>
                </a:cubicBezTo>
                <a:cubicBezTo>
                  <a:pt x="12771" y="3272"/>
                  <a:pt x="12773" y="3266"/>
                  <a:pt x="12764" y="3263"/>
                </a:cubicBezTo>
                <a:cubicBezTo>
                  <a:pt x="12755" y="3261"/>
                  <a:pt x="12734" y="3260"/>
                  <a:pt x="12698" y="3263"/>
                </a:cubicBezTo>
                <a:cubicBezTo>
                  <a:pt x="12669" y="3266"/>
                  <a:pt x="12644" y="3266"/>
                  <a:pt x="12623" y="3263"/>
                </a:cubicBezTo>
                <a:cubicBezTo>
                  <a:pt x="12603" y="3260"/>
                  <a:pt x="12588" y="3254"/>
                  <a:pt x="12577" y="3246"/>
                </a:cubicBezTo>
                <a:cubicBezTo>
                  <a:pt x="12565" y="3238"/>
                  <a:pt x="12556" y="3227"/>
                  <a:pt x="12553" y="3214"/>
                </a:cubicBezTo>
                <a:cubicBezTo>
                  <a:pt x="12551" y="3200"/>
                  <a:pt x="12551" y="3185"/>
                  <a:pt x="12558" y="3167"/>
                </a:cubicBezTo>
                <a:cubicBezTo>
                  <a:pt x="12570" y="3133"/>
                  <a:pt x="12569" y="3114"/>
                  <a:pt x="12558" y="3105"/>
                </a:cubicBezTo>
                <a:cubicBezTo>
                  <a:pt x="12556" y="3103"/>
                  <a:pt x="12560" y="3100"/>
                  <a:pt x="12558" y="3100"/>
                </a:cubicBezTo>
                <a:cubicBezTo>
                  <a:pt x="12542" y="3093"/>
                  <a:pt x="12507" y="3102"/>
                  <a:pt x="12459" y="3127"/>
                </a:cubicBezTo>
                <a:cubicBezTo>
                  <a:pt x="12428" y="3144"/>
                  <a:pt x="12409" y="3153"/>
                  <a:pt x="12394" y="3157"/>
                </a:cubicBezTo>
                <a:cubicBezTo>
                  <a:pt x="12378" y="3160"/>
                  <a:pt x="12367" y="3159"/>
                  <a:pt x="12356" y="3152"/>
                </a:cubicBezTo>
                <a:cubicBezTo>
                  <a:pt x="12342" y="3142"/>
                  <a:pt x="12288" y="3134"/>
                  <a:pt x="12225" y="3134"/>
                </a:cubicBezTo>
                <a:cubicBezTo>
                  <a:pt x="12169" y="3134"/>
                  <a:pt x="12118" y="3129"/>
                  <a:pt x="12085" y="3119"/>
                </a:cubicBezTo>
                <a:cubicBezTo>
                  <a:pt x="12068" y="3115"/>
                  <a:pt x="12054" y="3108"/>
                  <a:pt x="12047" y="3102"/>
                </a:cubicBezTo>
                <a:cubicBezTo>
                  <a:pt x="12041" y="3096"/>
                  <a:pt x="12041" y="3091"/>
                  <a:pt x="12047" y="3085"/>
                </a:cubicBezTo>
                <a:cubicBezTo>
                  <a:pt x="12056" y="3077"/>
                  <a:pt x="12055" y="3076"/>
                  <a:pt x="12043" y="3082"/>
                </a:cubicBezTo>
                <a:cubicBezTo>
                  <a:pt x="12031" y="3088"/>
                  <a:pt x="12019" y="3099"/>
                  <a:pt x="12019" y="3107"/>
                </a:cubicBezTo>
                <a:cubicBezTo>
                  <a:pt x="12019" y="3110"/>
                  <a:pt x="12016" y="3112"/>
                  <a:pt x="12010" y="3114"/>
                </a:cubicBezTo>
                <a:cubicBezTo>
                  <a:pt x="11971" y="3130"/>
                  <a:pt x="11802" y="3130"/>
                  <a:pt x="11705" y="3112"/>
                </a:cubicBezTo>
                <a:cubicBezTo>
                  <a:pt x="11653" y="3102"/>
                  <a:pt x="11613" y="3087"/>
                  <a:pt x="11616" y="3080"/>
                </a:cubicBezTo>
                <a:cubicBezTo>
                  <a:pt x="11619" y="3073"/>
                  <a:pt x="11616" y="3069"/>
                  <a:pt x="11607" y="3067"/>
                </a:cubicBezTo>
                <a:cubicBezTo>
                  <a:pt x="11588" y="3063"/>
                  <a:pt x="11552" y="3065"/>
                  <a:pt x="11513" y="3075"/>
                </a:cubicBezTo>
                <a:cubicBezTo>
                  <a:pt x="11494" y="3080"/>
                  <a:pt x="11470" y="3087"/>
                  <a:pt x="11452" y="3095"/>
                </a:cubicBezTo>
                <a:cubicBezTo>
                  <a:pt x="11434" y="3103"/>
                  <a:pt x="11421" y="3110"/>
                  <a:pt x="11410" y="3117"/>
                </a:cubicBezTo>
                <a:cubicBezTo>
                  <a:pt x="11400" y="3124"/>
                  <a:pt x="11393" y="3130"/>
                  <a:pt x="11396" y="3132"/>
                </a:cubicBezTo>
                <a:cubicBezTo>
                  <a:pt x="11402" y="3135"/>
                  <a:pt x="11389" y="3147"/>
                  <a:pt x="11363" y="3159"/>
                </a:cubicBezTo>
                <a:cubicBezTo>
                  <a:pt x="11342" y="3169"/>
                  <a:pt x="11328" y="3173"/>
                  <a:pt x="11312" y="3174"/>
                </a:cubicBezTo>
                <a:cubicBezTo>
                  <a:pt x="11296" y="3175"/>
                  <a:pt x="11274" y="3170"/>
                  <a:pt x="11242" y="3162"/>
                </a:cubicBezTo>
                <a:cubicBezTo>
                  <a:pt x="11208" y="3153"/>
                  <a:pt x="11190" y="3151"/>
                  <a:pt x="11176" y="3152"/>
                </a:cubicBezTo>
                <a:cubicBezTo>
                  <a:pt x="11169" y="3152"/>
                  <a:pt x="11164" y="3153"/>
                  <a:pt x="11157" y="3157"/>
                </a:cubicBezTo>
                <a:cubicBezTo>
                  <a:pt x="11151" y="3160"/>
                  <a:pt x="11142" y="3165"/>
                  <a:pt x="11134" y="3172"/>
                </a:cubicBezTo>
                <a:cubicBezTo>
                  <a:pt x="11119" y="3183"/>
                  <a:pt x="11112" y="3188"/>
                  <a:pt x="11101" y="3189"/>
                </a:cubicBezTo>
                <a:cubicBezTo>
                  <a:pt x="11091" y="3190"/>
                  <a:pt x="11081" y="3189"/>
                  <a:pt x="11064" y="3181"/>
                </a:cubicBezTo>
                <a:cubicBezTo>
                  <a:pt x="11030" y="3166"/>
                  <a:pt x="11017" y="3166"/>
                  <a:pt x="10979" y="3184"/>
                </a:cubicBezTo>
                <a:cubicBezTo>
                  <a:pt x="10955" y="3195"/>
                  <a:pt x="10927" y="3201"/>
                  <a:pt x="10918" y="3196"/>
                </a:cubicBezTo>
                <a:cubicBezTo>
                  <a:pt x="10910" y="3192"/>
                  <a:pt x="10894" y="3203"/>
                  <a:pt x="10881" y="3221"/>
                </a:cubicBezTo>
                <a:cubicBezTo>
                  <a:pt x="10868" y="3240"/>
                  <a:pt x="10843" y="3253"/>
                  <a:pt x="10806" y="3261"/>
                </a:cubicBezTo>
                <a:cubicBezTo>
                  <a:pt x="10769" y="3269"/>
                  <a:pt x="10720" y="3272"/>
                  <a:pt x="10656" y="3271"/>
                </a:cubicBezTo>
                <a:cubicBezTo>
                  <a:pt x="10607" y="3270"/>
                  <a:pt x="10561" y="3276"/>
                  <a:pt x="10553" y="3283"/>
                </a:cubicBezTo>
                <a:cubicBezTo>
                  <a:pt x="10543" y="3291"/>
                  <a:pt x="10525" y="3288"/>
                  <a:pt x="10502" y="3278"/>
                </a:cubicBezTo>
                <a:cubicBezTo>
                  <a:pt x="10472" y="3265"/>
                  <a:pt x="10464" y="3268"/>
                  <a:pt x="10445" y="3286"/>
                </a:cubicBezTo>
                <a:cubicBezTo>
                  <a:pt x="10433" y="3298"/>
                  <a:pt x="10410" y="3304"/>
                  <a:pt x="10399" y="3301"/>
                </a:cubicBezTo>
                <a:cubicBezTo>
                  <a:pt x="10387" y="3297"/>
                  <a:pt x="10358" y="3300"/>
                  <a:pt x="10333" y="3308"/>
                </a:cubicBezTo>
                <a:cubicBezTo>
                  <a:pt x="10290" y="3322"/>
                  <a:pt x="10237" y="3317"/>
                  <a:pt x="10221" y="3303"/>
                </a:cubicBezTo>
                <a:cubicBezTo>
                  <a:pt x="10215" y="3298"/>
                  <a:pt x="10211" y="3295"/>
                  <a:pt x="10216" y="3288"/>
                </a:cubicBezTo>
                <a:cubicBezTo>
                  <a:pt x="10235" y="3262"/>
                  <a:pt x="10226" y="3263"/>
                  <a:pt x="10160" y="3301"/>
                </a:cubicBezTo>
                <a:cubicBezTo>
                  <a:pt x="10139" y="3312"/>
                  <a:pt x="10125" y="3319"/>
                  <a:pt x="10122" y="3323"/>
                </a:cubicBezTo>
                <a:cubicBezTo>
                  <a:pt x="10120" y="3327"/>
                  <a:pt x="10126" y="3328"/>
                  <a:pt x="10141" y="3325"/>
                </a:cubicBezTo>
                <a:cubicBezTo>
                  <a:pt x="10158" y="3322"/>
                  <a:pt x="10173" y="3322"/>
                  <a:pt x="10183" y="3325"/>
                </a:cubicBezTo>
                <a:cubicBezTo>
                  <a:pt x="10211" y="3335"/>
                  <a:pt x="10205" y="3368"/>
                  <a:pt x="10164" y="3412"/>
                </a:cubicBezTo>
                <a:cubicBezTo>
                  <a:pt x="10135" y="3444"/>
                  <a:pt x="10109" y="3500"/>
                  <a:pt x="10103" y="3549"/>
                </a:cubicBezTo>
                <a:cubicBezTo>
                  <a:pt x="10097" y="3606"/>
                  <a:pt x="10077" y="3646"/>
                  <a:pt x="10038" y="3680"/>
                </a:cubicBezTo>
                <a:lnTo>
                  <a:pt x="9986" y="3730"/>
                </a:lnTo>
                <a:lnTo>
                  <a:pt x="9944" y="3700"/>
                </a:lnTo>
                <a:lnTo>
                  <a:pt x="9902" y="3670"/>
                </a:lnTo>
                <a:lnTo>
                  <a:pt x="9874" y="3712"/>
                </a:lnTo>
                <a:cubicBezTo>
                  <a:pt x="9851" y="3748"/>
                  <a:pt x="9844" y="3753"/>
                  <a:pt x="9813" y="3740"/>
                </a:cubicBezTo>
                <a:cubicBezTo>
                  <a:pt x="9798" y="3733"/>
                  <a:pt x="9786" y="3729"/>
                  <a:pt x="9780" y="3730"/>
                </a:cubicBezTo>
                <a:cubicBezTo>
                  <a:pt x="9775" y="3731"/>
                  <a:pt x="9776" y="3734"/>
                  <a:pt x="9776" y="3742"/>
                </a:cubicBezTo>
                <a:cubicBezTo>
                  <a:pt x="9776" y="3753"/>
                  <a:pt x="9785" y="3765"/>
                  <a:pt x="9799" y="3770"/>
                </a:cubicBezTo>
                <a:cubicBezTo>
                  <a:pt x="9816" y="3775"/>
                  <a:pt x="9816" y="3784"/>
                  <a:pt x="9799" y="3794"/>
                </a:cubicBezTo>
                <a:cubicBezTo>
                  <a:pt x="9785" y="3803"/>
                  <a:pt x="9775" y="3824"/>
                  <a:pt x="9771" y="3839"/>
                </a:cubicBezTo>
                <a:cubicBezTo>
                  <a:pt x="9767" y="3854"/>
                  <a:pt x="9752" y="3869"/>
                  <a:pt x="9743" y="3874"/>
                </a:cubicBezTo>
                <a:cubicBezTo>
                  <a:pt x="9737" y="3877"/>
                  <a:pt x="9736" y="3882"/>
                  <a:pt x="9733" y="3889"/>
                </a:cubicBezTo>
                <a:cubicBezTo>
                  <a:pt x="9731" y="3896"/>
                  <a:pt x="9728" y="3903"/>
                  <a:pt x="9729" y="3911"/>
                </a:cubicBezTo>
                <a:cubicBezTo>
                  <a:pt x="9730" y="3927"/>
                  <a:pt x="9735" y="3944"/>
                  <a:pt x="9747" y="3948"/>
                </a:cubicBezTo>
                <a:cubicBezTo>
                  <a:pt x="9759" y="3952"/>
                  <a:pt x="9743" y="3983"/>
                  <a:pt x="9710" y="4018"/>
                </a:cubicBezTo>
                <a:cubicBezTo>
                  <a:pt x="9667" y="4063"/>
                  <a:pt x="9637" y="4082"/>
                  <a:pt x="9602" y="4082"/>
                </a:cubicBezTo>
                <a:cubicBezTo>
                  <a:pt x="9589" y="4082"/>
                  <a:pt x="9575" y="4083"/>
                  <a:pt x="9560" y="4087"/>
                </a:cubicBezTo>
                <a:cubicBezTo>
                  <a:pt x="9546" y="4091"/>
                  <a:pt x="9531" y="4098"/>
                  <a:pt x="9523" y="4105"/>
                </a:cubicBezTo>
                <a:cubicBezTo>
                  <a:pt x="9508" y="4115"/>
                  <a:pt x="9501" y="4119"/>
                  <a:pt x="9495" y="4119"/>
                </a:cubicBezTo>
                <a:cubicBezTo>
                  <a:pt x="9488" y="4120"/>
                  <a:pt x="9484" y="4115"/>
                  <a:pt x="9476" y="4105"/>
                </a:cubicBezTo>
                <a:cubicBezTo>
                  <a:pt x="9467" y="4092"/>
                  <a:pt x="9441" y="4082"/>
                  <a:pt x="9420" y="4082"/>
                </a:cubicBezTo>
                <a:cubicBezTo>
                  <a:pt x="9383" y="4083"/>
                  <a:pt x="9383" y="4083"/>
                  <a:pt x="9420" y="4095"/>
                </a:cubicBezTo>
                <a:cubicBezTo>
                  <a:pt x="9429" y="4097"/>
                  <a:pt x="9434" y="4100"/>
                  <a:pt x="9438" y="4102"/>
                </a:cubicBezTo>
                <a:cubicBezTo>
                  <a:pt x="9453" y="4110"/>
                  <a:pt x="9449" y="4121"/>
                  <a:pt x="9424" y="4147"/>
                </a:cubicBezTo>
                <a:cubicBezTo>
                  <a:pt x="9414" y="4158"/>
                  <a:pt x="9403" y="4166"/>
                  <a:pt x="9391" y="4172"/>
                </a:cubicBezTo>
                <a:cubicBezTo>
                  <a:pt x="9380" y="4177"/>
                  <a:pt x="9367" y="4179"/>
                  <a:pt x="9359" y="4177"/>
                </a:cubicBezTo>
                <a:cubicBezTo>
                  <a:pt x="9343" y="4172"/>
                  <a:pt x="9352" y="4178"/>
                  <a:pt x="9377" y="4189"/>
                </a:cubicBezTo>
                <a:cubicBezTo>
                  <a:pt x="9403" y="4200"/>
                  <a:pt x="9444" y="4205"/>
                  <a:pt x="9466" y="4201"/>
                </a:cubicBezTo>
                <a:cubicBezTo>
                  <a:pt x="9489" y="4198"/>
                  <a:pt x="9511" y="4200"/>
                  <a:pt x="9518" y="4206"/>
                </a:cubicBezTo>
                <a:cubicBezTo>
                  <a:pt x="9527" y="4214"/>
                  <a:pt x="9498" y="4234"/>
                  <a:pt x="9462" y="4251"/>
                </a:cubicBezTo>
                <a:cubicBezTo>
                  <a:pt x="9443" y="4260"/>
                  <a:pt x="9423" y="4268"/>
                  <a:pt x="9406" y="4273"/>
                </a:cubicBezTo>
                <a:cubicBezTo>
                  <a:pt x="9389" y="4278"/>
                  <a:pt x="9375" y="4281"/>
                  <a:pt x="9368" y="4278"/>
                </a:cubicBezTo>
                <a:cubicBezTo>
                  <a:pt x="9358" y="4275"/>
                  <a:pt x="9354" y="4276"/>
                  <a:pt x="9349" y="4278"/>
                </a:cubicBezTo>
                <a:cubicBezTo>
                  <a:pt x="9347" y="4279"/>
                  <a:pt x="9345" y="4282"/>
                  <a:pt x="9345" y="4283"/>
                </a:cubicBezTo>
                <a:cubicBezTo>
                  <a:pt x="9346" y="4290"/>
                  <a:pt x="9359" y="4299"/>
                  <a:pt x="9377" y="4303"/>
                </a:cubicBezTo>
                <a:cubicBezTo>
                  <a:pt x="9397" y="4307"/>
                  <a:pt x="9408" y="4318"/>
                  <a:pt x="9401" y="4328"/>
                </a:cubicBezTo>
                <a:cubicBezTo>
                  <a:pt x="9398" y="4332"/>
                  <a:pt x="9400" y="4336"/>
                  <a:pt x="9401" y="4340"/>
                </a:cubicBezTo>
                <a:cubicBezTo>
                  <a:pt x="9440" y="4354"/>
                  <a:pt x="9446" y="4364"/>
                  <a:pt x="9424" y="4378"/>
                </a:cubicBezTo>
                <a:cubicBezTo>
                  <a:pt x="9407" y="4389"/>
                  <a:pt x="9390" y="4413"/>
                  <a:pt x="9377" y="4442"/>
                </a:cubicBezTo>
                <a:cubicBezTo>
                  <a:pt x="9379" y="4446"/>
                  <a:pt x="9377" y="4451"/>
                  <a:pt x="9373" y="4457"/>
                </a:cubicBezTo>
                <a:cubicBezTo>
                  <a:pt x="9368" y="4470"/>
                  <a:pt x="9362" y="4480"/>
                  <a:pt x="9359" y="4494"/>
                </a:cubicBezTo>
                <a:cubicBezTo>
                  <a:pt x="9358" y="4496"/>
                  <a:pt x="9355" y="4500"/>
                  <a:pt x="9354" y="4502"/>
                </a:cubicBezTo>
                <a:cubicBezTo>
                  <a:pt x="9360" y="4510"/>
                  <a:pt x="9349" y="4532"/>
                  <a:pt x="9326" y="4556"/>
                </a:cubicBezTo>
                <a:cubicBezTo>
                  <a:pt x="9310" y="4576"/>
                  <a:pt x="9298" y="4601"/>
                  <a:pt x="9298" y="4613"/>
                </a:cubicBezTo>
                <a:cubicBezTo>
                  <a:pt x="9298" y="4625"/>
                  <a:pt x="9279" y="4646"/>
                  <a:pt x="9260" y="4660"/>
                </a:cubicBezTo>
                <a:cubicBezTo>
                  <a:pt x="9242" y="4674"/>
                  <a:pt x="9223" y="4700"/>
                  <a:pt x="9218" y="4718"/>
                </a:cubicBezTo>
                <a:cubicBezTo>
                  <a:pt x="9212" y="4739"/>
                  <a:pt x="9191" y="4748"/>
                  <a:pt x="9171" y="4747"/>
                </a:cubicBezTo>
                <a:cubicBezTo>
                  <a:pt x="9154" y="4748"/>
                  <a:pt x="9142" y="4741"/>
                  <a:pt x="9143" y="4720"/>
                </a:cubicBezTo>
                <a:cubicBezTo>
                  <a:pt x="9146" y="4680"/>
                  <a:pt x="9120" y="4685"/>
                  <a:pt x="9082" y="4730"/>
                </a:cubicBezTo>
                <a:cubicBezTo>
                  <a:pt x="9062" y="4754"/>
                  <a:pt x="9058" y="4788"/>
                  <a:pt x="9068" y="4819"/>
                </a:cubicBezTo>
                <a:cubicBezTo>
                  <a:pt x="9079" y="4853"/>
                  <a:pt x="9084" y="4862"/>
                  <a:pt x="9115" y="4864"/>
                </a:cubicBezTo>
                <a:cubicBezTo>
                  <a:pt x="9126" y="4865"/>
                  <a:pt x="9140" y="4867"/>
                  <a:pt x="9157" y="4866"/>
                </a:cubicBezTo>
                <a:cubicBezTo>
                  <a:pt x="9201" y="4865"/>
                  <a:pt x="9217" y="4871"/>
                  <a:pt x="9228" y="4881"/>
                </a:cubicBezTo>
                <a:cubicBezTo>
                  <a:pt x="9233" y="4886"/>
                  <a:pt x="9236" y="4890"/>
                  <a:pt x="9237" y="4896"/>
                </a:cubicBezTo>
                <a:cubicBezTo>
                  <a:pt x="9238" y="4899"/>
                  <a:pt x="9241" y="4898"/>
                  <a:pt x="9242" y="4901"/>
                </a:cubicBezTo>
                <a:cubicBezTo>
                  <a:pt x="9247" y="4922"/>
                  <a:pt x="9267" y="4951"/>
                  <a:pt x="9288" y="4963"/>
                </a:cubicBezTo>
                <a:cubicBezTo>
                  <a:pt x="9290" y="4964"/>
                  <a:pt x="9292" y="4965"/>
                  <a:pt x="9293" y="4966"/>
                </a:cubicBezTo>
                <a:cubicBezTo>
                  <a:pt x="9295" y="4967"/>
                  <a:pt x="9296" y="4965"/>
                  <a:pt x="9298" y="4966"/>
                </a:cubicBezTo>
                <a:cubicBezTo>
                  <a:pt x="9305" y="4970"/>
                  <a:pt x="9309" y="4975"/>
                  <a:pt x="9312" y="4978"/>
                </a:cubicBezTo>
                <a:cubicBezTo>
                  <a:pt x="9313" y="4980"/>
                  <a:pt x="9312" y="4982"/>
                  <a:pt x="9312" y="4983"/>
                </a:cubicBezTo>
                <a:cubicBezTo>
                  <a:pt x="9312" y="4984"/>
                  <a:pt x="9314" y="4986"/>
                  <a:pt x="9312" y="4986"/>
                </a:cubicBezTo>
                <a:cubicBezTo>
                  <a:pt x="9303" y="4986"/>
                  <a:pt x="9307" y="4996"/>
                  <a:pt x="9321" y="5010"/>
                </a:cubicBezTo>
                <a:cubicBezTo>
                  <a:pt x="9341" y="5030"/>
                  <a:pt x="9341" y="5043"/>
                  <a:pt x="9321" y="5055"/>
                </a:cubicBezTo>
                <a:cubicBezTo>
                  <a:pt x="9303" y="5067"/>
                  <a:pt x="9299" y="5074"/>
                  <a:pt x="9317" y="5080"/>
                </a:cubicBezTo>
                <a:cubicBezTo>
                  <a:pt x="9330" y="5084"/>
                  <a:pt x="9345" y="5110"/>
                  <a:pt x="9345" y="5134"/>
                </a:cubicBezTo>
                <a:cubicBezTo>
                  <a:pt x="9345" y="5169"/>
                  <a:pt x="9350" y="5176"/>
                  <a:pt x="9373" y="5167"/>
                </a:cubicBezTo>
                <a:cubicBezTo>
                  <a:pt x="9425" y="5145"/>
                  <a:pt x="9546" y="5190"/>
                  <a:pt x="9546" y="5231"/>
                </a:cubicBezTo>
                <a:cubicBezTo>
                  <a:pt x="9546" y="5239"/>
                  <a:pt x="9548" y="5246"/>
                  <a:pt x="9551" y="5251"/>
                </a:cubicBezTo>
                <a:cubicBezTo>
                  <a:pt x="9558" y="5267"/>
                  <a:pt x="9579" y="5272"/>
                  <a:pt x="9630" y="5281"/>
                </a:cubicBezTo>
                <a:cubicBezTo>
                  <a:pt x="9660" y="5286"/>
                  <a:pt x="9681" y="5294"/>
                  <a:pt x="9696" y="5301"/>
                </a:cubicBezTo>
                <a:cubicBezTo>
                  <a:pt x="9711" y="5308"/>
                  <a:pt x="9721" y="5316"/>
                  <a:pt x="9724" y="5326"/>
                </a:cubicBezTo>
                <a:cubicBezTo>
                  <a:pt x="9726" y="5333"/>
                  <a:pt x="9733" y="5340"/>
                  <a:pt x="9743" y="5348"/>
                </a:cubicBezTo>
                <a:cubicBezTo>
                  <a:pt x="9752" y="5355"/>
                  <a:pt x="9764" y="5362"/>
                  <a:pt x="9776" y="5365"/>
                </a:cubicBezTo>
                <a:cubicBezTo>
                  <a:pt x="9806" y="5374"/>
                  <a:pt x="9813" y="5387"/>
                  <a:pt x="9804" y="5407"/>
                </a:cubicBezTo>
                <a:cubicBezTo>
                  <a:pt x="9798" y="5420"/>
                  <a:pt x="9796" y="5426"/>
                  <a:pt x="9799" y="5427"/>
                </a:cubicBezTo>
                <a:cubicBezTo>
                  <a:pt x="9802" y="5429"/>
                  <a:pt x="9815" y="5427"/>
                  <a:pt x="9832" y="5420"/>
                </a:cubicBezTo>
                <a:cubicBezTo>
                  <a:pt x="9854" y="5410"/>
                  <a:pt x="9876" y="5409"/>
                  <a:pt x="9893" y="5412"/>
                </a:cubicBezTo>
                <a:cubicBezTo>
                  <a:pt x="9901" y="5414"/>
                  <a:pt x="9908" y="5416"/>
                  <a:pt x="9911" y="5420"/>
                </a:cubicBezTo>
                <a:cubicBezTo>
                  <a:pt x="9915" y="5424"/>
                  <a:pt x="9916" y="5431"/>
                  <a:pt x="9911" y="5437"/>
                </a:cubicBezTo>
                <a:cubicBezTo>
                  <a:pt x="9893" y="5462"/>
                  <a:pt x="9959" y="5484"/>
                  <a:pt x="10028" y="5477"/>
                </a:cubicBezTo>
                <a:cubicBezTo>
                  <a:pt x="10072" y="5473"/>
                  <a:pt x="10096" y="5478"/>
                  <a:pt x="10113" y="5494"/>
                </a:cubicBezTo>
                <a:cubicBezTo>
                  <a:pt x="10126" y="5507"/>
                  <a:pt x="10127" y="5519"/>
                  <a:pt x="10117" y="5519"/>
                </a:cubicBezTo>
                <a:cubicBezTo>
                  <a:pt x="10108" y="5519"/>
                  <a:pt x="10121" y="5527"/>
                  <a:pt x="10146" y="5536"/>
                </a:cubicBezTo>
                <a:cubicBezTo>
                  <a:pt x="10188" y="5553"/>
                  <a:pt x="10190" y="5555"/>
                  <a:pt x="10146" y="5579"/>
                </a:cubicBezTo>
                <a:cubicBezTo>
                  <a:pt x="10110" y="5598"/>
                  <a:pt x="10101" y="5614"/>
                  <a:pt x="10113" y="5651"/>
                </a:cubicBezTo>
                <a:cubicBezTo>
                  <a:pt x="10116" y="5660"/>
                  <a:pt x="10117" y="5668"/>
                  <a:pt x="10117" y="5675"/>
                </a:cubicBezTo>
                <a:cubicBezTo>
                  <a:pt x="10118" y="5679"/>
                  <a:pt x="10118" y="5685"/>
                  <a:pt x="10117" y="5688"/>
                </a:cubicBezTo>
                <a:cubicBezTo>
                  <a:pt x="10116" y="5697"/>
                  <a:pt x="10112" y="5705"/>
                  <a:pt x="10103" y="5708"/>
                </a:cubicBezTo>
                <a:cubicBezTo>
                  <a:pt x="10088" y="5714"/>
                  <a:pt x="10048" y="5715"/>
                  <a:pt x="10000" y="5715"/>
                </a:cubicBezTo>
                <a:cubicBezTo>
                  <a:pt x="9999" y="5715"/>
                  <a:pt x="9997" y="5715"/>
                  <a:pt x="9996" y="5715"/>
                </a:cubicBezTo>
                <a:cubicBezTo>
                  <a:pt x="9946" y="5715"/>
                  <a:pt x="9891" y="5711"/>
                  <a:pt x="9846" y="5705"/>
                </a:cubicBezTo>
                <a:cubicBezTo>
                  <a:pt x="9842" y="5705"/>
                  <a:pt x="9840" y="5706"/>
                  <a:pt x="9836" y="5705"/>
                </a:cubicBezTo>
                <a:cubicBezTo>
                  <a:pt x="9776" y="5699"/>
                  <a:pt x="9736" y="5724"/>
                  <a:pt x="9766" y="5750"/>
                </a:cubicBezTo>
                <a:cubicBezTo>
                  <a:pt x="9768" y="5751"/>
                  <a:pt x="9766" y="5753"/>
                  <a:pt x="9766" y="5755"/>
                </a:cubicBezTo>
                <a:cubicBezTo>
                  <a:pt x="9767" y="5757"/>
                  <a:pt x="9763" y="5758"/>
                  <a:pt x="9762" y="5760"/>
                </a:cubicBezTo>
                <a:cubicBezTo>
                  <a:pt x="9758" y="5763"/>
                  <a:pt x="9756" y="5765"/>
                  <a:pt x="9743" y="5767"/>
                </a:cubicBezTo>
                <a:cubicBezTo>
                  <a:pt x="9742" y="5767"/>
                  <a:pt x="9739" y="5767"/>
                  <a:pt x="9738" y="5767"/>
                </a:cubicBezTo>
                <a:cubicBezTo>
                  <a:pt x="9729" y="5769"/>
                  <a:pt x="9728" y="5772"/>
                  <a:pt x="9724" y="5775"/>
                </a:cubicBezTo>
                <a:cubicBezTo>
                  <a:pt x="9722" y="5776"/>
                  <a:pt x="9720" y="5776"/>
                  <a:pt x="9719" y="5777"/>
                </a:cubicBezTo>
                <a:cubicBezTo>
                  <a:pt x="9717" y="5781"/>
                  <a:pt x="9716" y="5787"/>
                  <a:pt x="9724" y="5792"/>
                </a:cubicBezTo>
                <a:cubicBezTo>
                  <a:pt x="9742" y="5804"/>
                  <a:pt x="9709" y="5848"/>
                  <a:pt x="9677" y="5867"/>
                </a:cubicBezTo>
                <a:cubicBezTo>
                  <a:pt x="9666" y="5873"/>
                  <a:pt x="9657" y="5876"/>
                  <a:pt x="9649" y="5874"/>
                </a:cubicBezTo>
                <a:cubicBezTo>
                  <a:pt x="9645" y="5873"/>
                  <a:pt x="9635" y="5875"/>
                  <a:pt x="9626" y="5879"/>
                </a:cubicBezTo>
                <a:cubicBezTo>
                  <a:pt x="9616" y="5883"/>
                  <a:pt x="9608" y="5889"/>
                  <a:pt x="9598" y="5896"/>
                </a:cubicBezTo>
                <a:cubicBezTo>
                  <a:pt x="9574" y="5914"/>
                  <a:pt x="9543" y="5920"/>
                  <a:pt x="9513" y="5916"/>
                </a:cubicBezTo>
                <a:cubicBezTo>
                  <a:pt x="9480" y="5912"/>
                  <a:pt x="9468" y="5916"/>
                  <a:pt x="9471" y="5934"/>
                </a:cubicBezTo>
                <a:cubicBezTo>
                  <a:pt x="9473" y="5943"/>
                  <a:pt x="9472" y="5948"/>
                  <a:pt x="9462" y="5951"/>
                </a:cubicBezTo>
                <a:cubicBezTo>
                  <a:pt x="9452" y="5954"/>
                  <a:pt x="9434" y="5955"/>
                  <a:pt x="9406" y="5953"/>
                </a:cubicBezTo>
                <a:cubicBezTo>
                  <a:pt x="9348" y="5950"/>
                  <a:pt x="9335" y="5953"/>
                  <a:pt x="9359" y="5966"/>
                </a:cubicBezTo>
                <a:cubicBezTo>
                  <a:pt x="9369" y="5971"/>
                  <a:pt x="9376" y="5976"/>
                  <a:pt x="9377" y="5981"/>
                </a:cubicBezTo>
                <a:cubicBezTo>
                  <a:pt x="9378" y="5983"/>
                  <a:pt x="9374" y="5986"/>
                  <a:pt x="9373" y="5988"/>
                </a:cubicBezTo>
                <a:cubicBezTo>
                  <a:pt x="9371" y="5991"/>
                  <a:pt x="9372" y="5993"/>
                  <a:pt x="9368" y="5996"/>
                </a:cubicBezTo>
                <a:cubicBezTo>
                  <a:pt x="9352" y="6006"/>
                  <a:pt x="9353" y="6017"/>
                  <a:pt x="9377" y="6028"/>
                </a:cubicBezTo>
                <a:cubicBezTo>
                  <a:pt x="9385" y="6031"/>
                  <a:pt x="9393" y="6035"/>
                  <a:pt x="9396" y="6038"/>
                </a:cubicBezTo>
                <a:cubicBezTo>
                  <a:pt x="9409" y="6045"/>
                  <a:pt x="9395" y="6054"/>
                  <a:pt x="9349" y="6080"/>
                </a:cubicBezTo>
                <a:cubicBezTo>
                  <a:pt x="9330" y="6090"/>
                  <a:pt x="9310" y="6098"/>
                  <a:pt x="9288" y="6105"/>
                </a:cubicBezTo>
                <a:cubicBezTo>
                  <a:pt x="9266" y="6112"/>
                  <a:pt x="9243" y="6117"/>
                  <a:pt x="9228" y="6117"/>
                </a:cubicBezTo>
                <a:cubicBezTo>
                  <a:pt x="9196" y="6117"/>
                  <a:pt x="9177" y="6122"/>
                  <a:pt x="9185" y="6130"/>
                </a:cubicBezTo>
                <a:cubicBezTo>
                  <a:pt x="9194" y="6137"/>
                  <a:pt x="9183" y="6145"/>
                  <a:pt x="9162" y="6149"/>
                </a:cubicBezTo>
                <a:cubicBezTo>
                  <a:pt x="9140" y="6154"/>
                  <a:pt x="9131" y="6166"/>
                  <a:pt x="9139" y="6177"/>
                </a:cubicBezTo>
                <a:cubicBezTo>
                  <a:pt x="9143" y="6182"/>
                  <a:pt x="9141" y="6188"/>
                  <a:pt x="9139" y="6194"/>
                </a:cubicBezTo>
                <a:cubicBezTo>
                  <a:pt x="9130" y="6213"/>
                  <a:pt x="9101" y="6232"/>
                  <a:pt x="9078" y="6224"/>
                </a:cubicBezTo>
                <a:cubicBezTo>
                  <a:pt x="9066" y="6220"/>
                  <a:pt x="9054" y="6194"/>
                  <a:pt x="9054" y="6167"/>
                </a:cubicBezTo>
                <a:cubicBezTo>
                  <a:pt x="9054" y="6138"/>
                  <a:pt x="9052" y="6124"/>
                  <a:pt x="9035" y="6120"/>
                </a:cubicBezTo>
                <a:cubicBezTo>
                  <a:pt x="9030" y="6119"/>
                  <a:pt x="9020" y="6119"/>
                  <a:pt x="9012" y="6120"/>
                </a:cubicBezTo>
                <a:cubicBezTo>
                  <a:pt x="8982" y="6123"/>
                  <a:pt x="8969" y="6141"/>
                  <a:pt x="8956" y="6187"/>
                </a:cubicBezTo>
                <a:cubicBezTo>
                  <a:pt x="8953" y="6197"/>
                  <a:pt x="8953" y="6206"/>
                  <a:pt x="8951" y="6216"/>
                </a:cubicBezTo>
                <a:cubicBezTo>
                  <a:pt x="8950" y="6225"/>
                  <a:pt x="8946" y="6236"/>
                  <a:pt x="8947" y="6244"/>
                </a:cubicBezTo>
                <a:cubicBezTo>
                  <a:pt x="8947" y="6246"/>
                  <a:pt x="8946" y="6244"/>
                  <a:pt x="8947" y="6246"/>
                </a:cubicBezTo>
                <a:cubicBezTo>
                  <a:pt x="8947" y="6259"/>
                  <a:pt x="8948" y="6270"/>
                  <a:pt x="8951" y="6274"/>
                </a:cubicBezTo>
                <a:cubicBezTo>
                  <a:pt x="8967" y="6287"/>
                  <a:pt x="8966" y="6423"/>
                  <a:pt x="8947" y="6537"/>
                </a:cubicBezTo>
                <a:cubicBezTo>
                  <a:pt x="8934" y="6613"/>
                  <a:pt x="8905" y="6638"/>
                  <a:pt x="8839" y="6638"/>
                </a:cubicBezTo>
                <a:cubicBezTo>
                  <a:pt x="8806" y="6638"/>
                  <a:pt x="8783" y="6631"/>
                  <a:pt x="8778" y="6623"/>
                </a:cubicBezTo>
                <a:cubicBezTo>
                  <a:pt x="8775" y="6620"/>
                  <a:pt x="8777" y="6617"/>
                  <a:pt x="8783" y="6614"/>
                </a:cubicBezTo>
                <a:cubicBezTo>
                  <a:pt x="8788" y="6610"/>
                  <a:pt x="8801" y="6606"/>
                  <a:pt x="8815" y="6604"/>
                </a:cubicBezTo>
                <a:cubicBezTo>
                  <a:pt x="8857" y="6598"/>
                  <a:pt x="8863" y="6588"/>
                  <a:pt x="8858" y="6556"/>
                </a:cubicBezTo>
                <a:cubicBezTo>
                  <a:pt x="8854" y="6539"/>
                  <a:pt x="8851" y="6530"/>
                  <a:pt x="8839" y="6524"/>
                </a:cubicBezTo>
                <a:cubicBezTo>
                  <a:pt x="8833" y="6521"/>
                  <a:pt x="8826" y="6520"/>
                  <a:pt x="8815" y="6519"/>
                </a:cubicBezTo>
                <a:cubicBezTo>
                  <a:pt x="8804" y="6518"/>
                  <a:pt x="8791" y="6517"/>
                  <a:pt x="8773" y="6517"/>
                </a:cubicBezTo>
                <a:cubicBezTo>
                  <a:pt x="8679" y="6516"/>
                  <a:pt x="8614" y="6548"/>
                  <a:pt x="8633" y="6586"/>
                </a:cubicBezTo>
                <a:cubicBezTo>
                  <a:pt x="8637" y="6595"/>
                  <a:pt x="8637" y="6603"/>
                  <a:pt x="8633" y="6609"/>
                </a:cubicBezTo>
                <a:cubicBezTo>
                  <a:pt x="8629" y="6614"/>
                  <a:pt x="8619" y="6619"/>
                  <a:pt x="8609" y="6621"/>
                </a:cubicBezTo>
                <a:cubicBezTo>
                  <a:pt x="8590" y="6625"/>
                  <a:pt x="8580" y="6649"/>
                  <a:pt x="8576" y="6673"/>
                </a:cubicBezTo>
                <a:cubicBezTo>
                  <a:pt x="8576" y="6675"/>
                  <a:pt x="8577" y="6676"/>
                  <a:pt x="8576" y="6678"/>
                </a:cubicBezTo>
                <a:cubicBezTo>
                  <a:pt x="8576" y="6679"/>
                  <a:pt x="8576" y="6680"/>
                  <a:pt x="8576" y="6681"/>
                </a:cubicBezTo>
                <a:cubicBezTo>
                  <a:pt x="8577" y="6707"/>
                  <a:pt x="8584" y="6724"/>
                  <a:pt x="8595" y="6720"/>
                </a:cubicBezTo>
                <a:cubicBezTo>
                  <a:pt x="8607" y="6716"/>
                  <a:pt x="8631" y="6723"/>
                  <a:pt x="8647" y="6733"/>
                </a:cubicBezTo>
                <a:cubicBezTo>
                  <a:pt x="8654" y="6737"/>
                  <a:pt x="8655" y="6739"/>
                  <a:pt x="8656" y="6743"/>
                </a:cubicBezTo>
                <a:cubicBezTo>
                  <a:pt x="8659" y="6745"/>
                  <a:pt x="8662" y="6748"/>
                  <a:pt x="8665" y="6750"/>
                </a:cubicBezTo>
                <a:cubicBezTo>
                  <a:pt x="8701" y="6777"/>
                  <a:pt x="8699" y="6779"/>
                  <a:pt x="8628" y="6792"/>
                </a:cubicBezTo>
                <a:cubicBezTo>
                  <a:pt x="8593" y="6799"/>
                  <a:pt x="8575" y="6804"/>
                  <a:pt x="8567" y="6812"/>
                </a:cubicBezTo>
                <a:cubicBezTo>
                  <a:pt x="8565" y="6826"/>
                  <a:pt x="8568" y="6841"/>
                  <a:pt x="8576" y="6864"/>
                </a:cubicBezTo>
                <a:cubicBezTo>
                  <a:pt x="8578" y="6867"/>
                  <a:pt x="8576" y="6869"/>
                  <a:pt x="8576" y="6872"/>
                </a:cubicBezTo>
                <a:cubicBezTo>
                  <a:pt x="8581" y="6882"/>
                  <a:pt x="8588" y="6897"/>
                  <a:pt x="8591" y="6901"/>
                </a:cubicBezTo>
                <a:cubicBezTo>
                  <a:pt x="8592" y="6904"/>
                  <a:pt x="8584" y="6908"/>
                  <a:pt x="8581" y="6911"/>
                </a:cubicBezTo>
                <a:cubicBezTo>
                  <a:pt x="8580" y="6913"/>
                  <a:pt x="8578" y="6913"/>
                  <a:pt x="8576" y="6914"/>
                </a:cubicBezTo>
                <a:cubicBezTo>
                  <a:pt x="8572" y="6917"/>
                  <a:pt x="8570" y="6921"/>
                  <a:pt x="8562" y="6924"/>
                </a:cubicBezTo>
                <a:cubicBezTo>
                  <a:pt x="8556" y="6926"/>
                  <a:pt x="8544" y="6928"/>
                  <a:pt x="8534" y="6931"/>
                </a:cubicBezTo>
                <a:cubicBezTo>
                  <a:pt x="8529" y="6933"/>
                  <a:pt x="8526" y="6935"/>
                  <a:pt x="8520" y="6936"/>
                </a:cubicBezTo>
                <a:cubicBezTo>
                  <a:pt x="8518" y="6937"/>
                  <a:pt x="8518" y="6938"/>
                  <a:pt x="8516" y="6939"/>
                </a:cubicBezTo>
                <a:cubicBezTo>
                  <a:pt x="8466" y="6951"/>
                  <a:pt x="8441" y="6952"/>
                  <a:pt x="8417" y="6941"/>
                </a:cubicBezTo>
                <a:cubicBezTo>
                  <a:pt x="8392" y="6930"/>
                  <a:pt x="8367" y="6931"/>
                  <a:pt x="8324" y="6944"/>
                </a:cubicBezTo>
                <a:cubicBezTo>
                  <a:pt x="8292" y="6952"/>
                  <a:pt x="8257" y="6955"/>
                  <a:pt x="8244" y="6951"/>
                </a:cubicBezTo>
                <a:cubicBezTo>
                  <a:pt x="8242" y="6950"/>
                  <a:pt x="8241" y="6951"/>
                  <a:pt x="8239" y="6951"/>
                </a:cubicBezTo>
                <a:cubicBezTo>
                  <a:pt x="8224" y="6947"/>
                  <a:pt x="8209" y="6952"/>
                  <a:pt x="8202" y="6961"/>
                </a:cubicBezTo>
                <a:cubicBezTo>
                  <a:pt x="8198" y="6969"/>
                  <a:pt x="8202" y="6979"/>
                  <a:pt x="8216" y="6988"/>
                </a:cubicBezTo>
                <a:cubicBezTo>
                  <a:pt x="8237" y="7002"/>
                  <a:pt x="8234" y="7013"/>
                  <a:pt x="8206" y="7040"/>
                </a:cubicBezTo>
                <a:cubicBezTo>
                  <a:pt x="8187" y="7060"/>
                  <a:pt x="8163" y="7087"/>
                  <a:pt x="8155" y="7100"/>
                </a:cubicBezTo>
                <a:cubicBezTo>
                  <a:pt x="8147" y="7113"/>
                  <a:pt x="8124" y="7126"/>
                  <a:pt x="8099" y="7130"/>
                </a:cubicBezTo>
                <a:cubicBezTo>
                  <a:pt x="8073" y="7133"/>
                  <a:pt x="8045" y="7144"/>
                  <a:pt x="8038" y="7155"/>
                </a:cubicBezTo>
                <a:cubicBezTo>
                  <a:pt x="8027" y="7169"/>
                  <a:pt x="8016" y="7170"/>
                  <a:pt x="7991" y="7159"/>
                </a:cubicBezTo>
                <a:cubicBezTo>
                  <a:pt x="7979" y="7154"/>
                  <a:pt x="7963" y="7153"/>
                  <a:pt x="7949" y="7152"/>
                </a:cubicBezTo>
                <a:cubicBezTo>
                  <a:pt x="7933" y="7152"/>
                  <a:pt x="7918" y="7155"/>
                  <a:pt x="7897" y="7159"/>
                </a:cubicBezTo>
                <a:cubicBezTo>
                  <a:pt x="7896" y="7160"/>
                  <a:pt x="7893" y="7159"/>
                  <a:pt x="7893" y="7159"/>
                </a:cubicBezTo>
                <a:cubicBezTo>
                  <a:pt x="7867" y="7167"/>
                  <a:pt x="7850" y="7179"/>
                  <a:pt x="7846" y="7194"/>
                </a:cubicBezTo>
                <a:cubicBezTo>
                  <a:pt x="7846" y="7198"/>
                  <a:pt x="7840" y="7199"/>
                  <a:pt x="7841" y="7204"/>
                </a:cubicBezTo>
                <a:cubicBezTo>
                  <a:pt x="7847" y="7235"/>
                  <a:pt x="7818" y="7272"/>
                  <a:pt x="7776" y="7298"/>
                </a:cubicBezTo>
                <a:cubicBezTo>
                  <a:pt x="7753" y="7316"/>
                  <a:pt x="7731" y="7329"/>
                  <a:pt x="7691" y="7333"/>
                </a:cubicBezTo>
                <a:cubicBezTo>
                  <a:pt x="7689" y="7333"/>
                  <a:pt x="7688" y="7333"/>
                  <a:pt x="7687" y="7333"/>
                </a:cubicBezTo>
                <a:cubicBezTo>
                  <a:pt x="7669" y="7335"/>
                  <a:pt x="7650" y="7338"/>
                  <a:pt x="7640" y="7341"/>
                </a:cubicBezTo>
                <a:cubicBezTo>
                  <a:pt x="7629" y="7344"/>
                  <a:pt x="7623" y="7348"/>
                  <a:pt x="7626" y="7351"/>
                </a:cubicBezTo>
                <a:cubicBezTo>
                  <a:pt x="7632" y="7356"/>
                  <a:pt x="7625" y="7365"/>
                  <a:pt x="7607" y="7373"/>
                </a:cubicBezTo>
                <a:cubicBezTo>
                  <a:pt x="7595" y="7378"/>
                  <a:pt x="7586" y="7382"/>
                  <a:pt x="7574" y="7380"/>
                </a:cubicBezTo>
                <a:cubicBezTo>
                  <a:pt x="7562" y="7379"/>
                  <a:pt x="7548" y="7373"/>
                  <a:pt x="7532" y="7363"/>
                </a:cubicBezTo>
                <a:cubicBezTo>
                  <a:pt x="7487" y="7337"/>
                  <a:pt x="7424" y="7327"/>
                  <a:pt x="7424" y="7348"/>
                </a:cubicBezTo>
                <a:cubicBezTo>
                  <a:pt x="7424" y="7355"/>
                  <a:pt x="7437" y="7365"/>
                  <a:pt x="7452" y="7370"/>
                </a:cubicBezTo>
                <a:cubicBezTo>
                  <a:pt x="7472" y="7377"/>
                  <a:pt x="7464" y="7384"/>
                  <a:pt x="7434" y="7395"/>
                </a:cubicBezTo>
                <a:cubicBezTo>
                  <a:pt x="7398" y="7409"/>
                  <a:pt x="7399" y="7416"/>
                  <a:pt x="7424" y="7432"/>
                </a:cubicBezTo>
                <a:cubicBezTo>
                  <a:pt x="7441" y="7443"/>
                  <a:pt x="7444" y="7452"/>
                  <a:pt x="7434" y="7452"/>
                </a:cubicBezTo>
                <a:cubicBezTo>
                  <a:pt x="7423" y="7452"/>
                  <a:pt x="7428" y="7459"/>
                  <a:pt x="7443" y="7467"/>
                </a:cubicBezTo>
                <a:cubicBezTo>
                  <a:pt x="7453" y="7473"/>
                  <a:pt x="7456" y="7477"/>
                  <a:pt x="7452" y="7485"/>
                </a:cubicBezTo>
                <a:cubicBezTo>
                  <a:pt x="7449" y="7493"/>
                  <a:pt x="7437" y="7502"/>
                  <a:pt x="7420" y="7514"/>
                </a:cubicBezTo>
                <a:cubicBezTo>
                  <a:pt x="7409" y="7522"/>
                  <a:pt x="7400" y="7530"/>
                  <a:pt x="7391" y="7534"/>
                </a:cubicBezTo>
                <a:cubicBezTo>
                  <a:pt x="7365" y="7548"/>
                  <a:pt x="7343" y="7545"/>
                  <a:pt x="7279" y="7539"/>
                </a:cubicBezTo>
                <a:cubicBezTo>
                  <a:pt x="7256" y="7537"/>
                  <a:pt x="7235" y="7537"/>
                  <a:pt x="7218" y="7537"/>
                </a:cubicBezTo>
                <a:cubicBezTo>
                  <a:pt x="7216" y="7537"/>
                  <a:pt x="7216" y="7537"/>
                  <a:pt x="7213" y="7537"/>
                </a:cubicBezTo>
                <a:cubicBezTo>
                  <a:pt x="7200" y="7537"/>
                  <a:pt x="7189" y="7540"/>
                  <a:pt x="7181" y="7542"/>
                </a:cubicBezTo>
                <a:cubicBezTo>
                  <a:pt x="7163" y="7546"/>
                  <a:pt x="7157" y="7555"/>
                  <a:pt x="7171" y="7566"/>
                </a:cubicBezTo>
                <a:cubicBezTo>
                  <a:pt x="7184" y="7578"/>
                  <a:pt x="7168" y="7587"/>
                  <a:pt x="7143" y="7591"/>
                </a:cubicBezTo>
                <a:cubicBezTo>
                  <a:pt x="7131" y="7593"/>
                  <a:pt x="7115" y="7595"/>
                  <a:pt x="7101" y="7594"/>
                </a:cubicBezTo>
                <a:cubicBezTo>
                  <a:pt x="7087" y="7593"/>
                  <a:pt x="7074" y="7589"/>
                  <a:pt x="7064" y="7584"/>
                </a:cubicBezTo>
                <a:cubicBezTo>
                  <a:pt x="7029" y="7567"/>
                  <a:pt x="7021" y="7574"/>
                  <a:pt x="7021" y="7658"/>
                </a:cubicBezTo>
                <a:cubicBezTo>
                  <a:pt x="7021" y="7761"/>
                  <a:pt x="7000" y="7797"/>
                  <a:pt x="6956" y="7767"/>
                </a:cubicBezTo>
                <a:cubicBezTo>
                  <a:pt x="6941" y="7758"/>
                  <a:pt x="6915" y="7748"/>
                  <a:pt x="6895" y="7745"/>
                </a:cubicBezTo>
                <a:cubicBezTo>
                  <a:pt x="6834" y="7736"/>
                  <a:pt x="6656" y="7736"/>
                  <a:pt x="6656" y="7745"/>
                </a:cubicBezTo>
                <a:cubicBezTo>
                  <a:pt x="6656" y="7750"/>
                  <a:pt x="6650" y="7764"/>
                  <a:pt x="6642" y="7775"/>
                </a:cubicBezTo>
                <a:cubicBezTo>
                  <a:pt x="6637" y="7782"/>
                  <a:pt x="6638" y="7786"/>
                  <a:pt x="6642" y="7790"/>
                </a:cubicBezTo>
                <a:cubicBezTo>
                  <a:pt x="6646" y="7793"/>
                  <a:pt x="6652" y="7795"/>
                  <a:pt x="6665" y="7795"/>
                </a:cubicBezTo>
                <a:cubicBezTo>
                  <a:pt x="6676" y="7795"/>
                  <a:pt x="6688" y="7798"/>
                  <a:pt x="6698" y="7802"/>
                </a:cubicBezTo>
                <a:cubicBezTo>
                  <a:pt x="6708" y="7806"/>
                  <a:pt x="6717" y="7811"/>
                  <a:pt x="6722" y="7817"/>
                </a:cubicBezTo>
                <a:cubicBezTo>
                  <a:pt x="6730" y="7829"/>
                  <a:pt x="6749" y="7850"/>
                  <a:pt x="6768" y="7862"/>
                </a:cubicBezTo>
                <a:cubicBezTo>
                  <a:pt x="6776" y="7867"/>
                  <a:pt x="6784" y="7870"/>
                  <a:pt x="6787" y="7874"/>
                </a:cubicBezTo>
                <a:cubicBezTo>
                  <a:pt x="6796" y="7887"/>
                  <a:pt x="6780" y="7898"/>
                  <a:pt x="6726" y="7929"/>
                </a:cubicBezTo>
                <a:cubicBezTo>
                  <a:pt x="6682" y="7954"/>
                  <a:pt x="6652" y="7967"/>
                  <a:pt x="6619" y="7971"/>
                </a:cubicBezTo>
                <a:cubicBezTo>
                  <a:pt x="6586" y="7975"/>
                  <a:pt x="6549" y="7969"/>
                  <a:pt x="6497" y="7956"/>
                </a:cubicBezTo>
                <a:cubicBezTo>
                  <a:pt x="6472" y="7950"/>
                  <a:pt x="6441" y="7945"/>
                  <a:pt x="6412" y="7944"/>
                </a:cubicBezTo>
                <a:cubicBezTo>
                  <a:pt x="6404" y="7943"/>
                  <a:pt x="6398" y="7944"/>
                  <a:pt x="6389" y="7944"/>
                </a:cubicBezTo>
                <a:cubicBezTo>
                  <a:pt x="6371" y="7944"/>
                  <a:pt x="6353" y="7945"/>
                  <a:pt x="6338" y="7946"/>
                </a:cubicBezTo>
                <a:cubicBezTo>
                  <a:pt x="6317" y="7948"/>
                  <a:pt x="6305" y="7950"/>
                  <a:pt x="6295" y="7954"/>
                </a:cubicBezTo>
                <a:cubicBezTo>
                  <a:pt x="6292" y="7955"/>
                  <a:pt x="6288" y="7955"/>
                  <a:pt x="6286" y="7956"/>
                </a:cubicBezTo>
                <a:cubicBezTo>
                  <a:pt x="6281" y="7959"/>
                  <a:pt x="6279" y="7964"/>
                  <a:pt x="6277" y="7968"/>
                </a:cubicBezTo>
                <a:cubicBezTo>
                  <a:pt x="6280" y="7972"/>
                  <a:pt x="6284" y="7975"/>
                  <a:pt x="6295" y="7978"/>
                </a:cubicBezTo>
                <a:cubicBezTo>
                  <a:pt x="6314" y="7984"/>
                  <a:pt x="6318" y="8028"/>
                  <a:pt x="6314" y="8065"/>
                </a:cubicBezTo>
                <a:cubicBezTo>
                  <a:pt x="6317" y="8088"/>
                  <a:pt x="6314" y="8114"/>
                  <a:pt x="6295" y="8120"/>
                </a:cubicBezTo>
                <a:cubicBezTo>
                  <a:pt x="6281" y="8125"/>
                  <a:pt x="6289" y="8137"/>
                  <a:pt x="6319" y="8150"/>
                </a:cubicBezTo>
                <a:lnTo>
                  <a:pt x="6370" y="8169"/>
                </a:lnTo>
                <a:lnTo>
                  <a:pt x="6314" y="8224"/>
                </a:lnTo>
                <a:cubicBezTo>
                  <a:pt x="6281" y="8257"/>
                  <a:pt x="6271" y="8274"/>
                  <a:pt x="6277" y="8289"/>
                </a:cubicBezTo>
                <a:cubicBezTo>
                  <a:pt x="6279" y="8294"/>
                  <a:pt x="6285" y="8299"/>
                  <a:pt x="6291" y="8303"/>
                </a:cubicBezTo>
                <a:cubicBezTo>
                  <a:pt x="6306" y="8317"/>
                  <a:pt x="6307" y="8332"/>
                  <a:pt x="6295" y="8338"/>
                </a:cubicBezTo>
                <a:cubicBezTo>
                  <a:pt x="6278" y="8347"/>
                  <a:pt x="6270" y="8406"/>
                  <a:pt x="6272" y="8467"/>
                </a:cubicBezTo>
                <a:cubicBezTo>
                  <a:pt x="6273" y="8498"/>
                  <a:pt x="6276" y="8529"/>
                  <a:pt x="6281" y="8554"/>
                </a:cubicBezTo>
                <a:cubicBezTo>
                  <a:pt x="6286" y="8579"/>
                  <a:pt x="6291" y="8597"/>
                  <a:pt x="6300" y="8604"/>
                </a:cubicBezTo>
                <a:cubicBezTo>
                  <a:pt x="6310" y="8612"/>
                  <a:pt x="6309" y="8624"/>
                  <a:pt x="6295" y="8629"/>
                </a:cubicBezTo>
                <a:cubicBezTo>
                  <a:pt x="6264" y="8639"/>
                  <a:pt x="6264" y="8695"/>
                  <a:pt x="6295" y="8706"/>
                </a:cubicBezTo>
                <a:cubicBezTo>
                  <a:pt x="6310" y="8710"/>
                  <a:pt x="6320" y="8720"/>
                  <a:pt x="6314" y="8728"/>
                </a:cubicBezTo>
                <a:cubicBezTo>
                  <a:pt x="6309" y="8736"/>
                  <a:pt x="6314" y="8751"/>
                  <a:pt x="6333" y="8763"/>
                </a:cubicBezTo>
                <a:cubicBezTo>
                  <a:pt x="6343" y="8768"/>
                  <a:pt x="6349" y="8774"/>
                  <a:pt x="6352" y="8780"/>
                </a:cubicBezTo>
                <a:cubicBezTo>
                  <a:pt x="6353" y="8782"/>
                  <a:pt x="6356" y="8783"/>
                  <a:pt x="6356" y="8785"/>
                </a:cubicBezTo>
                <a:cubicBezTo>
                  <a:pt x="6358" y="8794"/>
                  <a:pt x="6352" y="8804"/>
                  <a:pt x="6342" y="8817"/>
                </a:cubicBezTo>
                <a:cubicBezTo>
                  <a:pt x="6335" y="8827"/>
                  <a:pt x="6328" y="8835"/>
                  <a:pt x="6319" y="8840"/>
                </a:cubicBezTo>
                <a:cubicBezTo>
                  <a:pt x="6310" y="8844"/>
                  <a:pt x="6302" y="8847"/>
                  <a:pt x="6295" y="8844"/>
                </a:cubicBezTo>
                <a:cubicBezTo>
                  <a:pt x="6282" y="8840"/>
                  <a:pt x="6272" y="8838"/>
                  <a:pt x="6272" y="8842"/>
                </a:cubicBezTo>
                <a:cubicBezTo>
                  <a:pt x="6272" y="8846"/>
                  <a:pt x="6306" y="8858"/>
                  <a:pt x="6347" y="8869"/>
                </a:cubicBezTo>
                <a:cubicBezTo>
                  <a:pt x="6400" y="8884"/>
                  <a:pt x="6412" y="8890"/>
                  <a:pt x="6398" y="8902"/>
                </a:cubicBezTo>
                <a:cubicBezTo>
                  <a:pt x="6394" y="8906"/>
                  <a:pt x="6390" y="8908"/>
                  <a:pt x="6380" y="8914"/>
                </a:cubicBezTo>
                <a:cubicBezTo>
                  <a:pt x="6368" y="8921"/>
                  <a:pt x="6359" y="8927"/>
                  <a:pt x="6356" y="8931"/>
                </a:cubicBezTo>
                <a:cubicBezTo>
                  <a:pt x="6353" y="8936"/>
                  <a:pt x="6354" y="8939"/>
                  <a:pt x="6361" y="8939"/>
                </a:cubicBezTo>
                <a:cubicBezTo>
                  <a:pt x="6375" y="8939"/>
                  <a:pt x="6395" y="8933"/>
                  <a:pt x="6403" y="8926"/>
                </a:cubicBezTo>
                <a:cubicBezTo>
                  <a:pt x="6411" y="8919"/>
                  <a:pt x="6430" y="8919"/>
                  <a:pt x="6445" y="8924"/>
                </a:cubicBezTo>
                <a:cubicBezTo>
                  <a:pt x="6461" y="8929"/>
                  <a:pt x="6488" y="8935"/>
                  <a:pt x="6501" y="8936"/>
                </a:cubicBezTo>
                <a:cubicBezTo>
                  <a:pt x="6515" y="8938"/>
                  <a:pt x="6546" y="8940"/>
                  <a:pt x="6576" y="8944"/>
                </a:cubicBezTo>
                <a:cubicBezTo>
                  <a:pt x="6618" y="8949"/>
                  <a:pt x="6640" y="8944"/>
                  <a:pt x="6656" y="8921"/>
                </a:cubicBezTo>
                <a:cubicBezTo>
                  <a:pt x="6668" y="8905"/>
                  <a:pt x="6685" y="8889"/>
                  <a:pt x="6698" y="8884"/>
                </a:cubicBezTo>
                <a:cubicBezTo>
                  <a:pt x="6713" y="8879"/>
                  <a:pt x="6736" y="8887"/>
                  <a:pt x="6750" y="8899"/>
                </a:cubicBezTo>
                <a:cubicBezTo>
                  <a:pt x="6763" y="8911"/>
                  <a:pt x="6767" y="8927"/>
                  <a:pt x="6754" y="8934"/>
                </a:cubicBezTo>
                <a:cubicBezTo>
                  <a:pt x="6745" y="8939"/>
                  <a:pt x="6776" y="8940"/>
                  <a:pt x="6820" y="8936"/>
                </a:cubicBezTo>
                <a:cubicBezTo>
                  <a:pt x="6847" y="8934"/>
                  <a:pt x="6880" y="8935"/>
                  <a:pt x="6918" y="8936"/>
                </a:cubicBezTo>
                <a:cubicBezTo>
                  <a:pt x="7013" y="8941"/>
                  <a:pt x="7126" y="8956"/>
                  <a:pt x="7157" y="8969"/>
                </a:cubicBezTo>
                <a:cubicBezTo>
                  <a:pt x="7163" y="8971"/>
                  <a:pt x="7168" y="8974"/>
                  <a:pt x="7167" y="8976"/>
                </a:cubicBezTo>
                <a:cubicBezTo>
                  <a:pt x="7163" y="8984"/>
                  <a:pt x="7178" y="8991"/>
                  <a:pt x="7204" y="8991"/>
                </a:cubicBezTo>
                <a:cubicBezTo>
                  <a:pt x="7236" y="8991"/>
                  <a:pt x="7262" y="8996"/>
                  <a:pt x="7270" y="9003"/>
                </a:cubicBezTo>
                <a:cubicBezTo>
                  <a:pt x="7273" y="9007"/>
                  <a:pt x="7270" y="9012"/>
                  <a:pt x="7265" y="9016"/>
                </a:cubicBezTo>
                <a:cubicBezTo>
                  <a:pt x="7260" y="9019"/>
                  <a:pt x="7251" y="9021"/>
                  <a:pt x="7237" y="9023"/>
                </a:cubicBezTo>
                <a:cubicBezTo>
                  <a:pt x="7224" y="9025"/>
                  <a:pt x="7213" y="9030"/>
                  <a:pt x="7199" y="9036"/>
                </a:cubicBezTo>
                <a:cubicBezTo>
                  <a:pt x="7186" y="9041"/>
                  <a:pt x="7170" y="9048"/>
                  <a:pt x="7162" y="9055"/>
                </a:cubicBezTo>
                <a:cubicBezTo>
                  <a:pt x="7120" y="9091"/>
                  <a:pt x="7184" y="9129"/>
                  <a:pt x="7270" y="9120"/>
                </a:cubicBezTo>
                <a:cubicBezTo>
                  <a:pt x="7302" y="9117"/>
                  <a:pt x="7345" y="9122"/>
                  <a:pt x="7363" y="9130"/>
                </a:cubicBezTo>
                <a:cubicBezTo>
                  <a:pt x="7389" y="9141"/>
                  <a:pt x="7405" y="9140"/>
                  <a:pt x="7443" y="9127"/>
                </a:cubicBezTo>
                <a:cubicBezTo>
                  <a:pt x="7483" y="9114"/>
                  <a:pt x="7503" y="9115"/>
                  <a:pt x="7541" y="9127"/>
                </a:cubicBezTo>
                <a:cubicBezTo>
                  <a:pt x="7554" y="9132"/>
                  <a:pt x="7579" y="9134"/>
                  <a:pt x="7602" y="9137"/>
                </a:cubicBezTo>
                <a:cubicBezTo>
                  <a:pt x="7626" y="9140"/>
                  <a:pt x="7650" y="9142"/>
                  <a:pt x="7672" y="9142"/>
                </a:cubicBezTo>
                <a:cubicBezTo>
                  <a:pt x="7737" y="9142"/>
                  <a:pt x="7754" y="9137"/>
                  <a:pt x="7766" y="9115"/>
                </a:cubicBezTo>
                <a:lnTo>
                  <a:pt x="7785" y="9085"/>
                </a:lnTo>
                <a:lnTo>
                  <a:pt x="7827" y="9115"/>
                </a:lnTo>
                <a:cubicBezTo>
                  <a:pt x="7860" y="9137"/>
                  <a:pt x="7875" y="9142"/>
                  <a:pt x="7897" y="9130"/>
                </a:cubicBezTo>
                <a:cubicBezTo>
                  <a:pt x="7913" y="9122"/>
                  <a:pt x="7973" y="9114"/>
                  <a:pt x="8028" y="9115"/>
                </a:cubicBezTo>
                <a:cubicBezTo>
                  <a:pt x="8084" y="9116"/>
                  <a:pt x="8140" y="9111"/>
                  <a:pt x="8155" y="9105"/>
                </a:cubicBezTo>
                <a:cubicBezTo>
                  <a:pt x="8169" y="9099"/>
                  <a:pt x="8206" y="9093"/>
                  <a:pt x="8239" y="9090"/>
                </a:cubicBezTo>
                <a:cubicBezTo>
                  <a:pt x="8272" y="9088"/>
                  <a:pt x="8299" y="9079"/>
                  <a:pt x="8295" y="9070"/>
                </a:cubicBezTo>
                <a:cubicBezTo>
                  <a:pt x="8294" y="9066"/>
                  <a:pt x="8295" y="9060"/>
                  <a:pt x="8300" y="9055"/>
                </a:cubicBezTo>
                <a:cubicBezTo>
                  <a:pt x="8306" y="9051"/>
                  <a:pt x="8314" y="9048"/>
                  <a:pt x="8324" y="9045"/>
                </a:cubicBezTo>
                <a:cubicBezTo>
                  <a:pt x="8343" y="9041"/>
                  <a:pt x="8354" y="9034"/>
                  <a:pt x="8347" y="9028"/>
                </a:cubicBezTo>
                <a:cubicBezTo>
                  <a:pt x="8330" y="9013"/>
                  <a:pt x="8367" y="9004"/>
                  <a:pt x="8455" y="9001"/>
                </a:cubicBezTo>
                <a:cubicBezTo>
                  <a:pt x="8496" y="8999"/>
                  <a:pt x="8530" y="8990"/>
                  <a:pt x="8530" y="8981"/>
                </a:cubicBezTo>
                <a:cubicBezTo>
                  <a:pt x="8530" y="8976"/>
                  <a:pt x="8531" y="8971"/>
                  <a:pt x="8539" y="8966"/>
                </a:cubicBezTo>
                <a:cubicBezTo>
                  <a:pt x="8547" y="8961"/>
                  <a:pt x="8562" y="8958"/>
                  <a:pt x="8576" y="8954"/>
                </a:cubicBezTo>
                <a:cubicBezTo>
                  <a:pt x="8605" y="8946"/>
                  <a:pt x="8642" y="8939"/>
                  <a:pt x="8680" y="8939"/>
                </a:cubicBezTo>
                <a:cubicBezTo>
                  <a:pt x="8713" y="8939"/>
                  <a:pt x="8750" y="8934"/>
                  <a:pt x="8759" y="8926"/>
                </a:cubicBezTo>
                <a:cubicBezTo>
                  <a:pt x="8771" y="8916"/>
                  <a:pt x="8783" y="8916"/>
                  <a:pt x="8801" y="8926"/>
                </a:cubicBezTo>
                <a:cubicBezTo>
                  <a:pt x="8809" y="8931"/>
                  <a:pt x="8823" y="8934"/>
                  <a:pt x="8839" y="8936"/>
                </a:cubicBezTo>
                <a:cubicBezTo>
                  <a:pt x="8887" y="8943"/>
                  <a:pt x="8956" y="8941"/>
                  <a:pt x="8970" y="8929"/>
                </a:cubicBezTo>
                <a:cubicBezTo>
                  <a:pt x="8988" y="8913"/>
                  <a:pt x="9174" y="8912"/>
                  <a:pt x="9242" y="8929"/>
                </a:cubicBezTo>
                <a:cubicBezTo>
                  <a:pt x="9278" y="8938"/>
                  <a:pt x="9305" y="8938"/>
                  <a:pt x="9326" y="8929"/>
                </a:cubicBezTo>
                <a:cubicBezTo>
                  <a:pt x="9343" y="8922"/>
                  <a:pt x="9407" y="8917"/>
                  <a:pt x="9471" y="8916"/>
                </a:cubicBezTo>
                <a:cubicBezTo>
                  <a:pt x="9540" y="8916"/>
                  <a:pt x="9607" y="8908"/>
                  <a:pt x="9630" y="8897"/>
                </a:cubicBezTo>
                <a:cubicBezTo>
                  <a:pt x="9655" y="8885"/>
                  <a:pt x="9678" y="8880"/>
                  <a:pt x="9691" y="8887"/>
                </a:cubicBezTo>
                <a:cubicBezTo>
                  <a:pt x="9705" y="8894"/>
                  <a:pt x="9757" y="8894"/>
                  <a:pt x="9822" y="8887"/>
                </a:cubicBezTo>
                <a:cubicBezTo>
                  <a:pt x="9882" y="8880"/>
                  <a:pt x="9959" y="8871"/>
                  <a:pt x="9996" y="8867"/>
                </a:cubicBezTo>
                <a:cubicBezTo>
                  <a:pt x="10030" y="8863"/>
                  <a:pt x="10054" y="8856"/>
                  <a:pt x="10061" y="8847"/>
                </a:cubicBezTo>
                <a:cubicBezTo>
                  <a:pt x="10068" y="8838"/>
                  <a:pt x="10059" y="8829"/>
                  <a:pt x="10038" y="8817"/>
                </a:cubicBezTo>
                <a:cubicBezTo>
                  <a:pt x="10029" y="8813"/>
                  <a:pt x="10027" y="8808"/>
                  <a:pt x="10033" y="8800"/>
                </a:cubicBezTo>
                <a:cubicBezTo>
                  <a:pt x="10039" y="8792"/>
                  <a:pt x="10055" y="8782"/>
                  <a:pt x="10075" y="8770"/>
                </a:cubicBezTo>
                <a:cubicBezTo>
                  <a:pt x="10122" y="8743"/>
                  <a:pt x="10153" y="8735"/>
                  <a:pt x="10235" y="8735"/>
                </a:cubicBezTo>
                <a:cubicBezTo>
                  <a:pt x="10276" y="8735"/>
                  <a:pt x="10305" y="8734"/>
                  <a:pt x="10324" y="8730"/>
                </a:cubicBezTo>
                <a:cubicBezTo>
                  <a:pt x="10333" y="8728"/>
                  <a:pt x="10341" y="8727"/>
                  <a:pt x="10347" y="8723"/>
                </a:cubicBezTo>
                <a:cubicBezTo>
                  <a:pt x="10353" y="8719"/>
                  <a:pt x="10361" y="8714"/>
                  <a:pt x="10366" y="8708"/>
                </a:cubicBezTo>
                <a:cubicBezTo>
                  <a:pt x="10379" y="8692"/>
                  <a:pt x="10401" y="8681"/>
                  <a:pt x="10417" y="8683"/>
                </a:cubicBezTo>
                <a:cubicBezTo>
                  <a:pt x="10428" y="8684"/>
                  <a:pt x="10436" y="8681"/>
                  <a:pt x="10441" y="8676"/>
                </a:cubicBezTo>
                <a:cubicBezTo>
                  <a:pt x="10445" y="8671"/>
                  <a:pt x="10446" y="8661"/>
                  <a:pt x="10445" y="8653"/>
                </a:cubicBezTo>
                <a:cubicBezTo>
                  <a:pt x="10444" y="8638"/>
                  <a:pt x="10434" y="8621"/>
                  <a:pt x="10413" y="8616"/>
                </a:cubicBezTo>
                <a:cubicBezTo>
                  <a:pt x="10403" y="8614"/>
                  <a:pt x="10397" y="8611"/>
                  <a:pt x="10394" y="8606"/>
                </a:cubicBezTo>
                <a:cubicBezTo>
                  <a:pt x="10387" y="8597"/>
                  <a:pt x="10391" y="8585"/>
                  <a:pt x="10408" y="8569"/>
                </a:cubicBezTo>
                <a:cubicBezTo>
                  <a:pt x="10416" y="8561"/>
                  <a:pt x="10427" y="8550"/>
                  <a:pt x="10441" y="8542"/>
                </a:cubicBezTo>
                <a:cubicBezTo>
                  <a:pt x="10460" y="8530"/>
                  <a:pt x="10469" y="8515"/>
                  <a:pt x="10459" y="8507"/>
                </a:cubicBezTo>
                <a:cubicBezTo>
                  <a:pt x="10450" y="8499"/>
                  <a:pt x="10471" y="8475"/>
                  <a:pt x="10511" y="8452"/>
                </a:cubicBezTo>
                <a:cubicBezTo>
                  <a:pt x="10550" y="8430"/>
                  <a:pt x="10607" y="8394"/>
                  <a:pt x="10637" y="8370"/>
                </a:cubicBezTo>
                <a:cubicBezTo>
                  <a:pt x="10674" y="8342"/>
                  <a:pt x="10701" y="8332"/>
                  <a:pt x="10717" y="8341"/>
                </a:cubicBezTo>
                <a:cubicBezTo>
                  <a:pt x="10725" y="8345"/>
                  <a:pt x="10734" y="8346"/>
                  <a:pt x="10745" y="8346"/>
                </a:cubicBezTo>
                <a:cubicBezTo>
                  <a:pt x="10756" y="8345"/>
                  <a:pt x="10772" y="8343"/>
                  <a:pt x="10787" y="8338"/>
                </a:cubicBezTo>
                <a:cubicBezTo>
                  <a:pt x="10838" y="8321"/>
                  <a:pt x="10874" y="8334"/>
                  <a:pt x="10886" y="8373"/>
                </a:cubicBezTo>
                <a:cubicBezTo>
                  <a:pt x="10890" y="8387"/>
                  <a:pt x="10903" y="8406"/>
                  <a:pt x="10914" y="8415"/>
                </a:cubicBezTo>
                <a:cubicBezTo>
                  <a:pt x="10925" y="8424"/>
                  <a:pt x="10920" y="8440"/>
                  <a:pt x="10904" y="8450"/>
                </a:cubicBezTo>
                <a:cubicBezTo>
                  <a:pt x="10897" y="8454"/>
                  <a:pt x="10893" y="8460"/>
                  <a:pt x="10890" y="8467"/>
                </a:cubicBezTo>
                <a:cubicBezTo>
                  <a:pt x="10881" y="8490"/>
                  <a:pt x="10890" y="8522"/>
                  <a:pt x="10914" y="8542"/>
                </a:cubicBezTo>
                <a:cubicBezTo>
                  <a:pt x="10925" y="8551"/>
                  <a:pt x="10904" y="8579"/>
                  <a:pt x="10862" y="8611"/>
                </a:cubicBezTo>
                <a:cubicBezTo>
                  <a:pt x="10824" y="8641"/>
                  <a:pt x="10787" y="8675"/>
                  <a:pt x="10778" y="8688"/>
                </a:cubicBezTo>
                <a:cubicBezTo>
                  <a:pt x="10769" y="8701"/>
                  <a:pt x="10750" y="8708"/>
                  <a:pt x="10736" y="8703"/>
                </a:cubicBezTo>
                <a:cubicBezTo>
                  <a:pt x="10722" y="8698"/>
                  <a:pt x="10713" y="8703"/>
                  <a:pt x="10717" y="8713"/>
                </a:cubicBezTo>
                <a:cubicBezTo>
                  <a:pt x="10722" y="8726"/>
                  <a:pt x="10707" y="8746"/>
                  <a:pt x="10689" y="8760"/>
                </a:cubicBezTo>
                <a:cubicBezTo>
                  <a:pt x="10671" y="8775"/>
                  <a:pt x="10648" y="8785"/>
                  <a:pt x="10633" y="8780"/>
                </a:cubicBezTo>
                <a:cubicBezTo>
                  <a:pt x="10624" y="8777"/>
                  <a:pt x="10621" y="8776"/>
                  <a:pt x="10619" y="8777"/>
                </a:cubicBezTo>
                <a:cubicBezTo>
                  <a:pt x="10617" y="8779"/>
                  <a:pt x="10619" y="8783"/>
                  <a:pt x="10623" y="8790"/>
                </a:cubicBezTo>
                <a:cubicBezTo>
                  <a:pt x="10638" y="8810"/>
                  <a:pt x="10592" y="8841"/>
                  <a:pt x="10553" y="8837"/>
                </a:cubicBezTo>
                <a:cubicBezTo>
                  <a:pt x="10530" y="8835"/>
                  <a:pt x="10516" y="8835"/>
                  <a:pt x="10511" y="8840"/>
                </a:cubicBezTo>
                <a:cubicBezTo>
                  <a:pt x="10506" y="8844"/>
                  <a:pt x="10508" y="8852"/>
                  <a:pt x="10520" y="8864"/>
                </a:cubicBezTo>
                <a:cubicBezTo>
                  <a:pt x="10542" y="8886"/>
                  <a:pt x="10537" y="8892"/>
                  <a:pt x="10488" y="8902"/>
                </a:cubicBezTo>
                <a:cubicBezTo>
                  <a:pt x="10451" y="8909"/>
                  <a:pt x="10427" y="8917"/>
                  <a:pt x="10413" y="8929"/>
                </a:cubicBezTo>
                <a:cubicBezTo>
                  <a:pt x="10405" y="8935"/>
                  <a:pt x="10401" y="8940"/>
                  <a:pt x="10399" y="8949"/>
                </a:cubicBezTo>
                <a:cubicBezTo>
                  <a:pt x="10396" y="8957"/>
                  <a:pt x="10393" y="8967"/>
                  <a:pt x="10394" y="8978"/>
                </a:cubicBezTo>
                <a:cubicBezTo>
                  <a:pt x="10395" y="9003"/>
                  <a:pt x="10371" y="9028"/>
                  <a:pt x="10324" y="9053"/>
                </a:cubicBezTo>
                <a:cubicBezTo>
                  <a:pt x="10284" y="9074"/>
                  <a:pt x="10250" y="9104"/>
                  <a:pt x="10244" y="9120"/>
                </a:cubicBezTo>
                <a:cubicBezTo>
                  <a:pt x="10241" y="9128"/>
                  <a:pt x="10231" y="9138"/>
                  <a:pt x="10221" y="9147"/>
                </a:cubicBezTo>
                <a:cubicBezTo>
                  <a:pt x="10210" y="9157"/>
                  <a:pt x="10197" y="9166"/>
                  <a:pt x="10183" y="9172"/>
                </a:cubicBezTo>
                <a:cubicBezTo>
                  <a:pt x="10156" y="9184"/>
                  <a:pt x="10136" y="9195"/>
                  <a:pt x="10136" y="9199"/>
                </a:cubicBezTo>
                <a:cubicBezTo>
                  <a:pt x="10140" y="9225"/>
                  <a:pt x="10128" y="9236"/>
                  <a:pt x="10080" y="9261"/>
                </a:cubicBezTo>
                <a:cubicBezTo>
                  <a:pt x="10051" y="9277"/>
                  <a:pt x="10026" y="9294"/>
                  <a:pt x="10024" y="9301"/>
                </a:cubicBezTo>
                <a:cubicBezTo>
                  <a:pt x="10022" y="9308"/>
                  <a:pt x="10009" y="9323"/>
                  <a:pt x="9991" y="9341"/>
                </a:cubicBezTo>
                <a:cubicBezTo>
                  <a:pt x="9973" y="9359"/>
                  <a:pt x="9951" y="9379"/>
                  <a:pt x="9925" y="9400"/>
                </a:cubicBezTo>
                <a:cubicBezTo>
                  <a:pt x="9899" y="9422"/>
                  <a:pt x="9873" y="9444"/>
                  <a:pt x="9851" y="9460"/>
                </a:cubicBezTo>
                <a:cubicBezTo>
                  <a:pt x="9827" y="9477"/>
                  <a:pt x="9805" y="9488"/>
                  <a:pt x="9794" y="9492"/>
                </a:cubicBezTo>
                <a:cubicBezTo>
                  <a:pt x="9781" y="9497"/>
                  <a:pt x="9772" y="9502"/>
                  <a:pt x="9766" y="9507"/>
                </a:cubicBezTo>
                <a:cubicBezTo>
                  <a:pt x="9760" y="9512"/>
                  <a:pt x="9758" y="9519"/>
                  <a:pt x="9762" y="9522"/>
                </a:cubicBezTo>
                <a:cubicBezTo>
                  <a:pt x="9767" y="9526"/>
                  <a:pt x="9749" y="9539"/>
                  <a:pt x="9729" y="9554"/>
                </a:cubicBezTo>
                <a:cubicBezTo>
                  <a:pt x="9725" y="9558"/>
                  <a:pt x="9728" y="9558"/>
                  <a:pt x="9724" y="9562"/>
                </a:cubicBezTo>
                <a:cubicBezTo>
                  <a:pt x="9703" y="9579"/>
                  <a:pt x="9650" y="9624"/>
                  <a:pt x="9607" y="9661"/>
                </a:cubicBezTo>
                <a:cubicBezTo>
                  <a:pt x="9583" y="9682"/>
                  <a:pt x="9562" y="9697"/>
                  <a:pt x="9541" y="9708"/>
                </a:cubicBezTo>
                <a:cubicBezTo>
                  <a:pt x="9535" y="9715"/>
                  <a:pt x="9526" y="9723"/>
                  <a:pt x="9513" y="9723"/>
                </a:cubicBezTo>
                <a:cubicBezTo>
                  <a:pt x="9510" y="9723"/>
                  <a:pt x="9507" y="9722"/>
                  <a:pt x="9504" y="9723"/>
                </a:cubicBezTo>
                <a:cubicBezTo>
                  <a:pt x="9502" y="9724"/>
                  <a:pt x="9500" y="9725"/>
                  <a:pt x="9499" y="9725"/>
                </a:cubicBezTo>
                <a:cubicBezTo>
                  <a:pt x="9486" y="9729"/>
                  <a:pt x="9479" y="9736"/>
                  <a:pt x="9480" y="9745"/>
                </a:cubicBezTo>
                <a:cubicBezTo>
                  <a:pt x="9483" y="9759"/>
                  <a:pt x="9458" y="9774"/>
                  <a:pt x="9424" y="9783"/>
                </a:cubicBezTo>
                <a:cubicBezTo>
                  <a:pt x="9392" y="9790"/>
                  <a:pt x="9370" y="9806"/>
                  <a:pt x="9373" y="9817"/>
                </a:cubicBezTo>
                <a:cubicBezTo>
                  <a:pt x="9376" y="9833"/>
                  <a:pt x="9365" y="9854"/>
                  <a:pt x="9349" y="9872"/>
                </a:cubicBezTo>
                <a:cubicBezTo>
                  <a:pt x="9349" y="9872"/>
                  <a:pt x="9345" y="9872"/>
                  <a:pt x="9345" y="9872"/>
                </a:cubicBezTo>
                <a:cubicBezTo>
                  <a:pt x="9344" y="9872"/>
                  <a:pt x="9345" y="9874"/>
                  <a:pt x="9345" y="9874"/>
                </a:cubicBezTo>
                <a:cubicBezTo>
                  <a:pt x="9328" y="9896"/>
                  <a:pt x="9315" y="9903"/>
                  <a:pt x="9298" y="9899"/>
                </a:cubicBezTo>
                <a:cubicBezTo>
                  <a:pt x="9296" y="9899"/>
                  <a:pt x="9295" y="9900"/>
                  <a:pt x="9293" y="9899"/>
                </a:cubicBezTo>
                <a:cubicBezTo>
                  <a:pt x="9279" y="9895"/>
                  <a:pt x="9271" y="9900"/>
                  <a:pt x="9274" y="9909"/>
                </a:cubicBezTo>
                <a:cubicBezTo>
                  <a:pt x="9278" y="9919"/>
                  <a:pt x="9268" y="9938"/>
                  <a:pt x="9251" y="9954"/>
                </a:cubicBezTo>
                <a:cubicBezTo>
                  <a:pt x="9234" y="9970"/>
                  <a:pt x="9223" y="9975"/>
                  <a:pt x="9209" y="9974"/>
                </a:cubicBezTo>
                <a:cubicBezTo>
                  <a:pt x="9218" y="9987"/>
                  <a:pt x="9205" y="10003"/>
                  <a:pt x="9176" y="10023"/>
                </a:cubicBezTo>
                <a:cubicBezTo>
                  <a:pt x="9173" y="10027"/>
                  <a:pt x="9172" y="10028"/>
                  <a:pt x="9167" y="10031"/>
                </a:cubicBezTo>
                <a:cubicBezTo>
                  <a:pt x="9150" y="10041"/>
                  <a:pt x="9130" y="10052"/>
                  <a:pt x="9106" y="10063"/>
                </a:cubicBezTo>
                <a:cubicBezTo>
                  <a:pt x="9086" y="10072"/>
                  <a:pt x="9071" y="10080"/>
                  <a:pt x="9059" y="10090"/>
                </a:cubicBezTo>
                <a:cubicBezTo>
                  <a:pt x="9052" y="10096"/>
                  <a:pt x="9053" y="10103"/>
                  <a:pt x="9050" y="10108"/>
                </a:cubicBezTo>
                <a:cubicBezTo>
                  <a:pt x="9048" y="10111"/>
                  <a:pt x="9045" y="10112"/>
                  <a:pt x="9045" y="10115"/>
                </a:cubicBezTo>
                <a:cubicBezTo>
                  <a:pt x="9045" y="10123"/>
                  <a:pt x="9037" y="10131"/>
                  <a:pt x="9031" y="10135"/>
                </a:cubicBezTo>
                <a:cubicBezTo>
                  <a:pt x="9027" y="10137"/>
                  <a:pt x="9022" y="10138"/>
                  <a:pt x="9017" y="10137"/>
                </a:cubicBezTo>
                <a:cubicBezTo>
                  <a:pt x="9002" y="10136"/>
                  <a:pt x="8992" y="10145"/>
                  <a:pt x="8993" y="10157"/>
                </a:cubicBezTo>
                <a:cubicBezTo>
                  <a:pt x="8995" y="10169"/>
                  <a:pt x="8982" y="10179"/>
                  <a:pt x="8965" y="10180"/>
                </a:cubicBezTo>
                <a:cubicBezTo>
                  <a:pt x="8961" y="10180"/>
                  <a:pt x="8956" y="10182"/>
                  <a:pt x="8951" y="10182"/>
                </a:cubicBezTo>
                <a:cubicBezTo>
                  <a:pt x="8934" y="10189"/>
                  <a:pt x="8916" y="10193"/>
                  <a:pt x="8904" y="10190"/>
                </a:cubicBezTo>
                <a:cubicBezTo>
                  <a:pt x="8898" y="10188"/>
                  <a:pt x="8895" y="10188"/>
                  <a:pt x="8895" y="10190"/>
                </a:cubicBezTo>
                <a:cubicBezTo>
                  <a:pt x="8895" y="10192"/>
                  <a:pt x="8902" y="10197"/>
                  <a:pt x="8909" y="10202"/>
                </a:cubicBezTo>
                <a:cubicBezTo>
                  <a:pt x="8910" y="10203"/>
                  <a:pt x="8908" y="10203"/>
                  <a:pt x="8909" y="10204"/>
                </a:cubicBezTo>
                <a:cubicBezTo>
                  <a:pt x="8929" y="10219"/>
                  <a:pt x="8930" y="10229"/>
                  <a:pt x="8900" y="10254"/>
                </a:cubicBezTo>
                <a:cubicBezTo>
                  <a:pt x="8898" y="10255"/>
                  <a:pt x="8896" y="10256"/>
                  <a:pt x="8895" y="10257"/>
                </a:cubicBezTo>
                <a:cubicBezTo>
                  <a:pt x="8892" y="10259"/>
                  <a:pt x="8894" y="10261"/>
                  <a:pt x="8890" y="10264"/>
                </a:cubicBezTo>
                <a:cubicBezTo>
                  <a:pt x="8863" y="10287"/>
                  <a:pt x="8827" y="10306"/>
                  <a:pt x="8811" y="10306"/>
                </a:cubicBezTo>
                <a:cubicBezTo>
                  <a:pt x="8805" y="10306"/>
                  <a:pt x="8801" y="10309"/>
                  <a:pt x="8797" y="10311"/>
                </a:cubicBezTo>
                <a:cubicBezTo>
                  <a:pt x="8790" y="10320"/>
                  <a:pt x="8780" y="10328"/>
                  <a:pt x="8778" y="10338"/>
                </a:cubicBezTo>
                <a:cubicBezTo>
                  <a:pt x="8775" y="10354"/>
                  <a:pt x="8756" y="10374"/>
                  <a:pt x="8731" y="10393"/>
                </a:cubicBezTo>
                <a:cubicBezTo>
                  <a:pt x="8730" y="10394"/>
                  <a:pt x="8727" y="10395"/>
                  <a:pt x="8726" y="10395"/>
                </a:cubicBezTo>
                <a:cubicBezTo>
                  <a:pt x="8720" y="10400"/>
                  <a:pt x="8713" y="10402"/>
                  <a:pt x="8708" y="10405"/>
                </a:cubicBezTo>
                <a:cubicBezTo>
                  <a:pt x="8697" y="10412"/>
                  <a:pt x="8691" y="10420"/>
                  <a:pt x="8680" y="10425"/>
                </a:cubicBezTo>
                <a:cubicBezTo>
                  <a:pt x="8664" y="10433"/>
                  <a:pt x="8647" y="10437"/>
                  <a:pt x="8633" y="10440"/>
                </a:cubicBezTo>
                <a:cubicBezTo>
                  <a:pt x="8592" y="10448"/>
                  <a:pt x="8586" y="10457"/>
                  <a:pt x="8595" y="10482"/>
                </a:cubicBezTo>
                <a:cubicBezTo>
                  <a:pt x="8603" y="10505"/>
                  <a:pt x="8594" y="10519"/>
                  <a:pt x="8567" y="10525"/>
                </a:cubicBezTo>
                <a:cubicBezTo>
                  <a:pt x="8556" y="10527"/>
                  <a:pt x="8548" y="10528"/>
                  <a:pt x="8544" y="10532"/>
                </a:cubicBezTo>
                <a:cubicBezTo>
                  <a:pt x="8539" y="10536"/>
                  <a:pt x="8535" y="10541"/>
                  <a:pt x="8539" y="10544"/>
                </a:cubicBezTo>
                <a:cubicBezTo>
                  <a:pt x="8543" y="10548"/>
                  <a:pt x="8540" y="10553"/>
                  <a:pt x="8530" y="10562"/>
                </a:cubicBezTo>
                <a:cubicBezTo>
                  <a:pt x="8519" y="10571"/>
                  <a:pt x="8502" y="10581"/>
                  <a:pt x="8483" y="10592"/>
                </a:cubicBezTo>
                <a:cubicBezTo>
                  <a:pt x="8482" y="10592"/>
                  <a:pt x="8484" y="10593"/>
                  <a:pt x="8483" y="10594"/>
                </a:cubicBezTo>
                <a:cubicBezTo>
                  <a:pt x="8478" y="10596"/>
                  <a:pt x="8473" y="10599"/>
                  <a:pt x="8469" y="10601"/>
                </a:cubicBezTo>
                <a:cubicBezTo>
                  <a:pt x="8456" y="10609"/>
                  <a:pt x="8444" y="10615"/>
                  <a:pt x="8436" y="10621"/>
                </a:cubicBezTo>
                <a:cubicBezTo>
                  <a:pt x="8430" y="10626"/>
                  <a:pt x="8427" y="10629"/>
                  <a:pt x="8427" y="10631"/>
                </a:cubicBezTo>
                <a:cubicBezTo>
                  <a:pt x="8425" y="10633"/>
                  <a:pt x="8422" y="10635"/>
                  <a:pt x="8422" y="10636"/>
                </a:cubicBezTo>
                <a:cubicBezTo>
                  <a:pt x="8433" y="10645"/>
                  <a:pt x="8404" y="10669"/>
                  <a:pt x="8361" y="10691"/>
                </a:cubicBezTo>
                <a:cubicBezTo>
                  <a:pt x="8360" y="10691"/>
                  <a:pt x="8362" y="10693"/>
                  <a:pt x="8361" y="10693"/>
                </a:cubicBezTo>
                <a:cubicBezTo>
                  <a:pt x="8321" y="10714"/>
                  <a:pt x="8286" y="10740"/>
                  <a:pt x="8286" y="10750"/>
                </a:cubicBezTo>
                <a:cubicBezTo>
                  <a:pt x="8286" y="10761"/>
                  <a:pt x="8244" y="10790"/>
                  <a:pt x="8188" y="10815"/>
                </a:cubicBezTo>
                <a:cubicBezTo>
                  <a:pt x="8114" y="10848"/>
                  <a:pt x="8083" y="10872"/>
                  <a:pt x="8080" y="10899"/>
                </a:cubicBezTo>
                <a:cubicBezTo>
                  <a:pt x="8080" y="10901"/>
                  <a:pt x="8080" y="10902"/>
                  <a:pt x="8080" y="10904"/>
                </a:cubicBezTo>
                <a:cubicBezTo>
                  <a:pt x="8079" y="10907"/>
                  <a:pt x="8077" y="10908"/>
                  <a:pt x="8075" y="10912"/>
                </a:cubicBezTo>
                <a:cubicBezTo>
                  <a:pt x="8068" y="10943"/>
                  <a:pt x="8049" y="10964"/>
                  <a:pt x="8014" y="10979"/>
                </a:cubicBezTo>
                <a:cubicBezTo>
                  <a:pt x="7990" y="10996"/>
                  <a:pt x="7963" y="10999"/>
                  <a:pt x="7902" y="10999"/>
                </a:cubicBezTo>
                <a:cubicBezTo>
                  <a:pt x="7807" y="10999"/>
                  <a:pt x="7808" y="11001"/>
                  <a:pt x="7808" y="11051"/>
                </a:cubicBezTo>
                <a:cubicBezTo>
                  <a:pt x="7808" y="11092"/>
                  <a:pt x="7794" y="11105"/>
                  <a:pt x="7733" y="11128"/>
                </a:cubicBezTo>
                <a:cubicBezTo>
                  <a:pt x="7712" y="11136"/>
                  <a:pt x="7697" y="11144"/>
                  <a:pt x="7687" y="11152"/>
                </a:cubicBezTo>
                <a:cubicBezTo>
                  <a:pt x="7680" y="11158"/>
                  <a:pt x="7678" y="11161"/>
                  <a:pt x="7677" y="11165"/>
                </a:cubicBezTo>
                <a:cubicBezTo>
                  <a:pt x="7676" y="11167"/>
                  <a:pt x="7671" y="11170"/>
                  <a:pt x="7672" y="11172"/>
                </a:cubicBezTo>
                <a:cubicBezTo>
                  <a:pt x="7677" y="11178"/>
                  <a:pt x="7674" y="11185"/>
                  <a:pt x="7668" y="11190"/>
                </a:cubicBezTo>
                <a:cubicBezTo>
                  <a:pt x="7646" y="11208"/>
                  <a:pt x="7571" y="11224"/>
                  <a:pt x="7480" y="11227"/>
                </a:cubicBezTo>
                <a:cubicBezTo>
                  <a:pt x="7476" y="11227"/>
                  <a:pt x="7475" y="11229"/>
                  <a:pt x="7471" y="11229"/>
                </a:cubicBezTo>
                <a:cubicBezTo>
                  <a:pt x="7460" y="11229"/>
                  <a:pt x="7450" y="11228"/>
                  <a:pt x="7443" y="11229"/>
                </a:cubicBezTo>
                <a:cubicBezTo>
                  <a:pt x="7439" y="11230"/>
                  <a:pt x="7436" y="11233"/>
                  <a:pt x="7434" y="11234"/>
                </a:cubicBezTo>
                <a:cubicBezTo>
                  <a:pt x="7431" y="11236"/>
                  <a:pt x="7430" y="11239"/>
                  <a:pt x="7429" y="11242"/>
                </a:cubicBezTo>
                <a:cubicBezTo>
                  <a:pt x="7423" y="11254"/>
                  <a:pt x="7423" y="11275"/>
                  <a:pt x="7429" y="11321"/>
                </a:cubicBezTo>
                <a:cubicBezTo>
                  <a:pt x="7434" y="11367"/>
                  <a:pt x="7434" y="11403"/>
                  <a:pt x="7424" y="11425"/>
                </a:cubicBezTo>
                <a:cubicBezTo>
                  <a:pt x="7419" y="11437"/>
                  <a:pt x="7414" y="11446"/>
                  <a:pt x="7405" y="11450"/>
                </a:cubicBezTo>
                <a:cubicBezTo>
                  <a:pt x="7397" y="11455"/>
                  <a:pt x="7384" y="11454"/>
                  <a:pt x="7373" y="11450"/>
                </a:cubicBezTo>
                <a:cubicBezTo>
                  <a:pt x="7360" y="11446"/>
                  <a:pt x="7349" y="11431"/>
                  <a:pt x="7349" y="11418"/>
                </a:cubicBezTo>
                <a:cubicBezTo>
                  <a:pt x="7349" y="11389"/>
                  <a:pt x="7332" y="11388"/>
                  <a:pt x="7270" y="11413"/>
                </a:cubicBezTo>
                <a:cubicBezTo>
                  <a:pt x="7251" y="11420"/>
                  <a:pt x="7240" y="11425"/>
                  <a:pt x="7227" y="11425"/>
                </a:cubicBezTo>
                <a:cubicBezTo>
                  <a:pt x="7215" y="11426"/>
                  <a:pt x="7201" y="11422"/>
                  <a:pt x="7185" y="11415"/>
                </a:cubicBezTo>
                <a:cubicBezTo>
                  <a:pt x="7152" y="11402"/>
                  <a:pt x="7152" y="11403"/>
                  <a:pt x="7181" y="11423"/>
                </a:cubicBezTo>
                <a:cubicBezTo>
                  <a:pt x="7199" y="11435"/>
                  <a:pt x="7205" y="11445"/>
                  <a:pt x="7195" y="11445"/>
                </a:cubicBezTo>
                <a:cubicBezTo>
                  <a:pt x="7185" y="11445"/>
                  <a:pt x="7193" y="11452"/>
                  <a:pt x="7209" y="11463"/>
                </a:cubicBezTo>
                <a:cubicBezTo>
                  <a:pt x="7243" y="11484"/>
                  <a:pt x="7217" y="11512"/>
                  <a:pt x="7171" y="11502"/>
                </a:cubicBezTo>
                <a:cubicBezTo>
                  <a:pt x="7148" y="11498"/>
                  <a:pt x="7125" y="11504"/>
                  <a:pt x="7110" y="11515"/>
                </a:cubicBezTo>
                <a:cubicBezTo>
                  <a:pt x="7096" y="11525"/>
                  <a:pt x="7089" y="11540"/>
                  <a:pt x="7106" y="11549"/>
                </a:cubicBezTo>
                <a:cubicBezTo>
                  <a:pt x="7121" y="11558"/>
                  <a:pt x="7120" y="11573"/>
                  <a:pt x="7110" y="11587"/>
                </a:cubicBezTo>
                <a:cubicBezTo>
                  <a:pt x="7105" y="11593"/>
                  <a:pt x="7100" y="11598"/>
                  <a:pt x="7092" y="11602"/>
                </a:cubicBezTo>
                <a:cubicBezTo>
                  <a:pt x="7084" y="11605"/>
                  <a:pt x="7072" y="11607"/>
                  <a:pt x="7064" y="11604"/>
                </a:cubicBezTo>
                <a:cubicBezTo>
                  <a:pt x="7059" y="11602"/>
                  <a:pt x="7054" y="11603"/>
                  <a:pt x="7049" y="11604"/>
                </a:cubicBezTo>
                <a:cubicBezTo>
                  <a:pt x="7037" y="11608"/>
                  <a:pt x="7030" y="11621"/>
                  <a:pt x="7026" y="11639"/>
                </a:cubicBezTo>
                <a:cubicBezTo>
                  <a:pt x="7021" y="11662"/>
                  <a:pt x="7027" y="11691"/>
                  <a:pt x="7045" y="11706"/>
                </a:cubicBezTo>
                <a:cubicBezTo>
                  <a:pt x="7053" y="11712"/>
                  <a:pt x="7037" y="11740"/>
                  <a:pt x="7007" y="11768"/>
                </a:cubicBezTo>
                <a:cubicBezTo>
                  <a:pt x="6995" y="11780"/>
                  <a:pt x="6984" y="11788"/>
                  <a:pt x="6975" y="11795"/>
                </a:cubicBezTo>
                <a:cubicBezTo>
                  <a:pt x="6955" y="11809"/>
                  <a:pt x="6936" y="11816"/>
                  <a:pt x="6904" y="11817"/>
                </a:cubicBezTo>
                <a:cubicBezTo>
                  <a:pt x="6889" y="11818"/>
                  <a:pt x="6873" y="11818"/>
                  <a:pt x="6848" y="11817"/>
                </a:cubicBezTo>
                <a:cubicBezTo>
                  <a:pt x="6790" y="11817"/>
                  <a:pt x="6718" y="11812"/>
                  <a:pt x="6689" y="11808"/>
                </a:cubicBezTo>
                <a:cubicBezTo>
                  <a:pt x="6688" y="11807"/>
                  <a:pt x="6685" y="11808"/>
                  <a:pt x="6684" y="11808"/>
                </a:cubicBezTo>
                <a:cubicBezTo>
                  <a:pt x="6643" y="11801"/>
                  <a:pt x="6642" y="11806"/>
                  <a:pt x="6651" y="11835"/>
                </a:cubicBezTo>
                <a:cubicBezTo>
                  <a:pt x="6652" y="11836"/>
                  <a:pt x="6651" y="11836"/>
                  <a:pt x="6651" y="11837"/>
                </a:cubicBezTo>
                <a:cubicBezTo>
                  <a:pt x="6658" y="11856"/>
                  <a:pt x="6672" y="11879"/>
                  <a:pt x="6684" y="11887"/>
                </a:cubicBezTo>
                <a:cubicBezTo>
                  <a:pt x="6696" y="11895"/>
                  <a:pt x="6695" y="11899"/>
                  <a:pt x="6684" y="11904"/>
                </a:cubicBezTo>
                <a:cubicBezTo>
                  <a:pt x="6689" y="11919"/>
                  <a:pt x="6687" y="11931"/>
                  <a:pt x="6684" y="11942"/>
                </a:cubicBezTo>
                <a:cubicBezTo>
                  <a:pt x="6690" y="11947"/>
                  <a:pt x="6693" y="11953"/>
                  <a:pt x="6684" y="11959"/>
                </a:cubicBezTo>
                <a:cubicBezTo>
                  <a:pt x="6681" y="11961"/>
                  <a:pt x="6678" y="11965"/>
                  <a:pt x="6675" y="11969"/>
                </a:cubicBezTo>
                <a:cubicBezTo>
                  <a:pt x="6668" y="11978"/>
                  <a:pt x="6664" y="11993"/>
                  <a:pt x="6661" y="12011"/>
                </a:cubicBezTo>
                <a:cubicBezTo>
                  <a:pt x="6660" y="12013"/>
                  <a:pt x="6656" y="12014"/>
                  <a:pt x="6656" y="12016"/>
                </a:cubicBezTo>
                <a:cubicBezTo>
                  <a:pt x="6653" y="12050"/>
                  <a:pt x="6650" y="12072"/>
                  <a:pt x="6642" y="12088"/>
                </a:cubicBezTo>
                <a:cubicBezTo>
                  <a:pt x="6633" y="12122"/>
                  <a:pt x="6623" y="12146"/>
                  <a:pt x="6590" y="12170"/>
                </a:cubicBezTo>
                <a:cubicBezTo>
                  <a:pt x="6561" y="12191"/>
                  <a:pt x="6534" y="12211"/>
                  <a:pt x="6534" y="12217"/>
                </a:cubicBezTo>
                <a:cubicBezTo>
                  <a:pt x="6534" y="12218"/>
                  <a:pt x="6530" y="12221"/>
                  <a:pt x="6530" y="12222"/>
                </a:cubicBezTo>
                <a:cubicBezTo>
                  <a:pt x="6525" y="12227"/>
                  <a:pt x="6511" y="12236"/>
                  <a:pt x="6511" y="12239"/>
                </a:cubicBezTo>
                <a:cubicBezTo>
                  <a:pt x="6511" y="12248"/>
                  <a:pt x="6482" y="12268"/>
                  <a:pt x="6450" y="12284"/>
                </a:cubicBezTo>
                <a:cubicBezTo>
                  <a:pt x="6442" y="12288"/>
                  <a:pt x="6447" y="12288"/>
                  <a:pt x="6441" y="12291"/>
                </a:cubicBezTo>
                <a:cubicBezTo>
                  <a:pt x="6418" y="12308"/>
                  <a:pt x="6398" y="12321"/>
                  <a:pt x="6389" y="12331"/>
                </a:cubicBezTo>
                <a:cubicBezTo>
                  <a:pt x="6371" y="12358"/>
                  <a:pt x="6289" y="12423"/>
                  <a:pt x="6267" y="12423"/>
                </a:cubicBezTo>
                <a:cubicBezTo>
                  <a:pt x="6258" y="12430"/>
                  <a:pt x="6256" y="12438"/>
                  <a:pt x="6263" y="12438"/>
                </a:cubicBezTo>
                <a:cubicBezTo>
                  <a:pt x="6270" y="12438"/>
                  <a:pt x="6264" y="12442"/>
                  <a:pt x="6253" y="12448"/>
                </a:cubicBezTo>
                <a:cubicBezTo>
                  <a:pt x="6247" y="12452"/>
                  <a:pt x="6237" y="12456"/>
                  <a:pt x="6225" y="12460"/>
                </a:cubicBezTo>
                <a:cubicBezTo>
                  <a:pt x="6218" y="12463"/>
                  <a:pt x="6210" y="12466"/>
                  <a:pt x="6202" y="12468"/>
                </a:cubicBezTo>
                <a:cubicBezTo>
                  <a:pt x="6175" y="12476"/>
                  <a:pt x="6150" y="12480"/>
                  <a:pt x="6136" y="12478"/>
                </a:cubicBezTo>
                <a:cubicBezTo>
                  <a:pt x="6134" y="12477"/>
                  <a:pt x="6133" y="12478"/>
                  <a:pt x="6131" y="12478"/>
                </a:cubicBezTo>
                <a:cubicBezTo>
                  <a:pt x="6116" y="12478"/>
                  <a:pt x="6108" y="12489"/>
                  <a:pt x="6113" y="12512"/>
                </a:cubicBezTo>
                <a:cubicBezTo>
                  <a:pt x="6115" y="12523"/>
                  <a:pt x="6115" y="12534"/>
                  <a:pt x="6113" y="12542"/>
                </a:cubicBezTo>
                <a:cubicBezTo>
                  <a:pt x="6111" y="12551"/>
                  <a:pt x="6104" y="12558"/>
                  <a:pt x="6099" y="12559"/>
                </a:cubicBezTo>
                <a:cubicBezTo>
                  <a:pt x="6087" y="12563"/>
                  <a:pt x="6080" y="12574"/>
                  <a:pt x="6080" y="12584"/>
                </a:cubicBezTo>
                <a:cubicBezTo>
                  <a:pt x="6080" y="12595"/>
                  <a:pt x="6039" y="12622"/>
                  <a:pt x="5991" y="12646"/>
                </a:cubicBezTo>
                <a:cubicBezTo>
                  <a:pt x="5932" y="12676"/>
                  <a:pt x="5910" y="12696"/>
                  <a:pt x="5921" y="12711"/>
                </a:cubicBezTo>
                <a:cubicBezTo>
                  <a:pt x="5929" y="12722"/>
                  <a:pt x="5922" y="12740"/>
                  <a:pt x="5907" y="12756"/>
                </a:cubicBezTo>
                <a:cubicBezTo>
                  <a:pt x="5905" y="12757"/>
                  <a:pt x="5899" y="12759"/>
                  <a:pt x="5897" y="12760"/>
                </a:cubicBezTo>
                <a:cubicBezTo>
                  <a:pt x="5879" y="12778"/>
                  <a:pt x="5853" y="12791"/>
                  <a:pt x="5836" y="12785"/>
                </a:cubicBezTo>
                <a:cubicBezTo>
                  <a:pt x="5833" y="12785"/>
                  <a:pt x="5828" y="12787"/>
                  <a:pt x="5827" y="12788"/>
                </a:cubicBezTo>
                <a:cubicBezTo>
                  <a:pt x="5825" y="12790"/>
                  <a:pt x="5828" y="12792"/>
                  <a:pt x="5832" y="12798"/>
                </a:cubicBezTo>
                <a:cubicBezTo>
                  <a:pt x="5850" y="12823"/>
                  <a:pt x="5795" y="12859"/>
                  <a:pt x="5752" y="12850"/>
                </a:cubicBezTo>
                <a:cubicBezTo>
                  <a:pt x="5734" y="12846"/>
                  <a:pt x="5719" y="12853"/>
                  <a:pt x="5719" y="12862"/>
                </a:cubicBezTo>
                <a:cubicBezTo>
                  <a:pt x="5719" y="12869"/>
                  <a:pt x="5712" y="12877"/>
                  <a:pt x="5701" y="12885"/>
                </a:cubicBezTo>
                <a:cubicBezTo>
                  <a:pt x="5699" y="12885"/>
                  <a:pt x="5697" y="12886"/>
                  <a:pt x="5696" y="12887"/>
                </a:cubicBezTo>
                <a:cubicBezTo>
                  <a:pt x="5680" y="12897"/>
                  <a:pt x="5673" y="12912"/>
                  <a:pt x="5682" y="12919"/>
                </a:cubicBezTo>
                <a:cubicBezTo>
                  <a:pt x="5696" y="12932"/>
                  <a:pt x="5681" y="12950"/>
                  <a:pt x="5654" y="12961"/>
                </a:cubicBezTo>
                <a:cubicBezTo>
                  <a:pt x="5629" y="12973"/>
                  <a:pt x="5591" y="12980"/>
                  <a:pt x="5555" y="12976"/>
                </a:cubicBezTo>
                <a:cubicBezTo>
                  <a:pt x="5507" y="12971"/>
                  <a:pt x="5504" y="12978"/>
                  <a:pt x="5508" y="13036"/>
                </a:cubicBezTo>
                <a:cubicBezTo>
                  <a:pt x="5509" y="13037"/>
                  <a:pt x="5508" y="13037"/>
                  <a:pt x="5508" y="13038"/>
                </a:cubicBezTo>
                <a:cubicBezTo>
                  <a:pt x="5510" y="13057"/>
                  <a:pt x="5509" y="13075"/>
                  <a:pt x="5504" y="13091"/>
                </a:cubicBezTo>
                <a:cubicBezTo>
                  <a:pt x="5498" y="13107"/>
                  <a:pt x="5488" y="13120"/>
                  <a:pt x="5476" y="13133"/>
                </a:cubicBezTo>
                <a:cubicBezTo>
                  <a:pt x="5464" y="13146"/>
                  <a:pt x="5447" y="13157"/>
                  <a:pt x="5429" y="13165"/>
                </a:cubicBezTo>
                <a:cubicBezTo>
                  <a:pt x="5411" y="13173"/>
                  <a:pt x="5391" y="13179"/>
                  <a:pt x="5368" y="13182"/>
                </a:cubicBezTo>
                <a:cubicBezTo>
                  <a:pt x="5333" y="13187"/>
                  <a:pt x="5314" y="13197"/>
                  <a:pt x="5321" y="13207"/>
                </a:cubicBezTo>
                <a:cubicBezTo>
                  <a:pt x="5324" y="13212"/>
                  <a:pt x="5323" y="13218"/>
                  <a:pt x="5316" y="13227"/>
                </a:cubicBezTo>
                <a:cubicBezTo>
                  <a:pt x="5310" y="13236"/>
                  <a:pt x="5298" y="13247"/>
                  <a:pt x="5284" y="13257"/>
                </a:cubicBezTo>
                <a:cubicBezTo>
                  <a:pt x="5256" y="13275"/>
                  <a:pt x="5229" y="13304"/>
                  <a:pt x="5227" y="13319"/>
                </a:cubicBezTo>
                <a:cubicBezTo>
                  <a:pt x="5225" y="13337"/>
                  <a:pt x="5212" y="13345"/>
                  <a:pt x="5185" y="13344"/>
                </a:cubicBezTo>
                <a:cubicBezTo>
                  <a:pt x="5163" y="13343"/>
                  <a:pt x="5151" y="13348"/>
                  <a:pt x="5157" y="13354"/>
                </a:cubicBezTo>
                <a:cubicBezTo>
                  <a:pt x="5164" y="13359"/>
                  <a:pt x="5157" y="13367"/>
                  <a:pt x="5143" y="13371"/>
                </a:cubicBezTo>
                <a:cubicBezTo>
                  <a:pt x="5130" y="13375"/>
                  <a:pt x="5120" y="13388"/>
                  <a:pt x="5120" y="13398"/>
                </a:cubicBezTo>
                <a:cubicBezTo>
                  <a:pt x="5120" y="13409"/>
                  <a:pt x="5104" y="13430"/>
                  <a:pt x="5082" y="13448"/>
                </a:cubicBezTo>
                <a:cubicBezTo>
                  <a:pt x="5065" y="13462"/>
                  <a:pt x="5051" y="13471"/>
                  <a:pt x="5040" y="13473"/>
                </a:cubicBezTo>
                <a:cubicBezTo>
                  <a:pt x="5033" y="13474"/>
                  <a:pt x="5022" y="13469"/>
                  <a:pt x="5012" y="13465"/>
                </a:cubicBezTo>
                <a:cubicBezTo>
                  <a:pt x="5007" y="13463"/>
                  <a:pt x="5008" y="13463"/>
                  <a:pt x="5003" y="13460"/>
                </a:cubicBezTo>
                <a:cubicBezTo>
                  <a:pt x="4982" y="13450"/>
                  <a:pt x="4970" y="13450"/>
                  <a:pt x="4965" y="13453"/>
                </a:cubicBezTo>
                <a:cubicBezTo>
                  <a:pt x="4963" y="13455"/>
                  <a:pt x="4959" y="13456"/>
                  <a:pt x="4960" y="13465"/>
                </a:cubicBezTo>
                <a:cubicBezTo>
                  <a:pt x="4962" y="13479"/>
                  <a:pt x="4975" y="13495"/>
                  <a:pt x="4984" y="13500"/>
                </a:cubicBezTo>
                <a:cubicBezTo>
                  <a:pt x="4986" y="13501"/>
                  <a:pt x="4983" y="13505"/>
                  <a:pt x="4984" y="13507"/>
                </a:cubicBezTo>
                <a:cubicBezTo>
                  <a:pt x="4985" y="13509"/>
                  <a:pt x="4989" y="13508"/>
                  <a:pt x="4989" y="13510"/>
                </a:cubicBezTo>
                <a:cubicBezTo>
                  <a:pt x="4987" y="13514"/>
                  <a:pt x="4982" y="13520"/>
                  <a:pt x="4975" y="13525"/>
                </a:cubicBezTo>
                <a:cubicBezTo>
                  <a:pt x="4959" y="13535"/>
                  <a:pt x="4955" y="13542"/>
                  <a:pt x="4965" y="13542"/>
                </a:cubicBezTo>
                <a:cubicBezTo>
                  <a:pt x="4975" y="13542"/>
                  <a:pt x="4961" y="13555"/>
                  <a:pt x="4937" y="13569"/>
                </a:cubicBezTo>
                <a:cubicBezTo>
                  <a:pt x="4913" y="13583"/>
                  <a:pt x="4880" y="13594"/>
                  <a:pt x="4862" y="13594"/>
                </a:cubicBezTo>
                <a:cubicBezTo>
                  <a:pt x="4844" y="13594"/>
                  <a:pt x="4829" y="13606"/>
                  <a:pt x="4829" y="13619"/>
                </a:cubicBezTo>
                <a:cubicBezTo>
                  <a:pt x="4829" y="13633"/>
                  <a:pt x="4819" y="13647"/>
                  <a:pt x="4806" y="13651"/>
                </a:cubicBezTo>
                <a:cubicBezTo>
                  <a:pt x="4792" y="13656"/>
                  <a:pt x="4790" y="13663"/>
                  <a:pt x="4797" y="13669"/>
                </a:cubicBezTo>
                <a:cubicBezTo>
                  <a:pt x="4801" y="13672"/>
                  <a:pt x="4794" y="13681"/>
                  <a:pt x="4787" y="13689"/>
                </a:cubicBezTo>
                <a:cubicBezTo>
                  <a:pt x="4780" y="13697"/>
                  <a:pt x="4768" y="13705"/>
                  <a:pt x="4754" y="13713"/>
                </a:cubicBezTo>
                <a:cubicBezTo>
                  <a:pt x="4727" y="13731"/>
                  <a:pt x="4695" y="13746"/>
                  <a:pt x="4675" y="13746"/>
                </a:cubicBezTo>
                <a:cubicBezTo>
                  <a:pt x="4657" y="13746"/>
                  <a:pt x="4646" y="13754"/>
                  <a:pt x="4651" y="13763"/>
                </a:cubicBezTo>
                <a:cubicBezTo>
                  <a:pt x="4661" y="13774"/>
                  <a:pt x="4660" y="13781"/>
                  <a:pt x="4647" y="13785"/>
                </a:cubicBezTo>
                <a:cubicBezTo>
                  <a:pt x="4645" y="13787"/>
                  <a:pt x="4645" y="13789"/>
                  <a:pt x="4642" y="13790"/>
                </a:cubicBezTo>
                <a:cubicBezTo>
                  <a:pt x="4622" y="13797"/>
                  <a:pt x="4621" y="13804"/>
                  <a:pt x="4642" y="13818"/>
                </a:cubicBezTo>
                <a:cubicBezTo>
                  <a:pt x="4647" y="13821"/>
                  <a:pt x="4644" y="13823"/>
                  <a:pt x="4647" y="13825"/>
                </a:cubicBezTo>
                <a:cubicBezTo>
                  <a:pt x="4656" y="13834"/>
                  <a:pt x="4654" y="13838"/>
                  <a:pt x="4623" y="13842"/>
                </a:cubicBezTo>
                <a:cubicBezTo>
                  <a:pt x="4598" y="13846"/>
                  <a:pt x="4585" y="13855"/>
                  <a:pt x="4581" y="13867"/>
                </a:cubicBezTo>
                <a:cubicBezTo>
                  <a:pt x="4581" y="13870"/>
                  <a:pt x="4580" y="13871"/>
                  <a:pt x="4581" y="13875"/>
                </a:cubicBezTo>
                <a:cubicBezTo>
                  <a:pt x="4590" y="13901"/>
                  <a:pt x="4432" y="14039"/>
                  <a:pt x="4394" y="14039"/>
                </a:cubicBezTo>
                <a:cubicBezTo>
                  <a:pt x="4391" y="14039"/>
                  <a:pt x="4387" y="14043"/>
                  <a:pt x="4384" y="14043"/>
                </a:cubicBezTo>
                <a:cubicBezTo>
                  <a:pt x="4380" y="14044"/>
                  <a:pt x="4379" y="14047"/>
                  <a:pt x="4375" y="14048"/>
                </a:cubicBezTo>
                <a:cubicBezTo>
                  <a:pt x="4366" y="14055"/>
                  <a:pt x="4358" y="14062"/>
                  <a:pt x="4352" y="14071"/>
                </a:cubicBezTo>
                <a:cubicBezTo>
                  <a:pt x="4339" y="14088"/>
                  <a:pt x="4315" y="14103"/>
                  <a:pt x="4300" y="14103"/>
                </a:cubicBezTo>
                <a:cubicBezTo>
                  <a:pt x="4296" y="14103"/>
                  <a:pt x="4298" y="14105"/>
                  <a:pt x="4295" y="14106"/>
                </a:cubicBezTo>
                <a:cubicBezTo>
                  <a:pt x="4293" y="14107"/>
                  <a:pt x="4289" y="14107"/>
                  <a:pt x="4286" y="14108"/>
                </a:cubicBezTo>
                <a:cubicBezTo>
                  <a:pt x="4284" y="14111"/>
                  <a:pt x="4282" y="14116"/>
                  <a:pt x="4286" y="14120"/>
                </a:cubicBezTo>
                <a:cubicBezTo>
                  <a:pt x="4293" y="14131"/>
                  <a:pt x="4289" y="14143"/>
                  <a:pt x="4277" y="14148"/>
                </a:cubicBezTo>
                <a:cubicBezTo>
                  <a:pt x="4266" y="14151"/>
                  <a:pt x="4264" y="14157"/>
                  <a:pt x="4267" y="14163"/>
                </a:cubicBezTo>
                <a:lnTo>
                  <a:pt x="4291" y="14168"/>
                </a:lnTo>
                <a:lnTo>
                  <a:pt x="4263" y="14177"/>
                </a:lnTo>
                <a:cubicBezTo>
                  <a:pt x="4262" y="14178"/>
                  <a:pt x="4263" y="14180"/>
                  <a:pt x="4263" y="14180"/>
                </a:cubicBezTo>
                <a:cubicBezTo>
                  <a:pt x="4257" y="14185"/>
                  <a:pt x="4246" y="14190"/>
                  <a:pt x="4234" y="14195"/>
                </a:cubicBezTo>
                <a:cubicBezTo>
                  <a:pt x="4215" y="14202"/>
                  <a:pt x="4187" y="14218"/>
                  <a:pt x="4164" y="14235"/>
                </a:cubicBezTo>
                <a:cubicBezTo>
                  <a:pt x="4159" y="14238"/>
                  <a:pt x="4154" y="14241"/>
                  <a:pt x="4150" y="14244"/>
                </a:cubicBezTo>
                <a:cubicBezTo>
                  <a:pt x="4150" y="14245"/>
                  <a:pt x="4150" y="14247"/>
                  <a:pt x="4150" y="14247"/>
                </a:cubicBezTo>
                <a:cubicBezTo>
                  <a:pt x="4133" y="14261"/>
                  <a:pt x="4120" y="14266"/>
                  <a:pt x="4108" y="14269"/>
                </a:cubicBezTo>
                <a:cubicBezTo>
                  <a:pt x="4101" y="14271"/>
                  <a:pt x="4091" y="14271"/>
                  <a:pt x="4085" y="14269"/>
                </a:cubicBezTo>
                <a:cubicBezTo>
                  <a:pt x="4078" y="14268"/>
                  <a:pt x="4069" y="14267"/>
                  <a:pt x="4061" y="14264"/>
                </a:cubicBezTo>
                <a:cubicBezTo>
                  <a:pt x="4049" y="14260"/>
                  <a:pt x="4038" y="14258"/>
                  <a:pt x="4028" y="14257"/>
                </a:cubicBezTo>
                <a:cubicBezTo>
                  <a:pt x="4009" y="14257"/>
                  <a:pt x="3994" y="14265"/>
                  <a:pt x="3982" y="14277"/>
                </a:cubicBezTo>
                <a:cubicBezTo>
                  <a:pt x="3980" y="14279"/>
                  <a:pt x="3978" y="14277"/>
                  <a:pt x="3977" y="14279"/>
                </a:cubicBezTo>
                <a:cubicBezTo>
                  <a:pt x="3971" y="14287"/>
                  <a:pt x="3967" y="14299"/>
                  <a:pt x="3963" y="14311"/>
                </a:cubicBezTo>
                <a:cubicBezTo>
                  <a:pt x="3957" y="14337"/>
                  <a:pt x="3961" y="14355"/>
                  <a:pt x="3982" y="14364"/>
                </a:cubicBezTo>
                <a:cubicBezTo>
                  <a:pt x="3993" y="14367"/>
                  <a:pt x="4000" y="14370"/>
                  <a:pt x="4000" y="14376"/>
                </a:cubicBezTo>
                <a:cubicBezTo>
                  <a:pt x="4005" y="14384"/>
                  <a:pt x="3998" y="14396"/>
                  <a:pt x="3977" y="14418"/>
                </a:cubicBezTo>
                <a:cubicBezTo>
                  <a:pt x="3969" y="14426"/>
                  <a:pt x="3965" y="14430"/>
                  <a:pt x="3958" y="14436"/>
                </a:cubicBezTo>
                <a:cubicBezTo>
                  <a:pt x="3956" y="14437"/>
                  <a:pt x="3955" y="14439"/>
                  <a:pt x="3953" y="14441"/>
                </a:cubicBezTo>
                <a:cubicBezTo>
                  <a:pt x="3948" y="14445"/>
                  <a:pt x="3937" y="14450"/>
                  <a:pt x="3925" y="14453"/>
                </a:cubicBezTo>
                <a:cubicBezTo>
                  <a:pt x="3921" y="14454"/>
                  <a:pt x="3916" y="14455"/>
                  <a:pt x="3911" y="14455"/>
                </a:cubicBezTo>
                <a:cubicBezTo>
                  <a:pt x="3890" y="14458"/>
                  <a:pt x="3860" y="14458"/>
                  <a:pt x="3813" y="14458"/>
                </a:cubicBezTo>
                <a:cubicBezTo>
                  <a:pt x="3811" y="14458"/>
                  <a:pt x="3809" y="14458"/>
                  <a:pt x="3808" y="14458"/>
                </a:cubicBezTo>
                <a:cubicBezTo>
                  <a:pt x="3797" y="14458"/>
                  <a:pt x="3799" y="14460"/>
                  <a:pt x="3789" y="14460"/>
                </a:cubicBezTo>
                <a:cubicBezTo>
                  <a:pt x="3754" y="14461"/>
                  <a:pt x="3719" y="14460"/>
                  <a:pt x="3700" y="14463"/>
                </a:cubicBezTo>
                <a:cubicBezTo>
                  <a:pt x="3678" y="14467"/>
                  <a:pt x="3664" y="14474"/>
                  <a:pt x="3654" y="14485"/>
                </a:cubicBezTo>
                <a:cubicBezTo>
                  <a:pt x="3646" y="14492"/>
                  <a:pt x="3636" y="14499"/>
                  <a:pt x="3626" y="14503"/>
                </a:cubicBezTo>
                <a:cubicBezTo>
                  <a:pt x="3615" y="14506"/>
                  <a:pt x="3606" y="14507"/>
                  <a:pt x="3597" y="14505"/>
                </a:cubicBezTo>
                <a:cubicBezTo>
                  <a:pt x="3588" y="14503"/>
                  <a:pt x="3583" y="14505"/>
                  <a:pt x="3579" y="14508"/>
                </a:cubicBezTo>
                <a:cubicBezTo>
                  <a:pt x="3576" y="14509"/>
                  <a:pt x="3575" y="14512"/>
                  <a:pt x="3574" y="14515"/>
                </a:cubicBezTo>
                <a:cubicBezTo>
                  <a:pt x="3572" y="14521"/>
                  <a:pt x="3574" y="14528"/>
                  <a:pt x="3579" y="14537"/>
                </a:cubicBezTo>
                <a:cubicBezTo>
                  <a:pt x="3582" y="14539"/>
                  <a:pt x="3584" y="14541"/>
                  <a:pt x="3588" y="14540"/>
                </a:cubicBezTo>
                <a:cubicBezTo>
                  <a:pt x="3615" y="14531"/>
                  <a:pt x="3631" y="14563"/>
                  <a:pt x="3616" y="14582"/>
                </a:cubicBezTo>
                <a:cubicBezTo>
                  <a:pt x="3620" y="14592"/>
                  <a:pt x="3616" y="14601"/>
                  <a:pt x="3597" y="14619"/>
                </a:cubicBezTo>
                <a:cubicBezTo>
                  <a:pt x="3578" y="14638"/>
                  <a:pt x="3559" y="14665"/>
                  <a:pt x="3551" y="14679"/>
                </a:cubicBezTo>
                <a:cubicBezTo>
                  <a:pt x="3550" y="14679"/>
                  <a:pt x="3546" y="14678"/>
                  <a:pt x="3546" y="14679"/>
                </a:cubicBezTo>
                <a:cubicBezTo>
                  <a:pt x="3545" y="14680"/>
                  <a:pt x="3546" y="14683"/>
                  <a:pt x="3546" y="14684"/>
                </a:cubicBezTo>
                <a:cubicBezTo>
                  <a:pt x="3541" y="14691"/>
                  <a:pt x="3538" y="14695"/>
                  <a:pt x="3532" y="14696"/>
                </a:cubicBezTo>
                <a:cubicBezTo>
                  <a:pt x="3526" y="14698"/>
                  <a:pt x="3518" y="14696"/>
                  <a:pt x="3508" y="14691"/>
                </a:cubicBezTo>
                <a:cubicBezTo>
                  <a:pt x="3494" y="14684"/>
                  <a:pt x="3469" y="14680"/>
                  <a:pt x="3452" y="14684"/>
                </a:cubicBezTo>
                <a:cubicBezTo>
                  <a:pt x="3435" y="14687"/>
                  <a:pt x="3414" y="14684"/>
                  <a:pt x="3405" y="14676"/>
                </a:cubicBezTo>
                <a:cubicBezTo>
                  <a:pt x="3401" y="14673"/>
                  <a:pt x="3389" y="14669"/>
                  <a:pt x="3377" y="14666"/>
                </a:cubicBezTo>
                <a:cubicBezTo>
                  <a:pt x="3365" y="14664"/>
                  <a:pt x="3353" y="14661"/>
                  <a:pt x="3340" y="14661"/>
                </a:cubicBezTo>
                <a:cubicBezTo>
                  <a:pt x="3327" y="14661"/>
                  <a:pt x="3318" y="14664"/>
                  <a:pt x="3312" y="14666"/>
                </a:cubicBezTo>
                <a:cubicBezTo>
                  <a:pt x="3306" y="14668"/>
                  <a:pt x="3304" y="14671"/>
                  <a:pt x="3307" y="14674"/>
                </a:cubicBezTo>
                <a:cubicBezTo>
                  <a:pt x="3313" y="14680"/>
                  <a:pt x="3298" y="14695"/>
                  <a:pt x="3274" y="14704"/>
                </a:cubicBezTo>
                <a:cubicBezTo>
                  <a:pt x="3242" y="14716"/>
                  <a:pt x="3231" y="14731"/>
                  <a:pt x="3237" y="14766"/>
                </a:cubicBezTo>
                <a:cubicBezTo>
                  <a:pt x="3238" y="14775"/>
                  <a:pt x="3238" y="14785"/>
                  <a:pt x="3237" y="14793"/>
                </a:cubicBezTo>
                <a:cubicBezTo>
                  <a:pt x="3237" y="14795"/>
                  <a:pt x="3237" y="14796"/>
                  <a:pt x="3237" y="14798"/>
                </a:cubicBezTo>
                <a:cubicBezTo>
                  <a:pt x="3236" y="14800"/>
                  <a:pt x="3237" y="14801"/>
                  <a:pt x="3237" y="14803"/>
                </a:cubicBezTo>
                <a:cubicBezTo>
                  <a:pt x="3236" y="14818"/>
                  <a:pt x="3228" y="14832"/>
                  <a:pt x="3218" y="14835"/>
                </a:cubicBezTo>
                <a:cubicBezTo>
                  <a:pt x="3210" y="14838"/>
                  <a:pt x="3207" y="14842"/>
                  <a:pt x="3204" y="14850"/>
                </a:cubicBezTo>
                <a:cubicBezTo>
                  <a:pt x="3201" y="14857"/>
                  <a:pt x="3199" y="14866"/>
                  <a:pt x="3199" y="14875"/>
                </a:cubicBezTo>
                <a:cubicBezTo>
                  <a:pt x="3199" y="14880"/>
                  <a:pt x="3203" y="14883"/>
                  <a:pt x="3204" y="14887"/>
                </a:cubicBezTo>
                <a:cubicBezTo>
                  <a:pt x="3205" y="14893"/>
                  <a:pt x="3206" y="14902"/>
                  <a:pt x="3209" y="14907"/>
                </a:cubicBezTo>
                <a:cubicBezTo>
                  <a:pt x="3213" y="14916"/>
                  <a:pt x="3219" y="14923"/>
                  <a:pt x="3227" y="14927"/>
                </a:cubicBezTo>
                <a:cubicBezTo>
                  <a:pt x="3250" y="14939"/>
                  <a:pt x="3250" y="14945"/>
                  <a:pt x="3227" y="14957"/>
                </a:cubicBezTo>
                <a:cubicBezTo>
                  <a:pt x="3223" y="14959"/>
                  <a:pt x="3221" y="14963"/>
                  <a:pt x="3218" y="14967"/>
                </a:cubicBezTo>
                <a:cubicBezTo>
                  <a:pt x="3209" y="14980"/>
                  <a:pt x="3199" y="14998"/>
                  <a:pt x="3199" y="15011"/>
                </a:cubicBezTo>
                <a:cubicBezTo>
                  <a:pt x="3199" y="15031"/>
                  <a:pt x="3185" y="15042"/>
                  <a:pt x="3157" y="15051"/>
                </a:cubicBezTo>
                <a:cubicBezTo>
                  <a:pt x="3122" y="15062"/>
                  <a:pt x="3064" y="15067"/>
                  <a:pt x="2970" y="15066"/>
                </a:cubicBezTo>
                <a:cubicBezTo>
                  <a:pt x="2877" y="15064"/>
                  <a:pt x="2845" y="15066"/>
                  <a:pt x="2834" y="15076"/>
                </a:cubicBezTo>
                <a:cubicBezTo>
                  <a:pt x="2830" y="15079"/>
                  <a:pt x="2825" y="15083"/>
                  <a:pt x="2825" y="15088"/>
                </a:cubicBezTo>
                <a:cubicBezTo>
                  <a:pt x="2824" y="15102"/>
                  <a:pt x="2840" y="15126"/>
                  <a:pt x="2857" y="15140"/>
                </a:cubicBezTo>
                <a:cubicBezTo>
                  <a:pt x="2884" y="15163"/>
                  <a:pt x="2884" y="15169"/>
                  <a:pt x="2853" y="15183"/>
                </a:cubicBezTo>
                <a:cubicBezTo>
                  <a:pt x="2814" y="15200"/>
                  <a:pt x="2798" y="15227"/>
                  <a:pt x="2834" y="15215"/>
                </a:cubicBezTo>
                <a:cubicBezTo>
                  <a:pt x="2842" y="15212"/>
                  <a:pt x="2853" y="15215"/>
                  <a:pt x="2862" y="15217"/>
                </a:cubicBezTo>
                <a:cubicBezTo>
                  <a:pt x="2872" y="15220"/>
                  <a:pt x="2878" y="15224"/>
                  <a:pt x="2885" y="15230"/>
                </a:cubicBezTo>
                <a:cubicBezTo>
                  <a:pt x="2893" y="15236"/>
                  <a:pt x="2901" y="15240"/>
                  <a:pt x="2904" y="15247"/>
                </a:cubicBezTo>
                <a:cubicBezTo>
                  <a:pt x="2907" y="15254"/>
                  <a:pt x="2904" y="15261"/>
                  <a:pt x="2900" y="15267"/>
                </a:cubicBezTo>
                <a:cubicBezTo>
                  <a:pt x="2894" y="15275"/>
                  <a:pt x="2888" y="15278"/>
                  <a:pt x="2881" y="15279"/>
                </a:cubicBezTo>
                <a:cubicBezTo>
                  <a:pt x="2873" y="15280"/>
                  <a:pt x="2866" y="15278"/>
                  <a:pt x="2853" y="15272"/>
                </a:cubicBezTo>
                <a:cubicBezTo>
                  <a:pt x="2846" y="15269"/>
                  <a:pt x="2843" y="15268"/>
                  <a:pt x="2839" y="15267"/>
                </a:cubicBezTo>
                <a:cubicBezTo>
                  <a:pt x="2825" y="15265"/>
                  <a:pt x="2817" y="15277"/>
                  <a:pt x="2815" y="15302"/>
                </a:cubicBezTo>
                <a:cubicBezTo>
                  <a:pt x="2812" y="15369"/>
                  <a:pt x="2804" y="15404"/>
                  <a:pt x="2782" y="15428"/>
                </a:cubicBezTo>
                <a:cubicBezTo>
                  <a:pt x="2775" y="15436"/>
                  <a:pt x="2769" y="15442"/>
                  <a:pt x="2759" y="15448"/>
                </a:cubicBezTo>
                <a:cubicBezTo>
                  <a:pt x="2735" y="15462"/>
                  <a:pt x="2701" y="15471"/>
                  <a:pt x="2684" y="15468"/>
                </a:cubicBezTo>
                <a:cubicBezTo>
                  <a:pt x="2667" y="15464"/>
                  <a:pt x="2646" y="15468"/>
                  <a:pt x="2637" y="15475"/>
                </a:cubicBezTo>
                <a:cubicBezTo>
                  <a:pt x="2632" y="15479"/>
                  <a:pt x="2626" y="15482"/>
                  <a:pt x="2618" y="15483"/>
                </a:cubicBezTo>
                <a:cubicBezTo>
                  <a:pt x="2616" y="15483"/>
                  <a:pt x="2612" y="15481"/>
                  <a:pt x="2609" y="15480"/>
                </a:cubicBezTo>
                <a:cubicBezTo>
                  <a:pt x="2603" y="15480"/>
                  <a:pt x="2596" y="15482"/>
                  <a:pt x="2590" y="15480"/>
                </a:cubicBezTo>
                <a:cubicBezTo>
                  <a:pt x="2570" y="15474"/>
                  <a:pt x="2552" y="15469"/>
                  <a:pt x="2534" y="15468"/>
                </a:cubicBezTo>
                <a:cubicBezTo>
                  <a:pt x="2526" y="15468"/>
                  <a:pt x="2518" y="15469"/>
                  <a:pt x="2511" y="15470"/>
                </a:cubicBezTo>
                <a:cubicBezTo>
                  <a:pt x="2509" y="15471"/>
                  <a:pt x="2508" y="15470"/>
                  <a:pt x="2506" y="15470"/>
                </a:cubicBezTo>
                <a:cubicBezTo>
                  <a:pt x="2500" y="15472"/>
                  <a:pt x="2491" y="15475"/>
                  <a:pt x="2487" y="15478"/>
                </a:cubicBezTo>
                <a:cubicBezTo>
                  <a:pt x="2480" y="15484"/>
                  <a:pt x="2465" y="15485"/>
                  <a:pt x="2450" y="15480"/>
                </a:cubicBezTo>
                <a:cubicBezTo>
                  <a:pt x="2436" y="15476"/>
                  <a:pt x="2437" y="15481"/>
                  <a:pt x="2450" y="15490"/>
                </a:cubicBezTo>
                <a:cubicBezTo>
                  <a:pt x="2452" y="15491"/>
                  <a:pt x="2448" y="15491"/>
                  <a:pt x="2450" y="15493"/>
                </a:cubicBezTo>
                <a:cubicBezTo>
                  <a:pt x="2456" y="15497"/>
                  <a:pt x="2461" y="15499"/>
                  <a:pt x="2464" y="15503"/>
                </a:cubicBezTo>
                <a:cubicBezTo>
                  <a:pt x="2464" y="15504"/>
                  <a:pt x="2464" y="15504"/>
                  <a:pt x="2464" y="15505"/>
                </a:cubicBezTo>
                <a:cubicBezTo>
                  <a:pt x="2470" y="15514"/>
                  <a:pt x="2469" y="15523"/>
                  <a:pt x="2455" y="15532"/>
                </a:cubicBezTo>
                <a:cubicBezTo>
                  <a:pt x="2445" y="15538"/>
                  <a:pt x="2441" y="15543"/>
                  <a:pt x="2440" y="15547"/>
                </a:cubicBezTo>
                <a:cubicBezTo>
                  <a:pt x="2443" y="15550"/>
                  <a:pt x="2444" y="15552"/>
                  <a:pt x="2450" y="15555"/>
                </a:cubicBezTo>
                <a:cubicBezTo>
                  <a:pt x="2454" y="15557"/>
                  <a:pt x="2456" y="15560"/>
                  <a:pt x="2459" y="15562"/>
                </a:cubicBezTo>
                <a:cubicBezTo>
                  <a:pt x="2472" y="15569"/>
                  <a:pt x="2480" y="15578"/>
                  <a:pt x="2478" y="15590"/>
                </a:cubicBezTo>
                <a:cubicBezTo>
                  <a:pt x="2477" y="15596"/>
                  <a:pt x="2475" y="15603"/>
                  <a:pt x="2469" y="15609"/>
                </a:cubicBezTo>
                <a:cubicBezTo>
                  <a:pt x="2462" y="15616"/>
                  <a:pt x="2452" y="15622"/>
                  <a:pt x="2440" y="15629"/>
                </a:cubicBezTo>
                <a:cubicBezTo>
                  <a:pt x="2423" y="15639"/>
                  <a:pt x="2413" y="15647"/>
                  <a:pt x="2412" y="15654"/>
                </a:cubicBezTo>
                <a:cubicBezTo>
                  <a:pt x="2412" y="15655"/>
                  <a:pt x="2417" y="15658"/>
                  <a:pt x="2417" y="15659"/>
                </a:cubicBezTo>
                <a:cubicBezTo>
                  <a:pt x="2419" y="15666"/>
                  <a:pt x="2425" y="15674"/>
                  <a:pt x="2440" y="15686"/>
                </a:cubicBezTo>
                <a:cubicBezTo>
                  <a:pt x="2444" y="15689"/>
                  <a:pt x="2442" y="15691"/>
                  <a:pt x="2445" y="15694"/>
                </a:cubicBezTo>
                <a:cubicBezTo>
                  <a:pt x="2448" y="15696"/>
                  <a:pt x="2453" y="15699"/>
                  <a:pt x="2455" y="15701"/>
                </a:cubicBezTo>
                <a:cubicBezTo>
                  <a:pt x="2466" y="15715"/>
                  <a:pt x="2470" y="15727"/>
                  <a:pt x="2459" y="15738"/>
                </a:cubicBezTo>
                <a:cubicBezTo>
                  <a:pt x="2447" y="15751"/>
                  <a:pt x="2427" y="15776"/>
                  <a:pt x="2412" y="15795"/>
                </a:cubicBezTo>
                <a:cubicBezTo>
                  <a:pt x="2396" y="15817"/>
                  <a:pt x="2373" y="15830"/>
                  <a:pt x="2351" y="15825"/>
                </a:cubicBezTo>
                <a:cubicBezTo>
                  <a:pt x="2343" y="15824"/>
                  <a:pt x="2332" y="15823"/>
                  <a:pt x="2323" y="15825"/>
                </a:cubicBezTo>
                <a:cubicBezTo>
                  <a:pt x="2315" y="15828"/>
                  <a:pt x="2310" y="15833"/>
                  <a:pt x="2305" y="15838"/>
                </a:cubicBezTo>
                <a:cubicBezTo>
                  <a:pt x="2299" y="15843"/>
                  <a:pt x="2296" y="15849"/>
                  <a:pt x="2295" y="15855"/>
                </a:cubicBezTo>
                <a:cubicBezTo>
                  <a:pt x="2294" y="15861"/>
                  <a:pt x="2294" y="15865"/>
                  <a:pt x="2300" y="15870"/>
                </a:cubicBezTo>
                <a:cubicBezTo>
                  <a:pt x="2307" y="15876"/>
                  <a:pt x="2300" y="15885"/>
                  <a:pt x="2286" y="15890"/>
                </a:cubicBezTo>
                <a:cubicBezTo>
                  <a:pt x="2272" y="15894"/>
                  <a:pt x="2270" y="15901"/>
                  <a:pt x="2277" y="15907"/>
                </a:cubicBezTo>
                <a:cubicBezTo>
                  <a:pt x="2280" y="15910"/>
                  <a:pt x="2270" y="15919"/>
                  <a:pt x="2258" y="15927"/>
                </a:cubicBezTo>
                <a:cubicBezTo>
                  <a:pt x="2250" y="15933"/>
                  <a:pt x="2242" y="15938"/>
                  <a:pt x="2230" y="15944"/>
                </a:cubicBezTo>
                <a:cubicBezTo>
                  <a:pt x="2223" y="15948"/>
                  <a:pt x="2219" y="15951"/>
                  <a:pt x="2211" y="15954"/>
                </a:cubicBezTo>
                <a:cubicBezTo>
                  <a:pt x="2168" y="15974"/>
                  <a:pt x="2131" y="16002"/>
                  <a:pt x="2131" y="16016"/>
                </a:cubicBezTo>
                <a:cubicBezTo>
                  <a:pt x="2131" y="16020"/>
                  <a:pt x="2125" y="16026"/>
                  <a:pt x="2122" y="16031"/>
                </a:cubicBezTo>
                <a:cubicBezTo>
                  <a:pt x="2132" y="16039"/>
                  <a:pt x="2123" y="16051"/>
                  <a:pt x="2089" y="16081"/>
                </a:cubicBezTo>
                <a:cubicBezTo>
                  <a:pt x="2074" y="16095"/>
                  <a:pt x="2059" y="16106"/>
                  <a:pt x="2042" y="16116"/>
                </a:cubicBezTo>
                <a:cubicBezTo>
                  <a:pt x="2029" y="16125"/>
                  <a:pt x="2015" y="16131"/>
                  <a:pt x="2005" y="16133"/>
                </a:cubicBezTo>
                <a:cubicBezTo>
                  <a:pt x="2003" y="16133"/>
                  <a:pt x="2002" y="16135"/>
                  <a:pt x="2000" y="16135"/>
                </a:cubicBezTo>
                <a:cubicBezTo>
                  <a:pt x="1999" y="16136"/>
                  <a:pt x="1997" y="16138"/>
                  <a:pt x="1996" y="16138"/>
                </a:cubicBezTo>
                <a:cubicBezTo>
                  <a:pt x="1984" y="16143"/>
                  <a:pt x="1981" y="16148"/>
                  <a:pt x="1986" y="16155"/>
                </a:cubicBezTo>
                <a:cubicBezTo>
                  <a:pt x="1990" y="16162"/>
                  <a:pt x="1986" y="16168"/>
                  <a:pt x="1981" y="16173"/>
                </a:cubicBezTo>
                <a:cubicBezTo>
                  <a:pt x="1977" y="16178"/>
                  <a:pt x="1972" y="16183"/>
                  <a:pt x="1963" y="16188"/>
                </a:cubicBezTo>
                <a:cubicBezTo>
                  <a:pt x="1944" y="16196"/>
                  <a:pt x="1925" y="16200"/>
                  <a:pt x="1925" y="16195"/>
                </a:cubicBezTo>
                <a:cubicBezTo>
                  <a:pt x="1925" y="16194"/>
                  <a:pt x="1926" y="16193"/>
                  <a:pt x="1925" y="16193"/>
                </a:cubicBezTo>
                <a:cubicBezTo>
                  <a:pt x="1911" y="16197"/>
                  <a:pt x="1891" y="16201"/>
                  <a:pt x="1883" y="16205"/>
                </a:cubicBezTo>
                <a:cubicBezTo>
                  <a:pt x="1880" y="16207"/>
                  <a:pt x="1876" y="16210"/>
                  <a:pt x="1874" y="16212"/>
                </a:cubicBezTo>
                <a:cubicBezTo>
                  <a:pt x="1871" y="16215"/>
                  <a:pt x="1869" y="16217"/>
                  <a:pt x="1869" y="16220"/>
                </a:cubicBezTo>
                <a:cubicBezTo>
                  <a:pt x="1869" y="16222"/>
                  <a:pt x="1871" y="16222"/>
                  <a:pt x="1874" y="16225"/>
                </a:cubicBezTo>
                <a:cubicBezTo>
                  <a:pt x="1876" y="16227"/>
                  <a:pt x="1875" y="16230"/>
                  <a:pt x="1878" y="16232"/>
                </a:cubicBezTo>
                <a:cubicBezTo>
                  <a:pt x="1883" y="16235"/>
                  <a:pt x="1882" y="16239"/>
                  <a:pt x="1883" y="16242"/>
                </a:cubicBezTo>
                <a:cubicBezTo>
                  <a:pt x="1884" y="16244"/>
                  <a:pt x="1888" y="16245"/>
                  <a:pt x="1888" y="16247"/>
                </a:cubicBezTo>
                <a:cubicBezTo>
                  <a:pt x="1887" y="16250"/>
                  <a:pt x="1886" y="16254"/>
                  <a:pt x="1883" y="16257"/>
                </a:cubicBezTo>
                <a:cubicBezTo>
                  <a:pt x="1875" y="16269"/>
                  <a:pt x="1854" y="16279"/>
                  <a:pt x="1832" y="16284"/>
                </a:cubicBezTo>
                <a:cubicBezTo>
                  <a:pt x="1811" y="16293"/>
                  <a:pt x="1793" y="16300"/>
                  <a:pt x="1785" y="16297"/>
                </a:cubicBezTo>
                <a:cubicBezTo>
                  <a:pt x="1781" y="16296"/>
                  <a:pt x="1778" y="16298"/>
                  <a:pt x="1775" y="16299"/>
                </a:cubicBezTo>
                <a:cubicBezTo>
                  <a:pt x="1771" y="16304"/>
                  <a:pt x="1768" y="16311"/>
                  <a:pt x="1771" y="16322"/>
                </a:cubicBezTo>
                <a:cubicBezTo>
                  <a:pt x="1773" y="16334"/>
                  <a:pt x="1772" y="16345"/>
                  <a:pt x="1761" y="16354"/>
                </a:cubicBezTo>
                <a:cubicBezTo>
                  <a:pt x="1751" y="16362"/>
                  <a:pt x="1735" y="16368"/>
                  <a:pt x="1710" y="16376"/>
                </a:cubicBezTo>
                <a:cubicBezTo>
                  <a:pt x="1709" y="16376"/>
                  <a:pt x="1710" y="16378"/>
                  <a:pt x="1710" y="16379"/>
                </a:cubicBezTo>
                <a:cubicBezTo>
                  <a:pt x="1704" y="16381"/>
                  <a:pt x="1701" y="16382"/>
                  <a:pt x="1696" y="16384"/>
                </a:cubicBezTo>
                <a:cubicBezTo>
                  <a:pt x="1685" y="16388"/>
                  <a:pt x="1670" y="16392"/>
                  <a:pt x="1663" y="16396"/>
                </a:cubicBezTo>
                <a:cubicBezTo>
                  <a:pt x="1653" y="16401"/>
                  <a:pt x="1650" y="16404"/>
                  <a:pt x="1654" y="16406"/>
                </a:cubicBezTo>
                <a:cubicBezTo>
                  <a:pt x="1657" y="16408"/>
                  <a:pt x="1656" y="16412"/>
                  <a:pt x="1649" y="16416"/>
                </a:cubicBezTo>
                <a:cubicBezTo>
                  <a:pt x="1642" y="16420"/>
                  <a:pt x="1630" y="16424"/>
                  <a:pt x="1616" y="16428"/>
                </a:cubicBezTo>
                <a:cubicBezTo>
                  <a:pt x="1593" y="16435"/>
                  <a:pt x="1580" y="16444"/>
                  <a:pt x="1574" y="16456"/>
                </a:cubicBezTo>
                <a:cubicBezTo>
                  <a:pt x="1571" y="16463"/>
                  <a:pt x="1569" y="16471"/>
                  <a:pt x="1574" y="16483"/>
                </a:cubicBezTo>
                <a:cubicBezTo>
                  <a:pt x="1581" y="16501"/>
                  <a:pt x="1578" y="16510"/>
                  <a:pt x="1569" y="16518"/>
                </a:cubicBezTo>
                <a:cubicBezTo>
                  <a:pt x="1567" y="16529"/>
                  <a:pt x="1560" y="16537"/>
                  <a:pt x="1546" y="16535"/>
                </a:cubicBezTo>
                <a:cubicBezTo>
                  <a:pt x="1539" y="16534"/>
                  <a:pt x="1535" y="16534"/>
                  <a:pt x="1532" y="16535"/>
                </a:cubicBezTo>
                <a:cubicBezTo>
                  <a:pt x="1528" y="16538"/>
                  <a:pt x="1528" y="16542"/>
                  <a:pt x="1532" y="16545"/>
                </a:cubicBezTo>
                <a:cubicBezTo>
                  <a:pt x="1539" y="16551"/>
                  <a:pt x="1523" y="16567"/>
                  <a:pt x="1499" y="16580"/>
                </a:cubicBezTo>
                <a:cubicBezTo>
                  <a:pt x="1475" y="16593"/>
                  <a:pt x="1462" y="16610"/>
                  <a:pt x="1466" y="16617"/>
                </a:cubicBezTo>
                <a:cubicBezTo>
                  <a:pt x="1471" y="16624"/>
                  <a:pt x="1458" y="16635"/>
                  <a:pt x="1438" y="16644"/>
                </a:cubicBezTo>
                <a:cubicBezTo>
                  <a:pt x="1418" y="16653"/>
                  <a:pt x="1401" y="16670"/>
                  <a:pt x="1401" y="16679"/>
                </a:cubicBezTo>
                <a:cubicBezTo>
                  <a:pt x="1401" y="16688"/>
                  <a:pt x="1376" y="16704"/>
                  <a:pt x="1349" y="16714"/>
                </a:cubicBezTo>
                <a:cubicBezTo>
                  <a:pt x="1341" y="16717"/>
                  <a:pt x="1337" y="16720"/>
                  <a:pt x="1330" y="16724"/>
                </a:cubicBezTo>
                <a:cubicBezTo>
                  <a:pt x="1321" y="16731"/>
                  <a:pt x="1317" y="16736"/>
                  <a:pt x="1321" y="16739"/>
                </a:cubicBezTo>
                <a:cubicBezTo>
                  <a:pt x="1328" y="16742"/>
                  <a:pt x="1280" y="16786"/>
                  <a:pt x="1218" y="16838"/>
                </a:cubicBezTo>
                <a:cubicBezTo>
                  <a:pt x="1193" y="16859"/>
                  <a:pt x="1174" y="16873"/>
                  <a:pt x="1148" y="16895"/>
                </a:cubicBezTo>
                <a:cubicBezTo>
                  <a:pt x="1117" y="16921"/>
                  <a:pt x="1080" y="16952"/>
                  <a:pt x="1063" y="16967"/>
                </a:cubicBezTo>
                <a:cubicBezTo>
                  <a:pt x="1047" y="16981"/>
                  <a:pt x="1032" y="16993"/>
                  <a:pt x="1017" y="17002"/>
                </a:cubicBezTo>
                <a:cubicBezTo>
                  <a:pt x="999" y="17014"/>
                  <a:pt x="984" y="17022"/>
                  <a:pt x="974" y="17024"/>
                </a:cubicBezTo>
                <a:cubicBezTo>
                  <a:pt x="979" y="17030"/>
                  <a:pt x="966" y="17047"/>
                  <a:pt x="942" y="17064"/>
                </a:cubicBezTo>
                <a:cubicBezTo>
                  <a:pt x="916" y="17081"/>
                  <a:pt x="895" y="17101"/>
                  <a:pt x="895" y="17111"/>
                </a:cubicBezTo>
                <a:cubicBezTo>
                  <a:pt x="895" y="17120"/>
                  <a:pt x="867" y="17135"/>
                  <a:pt x="834" y="17143"/>
                </a:cubicBezTo>
                <a:cubicBezTo>
                  <a:pt x="801" y="17151"/>
                  <a:pt x="774" y="17161"/>
                  <a:pt x="773" y="17165"/>
                </a:cubicBezTo>
                <a:cubicBezTo>
                  <a:pt x="755" y="17240"/>
                  <a:pt x="687" y="17307"/>
                  <a:pt x="628" y="17307"/>
                </a:cubicBezTo>
                <a:cubicBezTo>
                  <a:pt x="586" y="17307"/>
                  <a:pt x="584" y="17310"/>
                  <a:pt x="609" y="17327"/>
                </a:cubicBezTo>
                <a:cubicBezTo>
                  <a:pt x="621" y="17335"/>
                  <a:pt x="625" y="17340"/>
                  <a:pt x="623" y="17347"/>
                </a:cubicBezTo>
                <a:cubicBezTo>
                  <a:pt x="621" y="17354"/>
                  <a:pt x="613" y="17362"/>
                  <a:pt x="595" y="17374"/>
                </a:cubicBezTo>
                <a:cubicBezTo>
                  <a:pt x="584" y="17381"/>
                  <a:pt x="569" y="17385"/>
                  <a:pt x="558" y="17391"/>
                </a:cubicBezTo>
                <a:cubicBezTo>
                  <a:pt x="443" y="17459"/>
                  <a:pt x="362" y="17497"/>
                  <a:pt x="342" y="17490"/>
                </a:cubicBezTo>
                <a:cubicBezTo>
                  <a:pt x="337" y="17489"/>
                  <a:pt x="336" y="17491"/>
                  <a:pt x="333" y="17490"/>
                </a:cubicBezTo>
                <a:cubicBezTo>
                  <a:pt x="330" y="17499"/>
                  <a:pt x="334" y="17509"/>
                  <a:pt x="347" y="17518"/>
                </a:cubicBezTo>
                <a:cubicBezTo>
                  <a:pt x="352" y="17521"/>
                  <a:pt x="354" y="17524"/>
                  <a:pt x="361" y="17528"/>
                </a:cubicBezTo>
                <a:cubicBezTo>
                  <a:pt x="375" y="17536"/>
                  <a:pt x="383" y="17542"/>
                  <a:pt x="384" y="17548"/>
                </a:cubicBezTo>
                <a:cubicBezTo>
                  <a:pt x="384" y="17549"/>
                  <a:pt x="385" y="17551"/>
                  <a:pt x="384" y="17552"/>
                </a:cubicBezTo>
                <a:cubicBezTo>
                  <a:pt x="383" y="17555"/>
                  <a:pt x="378" y="17558"/>
                  <a:pt x="375" y="17560"/>
                </a:cubicBezTo>
                <a:cubicBezTo>
                  <a:pt x="369" y="17565"/>
                  <a:pt x="366" y="17569"/>
                  <a:pt x="351" y="17577"/>
                </a:cubicBezTo>
                <a:cubicBezTo>
                  <a:pt x="325" y="17593"/>
                  <a:pt x="295" y="17618"/>
                  <a:pt x="286" y="17632"/>
                </a:cubicBezTo>
                <a:cubicBezTo>
                  <a:pt x="270" y="17656"/>
                  <a:pt x="263" y="17655"/>
                  <a:pt x="234" y="17634"/>
                </a:cubicBezTo>
                <a:cubicBezTo>
                  <a:pt x="226" y="17629"/>
                  <a:pt x="223" y="17628"/>
                  <a:pt x="216" y="17624"/>
                </a:cubicBezTo>
                <a:cubicBezTo>
                  <a:pt x="206" y="17626"/>
                  <a:pt x="196" y="17631"/>
                  <a:pt x="192" y="17629"/>
                </a:cubicBezTo>
                <a:cubicBezTo>
                  <a:pt x="177" y="17625"/>
                  <a:pt x="183" y="17633"/>
                  <a:pt x="206" y="17647"/>
                </a:cubicBezTo>
                <a:cubicBezTo>
                  <a:pt x="252" y="17674"/>
                  <a:pt x="235" y="17689"/>
                  <a:pt x="141" y="17706"/>
                </a:cubicBezTo>
                <a:cubicBezTo>
                  <a:pt x="134" y="17708"/>
                  <a:pt x="136" y="17708"/>
                  <a:pt x="131" y="17709"/>
                </a:cubicBezTo>
                <a:cubicBezTo>
                  <a:pt x="124" y="17720"/>
                  <a:pt x="119" y="17730"/>
                  <a:pt x="127" y="17734"/>
                </a:cubicBezTo>
                <a:cubicBezTo>
                  <a:pt x="127" y="17734"/>
                  <a:pt x="126" y="17736"/>
                  <a:pt x="127" y="17736"/>
                </a:cubicBezTo>
                <a:cubicBezTo>
                  <a:pt x="130" y="17742"/>
                  <a:pt x="130" y="17752"/>
                  <a:pt x="122" y="17763"/>
                </a:cubicBezTo>
                <a:cubicBezTo>
                  <a:pt x="119" y="17767"/>
                  <a:pt x="111" y="17772"/>
                  <a:pt x="108" y="17776"/>
                </a:cubicBezTo>
                <a:cubicBezTo>
                  <a:pt x="97" y="17789"/>
                  <a:pt x="89" y="17802"/>
                  <a:pt x="70" y="17818"/>
                </a:cubicBezTo>
                <a:cubicBezTo>
                  <a:pt x="48" y="17838"/>
                  <a:pt x="30" y="17856"/>
                  <a:pt x="19" y="17870"/>
                </a:cubicBezTo>
                <a:cubicBezTo>
                  <a:pt x="-15" y="17914"/>
                  <a:pt x="-3" y="17937"/>
                  <a:pt x="61" y="17959"/>
                </a:cubicBezTo>
                <a:cubicBezTo>
                  <a:pt x="105" y="17975"/>
                  <a:pt x="146" y="17977"/>
                  <a:pt x="248" y="17969"/>
                </a:cubicBezTo>
                <a:cubicBezTo>
                  <a:pt x="256" y="17969"/>
                  <a:pt x="264" y="17945"/>
                  <a:pt x="262" y="17915"/>
                </a:cubicBezTo>
                <a:cubicBezTo>
                  <a:pt x="259" y="17871"/>
                  <a:pt x="271" y="17849"/>
                  <a:pt x="337" y="17803"/>
                </a:cubicBezTo>
                <a:cubicBezTo>
                  <a:pt x="383" y="17772"/>
                  <a:pt x="429" y="17747"/>
                  <a:pt x="440" y="17749"/>
                </a:cubicBezTo>
                <a:cubicBezTo>
                  <a:pt x="452" y="17750"/>
                  <a:pt x="464" y="17740"/>
                  <a:pt x="464" y="17726"/>
                </a:cubicBezTo>
                <a:cubicBezTo>
                  <a:pt x="464" y="17720"/>
                  <a:pt x="469" y="17713"/>
                  <a:pt x="478" y="17706"/>
                </a:cubicBezTo>
                <a:cubicBezTo>
                  <a:pt x="487" y="17700"/>
                  <a:pt x="498" y="17694"/>
                  <a:pt x="511" y="17689"/>
                </a:cubicBezTo>
                <a:cubicBezTo>
                  <a:pt x="536" y="17679"/>
                  <a:pt x="563" y="17674"/>
                  <a:pt x="576" y="17682"/>
                </a:cubicBezTo>
                <a:cubicBezTo>
                  <a:pt x="581" y="17684"/>
                  <a:pt x="592" y="17683"/>
                  <a:pt x="600" y="17682"/>
                </a:cubicBezTo>
                <a:cubicBezTo>
                  <a:pt x="608" y="17680"/>
                  <a:pt x="615" y="17678"/>
                  <a:pt x="623" y="17674"/>
                </a:cubicBezTo>
                <a:cubicBezTo>
                  <a:pt x="639" y="17666"/>
                  <a:pt x="649" y="17656"/>
                  <a:pt x="642" y="17649"/>
                </a:cubicBezTo>
                <a:cubicBezTo>
                  <a:pt x="635" y="17643"/>
                  <a:pt x="644" y="17625"/>
                  <a:pt x="661" y="17610"/>
                </a:cubicBezTo>
                <a:cubicBezTo>
                  <a:pt x="677" y="17594"/>
                  <a:pt x="692" y="17566"/>
                  <a:pt x="693" y="17548"/>
                </a:cubicBezTo>
                <a:cubicBezTo>
                  <a:pt x="696" y="17525"/>
                  <a:pt x="704" y="17510"/>
                  <a:pt x="717" y="17500"/>
                </a:cubicBezTo>
                <a:cubicBezTo>
                  <a:pt x="730" y="17491"/>
                  <a:pt x="744" y="17486"/>
                  <a:pt x="768" y="17488"/>
                </a:cubicBezTo>
                <a:cubicBezTo>
                  <a:pt x="779" y="17489"/>
                  <a:pt x="793" y="17488"/>
                  <a:pt x="801" y="17485"/>
                </a:cubicBezTo>
                <a:cubicBezTo>
                  <a:pt x="809" y="17483"/>
                  <a:pt x="814" y="17480"/>
                  <a:pt x="815" y="17476"/>
                </a:cubicBezTo>
                <a:cubicBezTo>
                  <a:pt x="817" y="17467"/>
                  <a:pt x="817" y="17457"/>
                  <a:pt x="820" y="17456"/>
                </a:cubicBezTo>
                <a:cubicBezTo>
                  <a:pt x="822" y="17454"/>
                  <a:pt x="829" y="17442"/>
                  <a:pt x="834" y="17428"/>
                </a:cubicBezTo>
                <a:cubicBezTo>
                  <a:pt x="836" y="17421"/>
                  <a:pt x="844" y="17413"/>
                  <a:pt x="853" y="17406"/>
                </a:cubicBezTo>
                <a:cubicBezTo>
                  <a:pt x="870" y="17392"/>
                  <a:pt x="896" y="17383"/>
                  <a:pt x="918" y="17379"/>
                </a:cubicBezTo>
                <a:cubicBezTo>
                  <a:pt x="929" y="17377"/>
                  <a:pt x="939" y="17376"/>
                  <a:pt x="946" y="17379"/>
                </a:cubicBezTo>
                <a:cubicBezTo>
                  <a:pt x="958" y="17383"/>
                  <a:pt x="971" y="17382"/>
                  <a:pt x="979" y="17381"/>
                </a:cubicBezTo>
                <a:cubicBezTo>
                  <a:pt x="987" y="17381"/>
                  <a:pt x="990" y="17380"/>
                  <a:pt x="993" y="17376"/>
                </a:cubicBezTo>
                <a:cubicBezTo>
                  <a:pt x="997" y="17373"/>
                  <a:pt x="1000" y="17367"/>
                  <a:pt x="998" y="17361"/>
                </a:cubicBezTo>
                <a:cubicBezTo>
                  <a:pt x="995" y="17356"/>
                  <a:pt x="989" y="17350"/>
                  <a:pt x="979" y="17344"/>
                </a:cubicBezTo>
                <a:cubicBezTo>
                  <a:pt x="960" y="17333"/>
                  <a:pt x="949" y="17327"/>
                  <a:pt x="951" y="17322"/>
                </a:cubicBezTo>
                <a:cubicBezTo>
                  <a:pt x="953" y="17317"/>
                  <a:pt x="965" y="17313"/>
                  <a:pt x="988" y="17307"/>
                </a:cubicBezTo>
                <a:cubicBezTo>
                  <a:pt x="1016" y="17299"/>
                  <a:pt x="1033" y="17288"/>
                  <a:pt x="1026" y="17282"/>
                </a:cubicBezTo>
                <a:cubicBezTo>
                  <a:pt x="1019" y="17276"/>
                  <a:pt x="1032" y="17264"/>
                  <a:pt x="1054" y="17257"/>
                </a:cubicBezTo>
                <a:cubicBezTo>
                  <a:pt x="1076" y="17251"/>
                  <a:pt x="1099" y="17235"/>
                  <a:pt x="1101" y="17222"/>
                </a:cubicBezTo>
                <a:cubicBezTo>
                  <a:pt x="1102" y="17213"/>
                  <a:pt x="1111" y="17199"/>
                  <a:pt x="1129" y="17183"/>
                </a:cubicBezTo>
                <a:cubicBezTo>
                  <a:pt x="1147" y="17166"/>
                  <a:pt x="1170" y="17148"/>
                  <a:pt x="1195" y="17131"/>
                </a:cubicBezTo>
                <a:cubicBezTo>
                  <a:pt x="1219" y="17113"/>
                  <a:pt x="1248" y="17097"/>
                  <a:pt x="1269" y="17086"/>
                </a:cubicBezTo>
                <a:cubicBezTo>
                  <a:pt x="1291" y="17075"/>
                  <a:pt x="1307" y="17069"/>
                  <a:pt x="1316" y="17071"/>
                </a:cubicBezTo>
                <a:cubicBezTo>
                  <a:pt x="1327" y="17073"/>
                  <a:pt x="1331" y="17070"/>
                  <a:pt x="1335" y="17066"/>
                </a:cubicBezTo>
                <a:cubicBezTo>
                  <a:pt x="1339" y="17062"/>
                  <a:pt x="1342" y="17054"/>
                  <a:pt x="1340" y="17044"/>
                </a:cubicBezTo>
                <a:cubicBezTo>
                  <a:pt x="1332" y="17007"/>
                  <a:pt x="1448" y="16955"/>
                  <a:pt x="1522" y="16962"/>
                </a:cubicBezTo>
                <a:cubicBezTo>
                  <a:pt x="1579" y="16967"/>
                  <a:pt x="1579" y="16952"/>
                  <a:pt x="1527" y="16922"/>
                </a:cubicBezTo>
                <a:cubicBezTo>
                  <a:pt x="1509" y="16911"/>
                  <a:pt x="1500" y="16907"/>
                  <a:pt x="1504" y="16897"/>
                </a:cubicBezTo>
                <a:cubicBezTo>
                  <a:pt x="1507" y="16888"/>
                  <a:pt x="1527" y="16877"/>
                  <a:pt x="1560" y="16855"/>
                </a:cubicBezTo>
                <a:cubicBezTo>
                  <a:pt x="1598" y="16830"/>
                  <a:pt x="1639" y="16797"/>
                  <a:pt x="1654" y="16783"/>
                </a:cubicBezTo>
                <a:cubicBezTo>
                  <a:pt x="1668" y="16770"/>
                  <a:pt x="1707" y="16746"/>
                  <a:pt x="1738" y="16729"/>
                </a:cubicBezTo>
                <a:cubicBezTo>
                  <a:pt x="1768" y="16711"/>
                  <a:pt x="1784" y="16696"/>
                  <a:pt x="1775" y="16696"/>
                </a:cubicBezTo>
                <a:cubicBezTo>
                  <a:pt x="1766" y="16696"/>
                  <a:pt x="1787" y="16675"/>
                  <a:pt x="1822" y="16647"/>
                </a:cubicBezTo>
                <a:cubicBezTo>
                  <a:pt x="1840" y="16633"/>
                  <a:pt x="1857" y="16619"/>
                  <a:pt x="1874" y="16609"/>
                </a:cubicBezTo>
                <a:cubicBezTo>
                  <a:pt x="1890" y="16600"/>
                  <a:pt x="1908" y="16595"/>
                  <a:pt x="1916" y="16595"/>
                </a:cubicBezTo>
                <a:cubicBezTo>
                  <a:pt x="1933" y="16595"/>
                  <a:pt x="1950" y="16586"/>
                  <a:pt x="1958" y="16575"/>
                </a:cubicBezTo>
                <a:cubicBezTo>
                  <a:pt x="1966" y="16564"/>
                  <a:pt x="1983" y="16558"/>
                  <a:pt x="1996" y="16562"/>
                </a:cubicBezTo>
                <a:cubicBezTo>
                  <a:pt x="2001" y="16564"/>
                  <a:pt x="2008" y="16563"/>
                  <a:pt x="2010" y="16560"/>
                </a:cubicBezTo>
                <a:cubicBezTo>
                  <a:pt x="2011" y="16556"/>
                  <a:pt x="2008" y="16550"/>
                  <a:pt x="2005" y="16542"/>
                </a:cubicBezTo>
                <a:cubicBezTo>
                  <a:pt x="1997" y="16526"/>
                  <a:pt x="2010" y="16506"/>
                  <a:pt x="2047" y="16485"/>
                </a:cubicBezTo>
                <a:cubicBezTo>
                  <a:pt x="2078" y="16468"/>
                  <a:pt x="2108" y="16447"/>
                  <a:pt x="2108" y="16438"/>
                </a:cubicBezTo>
                <a:cubicBezTo>
                  <a:pt x="2108" y="16430"/>
                  <a:pt x="2127" y="16404"/>
                  <a:pt x="2150" y="16381"/>
                </a:cubicBezTo>
                <a:cubicBezTo>
                  <a:pt x="2188" y="16345"/>
                  <a:pt x="2198" y="16343"/>
                  <a:pt x="2253" y="16354"/>
                </a:cubicBezTo>
                <a:cubicBezTo>
                  <a:pt x="2340" y="16371"/>
                  <a:pt x="2339" y="16371"/>
                  <a:pt x="2300" y="16322"/>
                </a:cubicBezTo>
                <a:cubicBezTo>
                  <a:pt x="2285" y="16303"/>
                  <a:pt x="2276" y="16292"/>
                  <a:pt x="2277" y="16284"/>
                </a:cubicBezTo>
                <a:cubicBezTo>
                  <a:pt x="2276" y="16281"/>
                  <a:pt x="2278" y="16277"/>
                  <a:pt x="2281" y="16274"/>
                </a:cubicBezTo>
                <a:cubicBezTo>
                  <a:pt x="2285" y="16272"/>
                  <a:pt x="2293" y="16269"/>
                  <a:pt x="2300" y="16267"/>
                </a:cubicBezTo>
                <a:cubicBezTo>
                  <a:pt x="2318" y="16262"/>
                  <a:pt x="2332" y="16252"/>
                  <a:pt x="2333" y="16247"/>
                </a:cubicBezTo>
                <a:cubicBezTo>
                  <a:pt x="2333" y="16242"/>
                  <a:pt x="2350" y="16221"/>
                  <a:pt x="2370" y="16200"/>
                </a:cubicBezTo>
                <a:cubicBezTo>
                  <a:pt x="2396" y="16174"/>
                  <a:pt x="2418" y="16163"/>
                  <a:pt x="2450" y="16160"/>
                </a:cubicBezTo>
                <a:cubicBezTo>
                  <a:pt x="2461" y="16160"/>
                  <a:pt x="2474" y="16159"/>
                  <a:pt x="2487" y="16160"/>
                </a:cubicBezTo>
                <a:cubicBezTo>
                  <a:pt x="2493" y="16161"/>
                  <a:pt x="2495" y="16160"/>
                  <a:pt x="2497" y="16158"/>
                </a:cubicBezTo>
                <a:cubicBezTo>
                  <a:pt x="2498" y="16156"/>
                  <a:pt x="2496" y="16154"/>
                  <a:pt x="2492" y="16150"/>
                </a:cubicBezTo>
                <a:cubicBezTo>
                  <a:pt x="2470" y="16132"/>
                  <a:pt x="2639" y="15968"/>
                  <a:pt x="2712" y="15937"/>
                </a:cubicBezTo>
                <a:cubicBezTo>
                  <a:pt x="2748" y="15921"/>
                  <a:pt x="2769" y="15907"/>
                  <a:pt x="2759" y="15907"/>
                </a:cubicBezTo>
                <a:cubicBezTo>
                  <a:pt x="2749" y="15907"/>
                  <a:pt x="2757" y="15891"/>
                  <a:pt x="2778" y="15870"/>
                </a:cubicBezTo>
                <a:cubicBezTo>
                  <a:pt x="2795" y="15853"/>
                  <a:pt x="2807" y="15843"/>
                  <a:pt x="2820" y="15840"/>
                </a:cubicBezTo>
                <a:cubicBezTo>
                  <a:pt x="2832" y="15837"/>
                  <a:pt x="2848" y="15839"/>
                  <a:pt x="2871" y="15845"/>
                </a:cubicBezTo>
                <a:cubicBezTo>
                  <a:pt x="2897" y="15852"/>
                  <a:pt x="2907" y="15856"/>
                  <a:pt x="2909" y="15855"/>
                </a:cubicBezTo>
                <a:cubicBezTo>
                  <a:pt x="2910" y="15854"/>
                  <a:pt x="2901" y="15847"/>
                  <a:pt x="2881" y="15835"/>
                </a:cubicBezTo>
                <a:cubicBezTo>
                  <a:pt x="2841" y="15811"/>
                  <a:pt x="2841" y="15810"/>
                  <a:pt x="2904" y="15781"/>
                </a:cubicBezTo>
                <a:cubicBezTo>
                  <a:pt x="2940" y="15764"/>
                  <a:pt x="2981" y="15751"/>
                  <a:pt x="2993" y="15753"/>
                </a:cubicBezTo>
                <a:cubicBezTo>
                  <a:pt x="2999" y="15754"/>
                  <a:pt x="3000" y="15751"/>
                  <a:pt x="2998" y="15748"/>
                </a:cubicBezTo>
                <a:cubicBezTo>
                  <a:pt x="2996" y="15745"/>
                  <a:pt x="2993" y="15742"/>
                  <a:pt x="2984" y="15736"/>
                </a:cubicBezTo>
                <a:cubicBezTo>
                  <a:pt x="2960" y="15721"/>
                  <a:pt x="2958" y="15712"/>
                  <a:pt x="2979" y="15701"/>
                </a:cubicBezTo>
                <a:cubicBezTo>
                  <a:pt x="2994" y="15693"/>
                  <a:pt x="3007" y="15693"/>
                  <a:pt x="3007" y="15699"/>
                </a:cubicBezTo>
                <a:cubicBezTo>
                  <a:pt x="3007" y="15705"/>
                  <a:pt x="3031" y="15697"/>
                  <a:pt x="3059" y="15684"/>
                </a:cubicBezTo>
                <a:cubicBezTo>
                  <a:pt x="3087" y="15671"/>
                  <a:pt x="3114" y="15662"/>
                  <a:pt x="3120" y="15664"/>
                </a:cubicBezTo>
                <a:cubicBezTo>
                  <a:pt x="3138" y="15670"/>
                  <a:pt x="3151" y="15668"/>
                  <a:pt x="3157" y="15659"/>
                </a:cubicBezTo>
                <a:cubicBezTo>
                  <a:pt x="3164" y="15650"/>
                  <a:pt x="3162" y="15633"/>
                  <a:pt x="3157" y="15609"/>
                </a:cubicBezTo>
                <a:cubicBezTo>
                  <a:pt x="3147" y="15560"/>
                  <a:pt x="3153" y="15552"/>
                  <a:pt x="3209" y="15532"/>
                </a:cubicBezTo>
                <a:cubicBezTo>
                  <a:pt x="3243" y="15520"/>
                  <a:pt x="3266" y="15508"/>
                  <a:pt x="3260" y="15503"/>
                </a:cubicBezTo>
                <a:cubicBezTo>
                  <a:pt x="3254" y="15498"/>
                  <a:pt x="3279" y="15477"/>
                  <a:pt x="3316" y="15458"/>
                </a:cubicBezTo>
                <a:cubicBezTo>
                  <a:pt x="3360" y="15436"/>
                  <a:pt x="3391" y="15427"/>
                  <a:pt x="3401" y="15436"/>
                </a:cubicBezTo>
                <a:cubicBezTo>
                  <a:pt x="3410" y="15443"/>
                  <a:pt x="3443" y="15451"/>
                  <a:pt x="3476" y="15451"/>
                </a:cubicBezTo>
                <a:cubicBezTo>
                  <a:pt x="3532" y="15451"/>
                  <a:pt x="3535" y="15447"/>
                  <a:pt x="3527" y="15386"/>
                </a:cubicBezTo>
                <a:cubicBezTo>
                  <a:pt x="3523" y="15351"/>
                  <a:pt x="3531" y="15320"/>
                  <a:pt x="3541" y="15317"/>
                </a:cubicBezTo>
                <a:cubicBezTo>
                  <a:pt x="3551" y="15313"/>
                  <a:pt x="3553" y="15301"/>
                  <a:pt x="3546" y="15292"/>
                </a:cubicBezTo>
                <a:cubicBezTo>
                  <a:pt x="3532" y="15272"/>
                  <a:pt x="3593" y="15241"/>
                  <a:pt x="3626" y="15252"/>
                </a:cubicBezTo>
                <a:cubicBezTo>
                  <a:pt x="3638" y="15256"/>
                  <a:pt x="3655" y="15251"/>
                  <a:pt x="3663" y="15240"/>
                </a:cubicBezTo>
                <a:cubicBezTo>
                  <a:pt x="3667" y="15234"/>
                  <a:pt x="3675" y="15230"/>
                  <a:pt x="3682" y="15227"/>
                </a:cubicBezTo>
                <a:cubicBezTo>
                  <a:pt x="3688" y="15225"/>
                  <a:pt x="3695" y="15225"/>
                  <a:pt x="3700" y="15227"/>
                </a:cubicBezTo>
                <a:cubicBezTo>
                  <a:pt x="3706" y="15229"/>
                  <a:pt x="3713" y="15229"/>
                  <a:pt x="3719" y="15227"/>
                </a:cubicBezTo>
                <a:cubicBezTo>
                  <a:pt x="3726" y="15225"/>
                  <a:pt x="3734" y="15220"/>
                  <a:pt x="3738" y="15215"/>
                </a:cubicBezTo>
                <a:cubicBezTo>
                  <a:pt x="3742" y="15209"/>
                  <a:pt x="3748" y="15206"/>
                  <a:pt x="3757" y="15202"/>
                </a:cubicBezTo>
                <a:cubicBezTo>
                  <a:pt x="3765" y="15199"/>
                  <a:pt x="3775" y="15195"/>
                  <a:pt x="3785" y="15195"/>
                </a:cubicBezTo>
                <a:cubicBezTo>
                  <a:pt x="3804" y="15195"/>
                  <a:pt x="3823" y="15183"/>
                  <a:pt x="3827" y="15168"/>
                </a:cubicBezTo>
                <a:cubicBezTo>
                  <a:pt x="3832" y="15148"/>
                  <a:pt x="3848" y="15140"/>
                  <a:pt x="3878" y="15143"/>
                </a:cubicBezTo>
                <a:cubicBezTo>
                  <a:pt x="3903" y="15145"/>
                  <a:pt x="3920" y="15140"/>
                  <a:pt x="3911" y="15133"/>
                </a:cubicBezTo>
                <a:cubicBezTo>
                  <a:pt x="3903" y="15126"/>
                  <a:pt x="3903" y="15117"/>
                  <a:pt x="3916" y="15113"/>
                </a:cubicBezTo>
                <a:cubicBezTo>
                  <a:pt x="3922" y="15111"/>
                  <a:pt x="3928" y="15108"/>
                  <a:pt x="3930" y="15103"/>
                </a:cubicBezTo>
                <a:cubicBezTo>
                  <a:pt x="3932" y="15098"/>
                  <a:pt x="3933" y="15093"/>
                  <a:pt x="3930" y="15088"/>
                </a:cubicBezTo>
                <a:cubicBezTo>
                  <a:pt x="3925" y="15082"/>
                  <a:pt x="3923" y="15073"/>
                  <a:pt x="3925" y="15066"/>
                </a:cubicBezTo>
                <a:cubicBezTo>
                  <a:pt x="3933" y="15044"/>
                  <a:pt x="3973" y="15022"/>
                  <a:pt x="4010" y="15024"/>
                </a:cubicBezTo>
                <a:cubicBezTo>
                  <a:pt x="4033" y="15025"/>
                  <a:pt x="4075" y="15033"/>
                  <a:pt x="4103" y="15041"/>
                </a:cubicBezTo>
                <a:cubicBezTo>
                  <a:pt x="4144" y="15053"/>
                  <a:pt x="4159" y="15052"/>
                  <a:pt x="4169" y="15039"/>
                </a:cubicBezTo>
                <a:cubicBezTo>
                  <a:pt x="4177" y="15028"/>
                  <a:pt x="4206" y="15023"/>
                  <a:pt x="4253" y="15026"/>
                </a:cubicBezTo>
                <a:cubicBezTo>
                  <a:pt x="4289" y="15028"/>
                  <a:pt x="4313" y="15023"/>
                  <a:pt x="4323" y="15016"/>
                </a:cubicBezTo>
                <a:cubicBezTo>
                  <a:pt x="4329" y="15013"/>
                  <a:pt x="4331" y="15009"/>
                  <a:pt x="4328" y="15004"/>
                </a:cubicBezTo>
                <a:cubicBezTo>
                  <a:pt x="4326" y="14999"/>
                  <a:pt x="4320" y="14992"/>
                  <a:pt x="4309" y="14986"/>
                </a:cubicBezTo>
                <a:cubicBezTo>
                  <a:pt x="4299" y="14981"/>
                  <a:pt x="4291" y="14964"/>
                  <a:pt x="4291" y="14949"/>
                </a:cubicBezTo>
                <a:cubicBezTo>
                  <a:pt x="4290" y="14934"/>
                  <a:pt x="4283" y="14916"/>
                  <a:pt x="4272" y="14907"/>
                </a:cubicBezTo>
                <a:cubicBezTo>
                  <a:pt x="4261" y="14898"/>
                  <a:pt x="4260" y="14883"/>
                  <a:pt x="4272" y="14875"/>
                </a:cubicBezTo>
                <a:cubicBezTo>
                  <a:pt x="4284" y="14866"/>
                  <a:pt x="4297" y="14845"/>
                  <a:pt x="4300" y="14828"/>
                </a:cubicBezTo>
                <a:cubicBezTo>
                  <a:pt x="4303" y="14810"/>
                  <a:pt x="4311" y="14785"/>
                  <a:pt x="4314" y="14771"/>
                </a:cubicBezTo>
                <a:cubicBezTo>
                  <a:pt x="4317" y="14757"/>
                  <a:pt x="4310" y="14732"/>
                  <a:pt x="4300" y="14716"/>
                </a:cubicBezTo>
                <a:cubicBezTo>
                  <a:pt x="4286" y="14695"/>
                  <a:pt x="4291" y="14681"/>
                  <a:pt x="4328" y="14661"/>
                </a:cubicBezTo>
                <a:cubicBezTo>
                  <a:pt x="4371" y="14639"/>
                  <a:pt x="4398" y="14635"/>
                  <a:pt x="4497" y="14642"/>
                </a:cubicBezTo>
                <a:cubicBezTo>
                  <a:pt x="4586" y="14648"/>
                  <a:pt x="4638" y="14647"/>
                  <a:pt x="4665" y="14632"/>
                </a:cubicBezTo>
                <a:cubicBezTo>
                  <a:pt x="4693" y="14617"/>
                  <a:pt x="4694" y="14587"/>
                  <a:pt x="4689" y="14535"/>
                </a:cubicBezTo>
                <a:cubicBezTo>
                  <a:pt x="4682" y="14471"/>
                  <a:pt x="4682" y="14455"/>
                  <a:pt x="4712" y="14441"/>
                </a:cubicBezTo>
                <a:cubicBezTo>
                  <a:pt x="4722" y="14436"/>
                  <a:pt x="4736" y="14431"/>
                  <a:pt x="4754" y="14426"/>
                </a:cubicBezTo>
                <a:cubicBezTo>
                  <a:pt x="4774" y="14419"/>
                  <a:pt x="4795" y="14412"/>
                  <a:pt x="4811" y="14403"/>
                </a:cubicBezTo>
                <a:cubicBezTo>
                  <a:pt x="4826" y="14395"/>
                  <a:pt x="4835" y="14385"/>
                  <a:pt x="4839" y="14378"/>
                </a:cubicBezTo>
                <a:cubicBezTo>
                  <a:pt x="4851" y="14354"/>
                  <a:pt x="4856" y="14354"/>
                  <a:pt x="4928" y="14381"/>
                </a:cubicBezTo>
                <a:cubicBezTo>
                  <a:pt x="4968" y="14396"/>
                  <a:pt x="4998" y="14414"/>
                  <a:pt x="4998" y="14421"/>
                </a:cubicBezTo>
                <a:cubicBezTo>
                  <a:pt x="4998" y="14427"/>
                  <a:pt x="5023" y="14433"/>
                  <a:pt x="5049" y="14433"/>
                </a:cubicBezTo>
                <a:cubicBezTo>
                  <a:pt x="5064" y="14433"/>
                  <a:pt x="5075" y="14433"/>
                  <a:pt x="5082" y="14431"/>
                </a:cubicBezTo>
                <a:cubicBezTo>
                  <a:pt x="5090" y="14428"/>
                  <a:pt x="5091" y="14424"/>
                  <a:pt x="5092" y="14418"/>
                </a:cubicBezTo>
                <a:cubicBezTo>
                  <a:pt x="5094" y="14407"/>
                  <a:pt x="5083" y="14391"/>
                  <a:pt x="5059" y="14366"/>
                </a:cubicBezTo>
                <a:cubicBezTo>
                  <a:pt x="5050" y="14357"/>
                  <a:pt x="5044" y="14347"/>
                  <a:pt x="5040" y="14339"/>
                </a:cubicBezTo>
                <a:cubicBezTo>
                  <a:pt x="5036" y="14331"/>
                  <a:pt x="5034" y="14327"/>
                  <a:pt x="5035" y="14321"/>
                </a:cubicBezTo>
                <a:cubicBezTo>
                  <a:pt x="5036" y="14316"/>
                  <a:pt x="5039" y="14311"/>
                  <a:pt x="5045" y="14309"/>
                </a:cubicBezTo>
                <a:cubicBezTo>
                  <a:pt x="5051" y="14307"/>
                  <a:pt x="5058" y="14308"/>
                  <a:pt x="5068" y="14311"/>
                </a:cubicBezTo>
                <a:cubicBezTo>
                  <a:pt x="5078" y="14315"/>
                  <a:pt x="5085" y="14258"/>
                  <a:pt x="5082" y="14185"/>
                </a:cubicBezTo>
                <a:cubicBezTo>
                  <a:pt x="5079" y="14112"/>
                  <a:pt x="5084" y="14047"/>
                  <a:pt x="5096" y="14043"/>
                </a:cubicBezTo>
                <a:cubicBezTo>
                  <a:pt x="5108" y="14040"/>
                  <a:pt x="5120" y="14026"/>
                  <a:pt x="5120" y="14011"/>
                </a:cubicBezTo>
                <a:cubicBezTo>
                  <a:pt x="5120" y="13977"/>
                  <a:pt x="5213" y="13898"/>
                  <a:pt x="5241" y="13907"/>
                </a:cubicBezTo>
                <a:cubicBezTo>
                  <a:pt x="5247" y="13909"/>
                  <a:pt x="5252" y="13908"/>
                  <a:pt x="5256" y="13907"/>
                </a:cubicBezTo>
                <a:cubicBezTo>
                  <a:pt x="5260" y="13906"/>
                  <a:pt x="5265" y="13903"/>
                  <a:pt x="5265" y="13900"/>
                </a:cubicBezTo>
                <a:cubicBezTo>
                  <a:pt x="5265" y="13874"/>
                  <a:pt x="5268" y="13868"/>
                  <a:pt x="5293" y="13852"/>
                </a:cubicBezTo>
                <a:cubicBezTo>
                  <a:pt x="5307" y="13844"/>
                  <a:pt x="5326" y="13838"/>
                  <a:pt x="5340" y="13842"/>
                </a:cubicBezTo>
                <a:cubicBezTo>
                  <a:pt x="5354" y="13847"/>
                  <a:pt x="5358" y="13845"/>
                  <a:pt x="5349" y="13838"/>
                </a:cubicBezTo>
                <a:cubicBezTo>
                  <a:pt x="5340" y="13830"/>
                  <a:pt x="5356" y="13818"/>
                  <a:pt x="5382" y="13810"/>
                </a:cubicBezTo>
                <a:cubicBezTo>
                  <a:pt x="5410" y="13802"/>
                  <a:pt x="5438" y="13779"/>
                  <a:pt x="5448" y="13751"/>
                </a:cubicBezTo>
                <a:cubicBezTo>
                  <a:pt x="5456" y="13726"/>
                  <a:pt x="5483" y="13692"/>
                  <a:pt x="5523" y="13656"/>
                </a:cubicBezTo>
                <a:cubicBezTo>
                  <a:pt x="5562" y="13621"/>
                  <a:pt x="5614" y="13583"/>
                  <a:pt x="5668" y="13552"/>
                </a:cubicBezTo>
                <a:cubicBezTo>
                  <a:pt x="5701" y="13533"/>
                  <a:pt x="5719" y="13517"/>
                  <a:pt x="5710" y="13517"/>
                </a:cubicBezTo>
                <a:cubicBezTo>
                  <a:pt x="5705" y="13517"/>
                  <a:pt x="5706" y="13513"/>
                  <a:pt x="5710" y="13507"/>
                </a:cubicBezTo>
                <a:cubicBezTo>
                  <a:pt x="5714" y="13501"/>
                  <a:pt x="5723" y="13494"/>
                  <a:pt x="5733" y="13485"/>
                </a:cubicBezTo>
                <a:cubicBezTo>
                  <a:pt x="5755" y="13468"/>
                  <a:pt x="5783" y="13456"/>
                  <a:pt x="5794" y="13460"/>
                </a:cubicBezTo>
                <a:cubicBezTo>
                  <a:pt x="5806" y="13464"/>
                  <a:pt x="5807" y="13459"/>
                  <a:pt x="5799" y="13448"/>
                </a:cubicBezTo>
                <a:cubicBezTo>
                  <a:pt x="5795" y="13442"/>
                  <a:pt x="5795" y="13438"/>
                  <a:pt x="5799" y="13433"/>
                </a:cubicBezTo>
                <a:cubicBezTo>
                  <a:pt x="5803" y="13428"/>
                  <a:pt x="5811" y="13423"/>
                  <a:pt x="5822" y="13421"/>
                </a:cubicBezTo>
                <a:cubicBezTo>
                  <a:pt x="5833" y="13418"/>
                  <a:pt x="5841" y="13417"/>
                  <a:pt x="5846" y="13413"/>
                </a:cubicBezTo>
                <a:cubicBezTo>
                  <a:pt x="5851" y="13410"/>
                  <a:pt x="5854" y="13406"/>
                  <a:pt x="5850" y="13403"/>
                </a:cubicBezTo>
                <a:cubicBezTo>
                  <a:pt x="5847" y="13400"/>
                  <a:pt x="5849" y="13395"/>
                  <a:pt x="5855" y="13391"/>
                </a:cubicBezTo>
                <a:cubicBezTo>
                  <a:pt x="5862" y="13386"/>
                  <a:pt x="5874" y="13380"/>
                  <a:pt x="5888" y="13376"/>
                </a:cubicBezTo>
                <a:cubicBezTo>
                  <a:pt x="5902" y="13372"/>
                  <a:pt x="5914" y="13367"/>
                  <a:pt x="5921" y="13361"/>
                </a:cubicBezTo>
                <a:cubicBezTo>
                  <a:pt x="5927" y="13355"/>
                  <a:pt x="5929" y="13351"/>
                  <a:pt x="5925" y="13346"/>
                </a:cubicBezTo>
                <a:cubicBezTo>
                  <a:pt x="5918" y="13336"/>
                  <a:pt x="5937" y="13319"/>
                  <a:pt x="5972" y="13306"/>
                </a:cubicBezTo>
                <a:cubicBezTo>
                  <a:pt x="6005" y="13295"/>
                  <a:pt x="6030" y="13276"/>
                  <a:pt x="6024" y="13267"/>
                </a:cubicBezTo>
                <a:cubicBezTo>
                  <a:pt x="6017" y="13257"/>
                  <a:pt x="6030" y="13244"/>
                  <a:pt x="6056" y="13237"/>
                </a:cubicBezTo>
                <a:cubicBezTo>
                  <a:pt x="6083" y="13229"/>
                  <a:pt x="6097" y="13218"/>
                  <a:pt x="6089" y="13212"/>
                </a:cubicBezTo>
                <a:cubicBezTo>
                  <a:pt x="6082" y="13206"/>
                  <a:pt x="6100" y="13195"/>
                  <a:pt x="6127" y="13187"/>
                </a:cubicBezTo>
                <a:cubicBezTo>
                  <a:pt x="6153" y="13180"/>
                  <a:pt x="6166" y="13165"/>
                  <a:pt x="6160" y="13155"/>
                </a:cubicBezTo>
                <a:cubicBezTo>
                  <a:pt x="6156" y="13150"/>
                  <a:pt x="6163" y="13143"/>
                  <a:pt x="6174" y="13135"/>
                </a:cubicBezTo>
                <a:cubicBezTo>
                  <a:pt x="6189" y="13125"/>
                  <a:pt x="6215" y="13113"/>
                  <a:pt x="6239" y="13105"/>
                </a:cubicBezTo>
                <a:cubicBezTo>
                  <a:pt x="6260" y="13099"/>
                  <a:pt x="6282" y="13092"/>
                  <a:pt x="6295" y="13093"/>
                </a:cubicBezTo>
                <a:cubicBezTo>
                  <a:pt x="6301" y="13093"/>
                  <a:pt x="6307" y="13096"/>
                  <a:pt x="6309" y="13098"/>
                </a:cubicBezTo>
                <a:cubicBezTo>
                  <a:pt x="6316" y="13103"/>
                  <a:pt x="6322" y="13106"/>
                  <a:pt x="6328" y="13108"/>
                </a:cubicBezTo>
                <a:cubicBezTo>
                  <a:pt x="6335" y="13110"/>
                  <a:pt x="6340" y="13110"/>
                  <a:pt x="6347" y="13108"/>
                </a:cubicBezTo>
                <a:cubicBezTo>
                  <a:pt x="6360" y="13105"/>
                  <a:pt x="6374" y="13096"/>
                  <a:pt x="6389" y="13078"/>
                </a:cubicBezTo>
                <a:cubicBezTo>
                  <a:pt x="6412" y="13051"/>
                  <a:pt x="6411" y="13037"/>
                  <a:pt x="6384" y="13016"/>
                </a:cubicBezTo>
                <a:cubicBezTo>
                  <a:pt x="6355" y="12993"/>
                  <a:pt x="6358" y="12986"/>
                  <a:pt x="6398" y="12949"/>
                </a:cubicBezTo>
                <a:cubicBezTo>
                  <a:pt x="6424" y="12926"/>
                  <a:pt x="6463" y="12907"/>
                  <a:pt x="6483" y="12907"/>
                </a:cubicBezTo>
                <a:cubicBezTo>
                  <a:pt x="6506" y="12907"/>
                  <a:pt x="6511" y="12900"/>
                  <a:pt x="6501" y="12887"/>
                </a:cubicBezTo>
                <a:cubicBezTo>
                  <a:pt x="6492" y="12875"/>
                  <a:pt x="6515" y="12853"/>
                  <a:pt x="6558" y="12830"/>
                </a:cubicBezTo>
                <a:cubicBezTo>
                  <a:pt x="6596" y="12810"/>
                  <a:pt x="6621" y="12791"/>
                  <a:pt x="6614" y="12788"/>
                </a:cubicBezTo>
                <a:cubicBezTo>
                  <a:pt x="6595" y="12778"/>
                  <a:pt x="6656" y="12740"/>
                  <a:pt x="6679" y="12748"/>
                </a:cubicBezTo>
                <a:cubicBezTo>
                  <a:pt x="6685" y="12750"/>
                  <a:pt x="6692" y="12750"/>
                  <a:pt x="6694" y="12748"/>
                </a:cubicBezTo>
                <a:cubicBezTo>
                  <a:pt x="6695" y="12746"/>
                  <a:pt x="6693" y="12743"/>
                  <a:pt x="6689" y="12738"/>
                </a:cubicBezTo>
                <a:cubicBezTo>
                  <a:pt x="6684" y="12732"/>
                  <a:pt x="6686" y="12725"/>
                  <a:pt x="6689" y="12721"/>
                </a:cubicBezTo>
                <a:cubicBezTo>
                  <a:pt x="6692" y="12716"/>
                  <a:pt x="6694" y="12713"/>
                  <a:pt x="6703" y="12711"/>
                </a:cubicBezTo>
                <a:cubicBezTo>
                  <a:pt x="6720" y="12707"/>
                  <a:pt x="6745" y="12709"/>
                  <a:pt x="6768" y="12718"/>
                </a:cubicBezTo>
                <a:cubicBezTo>
                  <a:pt x="6800" y="12731"/>
                  <a:pt x="6804" y="12728"/>
                  <a:pt x="6768" y="12706"/>
                </a:cubicBezTo>
                <a:cubicBezTo>
                  <a:pt x="6730" y="12682"/>
                  <a:pt x="6725" y="12677"/>
                  <a:pt x="6754" y="12671"/>
                </a:cubicBezTo>
                <a:cubicBezTo>
                  <a:pt x="6764" y="12669"/>
                  <a:pt x="6776" y="12665"/>
                  <a:pt x="6783" y="12661"/>
                </a:cubicBezTo>
                <a:cubicBezTo>
                  <a:pt x="6789" y="12657"/>
                  <a:pt x="6792" y="12653"/>
                  <a:pt x="6792" y="12649"/>
                </a:cubicBezTo>
                <a:cubicBezTo>
                  <a:pt x="6792" y="12640"/>
                  <a:pt x="6852" y="12583"/>
                  <a:pt x="6928" y="12522"/>
                </a:cubicBezTo>
                <a:cubicBezTo>
                  <a:pt x="6983" y="12478"/>
                  <a:pt x="7019" y="12450"/>
                  <a:pt x="7045" y="12435"/>
                </a:cubicBezTo>
                <a:cubicBezTo>
                  <a:pt x="7070" y="12421"/>
                  <a:pt x="7088" y="12417"/>
                  <a:pt x="7101" y="12423"/>
                </a:cubicBezTo>
                <a:cubicBezTo>
                  <a:pt x="7126" y="12434"/>
                  <a:pt x="7145" y="12436"/>
                  <a:pt x="7157" y="12430"/>
                </a:cubicBezTo>
                <a:cubicBezTo>
                  <a:pt x="7169" y="12425"/>
                  <a:pt x="7173" y="12411"/>
                  <a:pt x="7157" y="12396"/>
                </a:cubicBezTo>
                <a:cubicBezTo>
                  <a:pt x="7140" y="12379"/>
                  <a:pt x="7144" y="12358"/>
                  <a:pt x="7162" y="12339"/>
                </a:cubicBezTo>
                <a:cubicBezTo>
                  <a:pt x="7171" y="12329"/>
                  <a:pt x="7184" y="12321"/>
                  <a:pt x="7199" y="12314"/>
                </a:cubicBezTo>
                <a:cubicBezTo>
                  <a:pt x="7214" y="12306"/>
                  <a:pt x="7231" y="12298"/>
                  <a:pt x="7251" y="12294"/>
                </a:cubicBezTo>
                <a:cubicBezTo>
                  <a:pt x="7292" y="12286"/>
                  <a:pt x="7304" y="12277"/>
                  <a:pt x="7293" y="12259"/>
                </a:cubicBezTo>
                <a:cubicBezTo>
                  <a:pt x="7282" y="12241"/>
                  <a:pt x="7296" y="12229"/>
                  <a:pt x="7349" y="12212"/>
                </a:cubicBezTo>
                <a:cubicBezTo>
                  <a:pt x="7403" y="12195"/>
                  <a:pt x="7415" y="12187"/>
                  <a:pt x="7396" y="12175"/>
                </a:cubicBezTo>
                <a:cubicBezTo>
                  <a:pt x="7362" y="12153"/>
                  <a:pt x="7392" y="12131"/>
                  <a:pt x="7443" y="12140"/>
                </a:cubicBezTo>
                <a:cubicBezTo>
                  <a:pt x="7475" y="12146"/>
                  <a:pt x="7478" y="12145"/>
                  <a:pt x="7457" y="12133"/>
                </a:cubicBezTo>
                <a:cubicBezTo>
                  <a:pt x="7452" y="12130"/>
                  <a:pt x="7448" y="12125"/>
                  <a:pt x="7448" y="12120"/>
                </a:cubicBezTo>
                <a:cubicBezTo>
                  <a:pt x="7447" y="12106"/>
                  <a:pt x="7469" y="12084"/>
                  <a:pt x="7523" y="12041"/>
                </a:cubicBezTo>
                <a:cubicBezTo>
                  <a:pt x="7617" y="11965"/>
                  <a:pt x="7646" y="11955"/>
                  <a:pt x="7677" y="11981"/>
                </a:cubicBezTo>
                <a:cubicBezTo>
                  <a:pt x="7702" y="12002"/>
                  <a:pt x="7742" y="11959"/>
                  <a:pt x="7747" y="11904"/>
                </a:cubicBezTo>
                <a:cubicBezTo>
                  <a:pt x="7749" y="11889"/>
                  <a:pt x="7761" y="11869"/>
                  <a:pt x="7776" y="11850"/>
                </a:cubicBezTo>
                <a:cubicBezTo>
                  <a:pt x="7790" y="11830"/>
                  <a:pt x="7806" y="11811"/>
                  <a:pt x="7827" y="11793"/>
                </a:cubicBezTo>
                <a:cubicBezTo>
                  <a:pt x="7858" y="11765"/>
                  <a:pt x="7894" y="11744"/>
                  <a:pt x="7921" y="11736"/>
                </a:cubicBezTo>
                <a:cubicBezTo>
                  <a:pt x="7930" y="11733"/>
                  <a:pt x="7937" y="11732"/>
                  <a:pt x="7944" y="11733"/>
                </a:cubicBezTo>
                <a:cubicBezTo>
                  <a:pt x="7979" y="11738"/>
                  <a:pt x="8029" y="11705"/>
                  <a:pt x="8033" y="11683"/>
                </a:cubicBezTo>
                <a:cubicBezTo>
                  <a:pt x="8035" y="11676"/>
                  <a:pt x="8029" y="11669"/>
                  <a:pt x="8019" y="11666"/>
                </a:cubicBezTo>
                <a:cubicBezTo>
                  <a:pt x="8007" y="11662"/>
                  <a:pt x="8029" y="11642"/>
                  <a:pt x="8066" y="11621"/>
                </a:cubicBezTo>
                <a:cubicBezTo>
                  <a:pt x="8081" y="11613"/>
                  <a:pt x="8092" y="11606"/>
                  <a:pt x="8103" y="11602"/>
                </a:cubicBezTo>
                <a:cubicBezTo>
                  <a:pt x="8138" y="11587"/>
                  <a:pt x="8165" y="11586"/>
                  <a:pt x="8235" y="11592"/>
                </a:cubicBezTo>
                <a:cubicBezTo>
                  <a:pt x="8317" y="11598"/>
                  <a:pt x="8345" y="11595"/>
                  <a:pt x="8370" y="11577"/>
                </a:cubicBezTo>
                <a:cubicBezTo>
                  <a:pt x="8392" y="11561"/>
                  <a:pt x="8405" y="11559"/>
                  <a:pt x="8417" y="11569"/>
                </a:cubicBezTo>
                <a:cubicBezTo>
                  <a:pt x="8427" y="11577"/>
                  <a:pt x="8453" y="11584"/>
                  <a:pt x="8473" y="11584"/>
                </a:cubicBezTo>
                <a:cubicBezTo>
                  <a:pt x="8502" y="11584"/>
                  <a:pt x="8503" y="11580"/>
                  <a:pt x="8483" y="11567"/>
                </a:cubicBezTo>
                <a:cubicBezTo>
                  <a:pt x="8463" y="11554"/>
                  <a:pt x="8466" y="11545"/>
                  <a:pt x="8492" y="11527"/>
                </a:cubicBezTo>
                <a:cubicBezTo>
                  <a:pt x="8516" y="11511"/>
                  <a:pt x="8527" y="11499"/>
                  <a:pt x="8525" y="11492"/>
                </a:cubicBezTo>
                <a:cubicBezTo>
                  <a:pt x="8522" y="11486"/>
                  <a:pt x="8505" y="11482"/>
                  <a:pt x="8473" y="11477"/>
                </a:cubicBezTo>
                <a:lnTo>
                  <a:pt x="8417" y="11470"/>
                </a:lnTo>
                <a:lnTo>
                  <a:pt x="8473" y="11448"/>
                </a:lnTo>
                <a:cubicBezTo>
                  <a:pt x="8485" y="11443"/>
                  <a:pt x="8499" y="11438"/>
                  <a:pt x="8506" y="11433"/>
                </a:cubicBezTo>
                <a:cubicBezTo>
                  <a:pt x="8528" y="11419"/>
                  <a:pt x="8527" y="11402"/>
                  <a:pt x="8520" y="11363"/>
                </a:cubicBezTo>
                <a:cubicBezTo>
                  <a:pt x="8515" y="11330"/>
                  <a:pt x="8523" y="11300"/>
                  <a:pt x="8534" y="11296"/>
                </a:cubicBezTo>
                <a:cubicBezTo>
                  <a:pt x="8540" y="11294"/>
                  <a:pt x="8542" y="11292"/>
                  <a:pt x="8544" y="11289"/>
                </a:cubicBezTo>
                <a:cubicBezTo>
                  <a:pt x="8545" y="11286"/>
                  <a:pt x="8543" y="11282"/>
                  <a:pt x="8539" y="11279"/>
                </a:cubicBezTo>
                <a:cubicBezTo>
                  <a:pt x="8532" y="11273"/>
                  <a:pt x="8564" y="11252"/>
                  <a:pt x="8609" y="11234"/>
                </a:cubicBezTo>
                <a:cubicBezTo>
                  <a:pt x="8665" y="11212"/>
                  <a:pt x="8687" y="11193"/>
                  <a:pt x="8680" y="11177"/>
                </a:cubicBezTo>
                <a:cubicBezTo>
                  <a:pt x="8669" y="11156"/>
                  <a:pt x="8695" y="11141"/>
                  <a:pt x="8717" y="11145"/>
                </a:cubicBezTo>
                <a:cubicBezTo>
                  <a:pt x="8725" y="11146"/>
                  <a:pt x="8731" y="11150"/>
                  <a:pt x="8736" y="11157"/>
                </a:cubicBezTo>
                <a:cubicBezTo>
                  <a:pt x="8740" y="11163"/>
                  <a:pt x="8744" y="11169"/>
                  <a:pt x="8754" y="11172"/>
                </a:cubicBezTo>
                <a:cubicBezTo>
                  <a:pt x="8774" y="11179"/>
                  <a:pt x="8803" y="11179"/>
                  <a:pt x="8825" y="11175"/>
                </a:cubicBezTo>
                <a:cubicBezTo>
                  <a:pt x="8836" y="11173"/>
                  <a:pt x="8847" y="11170"/>
                  <a:pt x="8853" y="11165"/>
                </a:cubicBezTo>
                <a:cubicBezTo>
                  <a:pt x="8857" y="11161"/>
                  <a:pt x="8859" y="11155"/>
                  <a:pt x="8858" y="11150"/>
                </a:cubicBezTo>
                <a:cubicBezTo>
                  <a:pt x="8856" y="11145"/>
                  <a:pt x="8850" y="11141"/>
                  <a:pt x="8843" y="11138"/>
                </a:cubicBezTo>
                <a:cubicBezTo>
                  <a:pt x="8827" y="11129"/>
                  <a:pt x="8827" y="11113"/>
                  <a:pt x="8839" y="11100"/>
                </a:cubicBezTo>
                <a:cubicBezTo>
                  <a:pt x="8845" y="11094"/>
                  <a:pt x="8856" y="11087"/>
                  <a:pt x="8867" y="11083"/>
                </a:cubicBezTo>
                <a:cubicBezTo>
                  <a:pt x="8877" y="11079"/>
                  <a:pt x="8888" y="11075"/>
                  <a:pt x="8900" y="11075"/>
                </a:cubicBezTo>
                <a:cubicBezTo>
                  <a:pt x="8906" y="11075"/>
                  <a:pt x="8910" y="11075"/>
                  <a:pt x="8914" y="11073"/>
                </a:cubicBezTo>
                <a:cubicBezTo>
                  <a:pt x="8926" y="11068"/>
                  <a:pt x="8927" y="11053"/>
                  <a:pt x="8918" y="11021"/>
                </a:cubicBezTo>
                <a:cubicBezTo>
                  <a:pt x="8908" y="10982"/>
                  <a:pt x="8925" y="10952"/>
                  <a:pt x="8947" y="10951"/>
                </a:cubicBezTo>
                <a:cubicBezTo>
                  <a:pt x="8954" y="10951"/>
                  <a:pt x="8961" y="10954"/>
                  <a:pt x="8970" y="10961"/>
                </a:cubicBezTo>
                <a:cubicBezTo>
                  <a:pt x="8978" y="10968"/>
                  <a:pt x="9033" y="10974"/>
                  <a:pt x="9092" y="10974"/>
                </a:cubicBezTo>
                <a:cubicBezTo>
                  <a:pt x="9118" y="10974"/>
                  <a:pt x="9141" y="10973"/>
                  <a:pt x="9157" y="10971"/>
                </a:cubicBezTo>
                <a:cubicBezTo>
                  <a:pt x="9190" y="10967"/>
                  <a:pt x="9202" y="10959"/>
                  <a:pt x="9195" y="10944"/>
                </a:cubicBezTo>
                <a:cubicBezTo>
                  <a:pt x="9191" y="10937"/>
                  <a:pt x="9184" y="10927"/>
                  <a:pt x="9171" y="10917"/>
                </a:cubicBezTo>
                <a:cubicBezTo>
                  <a:pt x="9136" y="10887"/>
                  <a:pt x="9196" y="10822"/>
                  <a:pt x="9260" y="10822"/>
                </a:cubicBezTo>
                <a:cubicBezTo>
                  <a:pt x="9266" y="10822"/>
                  <a:pt x="9270" y="10819"/>
                  <a:pt x="9274" y="10815"/>
                </a:cubicBezTo>
                <a:cubicBezTo>
                  <a:pt x="9286" y="10803"/>
                  <a:pt x="9293" y="10772"/>
                  <a:pt x="9293" y="10708"/>
                </a:cubicBezTo>
                <a:cubicBezTo>
                  <a:pt x="9293" y="10611"/>
                  <a:pt x="9301" y="10587"/>
                  <a:pt x="9345" y="10554"/>
                </a:cubicBezTo>
                <a:cubicBezTo>
                  <a:pt x="9359" y="10544"/>
                  <a:pt x="9372" y="10534"/>
                  <a:pt x="9387" y="10527"/>
                </a:cubicBezTo>
                <a:cubicBezTo>
                  <a:pt x="9402" y="10520"/>
                  <a:pt x="9416" y="10517"/>
                  <a:pt x="9424" y="10517"/>
                </a:cubicBezTo>
                <a:cubicBezTo>
                  <a:pt x="9436" y="10517"/>
                  <a:pt x="9450" y="10513"/>
                  <a:pt x="9462" y="10507"/>
                </a:cubicBezTo>
                <a:cubicBezTo>
                  <a:pt x="9486" y="10496"/>
                  <a:pt x="9507" y="10477"/>
                  <a:pt x="9513" y="10462"/>
                </a:cubicBezTo>
                <a:cubicBezTo>
                  <a:pt x="9516" y="10455"/>
                  <a:pt x="9516" y="10449"/>
                  <a:pt x="9509" y="10445"/>
                </a:cubicBezTo>
                <a:cubicBezTo>
                  <a:pt x="9501" y="10441"/>
                  <a:pt x="9506" y="10432"/>
                  <a:pt x="9518" y="10418"/>
                </a:cubicBezTo>
                <a:cubicBezTo>
                  <a:pt x="9530" y="10404"/>
                  <a:pt x="9550" y="10385"/>
                  <a:pt x="9579" y="10363"/>
                </a:cubicBezTo>
                <a:cubicBezTo>
                  <a:pt x="9629" y="10325"/>
                  <a:pt x="9678" y="10283"/>
                  <a:pt x="9687" y="10271"/>
                </a:cubicBezTo>
                <a:cubicBezTo>
                  <a:pt x="9696" y="10258"/>
                  <a:pt x="9723" y="10252"/>
                  <a:pt x="9762" y="10254"/>
                </a:cubicBezTo>
                <a:cubicBezTo>
                  <a:pt x="9778" y="10255"/>
                  <a:pt x="9790" y="10256"/>
                  <a:pt x="9799" y="10254"/>
                </a:cubicBezTo>
                <a:cubicBezTo>
                  <a:pt x="9808" y="10253"/>
                  <a:pt x="9812" y="10250"/>
                  <a:pt x="9808" y="10247"/>
                </a:cubicBezTo>
                <a:cubicBezTo>
                  <a:pt x="9801" y="10240"/>
                  <a:pt x="9812" y="10226"/>
                  <a:pt x="9832" y="10214"/>
                </a:cubicBezTo>
                <a:cubicBezTo>
                  <a:pt x="9862" y="10196"/>
                  <a:pt x="9889" y="10157"/>
                  <a:pt x="9911" y="10100"/>
                </a:cubicBezTo>
                <a:cubicBezTo>
                  <a:pt x="9915" y="10092"/>
                  <a:pt x="9937" y="10070"/>
                  <a:pt x="9963" y="10051"/>
                </a:cubicBezTo>
                <a:cubicBezTo>
                  <a:pt x="9989" y="10031"/>
                  <a:pt x="10063" y="9967"/>
                  <a:pt x="10127" y="9912"/>
                </a:cubicBezTo>
                <a:cubicBezTo>
                  <a:pt x="10191" y="9856"/>
                  <a:pt x="10276" y="9791"/>
                  <a:pt x="10319" y="9768"/>
                </a:cubicBezTo>
                <a:cubicBezTo>
                  <a:pt x="10361" y="9744"/>
                  <a:pt x="10391" y="9717"/>
                  <a:pt x="10384" y="9708"/>
                </a:cubicBezTo>
                <a:cubicBezTo>
                  <a:pt x="10378" y="9700"/>
                  <a:pt x="10402" y="9683"/>
                  <a:pt x="10436" y="9671"/>
                </a:cubicBezTo>
                <a:cubicBezTo>
                  <a:pt x="10470" y="9659"/>
                  <a:pt x="10490" y="9645"/>
                  <a:pt x="10483" y="9639"/>
                </a:cubicBezTo>
                <a:cubicBezTo>
                  <a:pt x="10460" y="9619"/>
                  <a:pt x="10688" y="9442"/>
                  <a:pt x="10726" y="9450"/>
                </a:cubicBezTo>
                <a:cubicBezTo>
                  <a:pt x="10735" y="9452"/>
                  <a:pt x="10753" y="9441"/>
                  <a:pt x="10764" y="9425"/>
                </a:cubicBezTo>
                <a:cubicBezTo>
                  <a:pt x="10775" y="9409"/>
                  <a:pt x="10794" y="9399"/>
                  <a:pt x="10806" y="9403"/>
                </a:cubicBezTo>
                <a:cubicBezTo>
                  <a:pt x="10812" y="9405"/>
                  <a:pt x="10816" y="9406"/>
                  <a:pt x="10820" y="9403"/>
                </a:cubicBezTo>
                <a:cubicBezTo>
                  <a:pt x="10824" y="9400"/>
                  <a:pt x="10830" y="9394"/>
                  <a:pt x="10829" y="9388"/>
                </a:cubicBezTo>
                <a:cubicBezTo>
                  <a:pt x="10828" y="9353"/>
                  <a:pt x="10854" y="9306"/>
                  <a:pt x="10881" y="9291"/>
                </a:cubicBezTo>
                <a:cubicBezTo>
                  <a:pt x="10894" y="9284"/>
                  <a:pt x="10904" y="9281"/>
                  <a:pt x="10904" y="9286"/>
                </a:cubicBezTo>
                <a:cubicBezTo>
                  <a:pt x="10904" y="9291"/>
                  <a:pt x="10922" y="9286"/>
                  <a:pt x="10947" y="9274"/>
                </a:cubicBezTo>
                <a:cubicBezTo>
                  <a:pt x="10971" y="9262"/>
                  <a:pt x="10989" y="9247"/>
                  <a:pt x="10984" y="9242"/>
                </a:cubicBezTo>
                <a:cubicBezTo>
                  <a:pt x="10979" y="9236"/>
                  <a:pt x="10983" y="9225"/>
                  <a:pt x="10993" y="9217"/>
                </a:cubicBezTo>
                <a:cubicBezTo>
                  <a:pt x="11004" y="9208"/>
                  <a:pt x="11014" y="9192"/>
                  <a:pt x="11017" y="9182"/>
                </a:cubicBezTo>
                <a:cubicBezTo>
                  <a:pt x="11020" y="9169"/>
                  <a:pt x="11040" y="9156"/>
                  <a:pt x="11064" y="9147"/>
                </a:cubicBezTo>
                <a:cubicBezTo>
                  <a:pt x="11087" y="9139"/>
                  <a:pt x="11113" y="9136"/>
                  <a:pt x="11134" y="9140"/>
                </a:cubicBezTo>
                <a:cubicBezTo>
                  <a:pt x="11145" y="9142"/>
                  <a:pt x="11154" y="9142"/>
                  <a:pt x="11157" y="9140"/>
                </a:cubicBezTo>
                <a:cubicBezTo>
                  <a:pt x="11161" y="9138"/>
                  <a:pt x="11157" y="9133"/>
                  <a:pt x="11153" y="9127"/>
                </a:cubicBezTo>
                <a:cubicBezTo>
                  <a:pt x="11145" y="9117"/>
                  <a:pt x="11160" y="9102"/>
                  <a:pt x="11181" y="9093"/>
                </a:cubicBezTo>
                <a:cubicBezTo>
                  <a:pt x="11201" y="9084"/>
                  <a:pt x="11214" y="9066"/>
                  <a:pt x="11214" y="9053"/>
                </a:cubicBezTo>
                <a:cubicBezTo>
                  <a:pt x="11214" y="9046"/>
                  <a:pt x="11219" y="9041"/>
                  <a:pt x="11223" y="9036"/>
                </a:cubicBezTo>
                <a:cubicBezTo>
                  <a:pt x="11227" y="9030"/>
                  <a:pt x="11230" y="9026"/>
                  <a:pt x="11237" y="9023"/>
                </a:cubicBezTo>
                <a:cubicBezTo>
                  <a:pt x="11243" y="9021"/>
                  <a:pt x="11249" y="9020"/>
                  <a:pt x="11256" y="9021"/>
                </a:cubicBezTo>
                <a:cubicBezTo>
                  <a:pt x="11263" y="9022"/>
                  <a:pt x="11273" y="9026"/>
                  <a:pt x="11279" y="9031"/>
                </a:cubicBezTo>
                <a:cubicBezTo>
                  <a:pt x="11291" y="9041"/>
                  <a:pt x="11298" y="9040"/>
                  <a:pt x="11312" y="9028"/>
                </a:cubicBezTo>
                <a:cubicBezTo>
                  <a:pt x="11323" y="9019"/>
                  <a:pt x="11317" y="8999"/>
                  <a:pt x="11298" y="8983"/>
                </a:cubicBezTo>
                <a:cubicBezTo>
                  <a:pt x="11268" y="8959"/>
                  <a:pt x="11268" y="8954"/>
                  <a:pt x="11298" y="8941"/>
                </a:cubicBezTo>
                <a:cubicBezTo>
                  <a:pt x="11317" y="8933"/>
                  <a:pt x="11338" y="8930"/>
                  <a:pt x="11345" y="8936"/>
                </a:cubicBezTo>
                <a:cubicBezTo>
                  <a:pt x="11354" y="8944"/>
                  <a:pt x="11404" y="8946"/>
                  <a:pt x="11457" y="8944"/>
                </a:cubicBezTo>
                <a:cubicBezTo>
                  <a:pt x="11510" y="8942"/>
                  <a:pt x="11563" y="8938"/>
                  <a:pt x="11584" y="8929"/>
                </a:cubicBezTo>
                <a:cubicBezTo>
                  <a:pt x="11612" y="8916"/>
                  <a:pt x="11626" y="8918"/>
                  <a:pt x="11644" y="8936"/>
                </a:cubicBezTo>
                <a:cubicBezTo>
                  <a:pt x="11651" y="8943"/>
                  <a:pt x="11656" y="8950"/>
                  <a:pt x="11659" y="8959"/>
                </a:cubicBezTo>
                <a:cubicBezTo>
                  <a:pt x="11661" y="8967"/>
                  <a:pt x="11661" y="8976"/>
                  <a:pt x="11659" y="8983"/>
                </a:cubicBezTo>
                <a:cubicBezTo>
                  <a:pt x="11654" y="8997"/>
                  <a:pt x="11659" y="9015"/>
                  <a:pt x="11673" y="9023"/>
                </a:cubicBezTo>
                <a:cubicBezTo>
                  <a:pt x="11688" y="9033"/>
                  <a:pt x="11689" y="9042"/>
                  <a:pt x="11673" y="9048"/>
                </a:cubicBezTo>
                <a:cubicBezTo>
                  <a:pt x="11662" y="9051"/>
                  <a:pt x="11653" y="9056"/>
                  <a:pt x="11649" y="9063"/>
                </a:cubicBezTo>
                <a:cubicBezTo>
                  <a:pt x="11642" y="9077"/>
                  <a:pt x="11647" y="9096"/>
                  <a:pt x="11663" y="9110"/>
                </a:cubicBezTo>
                <a:cubicBezTo>
                  <a:pt x="11671" y="9117"/>
                  <a:pt x="11683" y="9123"/>
                  <a:pt x="11696" y="9127"/>
                </a:cubicBezTo>
                <a:cubicBezTo>
                  <a:pt x="11718" y="9135"/>
                  <a:pt x="11731" y="9139"/>
                  <a:pt x="11733" y="9137"/>
                </a:cubicBezTo>
                <a:cubicBezTo>
                  <a:pt x="11736" y="9136"/>
                  <a:pt x="11729" y="9129"/>
                  <a:pt x="11715" y="9117"/>
                </a:cubicBezTo>
                <a:cubicBezTo>
                  <a:pt x="11694" y="9099"/>
                  <a:pt x="11692" y="9090"/>
                  <a:pt x="11710" y="9080"/>
                </a:cubicBezTo>
                <a:cubicBezTo>
                  <a:pt x="11719" y="9075"/>
                  <a:pt x="11733" y="9074"/>
                  <a:pt x="11748" y="9080"/>
                </a:cubicBezTo>
                <a:cubicBezTo>
                  <a:pt x="11762" y="9086"/>
                  <a:pt x="11776" y="9099"/>
                  <a:pt x="11799" y="9117"/>
                </a:cubicBezTo>
                <a:cubicBezTo>
                  <a:pt x="11817" y="9132"/>
                  <a:pt x="11834" y="9145"/>
                  <a:pt x="11846" y="9157"/>
                </a:cubicBezTo>
                <a:cubicBezTo>
                  <a:pt x="11857" y="9170"/>
                  <a:pt x="11865" y="9182"/>
                  <a:pt x="11865" y="9187"/>
                </a:cubicBezTo>
                <a:cubicBezTo>
                  <a:pt x="11865" y="9210"/>
                  <a:pt x="11911" y="9227"/>
                  <a:pt x="11972" y="9227"/>
                </a:cubicBezTo>
                <a:cubicBezTo>
                  <a:pt x="12011" y="9227"/>
                  <a:pt x="12016" y="9237"/>
                  <a:pt x="12024" y="9296"/>
                </a:cubicBezTo>
                <a:cubicBezTo>
                  <a:pt x="12030" y="9342"/>
                  <a:pt x="12050" y="9371"/>
                  <a:pt x="12075" y="9378"/>
                </a:cubicBezTo>
                <a:cubicBezTo>
                  <a:pt x="12092" y="9383"/>
                  <a:pt x="12099" y="9387"/>
                  <a:pt x="12099" y="9390"/>
                </a:cubicBezTo>
                <a:cubicBezTo>
                  <a:pt x="12098" y="9394"/>
                  <a:pt x="12090" y="9398"/>
                  <a:pt x="12071" y="9405"/>
                </a:cubicBezTo>
                <a:cubicBezTo>
                  <a:pt x="12052" y="9413"/>
                  <a:pt x="12039" y="9417"/>
                  <a:pt x="12038" y="9425"/>
                </a:cubicBezTo>
                <a:cubicBezTo>
                  <a:pt x="12036" y="9433"/>
                  <a:pt x="12042" y="9443"/>
                  <a:pt x="12057" y="9460"/>
                </a:cubicBezTo>
                <a:cubicBezTo>
                  <a:pt x="12078" y="9486"/>
                  <a:pt x="12110" y="9500"/>
                  <a:pt x="12150" y="9502"/>
                </a:cubicBezTo>
                <a:cubicBezTo>
                  <a:pt x="12185" y="9504"/>
                  <a:pt x="12211" y="9514"/>
                  <a:pt x="12211" y="9524"/>
                </a:cubicBezTo>
                <a:cubicBezTo>
                  <a:pt x="12211" y="9538"/>
                  <a:pt x="12191" y="9542"/>
                  <a:pt x="12132" y="9539"/>
                </a:cubicBezTo>
                <a:cubicBezTo>
                  <a:pt x="12061" y="9536"/>
                  <a:pt x="12053" y="9539"/>
                  <a:pt x="12066" y="9562"/>
                </a:cubicBezTo>
                <a:cubicBezTo>
                  <a:pt x="12074" y="9576"/>
                  <a:pt x="12070" y="9589"/>
                  <a:pt x="12057" y="9594"/>
                </a:cubicBezTo>
                <a:cubicBezTo>
                  <a:pt x="12023" y="9605"/>
                  <a:pt x="12025" y="9627"/>
                  <a:pt x="12061" y="9634"/>
                </a:cubicBezTo>
                <a:cubicBezTo>
                  <a:pt x="12242" y="9667"/>
                  <a:pt x="12239" y="9665"/>
                  <a:pt x="12188" y="9686"/>
                </a:cubicBezTo>
                <a:cubicBezTo>
                  <a:pt x="12143" y="9704"/>
                  <a:pt x="12143" y="9706"/>
                  <a:pt x="12183" y="9718"/>
                </a:cubicBezTo>
                <a:cubicBezTo>
                  <a:pt x="12195" y="9722"/>
                  <a:pt x="12202" y="9726"/>
                  <a:pt x="12207" y="9730"/>
                </a:cubicBezTo>
                <a:cubicBezTo>
                  <a:pt x="12211" y="9735"/>
                  <a:pt x="12211" y="9739"/>
                  <a:pt x="12207" y="9743"/>
                </a:cubicBezTo>
                <a:cubicBezTo>
                  <a:pt x="12202" y="9747"/>
                  <a:pt x="12205" y="9749"/>
                  <a:pt x="12207" y="9750"/>
                </a:cubicBezTo>
                <a:cubicBezTo>
                  <a:pt x="12208" y="9751"/>
                  <a:pt x="12213" y="9750"/>
                  <a:pt x="12221" y="9748"/>
                </a:cubicBezTo>
                <a:cubicBezTo>
                  <a:pt x="12235" y="9743"/>
                  <a:pt x="12254" y="9748"/>
                  <a:pt x="12263" y="9755"/>
                </a:cubicBezTo>
                <a:cubicBezTo>
                  <a:pt x="12272" y="9763"/>
                  <a:pt x="12292" y="9764"/>
                  <a:pt x="12310" y="9760"/>
                </a:cubicBezTo>
                <a:cubicBezTo>
                  <a:pt x="12366" y="9749"/>
                  <a:pt x="12402" y="9792"/>
                  <a:pt x="12399" y="9862"/>
                </a:cubicBezTo>
                <a:cubicBezTo>
                  <a:pt x="12396" y="9914"/>
                  <a:pt x="12405" y="9932"/>
                  <a:pt x="12436" y="9939"/>
                </a:cubicBezTo>
                <a:cubicBezTo>
                  <a:pt x="12473" y="9947"/>
                  <a:pt x="12474" y="9946"/>
                  <a:pt x="12436" y="9961"/>
                </a:cubicBezTo>
                <a:cubicBezTo>
                  <a:pt x="12414" y="9970"/>
                  <a:pt x="12404" y="9981"/>
                  <a:pt x="12403" y="9993"/>
                </a:cubicBezTo>
                <a:cubicBezTo>
                  <a:pt x="12403" y="10006"/>
                  <a:pt x="12414" y="10022"/>
                  <a:pt x="12436" y="10036"/>
                </a:cubicBezTo>
                <a:cubicBezTo>
                  <a:pt x="12457" y="10049"/>
                  <a:pt x="12461" y="10103"/>
                  <a:pt x="12441" y="10103"/>
                </a:cubicBezTo>
                <a:cubicBezTo>
                  <a:pt x="12439" y="10103"/>
                  <a:pt x="12432" y="10115"/>
                  <a:pt x="12427" y="10130"/>
                </a:cubicBezTo>
                <a:cubicBezTo>
                  <a:pt x="12420" y="10150"/>
                  <a:pt x="12431" y="10159"/>
                  <a:pt x="12469" y="10165"/>
                </a:cubicBezTo>
                <a:lnTo>
                  <a:pt x="12520" y="10172"/>
                </a:lnTo>
                <a:lnTo>
                  <a:pt x="12469" y="10202"/>
                </a:lnTo>
                <a:cubicBezTo>
                  <a:pt x="12395" y="10244"/>
                  <a:pt x="12392" y="10405"/>
                  <a:pt x="12464" y="10472"/>
                </a:cubicBezTo>
                <a:cubicBezTo>
                  <a:pt x="12491" y="10497"/>
                  <a:pt x="12511" y="10534"/>
                  <a:pt x="12511" y="10554"/>
                </a:cubicBezTo>
                <a:cubicBezTo>
                  <a:pt x="12511" y="10575"/>
                  <a:pt x="12521" y="10595"/>
                  <a:pt x="12534" y="10599"/>
                </a:cubicBezTo>
                <a:cubicBezTo>
                  <a:pt x="12548" y="10603"/>
                  <a:pt x="12558" y="10621"/>
                  <a:pt x="12558" y="10639"/>
                </a:cubicBezTo>
                <a:cubicBezTo>
                  <a:pt x="12558" y="10657"/>
                  <a:pt x="12577" y="10680"/>
                  <a:pt x="12600" y="10688"/>
                </a:cubicBezTo>
                <a:cubicBezTo>
                  <a:pt x="12635" y="10702"/>
                  <a:pt x="12639" y="10709"/>
                  <a:pt x="12614" y="10738"/>
                </a:cubicBezTo>
                <a:cubicBezTo>
                  <a:pt x="12604" y="10749"/>
                  <a:pt x="12593" y="10758"/>
                  <a:pt x="12581" y="10763"/>
                </a:cubicBezTo>
                <a:cubicBezTo>
                  <a:pt x="12570" y="10767"/>
                  <a:pt x="12560" y="10768"/>
                  <a:pt x="12548" y="10765"/>
                </a:cubicBezTo>
                <a:cubicBezTo>
                  <a:pt x="12539" y="10763"/>
                  <a:pt x="12531" y="10762"/>
                  <a:pt x="12525" y="10763"/>
                </a:cubicBezTo>
                <a:cubicBezTo>
                  <a:pt x="12519" y="10763"/>
                  <a:pt x="12514" y="10765"/>
                  <a:pt x="12511" y="10770"/>
                </a:cubicBezTo>
                <a:cubicBezTo>
                  <a:pt x="12505" y="10781"/>
                  <a:pt x="12504" y="10804"/>
                  <a:pt x="12502" y="10847"/>
                </a:cubicBezTo>
                <a:cubicBezTo>
                  <a:pt x="12500" y="10871"/>
                  <a:pt x="12499" y="10884"/>
                  <a:pt x="12492" y="10892"/>
                </a:cubicBezTo>
                <a:cubicBezTo>
                  <a:pt x="12489" y="10896"/>
                  <a:pt x="12484" y="10898"/>
                  <a:pt x="12478" y="10899"/>
                </a:cubicBezTo>
                <a:cubicBezTo>
                  <a:pt x="12473" y="10901"/>
                  <a:pt x="12468" y="10903"/>
                  <a:pt x="12459" y="10902"/>
                </a:cubicBezTo>
                <a:cubicBezTo>
                  <a:pt x="12432" y="10899"/>
                  <a:pt x="12417" y="10904"/>
                  <a:pt x="12417" y="10914"/>
                </a:cubicBezTo>
                <a:cubicBezTo>
                  <a:pt x="12418" y="10924"/>
                  <a:pt x="12431" y="10937"/>
                  <a:pt x="12459" y="10954"/>
                </a:cubicBezTo>
                <a:cubicBezTo>
                  <a:pt x="12499" y="10976"/>
                  <a:pt x="12505" y="10990"/>
                  <a:pt x="12488" y="11038"/>
                </a:cubicBezTo>
                <a:cubicBezTo>
                  <a:pt x="12462" y="11109"/>
                  <a:pt x="12459" y="11286"/>
                  <a:pt x="12483" y="11343"/>
                </a:cubicBezTo>
                <a:lnTo>
                  <a:pt x="12497" y="11388"/>
                </a:lnTo>
                <a:lnTo>
                  <a:pt x="12511" y="11339"/>
                </a:lnTo>
                <a:cubicBezTo>
                  <a:pt x="12522" y="11297"/>
                  <a:pt x="12538" y="11285"/>
                  <a:pt x="12553" y="11296"/>
                </a:cubicBezTo>
                <a:cubicBezTo>
                  <a:pt x="12568" y="11308"/>
                  <a:pt x="12581" y="11345"/>
                  <a:pt x="12591" y="11403"/>
                </a:cubicBezTo>
                <a:cubicBezTo>
                  <a:pt x="12618" y="11568"/>
                  <a:pt x="12614" y="11660"/>
                  <a:pt x="12581" y="11681"/>
                </a:cubicBezTo>
                <a:cubicBezTo>
                  <a:pt x="12572" y="11687"/>
                  <a:pt x="12562" y="11689"/>
                  <a:pt x="12553" y="11691"/>
                </a:cubicBezTo>
                <a:cubicBezTo>
                  <a:pt x="12544" y="11693"/>
                  <a:pt x="12541" y="11694"/>
                  <a:pt x="12534" y="11691"/>
                </a:cubicBezTo>
                <a:cubicBezTo>
                  <a:pt x="12528" y="11688"/>
                  <a:pt x="12519" y="11683"/>
                  <a:pt x="12516" y="11676"/>
                </a:cubicBezTo>
                <a:cubicBezTo>
                  <a:pt x="12512" y="11669"/>
                  <a:pt x="12511" y="11661"/>
                  <a:pt x="12511" y="11651"/>
                </a:cubicBezTo>
                <a:cubicBezTo>
                  <a:pt x="12511" y="11633"/>
                  <a:pt x="12506" y="11622"/>
                  <a:pt x="12497" y="11626"/>
                </a:cubicBezTo>
                <a:cubicBezTo>
                  <a:pt x="12490" y="11630"/>
                  <a:pt x="12482" y="11648"/>
                  <a:pt x="12478" y="11671"/>
                </a:cubicBezTo>
                <a:cubicBezTo>
                  <a:pt x="12474" y="11692"/>
                  <a:pt x="12474" y="11719"/>
                  <a:pt x="12474" y="11745"/>
                </a:cubicBezTo>
                <a:cubicBezTo>
                  <a:pt x="12472" y="11800"/>
                  <a:pt x="12474" y="11853"/>
                  <a:pt x="12488" y="11857"/>
                </a:cubicBezTo>
                <a:cubicBezTo>
                  <a:pt x="12501" y="11862"/>
                  <a:pt x="12511" y="11895"/>
                  <a:pt x="12511" y="11929"/>
                </a:cubicBezTo>
                <a:cubicBezTo>
                  <a:pt x="12511" y="11963"/>
                  <a:pt x="12516" y="11983"/>
                  <a:pt x="12525" y="11989"/>
                </a:cubicBezTo>
                <a:cubicBezTo>
                  <a:pt x="12530" y="11992"/>
                  <a:pt x="12536" y="11989"/>
                  <a:pt x="12544" y="11986"/>
                </a:cubicBezTo>
                <a:cubicBezTo>
                  <a:pt x="12552" y="11983"/>
                  <a:pt x="12560" y="11977"/>
                  <a:pt x="12572" y="11969"/>
                </a:cubicBezTo>
                <a:cubicBezTo>
                  <a:pt x="12586" y="11958"/>
                  <a:pt x="12594" y="11954"/>
                  <a:pt x="12600" y="11954"/>
                </a:cubicBezTo>
                <a:cubicBezTo>
                  <a:pt x="12606" y="11954"/>
                  <a:pt x="12611" y="11958"/>
                  <a:pt x="12619" y="11969"/>
                </a:cubicBezTo>
                <a:cubicBezTo>
                  <a:pt x="12628" y="11981"/>
                  <a:pt x="12663" y="11991"/>
                  <a:pt x="12694" y="11991"/>
                </a:cubicBezTo>
                <a:cubicBezTo>
                  <a:pt x="12709" y="11991"/>
                  <a:pt x="12723" y="11994"/>
                  <a:pt x="12736" y="11996"/>
                </a:cubicBezTo>
                <a:cubicBezTo>
                  <a:pt x="12749" y="11999"/>
                  <a:pt x="12760" y="12000"/>
                  <a:pt x="12764" y="12004"/>
                </a:cubicBezTo>
                <a:cubicBezTo>
                  <a:pt x="12770" y="12009"/>
                  <a:pt x="12780" y="12089"/>
                  <a:pt x="12787" y="12185"/>
                </a:cubicBezTo>
                <a:cubicBezTo>
                  <a:pt x="12795" y="12280"/>
                  <a:pt x="12801" y="12390"/>
                  <a:pt x="12801" y="12460"/>
                </a:cubicBezTo>
                <a:cubicBezTo>
                  <a:pt x="12801" y="12468"/>
                  <a:pt x="12813" y="12474"/>
                  <a:pt x="12830" y="12473"/>
                </a:cubicBezTo>
                <a:cubicBezTo>
                  <a:pt x="12848" y="12471"/>
                  <a:pt x="12854" y="12483"/>
                  <a:pt x="12853" y="12510"/>
                </a:cubicBezTo>
                <a:cubicBezTo>
                  <a:pt x="12855" y="12530"/>
                  <a:pt x="12852" y="12553"/>
                  <a:pt x="12844" y="12574"/>
                </a:cubicBezTo>
                <a:cubicBezTo>
                  <a:pt x="12843" y="12577"/>
                  <a:pt x="12844" y="12577"/>
                  <a:pt x="12844" y="12579"/>
                </a:cubicBezTo>
                <a:cubicBezTo>
                  <a:pt x="12838" y="12606"/>
                  <a:pt x="12841" y="12633"/>
                  <a:pt x="12853" y="12636"/>
                </a:cubicBezTo>
                <a:cubicBezTo>
                  <a:pt x="12855" y="12637"/>
                  <a:pt x="12852" y="12638"/>
                  <a:pt x="12853" y="12639"/>
                </a:cubicBezTo>
                <a:cubicBezTo>
                  <a:pt x="12864" y="12644"/>
                  <a:pt x="12861" y="12650"/>
                  <a:pt x="12834" y="12666"/>
                </a:cubicBezTo>
                <a:cubicBezTo>
                  <a:pt x="12823" y="12673"/>
                  <a:pt x="12815" y="12680"/>
                  <a:pt x="12811" y="12686"/>
                </a:cubicBezTo>
                <a:cubicBezTo>
                  <a:pt x="12806" y="12693"/>
                  <a:pt x="12807" y="12697"/>
                  <a:pt x="12811" y="12701"/>
                </a:cubicBezTo>
                <a:cubicBezTo>
                  <a:pt x="12819" y="12708"/>
                  <a:pt x="12811" y="12719"/>
                  <a:pt x="12797" y="12723"/>
                </a:cubicBezTo>
                <a:cubicBezTo>
                  <a:pt x="12783" y="12728"/>
                  <a:pt x="12783" y="12743"/>
                  <a:pt x="12792" y="12758"/>
                </a:cubicBezTo>
                <a:cubicBezTo>
                  <a:pt x="12816" y="12799"/>
                  <a:pt x="12820" y="13021"/>
                  <a:pt x="12797" y="13028"/>
                </a:cubicBezTo>
                <a:cubicBezTo>
                  <a:pt x="12790" y="13031"/>
                  <a:pt x="12786" y="13080"/>
                  <a:pt x="12783" y="13155"/>
                </a:cubicBezTo>
                <a:cubicBezTo>
                  <a:pt x="12776" y="13304"/>
                  <a:pt x="12772" y="13552"/>
                  <a:pt x="12778" y="13701"/>
                </a:cubicBezTo>
                <a:cubicBezTo>
                  <a:pt x="12781" y="13776"/>
                  <a:pt x="12790" y="13826"/>
                  <a:pt x="12797" y="13828"/>
                </a:cubicBezTo>
                <a:cubicBezTo>
                  <a:pt x="12807" y="13831"/>
                  <a:pt x="12810" y="13962"/>
                  <a:pt x="12806" y="14118"/>
                </a:cubicBezTo>
                <a:cubicBezTo>
                  <a:pt x="12803" y="14252"/>
                  <a:pt x="12802" y="14325"/>
                  <a:pt x="12811" y="14374"/>
                </a:cubicBezTo>
                <a:cubicBezTo>
                  <a:pt x="12811" y="14374"/>
                  <a:pt x="12811" y="14375"/>
                  <a:pt x="12811" y="14376"/>
                </a:cubicBezTo>
                <a:cubicBezTo>
                  <a:pt x="12815" y="14401"/>
                  <a:pt x="12824" y="14419"/>
                  <a:pt x="12834" y="14436"/>
                </a:cubicBezTo>
                <a:cubicBezTo>
                  <a:pt x="12844" y="14453"/>
                  <a:pt x="12859" y="14469"/>
                  <a:pt x="12876" y="14488"/>
                </a:cubicBezTo>
                <a:cubicBezTo>
                  <a:pt x="12891" y="14503"/>
                  <a:pt x="12881" y="14524"/>
                  <a:pt x="12848" y="14555"/>
                </a:cubicBezTo>
                <a:cubicBezTo>
                  <a:pt x="12823" y="14579"/>
                  <a:pt x="12807" y="14625"/>
                  <a:pt x="12801" y="14669"/>
                </a:cubicBezTo>
                <a:cubicBezTo>
                  <a:pt x="12801" y="14694"/>
                  <a:pt x="12806" y="14712"/>
                  <a:pt x="12825" y="14706"/>
                </a:cubicBezTo>
                <a:cubicBezTo>
                  <a:pt x="12865" y="14693"/>
                  <a:pt x="12879" y="14736"/>
                  <a:pt x="12853" y="14790"/>
                </a:cubicBezTo>
                <a:lnTo>
                  <a:pt x="12839" y="14818"/>
                </a:lnTo>
                <a:cubicBezTo>
                  <a:pt x="12834" y="14838"/>
                  <a:pt x="12848" y="14839"/>
                  <a:pt x="12965" y="14835"/>
                </a:cubicBezTo>
                <a:cubicBezTo>
                  <a:pt x="13050" y="14832"/>
                  <a:pt x="13114" y="14837"/>
                  <a:pt x="13153" y="14843"/>
                </a:cubicBezTo>
                <a:cubicBezTo>
                  <a:pt x="13191" y="14849"/>
                  <a:pt x="13206" y="14857"/>
                  <a:pt x="13185" y="14870"/>
                </a:cubicBezTo>
                <a:cubicBezTo>
                  <a:pt x="13173" y="14878"/>
                  <a:pt x="13172" y="14885"/>
                  <a:pt x="13176" y="14890"/>
                </a:cubicBezTo>
                <a:cubicBezTo>
                  <a:pt x="13178" y="14892"/>
                  <a:pt x="13176" y="14895"/>
                  <a:pt x="13181" y="14897"/>
                </a:cubicBezTo>
                <a:cubicBezTo>
                  <a:pt x="13195" y="14902"/>
                  <a:pt x="13203" y="14910"/>
                  <a:pt x="13195" y="14917"/>
                </a:cubicBezTo>
                <a:cubicBezTo>
                  <a:pt x="13194" y="14918"/>
                  <a:pt x="13196" y="14921"/>
                  <a:pt x="13195" y="14922"/>
                </a:cubicBezTo>
                <a:cubicBezTo>
                  <a:pt x="13194" y="14923"/>
                  <a:pt x="13195" y="14924"/>
                  <a:pt x="13195" y="14924"/>
                </a:cubicBezTo>
                <a:cubicBezTo>
                  <a:pt x="13193" y="14928"/>
                  <a:pt x="13192" y="14931"/>
                  <a:pt x="13195" y="14934"/>
                </a:cubicBezTo>
                <a:cubicBezTo>
                  <a:pt x="13195" y="14935"/>
                  <a:pt x="13199" y="14936"/>
                  <a:pt x="13200" y="14937"/>
                </a:cubicBezTo>
                <a:cubicBezTo>
                  <a:pt x="13204" y="14941"/>
                  <a:pt x="13209" y="14945"/>
                  <a:pt x="13218" y="14947"/>
                </a:cubicBezTo>
                <a:cubicBezTo>
                  <a:pt x="13245" y="14952"/>
                  <a:pt x="13247" y="14965"/>
                  <a:pt x="13237" y="14999"/>
                </a:cubicBezTo>
                <a:cubicBezTo>
                  <a:pt x="13233" y="15013"/>
                  <a:pt x="13236" y="15022"/>
                  <a:pt x="13237" y="15029"/>
                </a:cubicBezTo>
                <a:cubicBezTo>
                  <a:pt x="13237" y="15030"/>
                  <a:pt x="13236" y="15033"/>
                  <a:pt x="13237" y="15034"/>
                </a:cubicBezTo>
                <a:cubicBezTo>
                  <a:pt x="13240" y="15039"/>
                  <a:pt x="13244" y="15041"/>
                  <a:pt x="13251" y="15039"/>
                </a:cubicBezTo>
                <a:cubicBezTo>
                  <a:pt x="13264" y="15034"/>
                  <a:pt x="13287" y="15038"/>
                  <a:pt x="13303" y="15049"/>
                </a:cubicBezTo>
                <a:cubicBezTo>
                  <a:pt x="13307" y="15051"/>
                  <a:pt x="13305" y="15056"/>
                  <a:pt x="13307" y="15058"/>
                </a:cubicBezTo>
                <a:cubicBezTo>
                  <a:pt x="13308" y="15059"/>
                  <a:pt x="13311" y="15058"/>
                  <a:pt x="13312" y="15058"/>
                </a:cubicBezTo>
                <a:cubicBezTo>
                  <a:pt x="13315" y="15061"/>
                  <a:pt x="13315" y="15061"/>
                  <a:pt x="13317" y="15063"/>
                </a:cubicBezTo>
                <a:cubicBezTo>
                  <a:pt x="13317" y="15065"/>
                  <a:pt x="13317" y="15069"/>
                  <a:pt x="13317" y="15071"/>
                </a:cubicBezTo>
                <a:cubicBezTo>
                  <a:pt x="13322" y="15081"/>
                  <a:pt x="13319" y="15090"/>
                  <a:pt x="13298" y="15103"/>
                </a:cubicBezTo>
                <a:cubicBezTo>
                  <a:pt x="13277" y="15116"/>
                  <a:pt x="13269" y="15132"/>
                  <a:pt x="13274" y="15140"/>
                </a:cubicBezTo>
                <a:cubicBezTo>
                  <a:pt x="13277" y="15144"/>
                  <a:pt x="13277" y="15149"/>
                  <a:pt x="13274" y="15153"/>
                </a:cubicBezTo>
                <a:cubicBezTo>
                  <a:pt x="13272" y="15158"/>
                  <a:pt x="13263" y="15160"/>
                  <a:pt x="13256" y="15163"/>
                </a:cubicBezTo>
                <a:cubicBezTo>
                  <a:pt x="13249" y="15165"/>
                  <a:pt x="13242" y="15172"/>
                  <a:pt x="13237" y="15183"/>
                </a:cubicBezTo>
                <a:cubicBezTo>
                  <a:pt x="13233" y="15193"/>
                  <a:pt x="13232" y="15207"/>
                  <a:pt x="13232" y="15220"/>
                </a:cubicBezTo>
                <a:cubicBezTo>
                  <a:pt x="13232" y="15220"/>
                  <a:pt x="13232" y="15222"/>
                  <a:pt x="13232" y="15222"/>
                </a:cubicBezTo>
                <a:cubicBezTo>
                  <a:pt x="13232" y="15249"/>
                  <a:pt x="13222" y="15275"/>
                  <a:pt x="13209" y="15279"/>
                </a:cubicBezTo>
                <a:cubicBezTo>
                  <a:pt x="13208" y="15280"/>
                  <a:pt x="13205" y="15282"/>
                  <a:pt x="13204" y="15282"/>
                </a:cubicBezTo>
                <a:cubicBezTo>
                  <a:pt x="13197" y="15287"/>
                  <a:pt x="13193" y="15296"/>
                  <a:pt x="13190" y="15307"/>
                </a:cubicBezTo>
                <a:cubicBezTo>
                  <a:pt x="13189" y="15311"/>
                  <a:pt x="13191" y="15317"/>
                  <a:pt x="13190" y="15322"/>
                </a:cubicBezTo>
                <a:cubicBezTo>
                  <a:pt x="13186" y="15363"/>
                  <a:pt x="13200" y="15419"/>
                  <a:pt x="13228" y="15416"/>
                </a:cubicBezTo>
                <a:cubicBezTo>
                  <a:pt x="13245" y="15414"/>
                  <a:pt x="13268" y="15424"/>
                  <a:pt x="13274" y="15438"/>
                </a:cubicBezTo>
                <a:cubicBezTo>
                  <a:pt x="13280" y="15449"/>
                  <a:pt x="13288" y="15452"/>
                  <a:pt x="13298" y="15453"/>
                </a:cubicBezTo>
                <a:cubicBezTo>
                  <a:pt x="13309" y="15452"/>
                  <a:pt x="13315" y="15449"/>
                  <a:pt x="13312" y="15441"/>
                </a:cubicBezTo>
                <a:cubicBezTo>
                  <a:pt x="13310" y="15434"/>
                  <a:pt x="13305" y="15427"/>
                  <a:pt x="13293" y="15418"/>
                </a:cubicBezTo>
                <a:cubicBezTo>
                  <a:pt x="13271" y="15401"/>
                  <a:pt x="13266" y="15385"/>
                  <a:pt x="13279" y="15381"/>
                </a:cubicBezTo>
                <a:cubicBezTo>
                  <a:pt x="13292" y="15377"/>
                  <a:pt x="13296" y="15356"/>
                  <a:pt x="13289" y="15336"/>
                </a:cubicBezTo>
                <a:cubicBezTo>
                  <a:pt x="13275" y="15301"/>
                  <a:pt x="13300" y="15283"/>
                  <a:pt x="13326" y="15294"/>
                </a:cubicBezTo>
                <a:cubicBezTo>
                  <a:pt x="13335" y="15298"/>
                  <a:pt x="13341" y="15305"/>
                  <a:pt x="13349" y="15317"/>
                </a:cubicBezTo>
                <a:cubicBezTo>
                  <a:pt x="13362" y="15335"/>
                  <a:pt x="13385" y="15348"/>
                  <a:pt x="13396" y="15346"/>
                </a:cubicBezTo>
                <a:cubicBezTo>
                  <a:pt x="13410" y="15344"/>
                  <a:pt x="13447" y="15360"/>
                  <a:pt x="13485" y="15379"/>
                </a:cubicBezTo>
                <a:cubicBezTo>
                  <a:pt x="13491" y="15381"/>
                  <a:pt x="13494" y="15381"/>
                  <a:pt x="13499" y="15384"/>
                </a:cubicBezTo>
                <a:cubicBezTo>
                  <a:pt x="13501" y="15384"/>
                  <a:pt x="13503" y="15385"/>
                  <a:pt x="13504" y="15386"/>
                </a:cubicBezTo>
                <a:cubicBezTo>
                  <a:pt x="13509" y="15388"/>
                  <a:pt x="13509" y="15391"/>
                  <a:pt x="13513" y="15393"/>
                </a:cubicBezTo>
                <a:cubicBezTo>
                  <a:pt x="13531" y="15403"/>
                  <a:pt x="13549" y="15413"/>
                  <a:pt x="13560" y="15421"/>
                </a:cubicBezTo>
                <a:cubicBezTo>
                  <a:pt x="13566" y="15426"/>
                  <a:pt x="13573" y="15433"/>
                  <a:pt x="13574" y="15438"/>
                </a:cubicBezTo>
                <a:cubicBezTo>
                  <a:pt x="13574" y="15439"/>
                  <a:pt x="13575" y="15440"/>
                  <a:pt x="13574" y="15441"/>
                </a:cubicBezTo>
                <a:cubicBezTo>
                  <a:pt x="13574" y="15441"/>
                  <a:pt x="13575" y="15443"/>
                  <a:pt x="13574" y="15443"/>
                </a:cubicBezTo>
                <a:cubicBezTo>
                  <a:pt x="13575" y="15450"/>
                  <a:pt x="13573" y="15458"/>
                  <a:pt x="13570" y="15468"/>
                </a:cubicBezTo>
                <a:cubicBezTo>
                  <a:pt x="13565" y="15480"/>
                  <a:pt x="13561" y="15498"/>
                  <a:pt x="13560" y="15518"/>
                </a:cubicBezTo>
                <a:cubicBezTo>
                  <a:pt x="13560" y="15528"/>
                  <a:pt x="13564" y="15539"/>
                  <a:pt x="13565" y="15550"/>
                </a:cubicBezTo>
                <a:cubicBezTo>
                  <a:pt x="13566" y="15565"/>
                  <a:pt x="13563" y="15580"/>
                  <a:pt x="13565" y="15594"/>
                </a:cubicBezTo>
                <a:cubicBezTo>
                  <a:pt x="13572" y="15641"/>
                  <a:pt x="13587" y="15682"/>
                  <a:pt x="13602" y="15684"/>
                </a:cubicBezTo>
                <a:cubicBezTo>
                  <a:pt x="13616" y="15685"/>
                  <a:pt x="13629" y="15697"/>
                  <a:pt x="13630" y="15711"/>
                </a:cubicBezTo>
                <a:cubicBezTo>
                  <a:pt x="13633" y="15744"/>
                  <a:pt x="13636" y="15759"/>
                  <a:pt x="13640" y="15771"/>
                </a:cubicBezTo>
                <a:cubicBezTo>
                  <a:pt x="13640" y="15771"/>
                  <a:pt x="13640" y="15773"/>
                  <a:pt x="13640" y="15773"/>
                </a:cubicBezTo>
                <a:cubicBezTo>
                  <a:pt x="13640" y="15780"/>
                  <a:pt x="13642" y="15783"/>
                  <a:pt x="13645" y="15786"/>
                </a:cubicBezTo>
                <a:cubicBezTo>
                  <a:pt x="13646" y="15787"/>
                  <a:pt x="13647" y="15788"/>
                  <a:pt x="13649" y="15788"/>
                </a:cubicBezTo>
                <a:cubicBezTo>
                  <a:pt x="13654" y="15788"/>
                  <a:pt x="13662" y="15788"/>
                  <a:pt x="13673" y="15783"/>
                </a:cubicBezTo>
                <a:cubicBezTo>
                  <a:pt x="13690" y="15775"/>
                  <a:pt x="13709" y="15770"/>
                  <a:pt x="13715" y="15773"/>
                </a:cubicBezTo>
                <a:cubicBezTo>
                  <a:pt x="13721" y="15776"/>
                  <a:pt x="13723" y="15839"/>
                  <a:pt x="13719" y="15910"/>
                </a:cubicBezTo>
                <a:cubicBezTo>
                  <a:pt x="13716" y="15966"/>
                  <a:pt x="13719" y="15999"/>
                  <a:pt x="13724" y="16021"/>
                </a:cubicBezTo>
                <a:cubicBezTo>
                  <a:pt x="13725" y="16024"/>
                  <a:pt x="13723" y="16026"/>
                  <a:pt x="13724" y="16029"/>
                </a:cubicBezTo>
                <a:cubicBezTo>
                  <a:pt x="13727" y="16036"/>
                  <a:pt x="13729" y="16043"/>
                  <a:pt x="13734" y="16049"/>
                </a:cubicBezTo>
                <a:cubicBezTo>
                  <a:pt x="13740" y="16056"/>
                  <a:pt x="13752" y="16064"/>
                  <a:pt x="13762" y="16071"/>
                </a:cubicBezTo>
                <a:cubicBezTo>
                  <a:pt x="13778" y="16082"/>
                  <a:pt x="13788" y="16094"/>
                  <a:pt x="13794" y="16108"/>
                </a:cubicBezTo>
                <a:cubicBezTo>
                  <a:pt x="13795" y="16109"/>
                  <a:pt x="13794" y="16109"/>
                  <a:pt x="13794" y="16111"/>
                </a:cubicBezTo>
                <a:cubicBezTo>
                  <a:pt x="13797" y="16117"/>
                  <a:pt x="13798" y="16132"/>
                  <a:pt x="13799" y="16140"/>
                </a:cubicBezTo>
                <a:cubicBezTo>
                  <a:pt x="13800" y="16150"/>
                  <a:pt x="13804" y="16157"/>
                  <a:pt x="13804" y="16168"/>
                </a:cubicBezTo>
                <a:cubicBezTo>
                  <a:pt x="13802" y="16204"/>
                  <a:pt x="13808" y="16267"/>
                  <a:pt x="13818" y="16309"/>
                </a:cubicBezTo>
                <a:cubicBezTo>
                  <a:pt x="13827" y="16348"/>
                  <a:pt x="13823" y="16377"/>
                  <a:pt x="13813" y="16401"/>
                </a:cubicBezTo>
                <a:cubicBezTo>
                  <a:pt x="13813" y="16405"/>
                  <a:pt x="13811" y="16408"/>
                  <a:pt x="13808" y="16413"/>
                </a:cubicBezTo>
                <a:cubicBezTo>
                  <a:pt x="13807" y="16416"/>
                  <a:pt x="13806" y="16421"/>
                  <a:pt x="13804" y="16423"/>
                </a:cubicBezTo>
                <a:cubicBezTo>
                  <a:pt x="13788" y="16444"/>
                  <a:pt x="13778" y="16465"/>
                  <a:pt x="13780" y="16470"/>
                </a:cubicBezTo>
                <a:cubicBezTo>
                  <a:pt x="13781" y="16472"/>
                  <a:pt x="13776" y="16474"/>
                  <a:pt x="13776" y="16475"/>
                </a:cubicBezTo>
                <a:cubicBezTo>
                  <a:pt x="13777" y="16479"/>
                  <a:pt x="13771" y="16484"/>
                  <a:pt x="13752" y="16488"/>
                </a:cubicBezTo>
                <a:cubicBezTo>
                  <a:pt x="13745" y="16489"/>
                  <a:pt x="13739" y="16491"/>
                  <a:pt x="13734" y="16493"/>
                </a:cubicBezTo>
                <a:cubicBezTo>
                  <a:pt x="13730" y="16495"/>
                  <a:pt x="13727" y="16495"/>
                  <a:pt x="13724" y="16498"/>
                </a:cubicBezTo>
                <a:cubicBezTo>
                  <a:pt x="13723" y="16498"/>
                  <a:pt x="13725" y="16500"/>
                  <a:pt x="13724" y="16500"/>
                </a:cubicBezTo>
                <a:cubicBezTo>
                  <a:pt x="13720" y="16504"/>
                  <a:pt x="13716" y="16510"/>
                  <a:pt x="13715" y="16515"/>
                </a:cubicBezTo>
                <a:cubicBezTo>
                  <a:pt x="13715" y="16524"/>
                  <a:pt x="13722" y="16535"/>
                  <a:pt x="13734" y="16547"/>
                </a:cubicBezTo>
                <a:cubicBezTo>
                  <a:pt x="13737" y="16550"/>
                  <a:pt x="13734" y="16553"/>
                  <a:pt x="13738" y="16555"/>
                </a:cubicBezTo>
                <a:cubicBezTo>
                  <a:pt x="13750" y="16561"/>
                  <a:pt x="13756" y="16565"/>
                  <a:pt x="13752" y="16572"/>
                </a:cubicBezTo>
                <a:cubicBezTo>
                  <a:pt x="13757" y="16583"/>
                  <a:pt x="13752" y="16593"/>
                  <a:pt x="13719" y="16605"/>
                </a:cubicBezTo>
                <a:cubicBezTo>
                  <a:pt x="13707" y="16609"/>
                  <a:pt x="13696" y="16615"/>
                  <a:pt x="13687" y="16622"/>
                </a:cubicBezTo>
                <a:cubicBezTo>
                  <a:pt x="13677" y="16631"/>
                  <a:pt x="13673" y="16638"/>
                  <a:pt x="13668" y="16647"/>
                </a:cubicBezTo>
                <a:cubicBezTo>
                  <a:pt x="13667" y="16649"/>
                  <a:pt x="13663" y="16652"/>
                  <a:pt x="13663" y="16654"/>
                </a:cubicBezTo>
                <a:cubicBezTo>
                  <a:pt x="13663" y="16671"/>
                  <a:pt x="13643" y="16689"/>
                  <a:pt x="13616" y="16696"/>
                </a:cubicBezTo>
                <a:cubicBezTo>
                  <a:pt x="13607" y="16699"/>
                  <a:pt x="13599" y="16702"/>
                  <a:pt x="13593" y="16706"/>
                </a:cubicBezTo>
                <a:cubicBezTo>
                  <a:pt x="13581" y="16723"/>
                  <a:pt x="13572" y="16752"/>
                  <a:pt x="13570" y="16783"/>
                </a:cubicBezTo>
                <a:cubicBezTo>
                  <a:pt x="13570" y="16784"/>
                  <a:pt x="13570" y="16785"/>
                  <a:pt x="13570" y="16786"/>
                </a:cubicBezTo>
                <a:cubicBezTo>
                  <a:pt x="13567" y="16834"/>
                  <a:pt x="13576" y="16882"/>
                  <a:pt x="13602" y="16890"/>
                </a:cubicBezTo>
                <a:cubicBezTo>
                  <a:pt x="13606" y="16891"/>
                  <a:pt x="13609" y="16893"/>
                  <a:pt x="13612" y="16895"/>
                </a:cubicBezTo>
                <a:cubicBezTo>
                  <a:pt x="13629" y="16902"/>
                  <a:pt x="13640" y="16918"/>
                  <a:pt x="13640" y="16940"/>
                </a:cubicBezTo>
                <a:cubicBezTo>
                  <a:pt x="13640" y="16956"/>
                  <a:pt x="13650" y="16973"/>
                  <a:pt x="13663" y="16984"/>
                </a:cubicBezTo>
                <a:cubicBezTo>
                  <a:pt x="13696" y="16974"/>
                  <a:pt x="13709" y="16989"/>
                  <a:pt x="13696" y="17007"/>
                </a:cubicBezTo>
                <a:cubicBezTo>
                  <a:pt x="13710" y="17023"/>
                  <a:pt x="13695" y="17044"/>
                  <a:pt x="13663" y="17034"/>
                </a:cubicBezTo>
                <a:cubicBezTo>
                  <a:pt x="13661" y="17033"/>
                  <a:pt x="13656" y="17034"/>
                  <a:pt x="13654" y="17034"/>
                </a:cubicBezTo>
                <a:cubicBezTo>
                  <a:pt x="13634" y="17044"/>
                  <a:pt x="13615" y="17057"/>
                  <a:pt x="13602" y="17069"/>
                </a:cubicBezTo>
                <a:cubicBezTo>
                  <a:pt x="13585" y="17090"/>
                  <a:pt x="13573" y="17129"/>
                  <a:pt x="13570" y="17170"/>
                </a:cubicBezTo>
                <a:cubicBezTo>
                  <a:pt x="13567" y="17225"/>
                  <a:pt x="13573" y="17283"/>
                  <a:pt x="13593" y="17289"/>
                </a:cubicBezTo>
                <a:cubicBezTo>
                  <a:pt x="13607" y="17294"/>
                  <a:pt x="13614" y="17308"/>
                  <a:pt x="13607" y="17322"/>
                </a:cubicBezTo>
                <a:cubicBezTo>
                  <a:pt x="13598" y="17339"/>
                  <a:pt x="13606" y="17344"/>
                  <a:pt x="13635" y="17342"/>
                </a:cubicBezTo>
                <a:cubicBezTo>
                  <a:pt x="13649" y="17340"/>
                  <a:pt x="13660" y="17344"/>
                  <a:pt x="13668" y="17349"/>
                </a:cubicBezTo>
                <a:cubicBezTo>
                  <a:pt x="13692" y="17364"/>
                  <a:pt x="13687" y="17399"/>
                  <a:pt x="13649" y="17421"/>
                </a:cubicBezTo>
                <a:cubicBezTo>
                  <a:pt x="13627" y="17434"/>
                  <a:pt x="13618" y="17449"/>
                  <a:pt x="13626" y="17456"/>
                </a:cubicBezTo>
                <a:cubicBezTo>
                  <a:pt x="13633" y="17462"/>
                  <a:pt x="13621" y="17480"/>
                  <a:pt x="13602" y="17493"/>
                </a:cubicBezTo>
                <a:cubicBezTo>
                  <a:pt x="13587" y="17504"/>
                  <a:pt x="13579" y="17526"/>
                  <a:pt x="13574" y="17548"/>
                </a:cubicBezTo>
                <a:cubicBezTo>
                  <a:pt x="13578" y="17564"/>
                  <a:pt x="13593" y="17581"/>
                  <a:pt x="13621" y="17602"/>
                </a:cubicBezTo>
                <a:lnTo>
                  <a:pt x="13649" y="17624"/>
                </a:lnTo>
                <a:cubicBezTo>
                  <a:pt x="13653" y="17626"/>
                  <a:pt x="13652" y="17628"/>
                  <a:pt x="13654" y="17629"/>
                </a:cubicBezTo>
                <a:lnTo>
                  <a:pt x="13673" y="17642"/>
                </a:lnTo>
                <a:lnTo>
                  <a:pt x="13645" y="17652"/>
                </a:lnTo>
                <a:cubicBezTo>
                  <a:pt x="13637" y="17656"/>
                  <a:pt x="13625" y="17662"/>
                  <a:pt x="13612" y="17667"/>
                </a:cubicBezTo>
                <a:lnTo>
                  <a:pt x="13607" y="17669"/>
                </a:lnTo>
                <a:cubicBezTo>
                  <a:pt x="13605" y="17670"/>
                  <a:pt x="13604" y="17671"/>
                  <a:pt x="13602" y="17672"/>
                </a:cubicBezTo>
                <a:cubicBezTo>
                  <a:pt x="13569" y="17686"/>
                  <a:pt x="13550" y="17696"/>
                  <a:pt x="13546" y="17706"/>
                </a:cubicBezTo>
                <a:cubicBezTo>
                  <a:pt x="13546" y="17707"/>
                  <a:pt x="13546" y="17708"/>
                  <a:pt x="13546" y="17709"/>
                </a:cubicBezTo>
                <a:cubicBezTo>
                  <a:pt x="13546" y="17713"/>
                  <a:pt x="13546" y="17718"/>
                  <a:pt x="13551" y="17721"/>
                </a:cubicBezTo>
                <a:cubicBezTo>
                  <a:pt x="13555" y="17724"/>
                  <a:pt x="13564" y="17724"/>
                  <a:pt x="13570" y="17726"/>
                </a:cubicBezTo>
                <a:cubicBezTo>
                  <a:pt x="13574" y="17728"/>
                  <a:pt x="13577" y="17730"/>
                  <a:pt x="13584" y="17731"/>
                </a:cubicBezTo>
                <a:cubicBezTo>
                  <a:pt x="13615" y="17738"/>
                  <a:pt x="13618" y="17743"/>
                  <a:pt x="13593" y="17758"/>
                </a:cubicBezTo>
                <a:cubicBezTo>
                  <a:pt x="13591" y="17761"/>
                  <a:pt x="13591" y="17761"/>
                  <a:pt x="13588" y="17763"/>
                </a:cubicBezTo>
                <a:cubicBezTo>
                  <a:pt x="13580" y="17771"/>
                  <a:pt x="13577" y="17778"/>
                  <a:pt x="13574" y="17783"/>
                </a:cubicBezTo>
                <a:cubicBezTo>
                  <a:pt x="13575" y="17791"/>
                  <a:pt x="13581" y="17799"/>
                  <a:pt x="13593" y="17811"/>
                </a:cubicBezTo>
                <a:cubicBezTo>
                  <a:pt x="13618" y="17835"/>
                  <a:pt x="13619" y="17844"/>
                  <a:pt x="13598" y="17855"/>
                </a:cubicBezTo>
                <a:cubicBezTo>
                  <a:pt x="13588" y="17860"/>
                  <a:pt x="13579" y="17869"/>
                  <a:pt x="13574" y="17875"/>
                </a:cubicBezTo>
                <a:cubicBezTo>
                  <a:pt x="13570" y="17881"/>
                  <a:pt x="13570" y="17887"/>
                  <a:pt x="13570" y="17892"/>
                </a:cubicBezTo>
                <a:cubicBezTo>
                  <a:pt x="13570" y="17893"/>
                  <a:pt x="13569" y="17894"/>
                  <a:pt x="13570" y="17895"/>
                </a:cubicBezTo>
                <a:cubicBezTo>
                  <a:pt x="13570" y="17896"/>
                  <a:pt x="13569" y="17896"/>
                  <a:pt x="13570" y="17897"/>
                </a:cubicBezTo>
                <a:cubicBezTo>
                  <a:pt x="13573" y="17909"/>
                  <a:pt x="13584" y="17921"/>
                  <a:pt x="13602" y="17930"/>
                </a:cubicBezTo>
                <a:cubicBezTo>
                  <a:pt x="13622" y="17938"/>
                  <a:pt x="13646" y="17966"/>
                  <a:pt x="13654" y="17992"/>
                </a:cubicBezTo>
                <a:cubicBezTo>
                  <a:pt x="13678" y="18069"/>
                  <a:pt x="13685" y="18076"/>
                  <a:pt x="13724" y="18059"/>
                </a:cubicBezTo>
                <a:cubicBezTo>
                  <a:pt x="13745" y="18049"/>
                  <a:pt x="13766" y="18047"/>
                  <a:pt x="13780" y="18051"/>
                </a:cubicBezTo>
                <a:cubicBezTo>
                  <a:pt x="13795" y="18055"/>
                  <a:pt x="13799" y="18063"/>
                  <a:pt x="13790" y="18076"/>
                </a:cubicBezTo>
                <a:cubicBezTo>
                  <a:pt x="13786" y="18081"/>
                  <a:pt x="13786" y="18087"/>
                  <a:pt x="13790" y="18091"/>
                </a:cubicBezTo>
                <a:cubicBezTo>
                  <a:pt x="13793" y="18095"/>
                  <a:pt x="13804" y="18096"/>
                  <a:pt x="13813" y="18096"/>
                </a:cubicBezTo>
                <a:cubicBezTo>
                  <a:pt x="13831" y="18097"/>
                  <a:pt x="13859" y="18100"/>
                  <a:pt x="13879" y="18101"/>
                </a:cubicBezTo>
                <a:cubicBezTo>
                  <a:pt x="13889" y="18101"/>
                  <a:pt x="13898" y="18105"/>
                  <a:pt x="13907" y="18113"/>
                </a:cubicBezTo>
                <a:cubicBezTo>
                  <a:pt x="13916" y="18121"/>
                  <a:pt x="13924" y="18133"/>
                  <a:pt x="13930" y="18146"/>
                </a:cubicBezTo>
                <a:cubicBezTo>
                  <a:pt x="13942" y="18171"/>
                  <a:pt x="13948" y="18203"/>
                  <a:pt x="13940" y="18230"/>
                </a:cubicBezTo>
                <a:cubicBezTo>
                  <a:pt x="13930" y="18260"/>
                  <a:pt x="13937" y="18273"/>
                  <a:pt x="13968" y="18280"/>
                </a:cubicBezTo>
                <a:cubicBezTo>
                  <a:pt x="13998" y="18286"/>
                  <a:pt x="14002" y="18291"/>
                  <a:pt x="13982" y="18302"/>
                </a:cubicBezTo>
                <a:cubicBezTo>
                  <a:pt x="13962" y="18313"/>
                  <a:pt x="13963" y="18319"/>
                  <a:pt x="13982" y="18332"/>
                </a:cubicBezTo>
                <a:cubicBezTo>
                  <a:pt x="14001" y="18344"/>
                  <a:pt x="14000" y="18355"/>
                  <a:pt x="13982" y="18366"/>
                </a:cubicBezTo>
                <a:cubicBezTo>
                  <a:pt x="13968" y="18376"/>
                  <a:pt x="13956" y="18396"/>
                  <a:pt x="13958" y="18411"/>
                </a:cubicBezTo>
                <a:cubicBezTo>
                  <a:pt x="13960" y="18421"/>
                  <a:pt x="13962" y="18426"/>
                  <a:pt x="13968" y="18428"/>
                </a:cubicBezTo>
                <a:cubicBezTo>
                  <a:pt x="13973" y="18431"/>
                  <a:pt x="13980" y="18429"/>
                  <a:pt x="13991" y="18424"/>
                </a:cubicBezTo>
                <a:cubicBezTo>
                  <a:pt x="14014" y="18414"/>
                  <a:pt x="14027" y="18416"/>
                  <a:pt x="14038" y="18431"/>
                </a:cubicBezTo>
                <a:cubicBezTo>
                  <a:pt x="14046" y="18442"/>
                  <a:pt x="14075" y="18451"/>
                  <a:pt x="14099" y="18451"/>
                </a:cubicBezTo>
                <a:cubicBezTo>
                  <a:pt x="14123" y="18451"/>
                  <a:pt x="14150" y="18458"/>
                  <a:pt x="14160" y="18466"/>
                </a:cubicBezTo>
                <a:cubicBezTo>
                  <a:pt x="14179" y="18483"/>
                  <a:pt x="14073" y="18530"/>
                  <a:pt x="14033" y="18523"/>
                </a:cubicBezTo>
                <a:cubicBezTo>
                  <a:pt x="14012" y="18519"/>
                  <a:pt x="13987" y="18531"/>
                  <a:pt x="13972" y="18548"/>
                </a:cubicBezTo>
                <a:cubicBezTo>
                  <a:pt x="13958" y="18565"/>
                  <a:pt x="13955" y="18586"/>
                  <a:pt x="13972" y="18595"/>
                </a:cubicBezTo>
                <a:cubicBezTo>
                  <a:pt x="13988" y="18603"/>
                  <a:pt x="14000" y="18621"/>
                  <a:pt x="14000" y="18637"/>
                </a:cubicBezTo>
                <a:cubicBezTo>
                  <a:pt x="14000" y="18653"/>
                  <a:pt x="14012" y="18666"/>
                  <a:pt x="14024" y="18664"/>
                </a:cubicBezTo>
                <a:cubicBezTo>
                  <a:pt x="14036" y="18662"/>
                  <a:pt x="14060" y="18673"/>
                  <a:pt x="14080" y="18687"/>
                </a:cubicBezTo>
                <a:cubicBezTo>
                  <a:pt x="14109" y="18707"/>
                  <a:pt x="14122" y="18709"/>
                  <a:pt x="14146" y="18697"/>
                </a:cubicBezTo>
                <a:cubicBezTo>
                  <a:pt x="14164" y="18687"/>
                  <a:pt x="14187" y="18685"/>
                  <a:pt x="14202" y="18692"/>
                </a:cubicBezTo>
                <a:cubicBezTo>
                  <a:pt x="14216" y="18698"/>
                  <a:pt x="14255" y="18704"/>
                  <a:pt x="14286" y="18706"/>
                </a:cubicBezTo>
                <a:cubicBezTo>
                  <a:pt x="14299" y="18707"/>
                  <a:pt x="14306" y="18709"/>
                  <a:pt x="14314" y="18711"/>
                </a:cubicBezTo>
                <a:cubicBezTo>
                  <a:pt x="14338" y="18719"/>
                  <a:pt x="14344" y="18738"/>
                  <a:pt x="14347" y="18793"/>
                </a:cubicBezTo>
                <a:cubicBezTo>
                  <a:pt x="14351" y="18856"/>
                  <a:pt x="14340" y="18882"/>
                  <a:pt x="14305" y="18905"/>
                </a:cubicBezTo>
                <a:cubicBezTo>
                  <a:pt x="14280" y="18922"/>
                  <a:pt x="14269" y="18940"/>
                  <a:pt x="14277" y="18947"/>
                </a:cubicBezTo>
                <a:cubicBezTo>
                  <a:pt x="14285" y="18954"/>
                  <a:pt x="14275" y="18973"/>
                  <a:pt x="14258" y="18989"/>
                </a:cubicBezTo>
                <a:cubicBezTo>
                  <a:pt x="14241" y="19005"/>
                  <a:pt x="14232" y="19021"/>
                  <a:pt x="14235" y="19027"/>
                </a:cubicBezTo>
                <a:cubicBezTo>
                  <a:pt x="14238" y="19032"/>
                  <a:pt x="14220" y="19056"/>
                  <a:pt x="14197" y="19079"/>
                </a:cubicBezTo>
                <a:cubicBezTo>
                  <a:pt x="14175" y="19101"/>
                  <a:pt x="14156" y="19122"/>
                  <a:pt x="14155" y="19126"/>
                </a:cubicBezTo>
                <a:cubicBezTo>
                  <a:pt x="14154" y="19129"/>
                  <a:pt x="14147" y="19139"/>
                  <a:pt x="14136" y="19148"/>
                </a:cubicBezTo>
                <a:cubicBezTo>
                  <a:pt x="14126" y="19157"/>
                  <a:pt x="14123" y="19168"/>
                  <a:pt x="14132" y="19175"/>
                </a:cubicBezTo>
                <a:cubicBezTo>
                  <a:pt x="14140" y="19183"/>
                  <a:pt x="14134" y="19200"/>
                  <a:pt x="14118" y="19210"/>
                </a:cubicBezTo>
                <a:cubicBezTo>
                  <a:pt x="14109" y="19215"/>
                  <a:pt x="14101" y="19223"/>
                  <a:pt x="14094" y="19233"/>
                </a:cubicBezTo>
                <a:cubicBezTo>
                  <a:pt x="14087" y="19242"/>
                  <a:pt x="14082" y="19253"/>
                  <a:pt x="14080" y="19262"/>
                </a:cubicBezTo>
                <a:cubicBezTo>
                  <a:pt x="14077" y="19281"/>
                  <a:pt x="14069" y="19319"/>
                  <a:pt x="14061" y="19347"/>
                </a:cubicBezTo>
                <a:cubicBezTo>
                  <a:pt x="14055" y="19369"/>
                  <a:pt x="14050" y="19398"/>
                  <a:pt x="14047" y="19429"/>
                </a:cubicBezTo>
                <a:cubicBezTo>
                  <a:pt x="14040" y="19522"/>
                  <a:pt x="14049" y="19639"/>
                  <a:pt x="14071" y="19684"/>
                </a:cubicBezTo>
                <a:cubicBezTo>
                  <a:pt x="14086" y="19716"/>
                  <a:pt x="14101" y="19747"/>
                  <a:pt x="14104" y="19754"/>
                </a:cubicBezTo>
                <a:cubicBezTo>
                  <a:pt x="14106" y="19761"/>
                  <a:pt x="14135" y="19791"/>
                  <a:pt x="14164" y="19821"/>
                </a:cubicBezTo>
                <a:cubicBezTo>
                  <a:pt x="14194" y="19850"/>
                  <a:pt x="14210" y="19875"/>
                  <a:pt x="14202" y="19875"/>
                </a:cubicBezTo>
                <a:cubicBezTo>
                  <a:pt x="14193" y="19875"/>
                  <a:pt x="14197" y="19883"/>
                  <a:pt x="14211" y="19893"/>
                </a:cubicBezTo>
                <a:cubicBezTo>
                  <a:pt x="14219" y="19897"/>
                  <a:pt x="14228" y="19903"/>
                  <a:pt x="14230" y="19908"/>
                </a:cubicBezTo>
                <a:cubicBezTo>
                  <a:pt x="14233" y="19912"/>
                  <a:pt x="14229" y="19915"/>
                  <a:pt x="14225" y="19917"/>
                </a:cubicBezTo>
                <a:cubicBezTo>
                  <a:pt x="14218" y="19921"/>
                  <a:pt x="14242" y="19939"/>
                  <a:pt x="14277" y="19957"/>
                </a:cubicBezTo>
                <a:cubicBezTo>
                  <a:pt x="14314" y="19977"/>
                  <a:pt x="14328" y="19989"/>
                  <a:pt x="14324" y="19999"/>
                </a:cubicBezTo>
                <a:cubicBezTo>
                  <a:pt x="14322" y="20003"/>
                  <a:pt x="14320" y="20006"/>
                  <a:pt x="14314" y="20009"/>
                </a:cubicBezTo>
                <a:cubicBezTo>
                  <a:pt x="14292" y="20023"/>
                  <a:pt x="14298" y="20032"/>
                  <a:pt x="14347" y="20049"/>
                </a:cubicBezTo>
                <a:cubicBezTo>
                  <a:pt x="14404" y="20069"/>
                  <a:pt x="14404" y="20072"/>
                  <a:pt x="14371" y="20091"/>
                </a:cubicBezTo>
                <a:cubicBezTo>
                  <a:pt x="14349" y="20104"/>
                  <a:pt x="14340" y="20117"/>
                  <a:pt x="14338" y="20123"/>
                </a:cubicBezTo>
                <a:cubicBezTo>
                  <a:pt x="14337" y="20127"/>
                  <a:pt x="14339" y="20128"/>
                  <a:pt x="14342" y="20128"/>
                </a:cubicBezTo>
                <a:cubicBezTo>
                  <a:pt x="14347" y="20128"/>
                  <a:pt x="14356" y="20126"/>
                  <a:pt x="14366" y="20121"/>
                </a:cubicBezTo>
                <a:cubicBezTo>
                  <a:pt x="14376" y="20116"/>
                  <a:pt x="14384" y="20113"/>
                  <a:pt x="14399" y="20114"/>
                </a:cubicBezTo>
                <a:cubicBezTo>
                  <a:pt x="14414" y="20114"/>
                  <a:pt x="14433" y="20116"/>
                  <a:pt x="14460" y="20123"/>
                </a:cubicBezTo>
                <a:cubicBezTo>
                  <a:pt x="14497" y="20134"/>
                  <a:pt x="14530" y="20149"/>
                  <a:pt x="14530" y="20156"/>
                </a:cubicBezTo>
                <a:cubicBezTo>
                  <a:pt x="14530" y="20179"/>
                  <a:pt x="14536" y="20186"/>
                  <a:pt x="14572" y="20200"/>
                </a:cubicBezTo>
                <a:cubicBezTo>
                  <a:pt x="14598" y="20210"/>
                  <a:pt x="14601" y="20219"/>
                  <a:pt x="14581" y="20225"/>
                </a:cubicBezTo>
                <a:cubicBezTo>
                  <a:pt x="14566" y="20230"/>
                  <a:pt x="14553" y="20240"/>
                  <a:pt x="14553" y="20248"/>
                </a:cubicBezTo>
                <a:cubicBezTo>
                  <a:pt x="14553" y="20252"/>
                  <a:pt x="14552" y="20253"/>
                  <a:pt x="14558" y="20252"/>
                </a:cubicBezTo>
                <a:cubicBezTo>
                  <a:pt x="14563" y="20252"/>
                  <a:pt x="14575" y="20250"/>
                  <a:pt x="14586" y="20245"/>
                </a:cubicBezTo>
                <a:cubicBezTo>
                  <a:pt x="14611" y="20234"/>
                  <a:pt x="14626" y="20234"/>
                  <a:pt x="14647" y="20248"/>
                </a:cubicBezTo>
                <a:cubicBezTo>
                  <a:pt x="14668" y="20261"/>
                  <a:pt x="14660" y="20272"/>
                  <a:pt x="14623" y="20290"/>
                </a:cubicBezTo>
                <a:cubicBezTo>
                  <a:pt x="14597" y="20302"/>
                  <a:pt x="14577" y="20317"/>
                  <a:pt x="14577" y="20324"/>
                </a:cubicBezTo>
                <a:cubicBezTo>
                  <a:pt x="14577" y="20331"/>
                  <a:pt x="14598" y="20327"/>
                  <a:pt x="14623" y="20315"/>
                </a:cubicBezTo>
                <a:cubicBezTo>
                  <a:pt x="14660" y="20297"/>
                  <a:pt x="14673" y="20296"/>
                  <a:pt x="14689" y="20310"/>
                </a:cubicBezTo>
                <a:cubicBezTo>
                  <a:pt x="14700" y="20319"/>
                  <a:pt x="14702" y="20335"/>
                  <a:pt x="14698" y="20347"/>
                </a:cubicBezTo>
                <a:cubicBezTo>
                  <a:pt x="14695" y="20358"/>
                  <a:pt x="14735" y="20387"/>
                  <a:pt x="14787" y="20409"/>
                </a:cubicBezTo>
                <a:cubicBezTo>
                  <a:pt x="14867" y="20442"/>
                  <a:pt x="14876" y="20453"/>
                  <a:pt x="14867" y="20486"/>
                </a:cubicBezTo>
                <a:cubicBezTo>
                  <a:pt x="14864" y="20496"/>
                  <a:pt x="14865" y="20508"/>
                  <a:pt x="14867" y="20518"/>
                </a:cubicBezTo>
                <a:cubicBezTo>
                  <a:pt x="14869" y="20528"/>
                  <a:pt x="14875" y="20536"/>
                  <a:pt x="14881" y="20540"/>
                </a:cubicBezTo>
                <a:cubicBezTo>
                  <a:pt x="14889" y="20546"/>
                  <a:pt x="14892" y="20554"/>
                  <a:pt x="14895" y="20563"/>
                </a:cubicBezTo>
                <a:cubicBezTo>
                  <a:pt x="14902" y="20580"/>
                  <a:pt x="14900" y="20599"/>
                  <a:pt x="14890" y="20610"/>
                </a:cubicBezTo>
                <a:cubicBezTo>
                  <a:pt x="14886" y="20615"/>
                  <a:pt x="14880" y="20618"/>
                  <a:pt x="14872" y="20617"/>
                </a:cubicBezTo>
                <a:cubicBezTo>
                  <a:pt x="14838" y="20614"/>
                  <a:pt x="14819" y="20639"/>
                  <a:pt x="14811" y="20707"/>
                </a:cubicBezTo>
                <a:cubicBezTo>
                  <a:pt x="14807" y="20741"/>
                  <a:pt x="14792" y="20760"/>
                  <a:pt x="14764" y="20764"/>
                </a:cubicBezTo>
                <a:cubicBezTo>
                  <a:pt x="14751" y="20765"/>
                  <a:pt x="14740" y="20769"/>
                  <a:pt x="14731" y="20776"/>
                </a:cubicBezTo>
                <a:cubicBezTo>
                  <a:pt x="14725" y="20781"/>
                  <a:pt x="14721" y="20787"/>
                  <a:pt x="14717" y="20793"/>
                </a:cubicBezTo>
                <a:cubicBezTo>
                  <a:pt x="14716" y="20796"/>
                  <a:pt x="14713" y="20798"/>
                  <a:pt x="14712" y="20801"/>
                </a:cubicBezTo>
                <a:cubicBezTo>
                  <a:pt x="14705" y="20819"/>
                  <a:pt x="14710" y="20839"/>
                  <a:pt x="14731" y="20848"/>
                </a:cubicBezTo>
                <a:cubicBezTo>
                  <a:pt x="14745" y="20854"/>
                  <a:pt x="14756" y="20860"/>
                  <a:pt x="14764" y="20868"/>
                </a:cubicBezTo>
                <a:cubicBezTo>
                  <a:pt x="14772" y="20876"/>
                  <a:pt x="14776" y="20885"/>
                  <a:pt x="14778" y="20893"/>
                </a:cubicBezTo>
                <a:cubicBezTo>
                  <a:pt x="14780" y="20901"/>
                  <a:pt x="14778" y="20909"/>
                  <a:pt x="14773" y="20915"/>
                </a:cubicBezTo>
                <a:cubicBezTo>
                  <a:pt x="14769" y="20922"/>
                  <a:pt x="14762" y="20926"/>
                  <a:pt x="14750" y="20930"/>
                </a:cubicBezTo>
                <a:cubicBezTo>
                  <a:pt x="14726" y="20937"/>
                  <a:pt x="14721" y="20942"/>
                  <a:pt x="14736" y="20942"/>
                </a:cubicBezTo>
                <a:cubicBezTo>
                  <a:pt x="14751" y="20943"/>
                  <a:pt x="14775" y="20934"/>
                  <a:pt x="14792" y="20923"/>
                </a:cubicBezTo>
                <a:cubicBezTo>
                  <a:pt x="14818" y="20906"/>
                  <a:pt x="14827" y="20906"/>
                  <a:pt x="14848" y="20920"/>
                </a:cubicBezTo>
                <a:cubicBezTo>
                  <a:pt x="14862" y="20929"/>
                  <a:pt x="14894" y="20940"/>
                  <a:pt x="14919" y="20942"/>
                </a:cubicBezTo>
                <a:cubicBezTo>
                  <a:pt x="15037" y="20953"/>
                  <a:pt x="15076" y="20966"/>
                  <a:pt x="15068" y="21002"/>
                </a:cubicBezTo>
                <a:cubicBezTo>
                  <a:pt x="15064" y="21021"/>
                  <a:pt x="15070" y="21046"/>
                  <a:pt x="15082" y="21054"/>
                </a:cubicBezTo>
                <a:cubicBezTo>
                  <a:pt x="15095" y="21062"/>
                  <a:pt x="15109" y="21108"/>
                  <a:pt x="15111" y="21156"/>
                </a:cubicBezTo>
                <a:cubicBezTo>
                  <a:pt x="15111" y="21180"/>
                  <a:pt x="15111" y="21202"/>
                  <a:pt x="15115" y="21220"/>
                </a:cubicBezTo>
                <a:cubicBezTo>
                  <a:pt x="15119" y="21239"/>
                  <a:pt x="15124" y="21251"/>
                  <a:pt x="15129" y="21255"/>
                </a:cubicBezTo>
                <a:cubicBezTo>
                  <a:pt x="15140" y="21263"/>
                  <a:pt x="15149" y="21287"/>
                  <a:pt x="15143" y="21310"/>
                </a:cubicBezTo>
                <a:cubicBezTo>
                  <a:pt x="15137" y="21338"/>
                  <a:pt x="15136" y="21346"/>
                  <a:pt x="15167" y="21349"/>
                </a:cubicBezTo>
                <a:cubicBezTo>
                  <a:pt x="15178" y="21350"/>
                  <a:pt x="15191" y="21352"/>
                  <a:pt x="15209" y="21352"/>
                </a:cubicBezTo>
                <a:cubicBezTo>
                  <a:pt x="15256" y="21353"/>
                  <a:pt x="15289" y="21353"/>
                  <a:pt x="15317" y="21354"/>
                </a:cubicBezTo>
                <a:cubicBezTo>
                  <a:pt x="15400" y="21358"/>
                  <a:pt x="15415" y="21368"/>
                  <a:pt x="15448" y="21401"/>
                </a:cubicBezTo>
                <a:cubicBezTo>
                  <a:pt x="15475" y="21430"/>
                  <a:pt x="15486" y="21466"/>
                  <a:pt x="15481" y="21503"/>
                </a:cubicBezTo>
                <a:lnTo>
                  <a:pt x="15476" y="21560"/>
                </a:lnTo>
                <a:lnTo>
                  <a:pt x="15579" y="21560"/>
                </a:lnTo>
                <a:cubicBezTo>
                  <a:pt x="15636" y="21560"/>
                  <a:pt x="15689" y="21554"/>
                  <a:pt x="15696" y="21550"/>
                </a:cubicBezTo>
                <a:cubicBezTo>
                  <a:pt x="15700" y="21548"/>
                  <a:pt x="15709" y="21551"/>
                  <a:pt x="15724" y="21553"/>
                </a:cubicBezTo>
                <a:cubicBezTo>
                  <a:pt x="15768" y="21559"/>
                  <a:pt x="15845" y="21580"/>
                  <a:pt x="15860" y="21593"/>
                </a:cubicBezTo>
                <a:cubicBezTo>
                  <a:pt x="15863" y="21595"/>
                  <a:pt x="16239" y="21598"/>
                  <a:pt x="16609" y="21600"/>
                </a:cubicBezTo>
                <a:lnTo>
                  <a:pt x="16605" y="21575"/>
                </a:lnTo>
                <a:cubicBezTo>
                  <a:pt x="16603" y="21554"/>
                  <a:pt x="16615" y="21548"/>
                  <a:pt x="16652" y="21550"/>
                </a:cubicBezTo>
                <a:cubicBezTo>
                  <a:pt x="16704" y="21554"/>
                  <a:pt x="16888" y="21512"/>
                  <a:pt x="16867" y="21501"/>
                </a:cubicBezTo>
                <a:cubicBezTo>
                  <a:pt x="16860" y="21497"/>
                  <a:pt x="16874" y="21486"/>
                  <a:pt x="16900" y="21478"/>
                </a:cubicBezTo>
                <a:cubicBezTo>
                  <a:pt x="16926" y="21471"/>
                  <a:pt x="16952" y="21469"/>
                  <a:pt x="16961" y="21473"/>
                </a:cubicBezTo>
                <a:cubicBezTo>
                  <a:pt x="16969" y="21478"/>
                  <a:pt x="16975" y="21474"/>
                  <a:pt x="16975" y="21464"/>
                </a:cubicBezTo>
                <a:cubicBezTo>
                  <a:pt x="16975" y="21453"/>
                  <a:pt x="16963" y="21438"/>
                  <a:pt x="16947" y="21429"/>
                </a:cubicBezTo>
                <a:cubicBezTo>
                  <a:pt x="16923" y="21416"/>
                  <a:pt x="16923" y="21409"/>
                  <a:pt x="16951" y="21397"/>
                </a:cubicBezTo>
                <a:cubicBezTo>
                  <a:pt x="16977" y="21386"/>
                  <a:pt x="16983" y="21368"/>
                  <a:pt x="16975" y="21332"/>
                </a:cubicBezTo>
                <a:cubicBezTo>
                  <a:pt x="16963" y="21283"/>
                  <a:pt x="16996" y="21179"/>
                  <a:pt x="17031" y="21151"/>
                </a:cubicBezTo>
                <a:cubicBezTo>
                  <a:pt x="17041" y="21143"/>
                  <a:pt x="17074" y="21140"/>
                  <a:pt x="17106" y="21143"/>
                </a:cubicBezTo>
                <a:cubicBezTo>
                  <a:pt x="17144" y="21147"/>
                  <a:pt x="17177" y="21140"/>
                  <a:pt x="17209" y="21121"/>
                </a:cubicBezTo>
                <a:cubicBezTo>
                  <a:pt x="17253" y="21096"/>
                  <a:pt x="17264" y="21097"/>
                  <a:pt x="17284" y="21116"/>
                </a:cubicBezTo>
                <a:cubicBezTo>
                  <a:pt x="17301" y="21132"/>
                  <a:pt x="17305" y="21127"/>
                  <a:pt x="17307" y="21091"/>
                </a:cubicBezTo>
                <a:cubicBezTo>
                  <a:pt x="17309" y="21066"/>
                  <a:pt x="17315" y="21040"/>
                  <a:pt x="17321" y="21034"/>
                </a:cubicBezTo>
                <a:cubicBezTo>
                  <a:pt x="17328" y="21028"/>
                  <a:pt x="17318" y="21016"/>
                  <a:pt x="17298" y="21007"/>
                </a:cubicBezTo>
                <a:cubicBezTo>
                  <a:pt x="17278" y="20998"/>
                  <a:pt x="17265" y="20984"/>
                  <a:pt x="17265" y="20975"/>
                </a:cubicBezTo>
                <a:cubicBezTo>
                  <a:pt x="17265" y="20965"/>
                  <a:pt x="17251" y="20958"/>
                  <a:pt x="17237" y="20960"/>
                </a:cubicBezTo>
                <a:cubicBezTo>
                  <a:pt x="17223" y="20961"/>
                  <a:pt x="17195" y="20952"/>
                  <a:pt x="17176" y="20937"/>
                </a:cubicBezTo>
                <a:cubicBezTo>
                  <a:pt x="17147" y="20915"/>
                  <a:pt x="17149" y="20907"/>
                  <a:pt x="17181" y="20883"/>
                </a:cubicBezTo>
                <a:cubicBezTo>
                  <a:pt x="17201" y="20868"/>
                  <a:pt x="17230" y="20860"/>
                  <a:pt x="17246" y="20863"/>
                </a:cubicBezTo>
                <a:cubicBezTo>
                  <a:pt x="17263" y="20866"/>
                  <a:pt x="17294" y="20849"/>
                  <a:pt x="17317" y="20826"/>
                </a:cubicBezTo>
                <a:cubicBezTo>
                  <a:pt x="17351" y="20791"/>
                  <a:pt x="17358" y="20743"/>
                  <a:pt x="17359" y="20530"/>
                </a:cubicBezTo>
                <a:cubicBezTo>
                  <a:pt x="17360" y="20282"/>
                  <a:pt x="17362" y="20277"/>
                  <a:pt x="17415" y="20255"/>
                </a:cubicBezTo>
                <a:cubicBezTo>
                  <a:pt x="17505" y="20218"/>
                  <a:pt x="17622" y="20202"/>
                  <a:pt x="17663" y="20220"/>
                </a:cubicBezTo>
                <a:cubicBezTo>
                  <a:pt x="17704" y="20238"/>
                  <a:pt x="17700" y="20238"/>
                  <a:pt x="17738" y="20190"/>
                </a:cubicBezTo>
                <a:cubicBezTo>
                  <a:pt x="17757" y="20167"/>
                  <a:pt x="17779" y="20158"/>
                  <a:pt x="17804" y="20163"/>
                </a:cubicBezTo>
                <a:cubicBezTo>
                  <a:pt x="17824" y="20167"/>
                  <a:pt x="17841" y="20165"/>
                  <a:pt x="17841" y="20158"/>
                </a:cubicBezTo>
                <a:cubicBezTo>
                  <a:pt x="17841" y="20151"/>
                  <a:pt x="17878" y="20133"/>
                  <a:pt x="17926" y="20118"/>
                </a:cubicBezTo>
                <a:cubicBezTo>
                  <a:pt x="18008" y="20093"/>
                  <a:pt x="18018" y="20093"/>
                  <a:pt x="18061" y="20114"/>
                </a:cubicBezTo>
                <a:cubicBezTo>
                  <a:pt x="18104" y="20134"/>
                  <a:pt x="18104" y="20134"/>
                  <a:pt x="18090" y="20114"/>
                </a:cubicBezTo>
                <a:cubicBezTo>
                  <a:pt x="18068" y="20084"/>
                  <a:pt x="18125" y="20049"/>
                  <a:pt x="18165" y="20066"/>
                </a:cubicBezTo>
                <a:cubicBezTo>
                  <a:pt x="18185" y="20075"/>
                  <a:pt x="18202" y="20073"/>
                  <a:pt x="18221" y="20061"/>
                </a:cubicBezTo>
                <a:cubicBezTo>
                  <a:pt x="18236" y="20052"/>
                  <a:pt x="18242" y="20043"/>
                  <a:pt x="18235" y="20039"/>
                </a:cubicBezTo>
                <a:cubicBezTo>
                  <a:pt x="18228" y="20035"/>
                  <a:pt x="18259" y="20009"/>
                  <a:pt x="18305" y="19982"/>
                </a:cubicBezTo>
                <a:cubicBezTo>
                  <a:pt x="18401" y="19926"/>
                  <a:pt x="18400" y="19934"/>
                  <a:pt x="18371" y="19905"/>
                </a:cubicBezTo>
                <a:cubicBezTo>
                  <a:pt x="18352" y="19887"/>
                  <a:pt x="18320" y="19826"/>
                  <a:pt x="18314" y="19798"/>
                </a:cubicBezTo>
                <a:cubicBezTo>
                  <a:pt x="18314" y="19795"/>
                  <a:pt x="18292" y="19785"/>
                  <a:pt x="18268" y="19776"/>
                </a:cubicBezTo>
                <a:cubicBezTo>
                  <a:pt x="18218" y="19758"/>
                  <a:pt x="18233" y="19730"/>
                  <a:pt x="18286" y="19741"/>
                </a:cubicBezTo>
                <a:cubicBezTo>
                  <a:pt x="18343" y="19753"/>
                  <a:pt x="18323" y="19727"/>
                  <a:pt x="18258" y="19704"/>
                </a:cubicBezTo>
                <a:cubicBezTo>
                  <a:pt x="18225" y="19692"/>
                  <a:pt x="18179" y="19668"/>
                  <a:pt x="18155" y="19647"/>
                </a:cubicBezTo>
                <a:cubicBezTo>
                  <a:pt x="18132" y="19626"/>
                  <a:pt x="18107" y="19613"/>
                  <a:pt x="18099" y="19617"/>
                </a:cubicBezTo>
                <a:cubicBezTo>
                  <a:pt x="18091" y="19621"/>
                  <a:pt x="18071" y="19612"/>
                  <a:pt x="18057" y="19597"/>
                </a:cubicBezTo>
                <a:cubicBezTo>
                  <a:pt x="18035" y="19576"/>
                  <a:pt x="18039" y="19567"/>
                  <a:pt x="18080" y="19545"/>
                </a:cubicBezTo>
                <a:cubicBezTo>
                  <a:pt x="18120" y="19524"/>
                  <a:pt x="18132" y="19508"/>
                  <a:pt x="18122" y="19466"/>
                </a:cubicBezTo>
                <a:cubicBezTo>
                  <a:pt x="18109" y="19403"/>
                  <a:pt x="18179" y="19313"/>
                  <a:pt x="18235" y="19324"/>
                </a:cubicBezTo>
                <a:cubicBezTo>
                  <a:pt x="18254" y="19328"/>
                  <a:pt x="18280" y="19320"/>
                  <a:pt x="18296" y="19305"/>
                </a:cubicBezTo>
                <a:cubicBezTo>
                  <a:pt x="18320" y="19280"/>
                  <a:pt x="18330" y="19278"/>
                  <a:pt x="18366" y="19295"/>
                </a:cubicBezTo>
                <a:cubicBezTo>
                  <a:pt x="18388" y="19305"/>
                  <a:pt x="18432" y="19316"/>
                  <a:pt x="18469" y="19319"/>
                </a:cubicBezTo>
                <a:cubicBezTo>
                  <a:pt x="18527" y="19325"/>
                  <a:pt x="18534" y="19322"/>
                  <a:pt x="18521" y="19300"/>
                </a:cubicBezTo>
                <a:cubicBezTo>
                  <a:pt x="18476" y="19226"/>
                  <a:pt x="18532" y="19068"/>
                  <a:pt x="18591" y="19099"/>
                </a:cubicBezTo>
                <a:cubicBezTo>
                  <a:pt x="18626" y="19117"/>
                  <a:pt x="18739" y="19117"/>
                  <a:pt x="18717" y="19099"/>
                </a:cubicBezTo>
                <a:cubicBezTo>
                  <a:pt x="18709" y="19091"/>
                  <a:pt x="18712" y="19078"/>
                  <a:pt x="18727" y="19069"/>
                </a:cubicBezTo>
                <a:cubicBezTo>
                  <a:pt x="18746" y="19056"/>
                  <a:pt x="18746" y="19048"/>
                  <a:pt x="18727" y="19041"/>
                </a:cubicBezTo>
                <a:cubicBezTo>
                  <a:pt x="18708" y="19035"/>
                  <a:pt x="18711" y="19029"/>
                  <a:pt x="18731" y="19017"/>
                </a:cubicBezTo>
                <a:cubicBezTo>
                  <a:pt x="18747" y="19007"/>
                  <a:pt x="18752" y="18986"/>
                  <a:pt x="18745" y="18972"/>
                </a:cubicBezTo>
                <a:cubicBezTo>
                  <a:pt x="18736" y="18952"/>
                  <a:pt x="18749" y="18943"/>
                  <a:pt x="18797" y="18932"/>
                </a:cubicBezTo>
                <a:cubicBezTo>
                  <a:pt x="18832" y="18925"/>
                  <a:pt x="18867" y="18919"/>
                  <a:pt x="18877" y="18920"/>
                </a:cubicBezTo>
                <a:cubicBezTo>
                  <a:pt x="18886" y="18921"/>
                  <a:pt x="18895" y="18897"/>
                  <a:pt x="18895" y="18868"/>
                </a:cubicBezTo>
                <a:cubicBezTo>
                  <a:pt x="18896" y="18822"/>
                  <a:pt x="18912" y="18806"/>
                  <a:pt x="18994" y="18764"/>
                </a:cubicBezTo>
                <a:cubicBezTo>
                  <a:pt x="19078" y="18719"/>
                  <a:pt x="19085" y="18712"/>
                  <a:pt x="19054" y="18694"/>
                </a:cubicBezTo>
                <a:cubicBezTo>
                  <a:pt x="19024" y="18676"/>
                  <a:pt x="19028" y="18670"/>
                  <a:pt x="19078" y="18644"/>
                </a:cubicBezTo>
                <a:cubicBezTo>
                  <a:pt x="19134" y="18616"/>
                  <a:pt x="19133" y="18615"/>
                  <a:pt x="19158" y="18639"/>
                </a:cubicBezTo>
                <a:cubicBezTo>
                  <a:pt x="19172" y="18653"/>
                  <a:pt x="19186" y="18675"/>
                  <a:pt x="19186" y="18687"/>
                </a:cubicBezTo>
                <a:cubicBezTo>
                  <a:pt x="19186" y="18699"/>
                  <a:pt x="19213" y="18681"/>
                  <a:pt x="19247" y="18647"/>
                </a:cubicBezTo>
                <a:lnTo>
                  <a:pt x="19307" y="18587"/>
                </a:lnTo>
                <a:lnTo>
                  <a:pt x="19256" y="18550"/>
                </a:lnTo>
                <a:cubicBezTo>
                  <a:pt x="19214" y="18520"/>
                  <a:pt x="19208" y="18511"/>
                  <a:pt x="19232" y="18495"/>
                </a:cubicBezTo>
                <a:cubicBezTo>
                  <a:pt x="19249" y="18485"/>
                  <a:pt x="19274" y="18478"/>
                  <a:pt x="19289" y="18481"/>
                </a:cubicBezTo>
                <a:cubicBezTo>
                  <a:pt x="19303" y="18483"/>
                  <a:pt x="19345" y="18491"/>
                  <a:pt x="19378" y="18495"/>
                </a:cubicBezTo>
                <a:lnTo>
                  <a:pt x="19434" y="18503"/>
                </a:lnTo>
                <a:lnTo>
                  <a:pt x="19382" y="18481"/>
                </a:lnTo>
                <a:cubicBezTo>
                  <a:pt x="19327" y="18457"/>
                  <a:pt x="19326" y="18456"/>
                  <a:pt x="19373" y="18433"/>
                </a:cubicBezTo>
                <a:cubicBezTo>
                  <a:pt x="19419" y="18412"/>
                  <a:pt x="19422" y="18412"/>
                  <a:pt x="19448" y="18438"/>
                </a:cubicBezTo>
                <a:cubicBezTo>
                  <a:pt x="19463" y="18453"/>
                  <a:pt x="19492" y="18463"/>
                  <a:pt x="19514" y="18461"/>
                </a:cubicBezTo>
                <a:cubicBezTo>
                  <a:pt x="19538" y="18458"/>
                  <a:pt x="19560" y="18470"/>
                  <a:pt x="19570" y="18491"/>
                </a:cubicBezTo>
                <a:cubicBezTo>
                  <a:pt x="19585" y="18522"/>
                  <a:pt x="19585" y="18521"/>
                  <a:pt x="19626" y="18476"/>
                </a:cubicBezTo>
                <a:cubicBezTo>
                  <a:pt x="19672" y="18424"/>
                  <a:pt x="19675" y="18395"/>
                  <a:pt x="19663" y="18232"/>
                </a:cubicBezTo>
                <a:cubicBezTo>
                  <a:pt x="19655" y="18111"/>
                  <a:pt x="19681" y="18074"/>
                  <a:pt x="19757" y="18096"/>
                </a:cubicBezTo>
                <a:cubicBezTo>
                  <a:pt x="19786" y="18104"/>
                  <a:pt x="19819" y="18102"/>
                  <a:pt x="19855" y="18089"/>
                </a:cubicBezTo>
                <a:cubicBezTo>
                  <a:pt x="19900" y="18072"/>
                  <a:pt x="19911" y="18069"/>
                  <a:pt x="19944" y="18084"/>
                </a:cubicBezTo>
                <a:cubicBezTo>
                  <a:pt x="19975" y="18097"/>
                  <a:pt x="19982" y="18099"/>
                  <a:pt x="19968" y="18086"/>
                </a:cubicBezTo>
                <a:cubicBezTo>
                  <a:pt x="19958" y="18077"/>
                  <a:pt x="19962" y="18061"/>
                  <a:pt x="19977" y="18051"/>
                </a:cubicBezTo>
                <a:cubicBezTo>
                  <a:pt x="19998" y="18038"/>
                  <a:pt x="19992" y="18023"/>
                  <a:pt x="19954" y="17987"/>
                </a:cubicBezTo>
                <a:cubicBezTo>
                  <a:pt x="19926" y="17961"/>
                  <a:pt x="19909" y="17936"/>
                  <a:pt x="19916" y="17932"/>
                </a:cubicBezTo>
                <a:cubicBezTo>
                  <a:pt x="19923" y="17928"/>
                  <a:pt x="19911" y="17919"/>
                  <a:pt x="19888" y="17910"/>
                </a:cubicBezTo>
                <a:cubicBezTo>
                  <a:pt x="19849" y="17894"/>
                  <a:pt x="19847" y="17891"/>
                  <a:pt x="19902" y="17868"/>
                </a:cubicBezTo>
                <a:cubicBezTo>
                  <a:pt x="19935" y="17854"/>
                  <a:pt x="19969" y="17845"/>
                  <a:pt x="19977" y="17848"/>
                </a:cubicBezTo>
                <a:cubicBezTo>
                  <a:pt x="19986" y="17851"/>
                  <a:pt x="20007" y="17840"/>
                  <a:pt x="20024" y="17823"/>
                </a:cubicBezTo>
                <a:cubicBezTo>
                  <a:pt x="20050" y="17797"/>
                  <a:pt x="20051" y="17788"/>
                  <a:pt x="20024" y="17771"/>
                </a:cubicBezTo>
                <a:cubicBezTo>
                  <a:pt x="19990" y="17749"/>
                  <a:pt x="19990" y="17666"/>
                  <a:pt x="20024" y="17647"/>
                </a:cubicBezTo>
                <a:cubicBezTo>
                  <a:pt x="20035" y="17641"/>
                  <a:pt x="20029" y="17620"/>
                  <a:pt x="20010" y="17600"/>
                </a:cubicBezTo>
                <a:cubicBezTo>
                  <a:pt x="19979" y="17567"/>
                  <a:pt x="19980" y="17557"/>
                  <a:pt x="20015" y="17518"/>
                </a:cubicBezTo>
                <a:cubicBezTo>
                  <a:pt x="20042" y="17487"/>
                  <a:pt x="20048" y="17458"/>
                  <a:pt x="20038" y="17421"/>
                </a:cubicBezTo>
                <a:cubicBezTo>
                  <a:pt x="20030" y="17392"/>
                  <a:pt x="20034" y="17286"/>
                  <a:pt x="20047" y="17188"/>
                </a:cubicBezTo>
                <a:cubicBezTo>
                  <a:pt x="20061" y="17089"/>
                  <a:pt x="20077" y="16988"/>
                  <a:pt x="20080" y="16962"/>
                </a:cubicBezTo>
                <a:cubicBezTo>
                  <a:pt x="20087" y="16908"/>
                  <a:pt x="20119" y="16884"/>
                  <a:pt x="20197" y="16877"/>
                </a:cubicBezTo>
                <a:cubicBezTo>
                  <a:pt x="20227" y="16875"/>
                  <a:pt x="20261" y="16866"/>
                  <a:pt x="20272" y="16855"/>
                </a:cubicBezTo>
                <a:cubicBezTo>
                  <a:pt x="20283" y="16845"/>
                  <a:pt x="20303" y="16840"/>
                  <a:pt x="20319" y="16845"/>
                </a:cubicBezTo>
                <a:cubicBezTo>
                  <a:pt x="20337" y="16851"/>
                  <a:pt x="20334" y="16846"/>
                  <a:pt x="20314" y="16833"/>
                </a:cubicBezTo>
                <a:cubicBezTo>
                  <a:pt x="20279" y="16810"/>
                  <a:pt x="20287" y="16740"/>
                  <a:pt x="20324" y="16743"/>
                </a:cubicBezTo>
                <a:cubicBezTo>
                  <a:pt x="20337" y="16745"/>
                  <a:pt x="20357" y="16760"/>
                  <a:pt x="20366" y="16776"/>
                </a:cubicBezTo>
                <a:cubicBezTo>
                  <a:pt x="20378" y="16799"/>
                  <a:pt x="20378" y="16796"/>
                  <a:pt x="20380" y="16758"/>
                </a:cubicBezTo>
                <a:cubicBezTo>
                  <a:pt x="20381" y="16733"/>
                  <a:pt x="20395" y="16708"/>
                  <a:pt x="20408" y="16704"/>
                </a:cubicBezTo>
                <a:cubicBezTo>
                  <a:pt x="20442" y="16693"/>
                  <a:pt x="20438" y="16606"/>
                  <a:pt x="20403" y="16609"/>
                </a:cubicBezTo>
                <a:cubicBezTo>
                  <a:pt x="20370" y="16613"/>
                  <a:pt x="20297" y="16548"/>
                  <a:pt x="20286" y="16505"/>
                </a:cubicBezTo>
                <a:cubicBezTo>
                  <a:pt x="20279" y="16477"/>
                  <a:pt x="20284" y="16473"/>
                  <a:pt x="20347" y="16473"/>
                </a:cubicBezTo>
                <a:cubicBezTo>
                  <a:pt x="20413" y="16473"/>
                  <a:pt x="20423" y="16469"/>
                  <a:pt x="20427" y="16428"/>
                </a:cubicBezTo>
                <a:cubicBezTo>
                  <a:pt x="20429" y="16404"/>
                  <a:pt x="20418" y="16378"/>
                  <a:pt x="20403" y="16369"/>
                </a:cubicBezTo>
                <a:cubicBezTo>
                  <a:pt x="20385" y="16357"/>
                  <a:pt x="20383" y="16347"/>
                  <a:pt x="20403" y="16336"/>
                </a:cubicBezTo>
                <a:cubicBezTo>
                  <a:pt x="20419" y="16328"/>
                  <a:pt x="20432" y="16312"/>
                  <a:pt x="20432" y="16299"/>
                </a:cubicBezTo>
                <a:cubicBezTo>
                  <a:pt x="20432" y="16286"/>
                  <a:pt x="20449" y="16273"/>
                  <a:pt x="20469" y="16269"/>
                </a:cubicBezTo>
                <a:cubicBezTo>
                  <a:pt x="20497" y="16264"/>
                  <a:pt x="20498" y="16257"/>
                  <a:pt x="20478" y="16237"/>
                </a:cubicBezTo>
                <a:cubicBezTo>
                  <a:pt x="20464" y="16223"/>
                  <a:pt x="20461" y="16203"/>
                  <a:pt x="20469" y="16193"/>
                </a:cubicBezTo>
                <a:cubicBezTo>
                  <a:pt x="20482" y="16175"/>
                  <a:pt x="20489" y="16174"/>
                  <a:pt x="20544" y="16193"/>
                </a:cubicBezTo>
                <a:cubicBezTo>
                  <a:pt x="20602" y="16213"/>
                  <a:pt x="20606" y="16215"/>
                  <a:pt x="20638" y="16193"/>
                </a:cubicBezTo>
                <a:cubicBezTo>
                  <a:pt x="20656" y="16180"/>
                  <a:pt x="20688" y="16150"/>
                  <a:pt x="20708" y="16128"/>
                </a:cubicBezTo>
                <a:cubicBezTo>
                  <a:pt x="20728" y="16106"/>
                  <a:pt x="20755" y="16086"/>
                  <a:pt x="20769" y="16083"/>
                </a:cubicBezTo>
                <a:cubicBezTo>
                  <a:pt x="20806" y="16077"/>
                  <a:pt x="20826" y="15986"/>
                  <a:pt x="20797" y="15954"/>
                </a:cubicBezTo>
                <a:cubicBezTo>
                  <a:pt x="20718" y="15868"/>
                  <a:pt x="20718" y="15815"/>
                  <a:pt x="20797" y="15840"/>
                </a:cubicBezTo>
                <a:cubicBezTo>
                  <a:pt x="20821" y="15848"/>
                  <a:pt x="20820" y="15846"/>
                  <a:pt x="20797" y="15830"/>
                </a:cubicBezTo>
                <a:cubicBezTo>
                  <a:pt x="20765" y="15809"/>
                  <a:pt x="20761" y="15717"/>
                  <a:pt x="20792" y="15696"/>
                </a:cubicBezTo>
                <a:cubicBezTo>
                  <a:pt x="20816" y="15680"/>
                  <a:pt x="20828" y="15576"/>
                  <a:pt x="20811" y="15508"/>
                </a:cubicBezTo>
                <a:cubicBezTo>
                  <a:pt x="20804" y="15480"/>
                  <a:pt x="20808" y="15440"/>
                  <a:pt x="20820" y="15418"/>
                </a:cubicBezTo>
                <a:cubicBezTo>
                  <a:pt x="20833" y="15397"/>
                  <a:pt x="20848" y="15347"/>
                  <a:pt x="20853" y="15307"/>
                </a:cubicBezTo>
                <a:cubicBezTo>
                  <a:pt x="20864" y="15218"/>
                  <a:pt x="20882" y="15197"/>
                  <a:pt x="20923" y="15227"/>
                </a:cubicBezTo>
                <a:cubicBezTo>
                  <a:pt x="20950" y="15247"/>
                  <a:pt x="20953" y="15244"/>
                  <a:pt x="20966" y="15220"/>
                </a:cubicBezTo>
                <a:cubicBezTo>
                  <a:pt x="20973" y="15205"/>
                  <a:pt x="20990" y="15196"/>
                  <a:pt x="21003" y="15200"/>
                </a:cubicBezTo>
                <a:cubicBezTo>
                  <a:pt x="21017" y="15204"/>
                  <a:pt x="21025" y="15198"/>
                  <a:pt x="21017" y="15183"/>
                </a:cubicBezTo>
                <a:cubicBezTo>
                  <a:pt x="21010" y="15168"/>
                  <a:pt x="21018" y="15143"/>
                  <a:pt x="21036" y="15125"/>
                </a:cubicBezTo>
                <a:cubicBezTo>
                  <a:pt x="21060" y="15101"/>
                  <a:pt x="21061" y="15086"/>
                  <a:pt x="21040" y="15068"/>
                </a:cubicBezTo>
                <a:cubicBezTo>
                  <a:pt x="21020" y="15051"/>
                  <a:pt x="21019" y="15041"/>
                  <a:pt x="21040" y="15029"/>
                </a:cubicBezTo>
                <a:cubicBezTo>
                  <a:pt x="21064" y="15015"/>
                  <a:pt x="21062" y="15016"/>
                  <a:pt x="21031" y="15029"/>
                </a:cubicBezTo>
                <a:cubicBezTo>
                  <a:pt x="21010" y="15037"/>
                  <a:pt x="20984" y="15038"/>
                  <a:pt x="20975" y="15034"/>
                </a:cubicBezTo>
                <a:cubicBezTo>
                  <a:pt x="20950" y="15021"/>
                  <a:pt x="20957" y="14970"/>
                  <a:pt x="20984" y="14962"/>
                </a:cubicBezTo>
                <a:cubicBezTo>
                  <a:pt x="20997" y="14957"/>
                  <a:pt x="21008" y="14932"/>
                  <a:pt x="21008" y="14905"/>
                </a:cubicBezTo>
                <a:cubicBezTo>
                  <a:pt x="21008" y="14877"/>
                  <a:pt x="21018" y="14849"/>
                  <a:pt x="21031" y="14845"/>
                </a:cubicBezTo>
                <a:cubicBezTo>
                  <a:pt x="21061" y="14835"/>
                  <a:pt x="21066" y="14658"/>
                  <a:pt x="21036" y="14642"/>
                </a:cubicBezTo>
                <a:cubicBezTo>
                  <a:pt x="21010" y="14628"/>
                  <a:pt x="20996" y="14329"/>
                  <a:pt x="21008" y="14039"/>
                </a:cubicBezTo>
                <a:cubicBezTo>
                  <a:pt x="21017" y="13793"/>
                  <a:pt x="21014" y="13784"/>
                  <a:pt x="20980" y="13788"/>
                </a:cubicBezTo>
                <a:cubicBezTo>
                  <a:pt x="20951" y="13791"/>
                  <a:pt x="20908" y="13711"/>
                  <a:pt x="20928" y="13694"/>
                </a:cubicBezTo>
                <a:cubicBezTo>
                  <a:pt x="20934" y="13688"/>
                  <a:pt x="20952" y="13687"/>
                  <a:pt x="20970" y="13691"/>
                </a:cubicBezTo>
                <a:cubicBezTo>
                  <a:pt x="20996" y="13696"/>
                  <a:pt x="21002" y="13679"/>
                  <a:pt x="21003" y="13619"/>
                </a:cubicBezTo>
                <a:cubicBezTo>
                  <a:pt x="21004" y="13540"/>
                  <a:pt x="20978" y="13509"/>
                  <a:pt x="20951" y="13560"/>
                </a:cubicBezTo>
                <a:cubicBezTo>
                  <a:pt x="20937" y="13587"/>
                  <a:pt x="20935" y="13586"/>
                  <a:pt x="20900" y="13562"/>
                </a:cubicBezTo>
                <a:cubicBezTo>
                  <a:pt x="20880" y="13548"/>
                  <a:pt x="20862" y="13514"/>
                  <a:pt x="20863" y="13485"/>
                </a:cubicBezTo>
                <a:cubicBezTo>
                  <a:pt x="20863" y="13456"/>
                  <a:pt x="20853" y="13428"/>
                  <a:pt x="20839" y="13421"/>
                </a:cubicBezTo>
                <a:cubicBezTo>
                  <a:pt x="20825" y="13413"/>
                  <a:pt x="20809" y="13356"/>
                  <a:pt x="20806" y="13294"/>
                </a:cubicBezTo>
                <a:cubicBezTo>
                  <a:pt x="20804" y="13232"/>
                  <a:pt x="20796" y="13175"/>
                  <a:pt x="20788" y="13167"/>
                </a:cubicBezTo>
                <a:cubicBezTo>
                  <a:pt x="20779" y="13160"/>
                  <a:pt x="20774" y="13139"/>
                  <a:pt x="20778" y="13120"/>
                </a:cubicBezTo>
                <a:cubicBezTo>
                  <a:pt x="20782" y="13102"/>
                  <a:pt x="20775" y="13084"/>
                  <a:pt x="20759" y="13081"/>
                </a:cubicBezTo>
                <a:cubicBezTo>
                  <a:pt x="20714" y="13071"/>
                  <a:pt x="20732" y="13005"/>
                  <a:pt x="20797" y="12942"/>
                </a:cubicBezTo>
                <a:cubicBezTo>
                  <a:pt x="20810" y="12929"/>
                  <a:pt x="20808" y="12921"/>
                  <a:pt x="20797" y="12924"/>
                </a:cubicBezTo>
                <a:cubicBezTo>
                  <a:pt x="20786" y="12928"/>
                  <a:pt x="20753" y="12919"/>
                  <a:pt x="20722" y="12907"/>
                </a:cubicBezTo>
                <a:cubicBezTo>
                  <a:pt x="20672" y="12887"/>
                  <a:pt x="20671" y="12882"/>
                  <a:pt x="20699" y="12855"/>
                </a:cubicBezTo>
                <a:cubicBezTo>
                  <a:pt x="20716" y="12838"/>
                  <a:pt x="20725" y="12800"/>
                  <a:pt x="20722" y="12770"/>
                </a:cubicBezTo>
                <a:cubicBezTo>
                  <a:pt x="20719" y="12741"/>
                  <a:pt x="20732" y="12715"/>
                  <a:pt x="20745" y="12711"/>
                </a:cubicBezTo>
                <a:cubicBezTo>
                  <a:pt x="20794" y="12695"/>
                  <a:pt x="20768" y="12677"/>
                  <a:pt x="20717" y="12691"/>
                </a:cubicBezTo>
                <a:cubicBezTo>
                  <a:pt x="20678" y="12702"/>
                  <a:pt x="20659" y="12700"/>
                  <a:pt x="20624" y="12684"/>
                </a:cubicBezTo>
                <a:cubicBezTo>
                  <a:pt x="20599" y="12672"/>
                  <a:pt x="20584" y="12655"/>
                  <a:pt x="20591" y="12646"/>
                </a:cubicBezTo>
                <a:cubicBezTo>
                  <a:pt x="20597" y="12637"/>
                  <a:pt x="20591" y="12626"/>
                  <a:pt x="20577" y="12622"/>
                </a:cubicBezTo>
                <a:cubicBezTo>
                  <a:pt x="20559" y="12616"/>
                  <a:pt x="20565" y="12597"/>
                  <a:pt x="20600" y="12567"/>
                </a:cubicBezTo>
                <a:cubicBezTo>
                  <a:pt x="20665" y="12512"/>
                  <a:pt x="20635" y="12488"/>
                  <a:pt x="20544" y="12520"/>
                </a:cubicBezTo>
                <a:cubicBezTo>
                  <a:pt x="20485" y="12540"/>
                  <a:pt x="20483" y="12540"/>
                  <a:pt x="20446" y="12500"/>
                </a:cubicBezTo>
                <a:cubicBezTo>
                  <a:pt x="20418" y="12471"/>
                  <a:pt x="20414" y="12454"/>
                  <a:pt x="20432" y="12443"/>
                </a:cubicBezTo>
                <a:cubicBezTo>
                  <a:pt x="20446" y="12433"/>
                  <a:pt x="20449" y="12422"/>
                  <a:pt x="20436" y="12418"/>
                </a:cubicBezTo>
                <a:cubicBezTo>
                  <a:pt x="20424" y="12414"/>
                  <a:pt x="20420" y="12396"/>
                  <a:pt x="20427" y="12378"/>
                </a:cubicBezTo>
                <a:cubicBezTo>
                  <a:pt x="20435" y="12356"/>
                  <a:pt x="20430" y="12348"/>
                  <a:pt x="20408" y="12351"/>
                </a:cubicBezTo>
                <a:cubicBezTo>
                  <a:pt x="20388" y="12353"/>
                  <a:pt x="20371" y="12337"/>
                  <a:pt x="20361" y="12306"/>
                </a:cubicBezTo>
                <a:cubicBezTo>
                  <a:pt x="20348" y="12267"/>
                  <a:pt x="20354" y="12254"/>
                  <a:pt x="20389" y="12244"/>
                </a:cubicBezTo>
                <a:cubicBezTo>
                  <a:pt x="20426" y="12234"/>
                  <a:pt x="20428" y="12228"/>
                  <a:pt x="20403" y="12207"/>
                </a:cubicBezTo>
                <a:cubicBezTo>
                  <a:pt x="20381" y="12188"/>
                  <a:pt x="20380" y="12180"/>
                  <a:pt x="20403" y="12167"/>
                </a:cubicBezTo>
                <a:cubicBezTo>
                  <a:pt x="20441" y="12147"/>
                  <a:pt x="20441" y="12065"/>
                  <a:pt x="20403" y="12046"/>
                </a:cubicBezTo>
                <a:cubicBezTo>
                  <a:pt x="20382" y="12034"/>
                  <a:pt x="20382" y="12023"/>
                  <a:pt x="20403" y="12001"/>
                </a:cubicBezTo>
                <a:cubicBezTo>
                  <a:pt x="20452" y="11951"/>
                  <a:pt x="20448" y="11874"/>
                  <a:pt x="20399" y="11884"/>
                </a:cubicBezTo>
                <a:cubicBezTo>
                  <a:pt x="20366" y="11891"/>
                  <a:pt x="20267" y="11842"/>
                  <a:pt x="20268" y="11820"/>
                </a:cubicBezTo>
                <a:cubicBezTo>
                  <a:pt x="20268" y="11813"/>
                  <a:pt x="20256" y="11805"/>
                  <a:pt x="20240" y="11803"/>
                </a:cubicBezTo>
                <a:cubicBezTo>
                  <a:pt x="20224" y="11800"/>
                  <a:pt x="20217" y="11803"/>
                  <a:pt x="20225" y="11810"/>
                </a:cubicBezTo>
                <a:cubicBezTo>
                  <a:pt x="20234" y="11817"/>
                  <a:pt x="20222" y="11831"/>
                  <a:pt x="20202" y="11840"/>
                </a:cubicBezTo>
                <a:cubicBezTo>
                  <a:pt x="20157" y="11860"/>
                  <a:pt x="20157" y="11877"/>
                  <a:pt x="20202" y="11877"/>
                </a:cubicBezTo>
                <a:cubicBezTo>
                  <a:pt x="20254" y="11877"/>
                  <a:pt x="20270" y="11897"/>
                  <a:pt x="20230" y="11914"/>
                </a:cubicBezTo>
                <a:cubicBezTo>
                  <a:pt x="20202" y="11927"/>
                  <a:pt x="20181" y="11923"/>
                  <a:pt x="20127" y="11894"/>
                </a:cubicBezTo>
                <a:cubicBezTo>
                  <a:pt x="20090" y="11875"/>
                  <a:pt x="20058" y="11861"/>
                  <a:pt x="20052" y="11865"/>
                </a:cubicBezTo>
                <a:cubicBezTo>
                  <a:pt x="20026" y="11880"/>
                  <a:pt x="19997" y="11796"/>
                  <a:pt x="20019" y="11770"/>
                </a:cubicBezTo>
                <a:cubicBezTo>
                  <a:pt x="20067" y="11718"/>
                  <a:pt x="20071" y="11701"/>
                  <a:pt x="20033" y="11693"/>
                </a:cubicBezTo>
                <a:cubicBezTo>
                  <a:pt x="19999" y="11686"/>
                  <a:pt x="19995" y="11683"/>
                  <a:pt x="20029" y="11664"/>
                </a:cubicBezTo>
                <a:cubicBezTo>
                  <a:pt x="20071" y="11638"/>
                  <a:pt x="20068" y="11531"/>
                  <a:pt x="20024" y="11502"/>
                </a:cubicBezTo>
                <a:cubicBezTo>
                  <a:pt x="20004" y="11490"/>
                  <a:pt x="20004" y="11482"/>
                  <a:pt x="20024" y="11475"/>
                </a:cubicBezTo>
                <a:cubicBezTo>
                  <a:pt x="20039" y="11470"/>
                  <a:pt x="20049" y="11456"/>
                  <a:pt x="20043" y="11443"/>
                </a:cubicBezTo>
                <a:cubicBezTo>
                  <a:pt x="20036" y="11428"/>
                  <a:pt x="20054" y="11403"/>
                  <a:pt x="20090" y="11381"/>
                </a:cubicBezTo>
                <a:cubicBezTo>
                  <a:pt x="20122" y="11360"/>
                  <a:pt x="20144" y="11337"/>
                  <a:pt x="20136" y="11331"/>
                </a:cubicBezTo>
                <a:cubicBezTo>
                  <a:pt x="20116" y="11313"/>
                  <a:pt x="20179" y="11291"/>
                  <a:pt x="20216" y="11304"/>
                </a:cubicBezTo>
                <a:cubicBezTo>
                  <a:pt x="20236" y="11310"/>
                  <a:pt x="20265" y="11310"/>
                  <a:pt x="20291" y="11301"/>
                </a:cubicBezTo>
                <a:cubicBezTo>
                  <a:pt x="20326" y="11290"/>
                  <a:pt x="20338" y="11271"/>
                  <a:pt x="20338" y="11214"/>
                </a:cubicBezTo>
                <a:cubicBezTo>
                  <a:pt x="20338" y="11175"/>
                  <a:pt x="20328" y="11137"/>
                  <a:pt x="20314" y="11133"/>
                </a:cubicBezTo>
                <a:cubicBezTo>
                  <a:pt x="20301" y="11128"/>
                  <a:pt x="20286" y="11076"/>
                  <a:pt x="20286" y="11013"/>
                </a:cubicBezTo>
                <a:cubicBezTo>
                  <a:pt x="20286" y="10951"/>
                  <a:pt x="20301" y="10896"/>
                  <a:pt x="20314" y="10892"/>
                </a:cubicBezTo>
                <a:cubicBezTo>
                  <a:pt x="20348" y="10881"/>
                  <a:pt x="20341" y="10826"/>
                  <a:pt x="20305" y="10795"/>
                </a:cubicBezTo>
                <a:cubicBezTo>
                  <a:pt x="20280" y="10773"/>
                  <a:pt x="20281" y="10766"/>
                  <a:pt x="20314" y="10753"/>
                </a:cubicBezTo>
                <a:cubicBezTo>
                  <a:pt x="20345" y="10741"/>
                  <a:pt x="20353" y="10725"/>
                  <a:pt x="20343" y="10686"/>
                </a:cubicBezTo>
                <a:cubicBezTo>
                  <a:pt x="20332" y="10642"/>
                  <a:pt x="20326" y="10636"/>
                  <a:pt x="20286" y="10641"/>
                </a:cubicBezTo>
                <a:cubicBezTo>
                  <a:pt x="20259" y="10645"/>
                  <a:pt x="20241" y="10653"/>
                  <a:pt x="20249" y="10664"/>
                </a:cubicBezTo>
                <a:cubicBezTo>
                  <a:pt x="20276" y="10701"/>
                  <a:pt x="20187" y="10696"/>
                  <a:pt x="20108" y="10656"/>
                </a:cubicBezTo>
                <a:cubicBezTo>
                  <a:pt x="20040" y="10621"/>
                  <a:pt x="20033" y="10611"/>
                  <a:pt x="20047" y="10577"/>
                </a:cubicBezTo>
                <a:cubicBezTo>
                  <a:pt x="20061" y="10544"/>
                  <a:pt x="20064" y="10462"/>
                  <a:pt x="20052" y="10428"/>
                </a:cubicBezTo>
                <a:cubicBezTo>
                  <a:pt x="20051" y="10424"/>
                  <a:pt x="20023" y="10414"/>
                  <a:pt x="19996" y="10405"/>
                </a:cubicBezTo>
                <a:cubicBezTo>
                  <a:pt x="19958" y="10393"/>
                  <a:pt x="19942" y="10392"/>
                  <a:pt x="19916" y="10403"/>
                </a:cubicBezTo>
                <a:cubicBezTo>
                  <a:pt x="19890" y="10415"/>
                  <a:pt x="19876" y="10414"/>
                  <a:pt x="19865" y="10398"/>
                </a:cubicBezTo>
                <a:cubicBezTo>
                  <a:pt x="19846" y="10371"/>
                  <a:pt x="19795" y="10371"/>
                  <a:pt x="19776" y="10398"/>
                </a:cubicBezTo>
                <a:cubicBezTo>
                  <a:pt x="19762" y="10417"/>
                  <a:pt x="19756" y="10417"/>
                  <a:pt x="19715" y="10398"/>
                </a:cubicBezTo>
                <a:cubicBezTo>
                  <a:pt x="19691" y="10386"/>
                  <a:pt x="19656" y="10379"/>
                  <a:pt x="19635" y="10383"/>
                </a:cubicBezTo>
                <a:cubicBezTo>
                  <a:pt x="19574" y="10396"/>
                  <a:pt x="19560" y="10367"/>
                  <a:pt x="19612" y="10328"/>
                </a:cubicBezTo>
                <a:cubicBezTo>
                  <a:pt x="19649" y="10301"/>
                  <a:pt x="19656" y="10288"/>
                  <a:pt x="19635" y="10276"/>
                </a:cubicBezTo>
                <a:cubicBezTo>
                  <a:pt x="19614" y="10265"/>
                  <a:pt x="19614" y="10258"/>
                  <a:pt x="19635" y="10247"/>
                </a:cubicBezTo>
                <a:cubicBezTo>
                  <a:pt x="19651" y="10238"/>
                  <a:pt x="19663" y="10222"/>
                  <a:pt x="19663" y="10209"/>
                </a:cubicBezTo>
                <a:cubicBezTo>
                  <a:pt x="19663" y="10190"/>
                  <a:pt x="19644" y="10185"/>
                  <a:pt x="19514" y="10185"/>
                </a:cubicBezTo>
                <a:cubicBezTo>
                  <a:pt x="19396" y="10185"/>
                  <a:pt x="19352" y="10180"/>
                  <a:pt x="19321" y="10162"/>
                </a:cubicBezTo>
                <a:cubicBezTo>
                  <a:pt x="19300" y="10149"/>
                  <a:pt x="19288" y="10133"/>
                  <a:pt x="19298" y="10127"/>
                </a:cubicBezTo>
                <a:cubicBezTo>
                  <a:pt x="19308" y="10122"/>
                  <a:pt x="19304" y="10123"/>
                  <a:pt x="19289" y="10127"/>
                </a:cubicBezTo>
                <a:cubicBezTo>
                  <a:pt x="19250" y="10139"/>
                  <a:pt x="19218" y="10110"/>
                  <a:pt x="19251" y="10093"/>
                </a:cubicBezTo>
                <a:cubicBezTo>
                  <a:pt x="19284" y="10075"/>
                  <a:pt x="19288" y="9987"/>
                  <a:pt x="19256" y="9976"/>
                </a:cubicBezTo>
                <a:cubicBezTo>
                  <a:pt x="19223" y="9965"/>
                  <a:pt x="19227" y="9838"/>
                  <a:pt x="19261" y="9820"/>
                </a:cubicBezTo>
                <a:cubicBezTo>
                  <a:pt x="19282" y="9809"/>
                  <a:pt x="19283" y="9801"/>
                  <a:pt x="19261" y="9787"/>
                </a:cubicBezTo>
                <a:cubicBezTo>
                  <a:pt x="19241" y="9775"/>
                  <a:pt x="19239" y="9766"/>
                  <a:pt x="19256" y="9760"/>
                </a:cubicBezTo>
                <a:cubicBezTo>
                  <a:pt x="19288" y="9750"/>
                  <a:pt x="19288" y="9669"/>
                  <a:pt x="19256" y="9658"/>
                </a:cubicBezTo>
                <a:cubicBezTo>
                  <a:pt x="19224" y="9648"/>
                  <a:pt x="19228" y="9592"/>
                  <a:pt x="19261" y="9582"/>
                </a:cubicBezTo>
                <a:cubicBezTo>
                  <a:pt x="19279" y="9575"/>
                  <a:pt x="19279" y="9569"/>
                  <a:pt x="19261" y="9559"/>
                </a:cubicBezTo>
                <a:cubicBezTo>
                  <a:pt x="19228" y="9542"/>
                  <a:pt x="19224" y="9466"/>
                  <a:pt x="19256" y="9455"/>
                </a:cubicBezTo>
                <a:cubicBezTo>
                  <a:pt x="19269" y="9451"/>
                  <a:pt x="19279" y="9427"/>
                  <a:pt x="19279" y="9403"/>
                </a:cubicBezTo>
                <a:cubicBezTo>
                  <a:pt x="19279" y="9368"/>
                  <a:pt x="19270" y="9360"/>
                  <a:pt x="19237" y="9363"/>
                </a:cubicBezTo>
                <a:cubicBezTo>
                  <a:pt x="19204" y="9366"/>
                  <a:pt x="19196" y="9354"/>
                  <a:pt x="19190" y="9316"/>
                </a:cubicBezTo>
                <a:cubicBezTo>
                  <a:pt x="19183" y="9271"/>
                  <a:pt x="19178" y="9270"/>
                  <a:pt x="19148" y="9291"/>
                </a:cubicBezTo>
                <a:cubicBezTo>
                  <a:pt x="19113" y="9317"/>
                  <a:pt x="19119" y="9320"/>
                  <a:pt x="19078" y="9251"/>
                </a:cubicBezTo>
                <a:cubicBezTo>
                  <a:pt x="19071" y="9241"/>
                  <a:pt x="19045" y="9232"/>
                  <a:pt x="19022" y="9234"/>
                </a:cubicBezTo>
                <a:cubicBezTo>
                  <a:pt x="18994" y="9237"/>
                  <a:pt x="18982" y="9231"/>
                  <a:pt x="18984" y="9217"/>
                </a:cubicBezTo>
                <a:cubicBezTo>
                  <a:pt x="18986" y="9205"/>
                  <a:pt x="18975" y="9195"/>
                  <a:pt x="18961" y="9197"/>
                </a:cubicBezTo>
                <a:cubicBezTo>
                  <a:pt x="18944" y="9199"/>
                  <a:pt x="18926" y="9157"/>
                  <a:pt x="18914" y="9085"/>
                </a:cubicBezTo>
                <a:cubicBezTo>
                  <a:pt x="18904" y="9022"/>
                  <a:pt x="18885" y="8961"/>
                  <a:pt x="18872" y="8949"/>
                </a:cubicBezTo>
                <a:cubicBezTo>
                  <a:pt x="18855" y="8933"/>
                  <a:pt x="18856" y="8919"/>
                  <a:pt x="18877" y="8902"/>
                </a:cubicBezTo>
                <a:cubicBezTo>
                  <a:pt x="18899" y="8882"/>
                  <a:pt x="18897" y="8872"/>
                  <a:pt x="18872" y="8847"/>
                </a:cubicBezTo>
                <a:cubicBezTo>
                  <a:pt x="18852" y="8827"/>
                  <a:pt x="18847" y="8800"/>
                  <a:pt x="18858" y="8777"/>
                </a:cubicBezTo>
                <a:cubicBezTo>
                  <a:pt x="18867" y="8758"/>
                  <a:pt x="18867" y="8748"/>
                  <a:pt x="18858" y="8753"/>
                </a:cubicBezTo>
                <a:cubicBezTo>
                  <a:pt x="18837" y="8764"/>
                  <a:pt x="18750" y="8739"/>
                  <a:pt x="18750" y="8723"/>
                </a:cubicBezTo>
                <a:cubicBezTo>
                  <a:pt x="18750" y="8716"/>
                  <a:pt x="18786" y="8704"/>
                  <a:pt x="18830" y="8693"/>
                </a:cubicBezTo>
                <a:lnTo>
                  <a:pt x="18909" y="8671"/>
                </a:lnTo>
                <a:lnTo>
                  <a:pt x="18900" y="8562"/>
                </a:lnTo>
                <a:cubicBezTo>
                  <a:pt x="18895" y="8501"/>
                  <a:pt x="18882" y="8438"/>
                  <a:pt x="18867" y="8423"/>
                </a:cubicBezTo>
                <a:cubicBezTo>
                  <a:pt x="18848" y="8402"/>
                  <a:pt x="18850" y="8389"/>
                  <a:pt x="18872" y="8375"/>
                </a:cubicBezTo>
                <a:cubicBezTo>
                  <a:pt x="18895" y="8360"/>
                  <a:pt x="18888" y="8356"/>
                  <a:pt x="18844" y="8348"/>
                </a:cubicBezTo>
                <a:cubicBezTo>
                  <a:pt x="18802" y="8341"/>
                  <a:pt x="18777" y="8346"/>
                  <a:pt x="18736" y="8373"/>
                </a:cubicBezTo>
                <a:cubicBezTo>
                  <a:pt x="18684" y="8407"/>
                  <a:pt x="18682" y="8409"/>
                  <a:pt x="18656" y="8383"/>
                </a:cubicBezTo>
                <a:cubicBezTo>
                  <a:pt x="18642" y="8368"/>
                  <a:pt x="18606" y="8355"/>
                  <a:pt x="18577" y="8353"/>
                </a:cubicBezTo>
                <a:cubicBezTo>
                  <a:pt x="18536" y="8350"/>
                  <a:pt x="18520" y="8337"/>
                  <a:pt x="18511" y="8306"/>
                </a:cubicBezTo>
                <a:cubicBezTo>
                  <a:pt x="18503" y="8278"/>
                  <a:pt x="18481" y="8260"/>
                  <a:pt x="18441" y="8249"/>
                </a:cubicBezTo>
                <a:cubicBezTo>
                  <a:pt x="18373" y="8231"/>
                  <a:pt x="18360" y="8197"/>
                  <a:pt x="18422" y="8197"/>
                </a:cubicBezTo>
                <a:cubicBezTo>
                  <a:pt x="18445" y="8197"/>
                  <a:pt x="18476" y="8188"/>
                  <a:pt x="18492" y="8179"/>
                </a:cubicBezTo>
                <a:cubicBezTo>
                  <a:pt x="18516" y="8167"/>
                  <a:pt x="18514" y="8160"/>
                  <a:pt x="18474" y="8145"/>
                </a:cubicBezTo>
                <a:lnTo>
                  <a:pt x="18422" y="8127"/>
                </a:lnTo>
                <a:lnTo>
                  <a:pt x="18469" y="8075"/>
                </a:lnTo>
                <a:cubicBezTo>
                  <a:pt x="18516" y="8024"/>
                  <a:pt x="18523" y="7953"/>
                  <a:pt x="18478" y="7956"/>
                </a:cubicBezTo>
                <a:cubicBezTo>
                  <a:pt x="18465" y="7957"/>
                  <a:pt x="18435" y="7952"/>
                  <a:pt x="18413" y="7946"/>
                </a:cubicBezTo>
                <a:cubicBezTo>
                  <a:pt x="18385" y="7938"/>
                  <a:pt x="18367" y="7942"/>
                  <a:pt x="18357" y="7956"/>
                </a:cubicBezTo>
                <a:cubicBezTo>
                  <a:pt x="18345" y="7972"/>
                  <a:pt x="18337" y="7973"/>
                  <a:pt x="18310" y="7961"/>
                </a:cubicBezTo>
                <a:cubicBezTo>
                  <a:pt x="18291" y="7953"/>
                  <a:pt x="18241" y="7946"/>
                  <a:pt x="18197" y="7949"/>
                </a:cubicBezTo>
                <a:lnTo>
                  <a:pt x="18118" y="7954"/>
                </a:lnTo>
                <a:lnTo>
                  <a:pt x="18122" y="7869"/>
                </a:lnTo>
                <a:cubicBezTo>
                  <a:pt x="18129" y="7799"/>
                  <a:pt x="18124" y="7784"/>
                  <a:pt x="18090" y="7777"/>
                </a:cubicBezTo>
                <a:cubicBezTo>
                  <a:pt x="18052" y="7770"/>
                  <a:pt x="18051" y="7768"/>
                  <a:pt x="18085" y="7748"/>
                </a:cubicBezTo>
                <a:cubicBezTo>
                  <a:pt x="18150" y="7709"/>
                  <a:pt x="18151" y="7643"/>
                  <a:pt x="18085" y="7643"/>
                </a:cubicBezTo>
                <a:cubicBezTo>
                  <a:pt x="18022" y="7643"/>
                  <a:pt x="18005" y="7630"/>
                  <a:pt x="18033" y="7601"/>
                </a:cubicBezTo>
                <a:cubicBezTo>
                  <a:pt x="18047" y="7587"/>
                  <a:pt x="18075" y="7580"/>
                  <a:pt x="18094" y="7584"/>
                </a:cubicBezTo>
                <a:cubicBezTo>
                  <a:pt x="18115" y="7588"/>
                  <a:pt x="18127" y="7583"/>
                  <a:pt x="18127" y="7571"/>
                </a:cubicBezTo>
                <a:cubicBezTo>
                  <a:pt x="18127" y="7561"/>
                  <a:pt x="18117" y="7555"/>
                  <a:pt x="18104" y="7559"/>
                </a:cubicBezTo>
                <a:cubicBezTo>
                  <a:pt x="18090" y="7563"/>
                  <a:pt x="18073" y="7559"/>
                  <a:pt x="18066" y="7549"/>
                </a:cubicBezTo>
                <a:cubicBezTo>
                  <a:pt x="18057" y="7536"/>
                  <a:pt x="18022" y="7535"/>
                  <a:pt x="17921" y="7539"/>
                </a:cubicBezTo>
                <a:cubicBezTo>
                  <a:pt x="17810" y="7544"/>
                  <a:pt x="17778" y="7541"/>
                  <a:pt x="17752" y="7522"/>
                </a:cubicBezTo>
                <a:cubicBezTo>
                  <a:pt x="17730" y="7505"/>
                  <a:pt x="17729" y="7494"/>
                  <a:pt x="17748" y="7482"/>
                </a:cubicBezTo>
                <a:cubicBezTo>
                  <a:pt x="17762" y="7473"/>
                  <a:pt x="17763" y="7459"/>
                  <a:pt x="17752" y="7450"/>
                </a:cubicBezTo>
                <a:cubicBezTo>
                  <a:pt x="17742" y="7441"/>
                  <a:pt x="17735" y="7412"/>
                  <a:pt x="17738" y="7388"/>
                </a:cubicBezTo>
                <a:cubicBezTo>
                  <a:pt x="17743" y="7351"/>
                  <a:pt x="17736" y="7341"/>
                  <a:pt x="17691" y="7331"/>
                </a:cubicBezTo>
                <a:cubicBezTo>
                  <a:pt x="17634" y="7317"/>
                  <a:pt x="17627" y="7291"/>
                  <a:pt x="17682" y="7293"/>
                </a:cubicBezTo>
                <a:cubicBezTo>
                  <a:pt x="17701" y="7294"/>
                  <a:pt x="17708" y="7287"/>
                  <a:pt x="17701" y="7274"/>
                </a:cubicBezTo>
                <a:cubicBezTo>
                  <a:pt x="17695" y="7261"/>
                  <a:pt x="17676" y="7253"/>
                  <a:pt x="17659" y="7256"/>
                </a:cubicBezTo>
                <a:cubicBezTo>
                  <a:pt x="17593" y="7270"/>
                  <a:pt x="17604" y="7235"/>
                  <a:pt x="17673" y="7209"/>
                </a:cubicBezTo>
                <a:cubicBezTo>
                  <a:pt x="17790" y="7165"/>
                  <a:pt x="17750" y="7116"/>
                  <a:pt x="17612" y="7135"/>
                </a:cubicBezTo>
                <a:cubicBezTo>
                  <a:pt x="17599" y="7136"/>
                  <a:pt x="17571" y="7138"/>
                  <a:pt x="17551" y="7140"/>
                </a:cubicBezTo>
                <a:cubicBezTo>
                  <a:pt x="17531" y="7141"/>
                  <a:pt x="17504" y="7145"/>
                  <a:pt x="17490" y="7150"/>
                </a:cubicBezTo>
                <a:cubicBezTo>
                  <a:pt x="17461" y="7159"/>
                  <a:pt x="17421" y="7157"/>
                  <a:pt x="17331" y="7137"/>
                </a:cubicBezTo>
                <a:cubicBezTo>
                  <a:pt x="17251" y="7120"/>
                  <a:pt x="17250" y="7113"/>
                  <a:pt x="17317" y="7075"/>
                </a:cubicBezTo>
                <a:cubicBezTo>
                  <a:pt x="17353" y="7054"/>
                  <a:pt x="17362" y="7042"/>
                  <a:pt x="17345" y="7030"/>
                </a:cubicBezTo>
                <a:cubicBezTo>
                  <a:pt x="17322" y="7015"/>
                  <a:pt x="17315" y="6996"/>
                  <a:pt x="17312" y="6941"/>
                </a:cubicBezTo>
                <a:cubicBezTo>
                  <a:pt x="17311" y="6923"/>
                  <a:pt x="17290" y="6920"/>
                  <a:pt x="17195" y="6924"/>
                </a:cubicBezTo>
                <a:cubicBezTo>
                  <a:pt x="17132" y="6926"/>
                  <a:pt x="17051" y="6937"/>
                  <a:pt x="17017" y="6949"/>
                </a:cubicBezTo>
                <a:cubicBezTo>
                  <a:pt x="16951" y="6971"/>
                  <a:pt x="16895" y="6953"/>
                  <a:pt x="16947" y="6926"/>
                </a:cubicBezTo>
                <a:cubicBezTo>
                  <a:pt x="16991" y="6903"/>
                  <a:pt x="16981" y="6870"/>
                  <a:pt x="16923" y="6862"/>
                </a:cubicBezTo>
                <a:cubicBezTo>
                  <a:pt x="16877" y="6855"/>
                  <a:pt x="16873" y="6850"/>
                  <a:pt x="16905" y="6837"/>
                </a:cubicBezTo>
                <a:cubicBezTo>
                  <a:pt x="16945" y="6819"/>
                  <a:pt x="16956" y="6780"/>
                  <a:pt x="16923" y="6777"/>
                </a:cubicBezTo>
                <a:cubicBezTo>
                  <a:pt x="16912" y="6776"/>
                  <a:pt x="16888" y="6773"/>
                  <a:pt x="16872" y="6772"/>
                </a:cubicBezTo>
                <a:cubicBezTo>
                  <a:pt x="16855" y="6771"/>
                  <a:pt x="16839" y="6758"/>
                  <a:pt x="16834" y="6743"/>
                </a:cubicBezTo>
                <a:cubicBezTo>
                  <a:pt x="16826" y="6711"/>
                  <a:pt x="16759" y="6703"/>
                  <a:pt x="16759" y="6733"/>
                </a:cubicBezTo>
                <a:cubicBezTo>
                  <a:pt x="16759" y="6775"/>
                  <a:pt x="16700" y="6765"/>
                  <a:pt x="16600" y="6708"/>
                </a:cubicBezTo>
                <a:cubicBezTo>
                  <a:pt x="16497" y="6649"/>
                  <a:pt x="16483" y="6617"/>
                  <a:pt x="16567" y="6631"/>
                </a:cubicBezTo>
                <a:cubicBezTo>
                  <a:pt x="16602" y="6637"/>
                  <a:pt x="16609" y="6632"/>
                  <a:pt x="16600" y="6606"/>
                </a:cubicBezTo>
                <a:cubicBezTo>
                  <a:pt x="16594" y="6589"/>
                  <a:pt x="16571" y="6569"/>
                  <a:pt x="16553" y="6561"/>
                </a:cubicBezTo>
                <a:cubicBezTo>
                  <a:pt x="16536" y="6554"/>
                  <a:pt x="16531" y="6538"/>
                  <a:pt x="16539" y="6527"/>
                </a:cubicBezTo>
                <a:cubicBezTo>
                  <a:pt x="16551" y="6510"/>
                  <a:pt x="16541" y="6508"/>
                  <a:pt x="16483" y="6517"/>
                </a:cubicBezTo>
                <a:cubicBezTo>
                  <a:pt x="16445" y="6522"/>
                  <a:pt x="16392" y="6527"/>
                  <a:pt x="16366" y="6527"/>
                </a:cubicBezTo>
                <a:cubicBezTo>
                  <a:pt x="16340" y="6526"/>
                  <a:pt x="16304" y="6531"/>
                  <a:pt x="16286" y="6539"/>
                </a:cubicBezTo>
                <a:cubicBezTo>
                  <a:pt x="16269" y="6547"/>
                  <a:pt x="16248" y="6548"/>
                  <a:pt x="16239" y="6544"/>
                </a:cubicBezTo>
                <a:cubicBezTo>
                  <a:pt x="16231" y="6540"/>
                  <a:pt x="16213" y="6545"/>
                  <a:pt x="16197" y="6556"/>
                </a:cubicBezTo>
                <a:cubicBezTo>
                  <a:pt x="16163" y="6581"/>
                  <a:pt x="16102" y="6567"/>
                  <a:pt x="16122" y="6539"/>
                </a:cubicBezTo>
                <a:cubicBezTo>
                  <a:pt x="16134" y="6523"/>
                  <a:pt x="16115" y="6522"/>
                  <a:pt x="16015" y="6527"/>
                </a:cubicBezTo>
                <a:cubicBezTo>
                  <a:pt x="15865" y="6534"/>
                  <a:pt x="15808" y="6508"/>
                  <a:pt x="15832" y="6445"/>
                </a:cubicBezTo>
                <a:cubicBezTo>
                  <a:pt x="15844" y="6413"/>
                  <a:pt x="15837" y="6402"/>
                  <a:pt x="15799" y="6388"/>
                </a:cubicBezTo>
                <a:cubicBezTo>
                  <a:pt x="15772" y="6378"/>
                  <a:pt x="15755" y="6364"/>
                  <a:pt x="15762" y="6358"/>
                </a:cubicBezTo>
                <a:cubicBezTo>
                  <a:pt x="15768" y="6352"/>
                  <a:pt x="15758" y="6342"/>
                  <a:pt x="15738" y="6333"/>
                </a:cubicBezTo>
                <a:cubicBezTo>
                  <a:pt x="15711" y="6321"/>
                  <a:pt x="15693" y="6320"/>
                  <a:pt x="15673" y="6331"/>
                </a:cubicBezTo>
                <a:cubicBezTo>
                  <a:pt x="15652" y="6341"/>
                  <a:pt x="15637" y="6342"/>
                  <a:pt x="15612" y="6331"/>
                </a:cubicBezTo>
                <a:cubicBezTo>
                  <a:pt x="15585" y="6319"/>
                  <a:pt x="15571" y="6322"/>
                  <a:pt x="15537" y="6345"/>
                </a:cubicBezTo>
                <a:cubicBezTo>
                  <a:pt x="15483" y="6383"/>
                  <a:pt x="15439" y="6368"/>
                  <a:pt x="15457" y="6321"/>
                </a:cubicBezTo>
                <a:cubicBezTo>
                  <a:pt x="15467" y="6295"/>
                  <a:pt x="15457" y="6284"/>
                  <a:pt x="15429" y="6278"/>
                </a:cubicBezTo>
                <a:cubicBezTo>
                  <a:pt x="15396" y="6272"/>
                  <a:pt x="15394" y="6265"/>
                  <a:pt x="15420" y="6244"/>
                </a:cubicBezTo>
                <a:cubicBezTo>
                  <a:pt x="15444" y="6223"/>
                  <a:pt x="15443" y="6212"/>
                  <a:pt x="15420" y="6192"/>
                </a:cubicBezTo>
                <a:cubicBezTo>
                  <a:pt x="15403" y="6178"/>
                  <a:pt x="15392" y="6156"/>
                  <a:pt x="15392" y="6142"/>
                </a:cubicBezTo>
                <a:cubicBezTo>
                  <a:pt x="15392" y="6109"/>
                  <a:pt x="15335" y="6108"/>
                  <a:pt x="15246" y="6142"/>
                </a:cubicBezTo>
                <a:cubicBezTo>
                  <a:pt x="15183" y="6166"/>
                  <a:pt x="15176" y="6166"/>
                  <a:pt x="15162" y="6147"/>
                </a:cubicBezTo>
                <a:cubicBezTo>
                  <a:pt x="15146" y="6125"/>
                  <a:pt x="15031" y="6062"/>
                  <a:pt x="15031" y="6075"/>
                </a:cubicBezTo>
                <a:cubicBezTo>
                  <a:pt x="15031" y="6079"/>
                  <a:pt x="15018" y="6074"/>
                  <a:pt x="14998" y="6065"/>
                </a:cubicBezTo>
                <a:cubicBezTo>
                  <a:pt x="14955" y="6046"/>
                  <a:pt x="14994" y="5997"/>
                  <a:pt x="15040" y="6010"/>
                </a:cubicBezTo>
                <a:cubicBezTo>
                  <a:pt x="15062" y="6017"/>
                  <a:pt x="15061" y="6015"/>
                  <a:pt x="15040" y="6003"/>
                </a:cubicBezTo>
                <a:cubicBezTo>
                  <a:pt x="15020" y="5991"/>
                  <a:pt x="15023" y="5977"/>
                  <a:pt x="15050" y="5948"/>
                </a:cubicBezTo>
                <a:cubicBezTo>
                  <a:pt x="15094" y="5901"/>
                  <a:pt x="15061" y="5877"/>
                  <a:pt x="14984" y="5899"/>
                </a:cubicBezTo>
                <a:cubicBezTo>
                  <a:pt x="14943" y="5910"/>
                  <a:pt x="14930" y="5909"/>
                  <a:pt x="14919" y="5894"/>
                </a:cubicBezTo>
                <a:cubicBezTo>
                  <a:pt x="14905" y="5875"/>
                  <a:pt x="14995" y="5785"/>
                  <a:pt x="15026" y="5787"/>
                </a:cubicBezTo>
                <a:cubicBezTo>
                  <a:pt x="15085" y="5791"/>
                  <a:pt x="15107" y="5785"/>
                  <a:pt x="15082" y="5770"/>
                </a:cubicBezTo>
                <a:cubicBezTo>
                  <a:pt x="15050" y="5749"/>
                  <a:pt x="15164" y="5640"/>
                  <a:pt x="15204" y="5653"/>
                </a:cubicBezTo>
                <a:cubicBezTo>
                  <a:pt x="15220" y="5658"/>
                  <a:pt x="15225" y="5658"/>
                  <a:pt x="15214" y="5648"/>
                </a:cubicBezTo>
                <a:cubicBezTo>
                  <a:pt x="15193" y="5630"/>
                  <a:pt x="15264" y="5584"/>
                  <a:pt x="15312" y="5584"/>
                </a:cubicBezTo>
                <a:cubicBezTo>
                  <a:pt x="15341" y="5584"/>
                  <a:pt x="15355" y="5557"/>
                  <a:pt x="15345" y="5527"/>
                </a:cubicBezTo>
                <a:cubicBezTo>
                  <a:pt x="15343" y="5520"/>
                  <a:pt x="15362" y="5504"/>
                  <a:pt x="15387" y="5489"/>
                </a:cubicBezTo>
                <a:cubicBezTo>
                  <a:pt x="15412" y="5475"/>
                  <a:pt x="15439" y="5452"/>
                  <a:pt x="15448" y="5440"/>
                </a:cubicBezTo>
                <a:cubicBezTo>
                  <a:pt x="15456" y="5427"/>
                  <a:pt x="15476" y="5418"/>
                  <a:pt x="15490" y="5422"/>
                </a:cubicBezTo>
                <a:cubicBezTo>
                  <a:pt x="15515" y="5430"/>
                  <a:pt x="15590" y="5352"/>
                  <a:pt x="15593" y="5316"/>
                </a:cubicBezTo>
                <a:cubicBezTo>
                  <a:pt x="15594" y="5305"/>
                  <a:pt x="15620" y="5290"/>
                  <a:pt x="15649" y="5283"/>
                </a:cubicBezTo>
                <a:cubicBezTo>
                  <a:pt x="15684" y="5275"/>
                  <a:pt x="15700" y="5263"/>
                  <a:pt x="15691" y="5249"/>
                </a:cubicBezTo>
                <a:cubicBezTo>
                  <a:pt x="15684" y="5237"/>
                  <a:pt x="15691" y="5224"/>
                  <a:pt x="15705" y="5219"/>
                </a:cubicBezTo>
                <a:cubicBezTo>
                  <a:pt x="15720" y="5214"/>
                  <a:pt x="15740" y="5196"/>
                  <a:pt x="15752" y="5179"/>
                </a:cubicBezTo>
                <a:cubicBezTo>
                  <a:pt x="15764" y="5162"/>
                  <a:pt x="15800" y="5143"/>
                  <a:pt x="15832" y="5137"/>
                </a:cubicBezTo>
                <a:cubicBezTo>
                  <a:pt x="15908" y="5122"/>
                  <a:pt x="15933" y="5103"/>
                  <a:pt x="15898" y="5080"/>
                </a:cubicBezTo>
                <a:cubicBezTo>
                  <a:pt x="15882" y="5070"/>
                  <a:pt x="15877" y="5061"/>
                  <a:pt x="15888" y="5060"/>
                </a:cubicBezTo>
                <a:cubicBezTo>
                  <a:pt x="15900" y="5059"/>
                  <a:pt x="15917" y="5057"/>
                  <a:pt x="15930" y="5055"/>
                </a:cubicBezTo>
                <a:cubicBezTo>
                  <a:pt x="15943" y="5053"/>
                  <a:pt x="15966" y="5051"/>
                  <a:pt x="15977" y="5050"/>
                </a:cubicBezTo>
                <a:cubicBezTo>
                  <a:pt x="15989" y="5049"/>
                  <a:pt x="15988" y="5040"/>
                  <a:pt x="15972" y="5030"/>
                </a:cubicBezTo>
                <a:cubicBezTo>
                  <a:pt x="15950" y="5016"/>
                  <a:pt x="15958" y="5003"/>
                  <a:pt x="16024" y="4966"/>
                </a:cubicBezTo>
                <a:cubicBezTo>
                  <a:pt x="16070" y="4940"/>
                  <a:pt x="16106" y="4913"/>
                  <a:pt x="16099" y="4904"/>
                </a:cubicBezTo>
                <a:cubicBezTo>
                  <a:pt x="16081" y="4879"/>
                  <a:pt x="16128" y="4867"/>
                  <a:pt x="16244" y="4869"/>
                </a:cubicBezTo>
                <a:cubicBezTo>
                  <a:pt x="16301" y="4870"/>
                  <a:pt x="16353" y="4866"/>
                  <a:pt x="16361" y="4859"/>
                </a:cubicBezTo>
                <a:cubicBezTo>
                  <a:pt x="16370" y="4851"/>
                  <a:pt x="16396" y="4852"/>
                  <a:pt x="16427" y="4861"/>
                </a:cubicBezTo>
                <a:cubicBezTo>
                  <a:pt x="16467" y="4875"/>
                  <a:pt x="16477" y="4873"/>
                  <a:pt x="16497" y="4854"/>
                </a:cubicBezTo>
                <a:cubicBezTo>
                  <a:pt x="16510" y="4842"/>
                  <a:pt x="16539" y="4832"/>
                  <a:pt x="16558" y="4832"/>
                </a:cubicBezTo>
                <a:cubicBezTo>
                  <a:pt x="16577" y="4832"/>
                  <a:pt x="16593" y="4820"/>
                  <a:pt x="16595" y="4804"/>
                </a:cubicBezTo>
                <a:cubicBezTo>
                  <a:pt x="16597" y="4789"/>
                  <a:pt x="16598" y="4764"/>
                  <a:pt x="16600" y="4750"/>
                </a:cubicBezTo>
                <a:cubicBezTo>
                  <a:pt x="16602" y="4736"/>
                  <a:pt x="16596" y="4711"/>
                  <a:pt x="16586" y="4695"/>
                </a:cubicBezTo>
                <a:cubicBezTo>
                  <a:pt x="16576" y="4679"/>
                  <a:pt x="16580" y="4653"/>
                  <a:pt x="16595" y="4636"/>
                </a:cubicBezTo>
                <a:cubicBezTo>
                  <a:pt x="16616" y="4612"/>
                  <a:pt x="16617" y="4600"/>
                  <a:pt x="16595" y="4586"/>
                </a:cubicBezTo>
                <a:cubicBezTo>
                  <a:pt x="16575" y="4573"/>
                  <a:pt x="16571" y="4565"/>
                  <a:pt x="16591" y="4559"/>
                </a:cubicBezTo>
                <a:cubicBezTo>
                  <a:pt x="16605" y="4554"/>
                  <a:pt x="16616" y="4543"/>
                  <a:pt x="16609" y="4534"/>
                </a:cubicBezTo>
                <a:cubicBezTo>
                  <a:pt x="16594" y="4513"/>
                  <a:pt x="16727" y="4460"/>
                  <a:pt x="16773" y="4469"/>
                </a:cubicBezTo>
                <a:cubicBezTo>
                  <a:pt x="16835" y="4482"/>
                  <a:pt x="16928" y="4462"/>
                  <a:pt x="16928" y="4437"/>
                </a:cubicBezTo>
                <a:cubicBezTo>
                  <a:pt x="16928" y="4424"/>
                  <a:pt x="16935" y="4411"/>
                  <a:pt x="16947" y="4407"/>
                </a:cubicBezTo>
                <a:cubicBezTo>
                  <a:pt x="16985" y="4395"/>
                  <a:pt x="16993" y="4313"/>
                  <a:pt x="16956" y="4306"/>
                </a:cubicBezTo>
                <a:cubicBezTo>
                  <a:pt x="16928" y="4300"/>
                  <a:pt x="16926" y="4294"/>
                  <a:pt x="16951" y="4278"/>
                </a:cubicBezTo>
                <a:cubicBezTo>
                  <a:pt x="16968" y="4268"/>
                  <a:pt x="16999" y="4262"/>
                  <a:pt x="17017" y="4266"/>
                </a:cubicBezTo>
                <a:cubicBezTo>
                  <a:pt x="17034" y="4269"/>
                  <a:pt x="17059" y="4260"/>
                  <a:pt x="17073" y="4246"/>
                </a:cubicBezTo>
                <a:cubicBezTo>
                  <a:pt x="17094" y="4226"/>
                  <a:pt x="17107" y="4224"/>
                  <a:pt x="17134" y="4236"/>
                </a:cubicBezTo>
                <a:cubicBezTo>
                  <a:pt x="17153" y="4244"/>
                  <a:pt x="17161" y="4256"/>
                  <a:pt x="17153" y="4263"/>
                </a:cubicBezTo>
                <a:cubicBezTo>
                  <a:pt x="17144" y="4271"/>
                  <a:pt x="17159" y="4272"/>
                  <a:pt x="17195" y="4266"/>
                </a:cubicBezTo>
                <a:cubicBezTo>
                  <a:pt x="17226" y="4261"/>
                  <a:pt x="17260" y="4248"/>
                  <a:pt x="17270" y="4239"/>
                </a:cubicBezTo>
                <a:cubicBezTo>
                  <a:pt x="17280" y="4229"/>
                  <a:pt x="17307" y="4227"/>
                  <a:pt x="17326" y="4231"/>
                </a:cubicBezTo>
                <a:cubicBezTo>
                  <a:pt x="17350" y="4236"/>
                  <a:pt x="17359" y="4230"/>
                  <a:pt x="17359" y="4211"/>
                </a:cubicBezTo>
                <a:cubicBezTo>
                  <a:pt x="17359" y="4197"/>
                  <a:pt x="17348" y="4185"/>
                  <a:pt x="17335" y="4186"/>
                </a:cubicBezTo>
                <a:cubicBezTo>
                  <a:pt x="17309" y="4190"/>
                  <a:pt x="17218" y="4100"/>
                  <a:pt x="17237" y="4090"/>
                </a:cubicBezTo>
                <a:cubicBezTo>
                  <a:pt x="17244" y="4086"/>
                  <a:pt x="17267" y="4082"/>
                  <a:pt x="17289" y="4082"/>
                </a:cubicBezTo>
                <a:cubicBezTo>
                  <a:pt x="17310" y="4082"/>
                  <a:pt x="17329" y="4072"/>
                  <a:pt x="17331" y="4060"/>
                </a:cubicBezTo>
                <a:cubicBezTo>
                  <a:pt x="17332" y="4048"/>
                  <a:pt x="17336" y="4023"/>
                  <a:pt x="17345" y="4005"/>
                </a:cubicBezTo>
                <a:cubicBezTo>
                  <a:pt x="17353" y="3988"/>
                  <a:pt x="17368" y="3947"/>
                  <a:pt x="17373" y="3916"/>
                </a:cubicBezTo>
                <a:cubicBezTo>
                  <a:pt x="17378" y="3885"/>
                  <a:pt x="17385" y="3852"/>
                  <a:pt x="17387" y="3842"/>
                </a:cubicBezTo>
                <a:cubicBezTo>
                  <a:pt x="17389" y="3831"/>
                  <a:pt x="17414" y="3807"/>
                  <a:pt x="17443" y="3789"/>
                </a:cubicBezTo>
                <a:cubicBezTo>
                  <a:pt x="17473" y="3772"/>
                  <a:pt x="17505" y="3747"/>
                  <a:pt x="17513" y="3735"/>
                </a:cubicBezTo>
                <a:cubicBezTo>
                  <a:pt x="17522" y="3723"/>
                  <a:pt x="17542" y="3716"/>
                  <a:pt x="17560" y="3720"/>
                </a:cubicBezTo>
                <a:cubicBezTo>
                  <a:pt x="17612" y="3730"/>
                  <a:pt x="17662" y="3691"/>
                  <a:pt x="17631" y="3665"/>
                </a:cubicBezTo>
                <a:cubicBezTo>
                  <a:pt x="17603" y="3642"/>
                  <a:pt x="17658" y="3585"/>
                  <a:pt x="17748" y="3546"/>
                </a:cubicBezTo>
                <a:cubicBezTo>
                  <a:pt x="17773" y="3535"/>
                  <a:pt x="17796" y="3518"/>
                  <a:pt x="17799" y="3507"/>
                </a:cubicBezTo>
                <a:cubicBezTo>
                  <a:pt x="17807" y="3479"/>
                  <a:pt x="17864" y="3444"/>
                  <a:pt x="17888" y="3452"/>
                </a:cubicBezTo>
                <a:cubicBezTo>
                  <a:pt x="17899" y="3455"/>
                  <a:pt x="17906" y="3449"/>
                  <a:pt x="17902" y="3437"/>
                </a:cubicBezTo>
                <a:cubicBezTo>
                  <a:pt x="17888" y="3391"/>
                  <a:pt x="17966" y="3338"/>
                  <a:pt x="18038" y="3343"/>
                </a:cubicBezTo>
                <a:cubicBezTo>
                  <a:pt x="18047" y="3343"/>
                  <a:pt x="18051" y="3330"/>
                  <a:pt x="18047" y="3313"/>
                </a:cubicBezTo>
                <a:cubicBezTo>
                  <a:pt x="18041" y="3280"/>
                  <a:pt x="18139" y="3222"/>
                  <a:pt x="18193" y="3229"/>
                </a:cubicBezTo>
                <a:cubicBezTo>
                  <a:pt x="18237" y="3234"/>
                  <a:pt x="18229" y="3208"/>
                  <a:pt x="18183" y="3199"/>
                </a:cubicBezTo>
                <a:cubicBezTo>
                  <a:pt x="18152" y="3192"/>
                  <a:pt x="18150" y="3187"/>
                  <a:pt x="18174" y="3172"/>
                </a:cubicBezTo>
                <a:cubicBezTo>
                  <a:pt x="18190" y="3161"/>
                  <a:pt x="18215" y="3156"/>
                  <a:pt x="18225" y="3159"/>
                </a:cubicBezTo>
                <a:cubicBezTo>
                  <a:pt x="18236" y="3163"/>
                  <a:pt x="18260" y="3163"/>
                  <a:pt x="18282" y="3159"/>
                </a:cubicBezTo>
                <a:cubicBezTo>
                  <a:pt x="18317" y="3152"/>
                  <a:pt x="18319" y="3148"/>
                  <a:pt x="18286" y="3129"/>
                </a:cubicBezTo>
                <a:cubicBezTo>
                  <a:pt x="18254" y="3110"/>
                  <a:pt x="18260" y="3099"/>
                  <a:pt x="18352" y="3025"/>
                </a:cubicBezTo>
                <a:cubicBezTo>
                  <a:pt x="18408" y="2980"/>
                  <a:pt x="18465" y="2943"/>
                  <a:pt x="18478" y="2943"/>
                </a:cubicBezTo>
                <a:cubicBezTo>
                  <a:pt x="18491" y="2943"/>
                  <a:pt x="18522" y="2937"/>
                  <a:pt x="18549" y="2928"/>
                </a:cubicBezTo>
                <a:cubicBezTo>
                  <a:pt x="18593" y="2914"/>
                  <a:pt x="18591" y="2910"/>
                  <a:pt x="18553" y="2899"/>
                </a:cubicBezTo>
                <a:cubicBezTo>
                  <a:pt x="18517" y="2887"/>
                  <a:pt x="18523" y="2878"/>
                  <a:pt x="18600" y="2809"/>
                </a:cubicBezTo>
                <a:cubicBezTo>
                  <a:pt x="18682" y="2737"/>
                  <a:pt x="18701" y="2728"/>
                  <a:pt x="18769" y="2732"/>
                </a:cubicBezTo>
                <a:cubicBezTo>
                  <a:pt x="18805" y="2735"/>
                  <a:pt x="18810" y="2726"/>
                  <a:pt x="18778" y="2695"/>
                </a:cubicBezTo>
                <a:cubicBezTo>
                  <a:pt x="18758" y="2675"/>
                  <a:pt x="18763" y="2669"/>
                  <a:pt x="18816" y="2655"/>
                </a:cubicBezTo>
                <a:cubicBezTo>
                  <a:pt x="18865" y="2643"/>
                  <a:pt x="18883" y="2629"/>
                  <a:pt x="18886" y="2596"/>
                </a:cubicBezTo>
                <a:cubicBezTo>
                  <a:pt x="18888" y="2571"/>
                  <a:pt x="18904" y="2545"/>
                  <a:pt x="18928" y="2536"/>
                </a:cubicBezTo>
                <a:cubicBezTo>
                  <a:pt x="18951" y="2527"/>
                  <a:pt x="18968" y="2516"/>
                  <a:pt x="18965" y="2511"/>
                </a:cubicBezTo>
                <a:cubicBezTo>
                  <a:pt x="18956" y="2495"/>
                  <a:pt x="19090" y="2378"/>
                  <a:pt x="19111" y="2385"/>
                </a:cubicBezTo>
                <a:cubicBezTo>
                  <a:pt x="19130" y="2391"/>
                  <a:pt x="19199" y="2342"/>
                  <a:pt x="19190" y="2328"/>
                </a:cubicBezTo>
                <a:cubicBezTo>
                  <a:pt x="19188" y="2324"/>
                  <a:pt x="19197" y="2321"/>
                  <a:pt x="19214" y="2320"/>
                </a:cubicBezTo>
                <a:cubicBezTo>
                  <a:pt x="19230" y="2319"/>
                  <a:pt x="19253" y="2316"/>
                  <a:pt x="19265" y="2315"/>
                </a:cubicBezTo>
                <a:cubicBezTo>
                  <a:pt x="19277" y="2315"/>
                  <a:pt x="19269" y="2304"/>
                  <a:pt x="19247" y="2291"/>
                </a:cubicBezTo>
                <a:cubicBezTo>
                  <a:pt x="19207" y="2267"/>
                  <a:pt x="19207" y="2264"/>
                  <a:pt x="19256" y="2238"/>
                </a:cubicBezTo>
                <a:cubicBezTo>
                  <a:pt x="19284" y="2224"/>
                  <a:pt x="19315" y="2215"/>
                  <a:pt x="19326" y="2219"/>
                </a:cubicBezTo>
                <a:cubicBezTo>
                  <a:pt x="19337" y="2222"/>
                  <a:pt x="19344" y="2211"/>
                  <a:pt x="19340" y="2194"/>
                </a:cubicBezTo>
                <a:cubicBezTo>
                  <a:pt x="19337" y="2177"/>
                  <a:pt x="19362" y="2137"/>
                  <a:pt x="19401" y="2104"/>
                </a:cubicBezTo>
                <a:cubicBezTo>
                  <a:pt x="19439" y="2072"/>
                  <a:pt x="19471" y="2041"/>
                  <a:pt x="19471" y="2035"/>
                </a:cubicBezTo>
                <a:cubicBezTo>
                  <a:pt x="19471" y="2029"/>
                  <a:pt x="19506" y="2008"/>
                  <a:pt x="19546" y="1990"/>
                </a:cubicBezTo>
                <a:cubicBezTo>
                  <a:pt x="19587" y="1972"/>
                  <a:pt x="19611" y="1953"/>
                  <a:pt x="19603" y="1946"/>
                </a:cubicBezTo>
                <a:cubicBezTo>
                  <a:pt x="19594" y="1938"/>
                  <a:pt x="19611" y="1927"/>
                  <a:pt x="19640" y="1923"/>
                </a:cubicBezTo>
                <a:cubicBezTo>
                  <a:pt x="19670" y="1919"/>
                  <a:pt x="19684" y="1910"/>
                  <a:pt x="19677" y="1901"/>
                </a:cubicBezTo>
                <a:cubicBezTo>
                  <a:pt x="19671" y="1892"/>
                  <a:pt x="19682" y="1877"/>
                  <a:pt x="19701" y="1869"/>
                </a:cubicBezTo>
                <a:cubicBezTo>
                  <a:pt x="19720" y="1860"/>
                  <a:pt x="19730" y="1849"/>
                  <a:pt x="19724" y="1844"/>
                </a:cubicBezTo>
                <a:cubicBezTo>
                  <a:pt x="19718" y="1839"/>
                  <a:pt x="19746" y="1819"/>
                  <a:pt x="19785" y="1799"/>
                </a:cubicBezTo>
                <a:cubicBezTo>
                  <a:pt x="19824" y="1779"/>
                  <a:pt x="19855" y="1757"/>
                  <a:pt x="19855" y="1752"/>
                </a:cubicBezTo>
                <a:cubicBezTo>
                  <a:pt x="19855" y="1747"/>
                  <a:pt x="19884" y="1723"/>
                  <a:pt x="19916" y="1697"/>
                </a:cubicBezTo>
                <a:cubicBezTo>
                  <a:pt x="19949" y="1672"/>
                  <a:pt x="19971" y="1644"/>
                  <a:pt x="19963" y="1638"/>
                </a:cubicBezTo>
                <a:cubicBezTo>
                  <a:pt x="19945" y="1622"/>
                  <a:pt x="20001" y="1589"/>
                  <a:pt x="20029" y="1598"/>
                </a:cubicBezTo>
                <a:cubicBezTo>
                  <a:pt x="20041" y="1602"/>
                  <a:pt x="20050" y="1599"/>
                  <a:pt x="20047" y="1593"/>
                </a:cubicBezTo>
                <a:cubicBezTo>
                  <a:pt x="20039" y="1573"/>
                  <a:pt x="20094" y="1516"/>
                  <a:pt x="20132" y="1509"/>
                </a:cubicBezTo>
                <a:cubicBezTo>
                  <a:pt x="20153" y="1505"/>
                  <a:pt x="20167" y="1497"/>
                  <a:pt x="20165" y="1491"/>
                </a:cubicBezTo>
                <a:cubicBezTo>
                  <a:pt x="20155" y="1468"/>
                  <a:pt x="20217" y="1412"/>
                  <a:pt x="20263" y="1405"/>
                </a:cubicBezTo>
                <a:cubicBezTo>
                  <a:pt x="20300" y="1398"/>
                  <a:pt x="20312" y="1391"/>
                  <a:pt x="20300" y="1372"/>
                </a:cubicBezTo>
                <a:cubicBezTo>
                  <a:pt x="20290" y="1355"/>
                  <a:pt x="20301" y="1336"/>
                  <a:pt x="20338" y="1315"/>
                </a:cubicBezTo>
                <a:cubicBezTo>
                  <a:pt x="20368" y="1298"/>
                  <a:pt x="20382" y="1285"/>
                  <a:pt x="20371" y="1285"/>
                </a:cubicBezTo>
                <a:cubicBezTo>
                  <a:pt x="20360" y="1285"/>
                  <a:pt x="20370" y="1272"/>
                  <a:pt x="20394" y="1258"/>
                </a:cubicBezTo>
                <a:cubicBezTo>
                  <a:pt x="20418" y="1244"/>
                  <a:pt x="20435" y="1233"/>
                  <a:pt x="20427" y="1233"/>
                </a:cubicBezTo>
                <a:cubicBezTo>
                  <a:pt x="20419" y="1233"/>
                  <a:pt x="20416" y="1222"/>
                  <a:pt x="20427" y="1206"/>
                </a:cubicBezTo>
                <a:cubicBezTo>
                  <a:pt x="20442" y="1185"/>
                  <a:pt x="20470" y="1176"/>
                  <a:pt x="20530" y="1176"/>
                </a:cubicBezTo>
                <a:lnTo>
                  <a:pt x="20610" y="1176"/>
                </a:lnTo>
                <a:lnTo>
                  <a:pt x="20614" y="1107"/>
                </a:lnTo>
                <a:cubicBezTo>
                  <a:pt x="20620" y="1049"/>
                  <a:pt x="20632" y="1032"/>
                  <a:pt x="20685" y="1010"/>
                </a:cubicBezTo>
                <a:cubicBezTo>
                  <a:pt x="20722" y="994"/>
                  <a:pt x="20745" y="972"/>
                  <a:pt x="20741" y="958"/>
                </a:cubicBezTo>
                <a:cubicBezTo>
                  <a:pt x="20735" y="941"/>
                  <a:pt x="20745" y="934"/>
                  <a:pt x="20774" y="936"/>
                </a:cubicBezTo>
                <a:cubicBezTo>
                  <a:pt x="20806" y="937"/>
                  <a:pt x="20816" y="927"/>
                  <a:pt x="20816" y="896"/>
                </a:cubicBezTo>
                <a:cubicBezTo>
                  <a:pt x="20816" y="839"/>
                  <a:pt x="20908" y="788"/>
                  <a:pt x="20994" y="797"/>
                </a:cubicBezTo>
                <a:cubicBezTo>
                  <a:pt x="21065" y="804"/>
                  <a:pt x="21069" y="798"/>
                  <a:pt x="21026" y="762"/>
                </a:cubicBezTo>
                <a:cubicBezTo>
                  <a:pt x="21003" y="742"/>
                  <a:pt x="21004" y="732"/>
                  <a:pt x="21026" y="715"/>
                </a:cubicBezTo>
                <a:cubicBezTo>
                  <a:pt x="21042" y="702"/>
                  <a:pt x="21088" y="660"/>
                  <a:pt x="21129" y="618"/>
                </a:cubicBezTo>
                <a:cubicBezTo>
                  <a:pt x="21201" y="545"/>
                  <a:pt x="21320" y="466"/>
                  <a:pt x="21340" y="476"/>
                </a:cubicBezTo>
                <a:cubicBezTo>
                  <a:pt x="21346" y="479"/>
                  <a:pt x="21369" y="469"/>
                  <a:pt x="21396" y="454"/>
                </a:cubicBezTo>
                <a:cubicBezTo>
                  <a:pt x="21435" y="434"/>
                  <a:pt x="21440" y="424"/>
                  <a:pt x="21420" y="407"/>
                </a:cubicBezTo>
                <a:cubicBezTo>
                  <a:pt x="21399" y="389"/>
                  <a:pt x="21408" y="379"/>
                  <a:pt x="21462" y="357"/>
                </a:cubicBezTo>
                <a:cubicBezTo>
                  <a:pt x="21512" y="338"/>
                  <a:pt x="21535" y="337"/>
                  <a:pt x="21556" y="347"/>
                </a:cubicBezTo>
                <a:cubicBezTo>
                  <a:pt x="21576" y="358"/>
                  <a:pt x="21584" y="350"/>
                  <a:pt x="21584" y="315"/>
                </a:cubicBezTo>
                <a:cubicBezTo>
                  <a:pt x="21584" y="290"/>
                  <a:pt x="21574" y="265"/>
                  <a:pt x="21560" y="261"/>
                </a:cubicBezTo>
                <a:cubicBezTo>
                  <a:pt x="21546" y="256"/>
                  <a:pt x="21544" y="247"/>
                  <a:pt x="21556" y="238"/>
                </a:cubicBezTo>
                <a:cubicBezTo>
                  <a:pt x="21567" y="230"/>
                  <a:pt x="21576" y="190"/>
                  <a:pt x="21579" y="151"/>
                </a:cubicBezTo>
                <a:cubicBezTo>
                  <a:pt x="21585" y="88"/>
                  <a:pt x="21582" y="76"/>
                  <a:pt x="21518" y="40"/>
                </a:cubicBezTo>
                <a:lnTo>
                  <a:pt x="21443" y="0"/>
                </a:lnTo>
                <a:lnTo>
                  <a:pt x="21256" y="0"/>
                </a:lnTo>
                <a:close/>
                <a:moveTo>
                  <a:pt x="19654" y="1995"/>
                </a:moveTo>
                <a:cubicBezTo>
                  <a:pt x="19648" y="1995"/>
                  <a:pt x="19634" y="2003"/>
                  <a:pt x="19626" y="2010"/>
                </a:cubicBezTo>
                <a:cubicBezTo>
                  <a:pt x="19618" y="2017"/>
                  <a:pt x="19626" y="2023"/>
                  <a:pt x="19640" y="2023"/>
                </a:cubicBezTo>
                <a:cubicBezTo>
                  <a:pt x="19654" y="2023"/>
                  <a:pt x="19663" y="2017"/>
                  <a:pt x="19663" y="2010"/>
                </a:cubicBezTo>
                <a:cubicBezTo>
                  <a:pt x="19663" y="2003"/>
                  <a:pt x="19660" y="1995"/>
                  <a:pt x="19654" y="1995"/>
                </a:cubicBezTo>
                <a:close/>
                <a:moveTo>
                  <a:pt x="10989" y="3070"/>
                </a:moveTo>
                <a:cubicBezTo>
                  <a:pt x="10969" y="3072"/>
                  <a:pt x="10948" y="3077"/>
                  <a:pt x="10928" y="3082"/>
                </a:cubicBezTo>
                <a:cubicBezTo>
                  <a:pt x="10919" y="3085"/>
                  <a:pt x="10911" y="3087"/>
                  <a:pt x="10904" y="3090"/>
                </a:cubicBezTo>
                <a:cubicBezTo>
                  <a:pt x="10901" y="3091"/>
                  <a:pt x="10898" y="3091"/>
                  <a:pt x="10895" y="3092"/>
                </a:cubicBezTo>
                <a:cubicBezTo>
                  <a:pt x="10886" y="3096"/>
                  <a:pt x="10881" y="3101"/>
                  <a:pt x="10881" y="3105"/>
                </a:cubicBezTo>
                <a:cubicBezTo>
                  <a:pt x="10881" y="3122"/>
                  <a:pt x="10991" y="3116"/>
                  <a:pt x="11021" y="3097"/>
                </a:cubicBezTo>
                <a:cubicBezTo>
                  <a:pt x="11043" y="3084"/>
                  <a:pt x="11042" y="3076"/>
                  <a:pt x="11021" y="3070"/>
                </a:cubicBezTo>
                <a:cubicBezTo>
                  <a:pt x="11014" y="3067"/>
                  <a:pt x="11004" y="3068"/>
                  <a:pt x="10989" y="3070"/>
                </a:cubicBezTo>
                <a:close/>
                <a:moveTo>
                  <a:pt x="11317" y="3095"/>
                </a:moveTo>
                <a:cubicBezTo>
                  <a:pt x="11310" y="3096"/>
                  <a:pt x="11302" y="3098"/>
                  <a:pt x="11298" y="3102"/>
                </a:cubicBezTo>
                <a:cubicBezTo>
                  <a:pt x="11290" y="3109"/>
                  <a:pt x="11301" y="3114"/>
                  <a:pt x="11321" y="3114"/>
                </a:cubicBezTo>
                <a:cubicBezTo>
                  <a:pt x="11363" y="3114"/>
                  <a:pt x="11369" y="3108"/>
                  <a:pt x="11335" y="3097"/>
                </a:cubicBezTo>
                <a:cubicBezTo>
                  <a:pt x="11329" y="3095"/>
                  <a:pt x="11323" y="3094"/>
                  <a:pt x="11317" y="3095"/>
                </a:cubicBezTo>
                <a:close/>
                <a:moveTo>
                  <a:pt x="12680" y="3167"/>
                </a:moveTo>
                <a:cubicBezTo>
                  <a:pt x="12666" y="3167"/>
                  <a:pt x="12656" y="3175"/>
                  <a:pt x="12656" y="3186"/>
                </a:cubicBezTo>
                <a:cubicBezTo>
                  <a:pt x="12656" y="3197"/>
                  <a:pt x="12666" y="3203"/>
                  <a:pt x="12680" y="3199"/>
                </a:cubicBezTo>
                <a:cubicBezTo>
                  <a:pt x="12693" y="3194"/>
                  <a:pt x="12703" y="3186"/>
                  <a:pt x="12703" y="3179"/>
                </a:cubicBezTo>
                <a:cubicBezTo>
                  <a:pt x="12703" y="3172"/>
                  <a:pt x="12693" y="3167"/>
                  <a:pt x="12680" y="3167"/>
                </a:cubicBezTo>
                <a:close/>
                <a:moveTo>
                  <a:pt x="8965" y="4827"/>
                </a:moveTo>
                <a:cubicBezTo>
                  <a:pt x="8963" y="4830"/>
                  <a:pt x="8965" y="4835"/>
                  <a:pt x="8965" y="4844"/>
                </a:cubicBezTo>
                <a:cubicBezTo>
                  <a:pt x="8965" y="4862"/>
                  <a:pt x="8968" y="4870"/>
                  <a:pt x="8975" y="4861"/>
                </a:cubicBezTo>
                <a:cubicBezTo>
                  <a:pt x="8981" y="4853"/>
                  <a:pt x="8981" y="4838"/>
                  <a:pt x="8975" y="4829"/>
                </a:cubicBezTo>
                <a:cubicBezTo>
                  <a:pt x="8971" y="4825"/>
                  <a:pt x="8967" y="4824"/>
                  <a:pt x="8965" y="4827"/>
                </a:cubicBezTo>
                <a:close/>
                <a:moveTo>
                  <a:pt x="15565" y="5462"/>
                </a:moveTo>
                <a:cubicBezTo>
                  <a:pt x="15558" y="5463"/>
                  <a:pt x="15550" y="5463"/>
                  <a:pt x="15546" y="5467"/>
                </a:cubicBezTo>
                <a:cubicBezTo>
                  <a:pt x="15538" y="5474"/>
                  <a:pt x="15549" y="5482"/>
                  <a:pt x="15570" y="5482"/>
                </a:cubicBezTo>
                <a:cubicBezTo>
                  <a:pt x="15612" y="5482"/>
                  <a:pt x="15617" y="5473"/>
                  <a:pt x="15584" y="5462"/>
                </a:cubicBezTo>
                <a:cubicBezTo>
                  <a:pt x="15578" y="5460"/>
                  <a:pt x="15572" y="5461"/>
                  <a:pt x="15565" y="5462"/>
                </a:cubicBezTo>
                <a:close/>
                <a:moveTo>
                  <a:pt x="15209" y="5728"/>
                </a:moveTo>
                <a:cubicBezTo>
                  <a:pt x="15205" y="5729"/>
                  <a:pt x="15200" y="5731"/>
                  <a:pt x="15200" y="5735"/>
                </a:cubicBezTo>
                <a:cubicBezTo>
                  <a:pt x="15200" y="5742"/>
                  <a:pt x="15210" y="5747"/>
                  <a:pt x="15223" y="5747"/>
                </a:cubicBezTo>
                <a:cubicBezTo>
                  <a:pt x="15236" y="5747"/>
                  <a:pt x="15246" y="5746"/>
                  <a:pt x="15246" y="5742"/>
                </a:cubicBezTo>
                <a:cubicBezTo>
                  <a:pt x="15246" y="5739"/>
                  <a:pt x="15236" y="5732"/>
                  <a:pt x="15223" y="5728"/>
                </a:cubicBezTo>
                <a:cubicBezTo>
                  <a:pt x="15216" y="5725"/>
                  <a:pt x="15213" y="5727"/>
                  <a:pt x="15209" y="5728"/>
                </a:cubicBezTo>
                <a:close/>
                <a:moveTo>
                  <a:pt x="10769" y="8462"/>
                </a:moveTo>
                <a:cubicBezTo>
                  <a:pt x="10767" y="8464"/>
                  <a:pt x="10770" y="8467"/>
                  <a:pt x="10773" y="8472"/>
                </a:cubicBezTo>
                <a:cubicBezTo>
                  <a:pt x="10780" y="8482"/>
                  <a:pt x="10770" y="8498"/>
                  <a:pt x="10750" y="8507"/>
                </a:cubicBezTo>
                <a:cubicBezTo>
                  <a:pt x="10729" y="8516"/>
                  <a:pt x="10712" y="8528"/>
                  <a:pt x="10712" y="8534"/>
                </a:cubicBezTo>
                <a:cubicBezTo>
                  <a:pt x="10712" y="8541"/>
                  <a:pt x="10733" y="8539"/>
                  <a:pt x="10759" y="8532"/>
                </a:cubicBezTo>
                <a:cubicBezTo>
                  <a:pt x="10772" y="8528"/>
                  <a:pt x="10784" y="8523"/>
                  <a:pt x="10792" y="8517"/>
                </a:cubicBezTo>
                <a:cubicBezTo>
                  <a:pt x="10815" y="8498"/>
                  <a:pt x="10813" y="8472"/>
                  <a:pt x="10783" y="8462"/>
                </a:cubicBezTo>
                <a:cubicBezTo>
                  <a:pt x="10776" y="8460"/>
                  <a:pt x="10771" y="8461"/>
                  <a:pt x="10769" y="8462"/>
                </a:cubicBezTo>
                <a:close/>
                <a:moveTo>
                  <a:pt x="19148" y="9170"/>
                </a:moveTo>
                <a:cubicBezTo>
                  <a:pt x="19119" y="9170"/>
                  <a:pt x="19114" y="9174"/>
                  <a:pt x="19134" y="9194"/>
                </a:cubicBezTo>
                <a:cubicBezTo>
                  <a:pt x="19148" y="9208"/>
                  <a:pt x="19165" y="9219"/>
                  <a:pt x="19172" y="9219"/>
                </a:cubicBezTo>
                <a:cubicBezTo>
                  <a:pt x="19178" y="9219"/>
                  <a:pt x="19186" y="9208"/>
                  <a:pt x="19186" y="9194"/>
                </a:cubicBezTo>
                <a:cubicBezTo>
                  <a:pt x="19186" y="9180"/>
                  <a:pt x="19169" y="9170"/>
                  <a:pt x="19148" y="9170"/>
                </a:cubicBezTo>
                <a:close/>
                <a:moveTo>
                  <a:pt x="19261" y="9249"/>
                </a:moveTo>
                <a:cubicBezTo>
                  <a:pt x="19258" y="9250"/>
                  <a:pt x="19261" y="9254"/>
                  <a:pt x="19261" y="9261"/>
                </a:cubicBezTo>
                <a:cubicBezTo>
                  <a:pt x="19260" y="9275"/>
                  <a:pt x="19262" y="9283"/>
                  <a:pt x="19270" y="9279"/>
                </a:cubicBezTo>
                <a:cubicBezTo>
                  <a:pt x="19278" y="9275"/>
                  <a:pt x="19282" y="9263"/>
                  <a:pt x="19275" y="9254"/>
                </a:cubicBezTo>
                <a:cubicBezTo>
                  <a:pt x="19271" y="9249"/>
                  <a:pt x="19263" y="9248"/>
                  <a:pt x="19261" y="9249"/>
                </a:cubicBezTo>
                <a:close/>
                <a:moveTo>
                  <a:pt x="12052" y="9716"/>
                </a:moveTo>
                <a:cubicBezTo>
                  <a:pt x="12041" y="9716"/>
                  <a:pt x="12033" y="9718"/>
                  <a:pt x="12033" y="9720"/>
                </a:cubicBezTo>
                <a:cubicBezTo>
                  <a:pt x="12033" y="9723"/>
                  <a:pt x="12023" y="9734"/>
                  <a:pt x="12014" y="9745"/>
                </a:cubicBezTo>
                <a:cubicBezTo>
                  <a:pt x="12009" y="9752"/>
                  <a:pt x="12011" y="9758"/>
                  <a:pt x="12014" y="9760"/>
                </a:cubicBezTo>
                <a:cubicBezTo>
                  <a:pt x="12018" y="9762"/>
                  <a:pt x="12026" y="9763"/>
                  <a:pt x="12038" y="9760"/>
                </a:cubicBezTo>
                <a:cubicBezTo>
                  <a:pt x="12075" y="9753"/>
                  <a:pt x="12086" y="9716"/>
                  <a:pt x="12052" y="9716"/>
                </a:cubicBezTo>
                <a:close/>
                <a:moveTo>
                  <a:pt x="9270" y="10897"/>
                </a:moveTo>
                <a:cubicBezTo>
                  <a:pt x="9256" y="10897"/>
                  <a:pt x="9252" y="10905"/>
                  <a:pt x="9260" y="10912"/>
                </a:cubicBezTo>
                <a:cubicBezTo>
                  <a:pt x="9268" y="10919"/>
                  <a:pt x="9278" y="10924"/>
                  <a:pt x="9284" y="10924"/>
                </a:cubicBezTo>
                <a:cubicBezTo>
                  <a:pt x="9290" y="10924"/>
                  <a:pt x="9298" y="10919"/>
                  <a:pt x="9298" y="10912"/>
                </a:cubicBezTo>
                <a:cubicBezTo>
                  <a:pt x="9298" y="10905"/>
                  <a:pt x="9284" y="10897"/>
                  <a:pt x="9270" y="10897"/>
                </a:cubicBezTo>
                <a:close/>
                <a:moveTo>
                  <a:pt x="12506" y="11401"/>
                </a:moveTo>
                <a:cubicBezTo>
                  <a:pt x="12500" y="11398"/>
                  <a:pt x="12486" y="11403"/>
                  <a:pt x="12464" y="11410"/>
                </a:cubicBezTo>
                <a:cubicBezTo>
                  <a:pt x="12409" y="11429"/>
                  <a:pt x="12403" y="11441"/>
                  <a:pt x="12445" y="11450"/>
                </a:cubicBezTo>
                <a:cubicBezTo>
                  <a:pt x="12501" y="11462"/>
                  <a:pt x="12511" y="11457"/>
                  <a:pt x="12511" y="11425"/>
                </a:cubicBezTo>
                <a:cubicBezTo>
                  <a:pt x="12511" y="11411"/>
                  <a:pt x="12513" y="11403"/>
                  <a:pt x="12506" y="11401"/>
                </a:cubicBezTo>
                <a:close/>
                <a:moveTo>
                  <a:pt x="7045" y="11423"/>
                </a:moveTo>
                <a:cubicBezTo>
                  <a:pt x="7039" y="11424"/>
                  <a:pt x="7040" y="11429"/>
                  <a:pt x="7040" y="11438"/>
                </a:cubicBezTo>
                <a:cubicBezTo>
                  <a:pt x="7040" y="11449"/>
                  <a:pt x="7058" y="11458"/>
                  <a:pt x="7078" y="11458"/>
                </a:cubicBezTo>
                <a:cubicBezTo>
                  <a:pt x="7097" y="11458"/>
                  <a:pt x="7110" y="11455"/>
                  <a:pt x="7110" y="11453"/>
                </a:cubicBezTo>
                <a:cubicBezTo>
                  <a:pt x="7110" y="11450"/>
                  <a:pt x="7097" y="11442"/>
                  <a:pt x="7078" y="11433"/>
                </a:cubicBezTo>
                <a:cubicBezTo>
                  <a:pt x="7063" y="11426"/>
                  <a:pt x="7050" y="11422"/>
                  <a:pt x="7045" y="11423"/>
                </a:cubicBezTo>
                <a:close/>
                <a:moveTo>
                  <a:pt x="20694" y="12626"/>
                </a:moveTo>
                <a:cubicBezTo>
                  <a:pt x="20680" y="12626"/>
                  <a:pt x="20676" y="12632"/>
                  <a:pt x="20685" y="12639"/>
                </a:cubicBezTo>
                <a:cubicBezTo>
                  <a:pt x="20693" y="12646"/>
                  <a:pt x="20702" y="12654"/>
                  <a:pt x="20708" y="12654"/>
                </a:cubicBezTo>
                <a:cubicBezTo>
                  <a:pt x="20714" y="12654"/>
                  <a:pt x="20722" y="12646"/>
                  <a:pt x="20722" y="12639"/>
                </a:cubicBezTo>
                <a:cubicBezTo>
                  <a:pt x="20722" y="12632"/>
                  <a:pt x="20708" y="12626"/>
                  <a:pt x="20694" y="12626"/>
                </a:cubicBezTo>
                <a:close/>
                <a:moveTo>
                  <a:pt x="20980" y="13445"/>
                </a:moveTo>
                <a:lnTo>
                  <a:pt x="20923" y="13450"/>
                </a:lnTo>
                <a:lnTo>
                  <a:pt x="20984" y="13463"/>
                </a:lnTo>
                <a:cubicBezTo>
                  <a:pt x="21021" y="13471"/>
                  <a:pt x="21049" y="13473"/>
                  <a:pt x="21055" y="13465"/>
                </a:cubicBezTo>
                <a:cubicBezTo>
                  <a:pt x="21068" y="13447"/>
                  <a:pt x="21041" y="13440"/>
                  <a:pt x="20980" y="13445"/>
                </a:cubicBezTo>
                <a:close/>
                <a:moveTo>
                  <a:pt x="21153" y="13565"/>
                </a:moveTo>
                <a:cubicBezTo>
                  <a:pt x="21122" y="13569"/>
                  <a:pt x="21106" y="13582"/>
                  <a:pt x="21106" y="13602"/>
                </a:cubicBezTo>
                <a:cubicBezTo>
                  <a:pt x="21106" y="13629"/>
                  <a:pt x="21110" y="13631"/>
                  <a:pt x="21153" y="13617"/>
                </a:cubicBezTo>
                <a:cubicBezTo>
                  <a:pt x="21179" y="13608"/>
                  <a:pt x="21200" y="13591"/>
                  <a:pt x="21200" y="13579"/>
                </a:cubicBezTo>
                <a:cubicBezTo>
                  <a:pt x="21200" y="13572"/>
                  <a:pt x="21198" y="13567"/>
                  <a:pt x="21190" y="13565"/>
                </a:cubicBezTo>
                <a:cubicBezTo>
                  <a:pt x="21183" y="13562"/>
                  <a:pt x="21170" y="13562"/>
                  <a:pt x="21153" y="13565"/>
                </a:cubicBezTo>
                <a:close/>
                <a:moveTo>
                  <a:pt x="21125" y="13703"/>
                </a:moveTo>
                <a:cubicBezTo>
                  <a:pt x="21096" y="13713"/>
                  <a:pt x="21100" y="13806"/>
                  <a:pt x="21129" y="13815"/>
                </a:cubicBezTo>
                <a:cubicBezTo>
                  <a:pt x="21142" y="13819"/>
                  <a:pt x="21146" y="13833"/>
                  <a:pt x="21139" y="13845"/>
                </a:cubicBezTo>
                <a:cubicBezTo>
                  <a:pt x="21129" y="13863"/>
                  <a:pt x="21131" y="13863"/>
                  <a:pt x="21148" y="13847"/>
                </a:cubicBezTo>
                <a:cubicBezTo>
                  <a:pt x="21175" y="13823"/>
                  <a:pt x="21154" y="13694"/>
                  <a:pt x="21125" y="13703"/>
                </a:cubicBezTo>
                <a:close/>
                <a:moveTo>
                  <a:pt x="21176" y="13981"/>
                </a:moveTo>
                <a:cubicBezTo>
                  <a:pt x="21163" y="13977"/>
                  <a:pt x="21153" y="13983"/>
                  <a:pt x="21153" y="13994"/>
                </a:cubicBezTo>
                <a:cubicBezTo>
                  <a:pt x="21153" y="14005"/>
                  <a:pt x="21163" y="14014"/>
                  <a:pt x="21176" y="14014"/>
                </a:cubicBezTo>
                <a:cubicBezTo>
                  <a:pt x="21190" y="14014"/>
                  <a:pt x="21200" y="14008"/>
                  <a:pt x="21200" y="14001"/>
                </a:cubicBezTo>
                <a:cubicBezTo>
                  <a:pt x="21200" y="13995"/>
                  <a:pt x="21190" y="13986"/>
                  <a:pt x="21176" y="13981"/>
                </a:cubicBezTo>
                <a:close/>
                <a:moveTo>
                  <a:pt x="21144" y="14195"/>
                </a:moveTo>
                <a:cubicBezTo>
                  <a:pt x="21139" y="14194"/>
                  <a:pt x="21136" y="14195"/>
                  <a:pt x="21129" y="14197"/>
                </a:cubicBezTo>
                <a:cubicBezTo>
                  <a:pt x="21116" y="14202"/>
                  <a:pt x="21106" y="14210"/>
                  <a:pt x="21106" y="14217"/>
                </a:cubicBezTo>
                <a:cubicBezTo>
                  <a:pt x="21106" y="14224"/>
                  <a:pt x="21116" y="14226"/>
                  <a:pt x="21129" y="14222"/>
                </a:cubicBezTo>
                <a:cubicBezTo>
                  <a:pt x="21143" y="14218"/>
                  <a:pt x="21153" y="14209"/>
                  <a:pt x="21153" y="14202"/>
                </a:cubicBezTo>
                <a:cubicBezTo>
                  <a:pt x="21153" y="14199"/>
                  <a:pt x="21148" y="14196"/>
                  <a:pt x="21144" y="14195"/>
                </a:cubicBezTo>
                <a:close/>
                <a:moveTo>
                  <a:pt x="21186" y="14262"/>
                </a:moveTo>
                <a:cubicBezTo>
                  <a:pt x="21183" y="14265"/>
                  <a:pt x="21181" y="14270"/>
                  <a:pt x="21181" y="14279"/>
                </a:cubicBezTo>
                <a:cubicBezTo>
                  <a:pt x="21181" y="14297"/>
                  <a:pt x="21184" y="14305"/>
                  <a:pt x="21190" y="14297"/>
                </a:cubicBezTo>
                <a:cubicBezTo>
                  <a:pt x="21197" y="14288"/>
                  <a:pt x="21197" y="14273"/>
                  <a:pt x="21190" y="14264"/>
                </a:cubicBezTo>
                <a:cubicBezTo>
                  <a:pt x="21187" y="14260"/>
                  <a:pt x="21188" y="14259"/>
                  <a:pt x="21186" y="14262"/>
                </a:cubicBezTo>
                <a:close/>
                <a:moveTo>
                  <a:pt x="21176" y="14877"/>
                </a:moveTo>
                <a:cubicBezTo>
                  <a:pt x="21162" y="14877"/>
                  <a:pt x="21154" y="14883"/>
                  <a:pt x="21162" y="14890"/>
                </a:cubicBezTo>
                <a:cubicBezTo>
                  <a:pt x="21170" y="14897"/>
                  <a:pt x="21185" y="14905"/>
                  <a:pt x="21190" y="14905"/>
                </a:cubicBezTo>
                <a:cubicBezTo>
                  <a:pt x="21196" y="14905"/>
                  <a:pt x="21200" y="14897"/>
                  <a:pt x="21200" y="14890"/>
                </a:cubicBezTo>
                <a:cubicBezTo>
                  <a:pt x="21200" y="14883"/>
                  <a:pt x="21190" y="14877"/>
                  <a:pt x="21176" y="14877"/>
                </a:cubicBezTo>
                <a:close/>
                <a:moveTo>
                  <a:pt x="21129" y="14986"/>
                </a:moveTo>
                <a:cubicBezTo>
                  <a:pt x="21116" y="14982"/>
                  <a:pt x="21106" y="14988"/>
                  <a:pt x="21106" y="14999"/>
                </a:cubicBezTo>
                <a:cubicBezTo>
                  <a:pt x="21106" y="15010"/>
                  <a:pt x="21116" y="15019"/>
                  <a:pt x="21129" y="15019"/>
                </a:cubicBezTo>
                <a:cubicBezTo>
                  <a:pt x="21143" y="15019"/>
                  <a:pt x="21153" y="15013"/>
                  <a:pt x="21153" y="15006"/>
                </a:cubicBezTo>
                <a:cubicBezTo>
                  <a:pt x="21153" y="15000"/>
                  <a:pt x="21143" y="14991"/>
                  <a:pt x="21129" y="14986"/>
                </a:cubicBezTo>
                <a:close/>
                <a:moveTo>
                  <a:pt x="21158" y="15061"/>
                </a:moveTo>
                <a:cubicBezTo>
                  <a:pt x="21153" y="15063"/>
                  <a:pt x="21153" y="15069"/>
                  <a:pt x="21153" y="15081"/>
                </a:cubicBezTo>
                <a:cubicBezTo>
                  <a:pt x="21153" y="15105"/>
                  <a:pt x="21159" y="15108"/>
                  <a:pt x="21181" y="15096"/>
                </a:cubicBezTo>
                <a:cubicBezTo>
                  <a:pt x="21203" y="15084"/>
                  <a:pt x="21203" y="15078"/>
                  <a:pt x="21181" y="15066"/>
                </a:cubicBezTo>
                <a:cubicBezTo>
                  <a:pt x="21170" y="15060"/>
                  <a:pt x="21162" y="15059"/>
                  <a:pt x="21158" y="15061"/>
                </a:cubicBezTo>
                <a:close/>
                <a:moveTo>
                  <a:pt x="16778" y="15418"/>
                </a:moveTo>
                <a:cubicBezTo>
                  <a:pt x="16792" y="15418"/>
                  <a:pt x="16812" y="15423"/>
                  <a:pt x="16844" y="15431"/>
                </a:cubicBezTo>
                <a:cubicBezTo>
                  <a:pt x="16883" y="15440"/>
                  <a:pt x="16933" y="15452"/>
                  <a:pt x="16956" y="15456"/>
                </a:cubicBezTo>
                <a:cubicBezTo>
                  <a:pt x="16983" y="15460"/>
                  <a:pt x="16998" y="15475"/>
                  <a:pt x="16998" y="15498"/>
                </a:cubicBezTo>
                <a:cubicBezTo>
                  <a:pt x="16998" y="15517"/>
                  <a:pt x="17009" y="15553"/>
                  <a:pt x="17022" y="15577"/>
                </a:cubicBezTo>
                <a:cubicBezTo>
                  <a:pt x="17038" y="15607"/>
                  <a:pt x="17040" y="15625"/>
                  <a:pt x="17022" y="15637"/>
                </a:cubicBezTo>
                <a:cubicBezTo>
                  <a:pt x="17004" y="15648"/>
                  <a:pt x="17001" y="15658"/>
                  <a:pt x="17017" y="15669"/>
                </a:cubicBezTo>
                <a:cubicBezTo>
                  <a:pt x="17055" y="15694"/>
                  <a:pt x="17080" y="15818"/>
                  <a:pt x="17050" y="15838"/>
                </a:cubicBezTo>
                <a:cubicBezTo>
                  <a:pt x="17030" y="15850"/>
                  <a:pt x="17032" y="15863"/>
                  <a:pt x="17054" y="15882"/>
                </a:cubicBezTo>
                <a:cubicBezTo>
                  <a:pt x="17079" y="15904"/>
                  <a:pt x="17078" y="15914"/>
                  <a:pt x="17054" y="15934"/>
                </a:cubicBezTo>
                <a:cubicBezTo>
                  <a:pt x="17020" y="15963"/>
                  <a:pt x="17015" y="15972"/>
                  <a:pt x="17040" y="15969"/>
                </a:cubicBezTo>
                <a:cubicBezTo>
                  <a:pt x="17067" y="15966"/>
                  <a:pt x="17190" y="15995"/>
                  <a:pt x="17190" y="16004"/>
                </a:cubicBezTo>
                <a:cubicBezTo>
                  <a:pt x="17190" y="16008"/>
                  <a:pt x="17167" y="16030"/>
                  <a:pt x="17134" y="16051"/>
                </a:cubicBezTo>
                <a:cubicBezTo>
                  <a:pt x="17101" y="16072"/>
                  <a:pt x="17073" y="16104"/>
                  <a:pt x="17073" y="16123"/>
                </a:cubicBezTo>
                <a:cubicBezTo>
                  <a:pt x="17073" y="16142"/>
                  <a:pt x="17057" y="16166"/>
                  <a:pt x="17040" y="16175"/>
                </a:cubicBezTo>
                <a:cubicBezTo>
                  <a:pt x="17016" y="16189"/>
                  <a:pt x="17017" y="16191"/>
                  <a:pt x="17050" y="16185"/>
                </a:cubicBezTo>
                <a:cubicBezTo>
                  <a:pt x="17072" y="16181"/>
                  <a:pt x="17107" y="16187"/>
                  <a:pt x="17129" y="16200"/>
                </a:cubicBezTo>
                <a:cubicBezTo>
                  <a:pt x="17167" y="16222"/>
                  <a:pt x="17169" y="16224"/>
                  <a:pt x="17120" y="16242"/>
                </a:cubicBezTo>
                <a:cubicBezTo>
                  <a:pt x="17088" y="16254"/>
                  <a:pt x="17076" y="16267"/>
                  <a:pt x="17087" y="16277"/>
                </a:cubicBezTo>
                <a:cubicBezTo>
                  <a:pt x="17097" y="16286"/>
                  <a:pt x="17107" y="16326"/>
                  <a:pt x="17111" y="16364"/>
                </a:cubicBezTo>
                <a:cubicBezTo>
                  <a:pt x="17117" y="16424"/>
                  <a:pt x="17114" y="16433"/>
                  <a:pt x="17073" y="16438"/>
                </a:cubicBezTo>
                <a:cubicBezTo>
                  <a:pt x="17022" y="16445"/>
                  <a:pt x="17012" y="16460"/>
                  <a:pt x="17050" y="16473"/>
                </a:cubicBezTo>
                <a:cubicBezTo>
                  <a:pt x="17084" y="16484"/>
                  <a:pt x="17076" y="16573"/>
                  <a:pt x="17040" y="16595"/>
                </a:cubicBezTo>
                <a:cubicBezTo>
                  <a:pt x="17015" y="16610"/>
                  <a:pt x="17016" y="16610"/>
                  <a:pt x="17050" y="16597"/>
                </a:cubicBezTo>
                <a:cubicBezTo>
                  <a:pt x="17102" y="16576"/>
                  <a:pt x="17127" y="16595"/>
                  <a:pt x="17106" y="16642"/>
                </a:cubicBezTo>
                <a:cubicBezTo>
                  <a:pt x="17090" y="16677"/>
                  <a:pt x="17089" y="16677"/>
                  <a:pt x="17139" y="16654"/>
                </a:cubicBezTo>
                <a:cubicBezTo>
                  <a:pt x="17192" y="16629"/>
                  <a:pt x="17242" y="16635"/>
                  <a:pt x="17242" y="16667"/>
                </a:cubicBezTo>
                <a:cubicBezTo>
                  <a:pt x="17242" y="16681"/>
                  <a:pt x="17252" y="16682"/>
                  <a:pt x="17289" y="16672"/>
                </a:cubicBezTo>
                <a:cubicBezTo>
                  <a:pt x="17326" y="16661"/>
                  <a:pt x="17337" y="16664"/>
                  <a:pt x="17354" y="16681"/>
                </a:cubicBezTo>
                <a:cubicBezTo>
                  <a:pt x="17379" y="16707"/>
                  <a:pt x="17397" y="17095"/>
                  <a:pt x="17373" y="17116"/>
                </a:cubicBezTo>
                <a:cubicBezTo>
                  <a:pt x="17363" y="17125"/>
                  <a:pt x="17344" y="17125"/>
                  <a:pt x="17321" y="17116"/>
                </a:cubicBezTo>
                <a:cubicBezTo>
                  <a:pt x="17295" y="17104"/>
                  <a:pt x="17292" y="17109"/>
                  <a:pt x="17303" y="17145"/>
                </a:cubicBezTo>
                <a:cubicBezTo>
                  <a:pt x="17318" y="17196"/>
                  <a:pt x="17269" y="17227"/>
                  <a:pt x="17246" y="17180"/>
                </a:cubicBezTo>
                <a:lnTo>
                  <a:pt x="17232" y="17150"/>
                </a:lnTo>
                <a:lnTo>
                  <a:pt x="17190" y="17180"/>
                </a:lnTo>
                <a:cubicBezTo>
                  <a:pt x="17151" y="17208"/>
                  <a:pt x="17151" y="17212"/>
                  <a:pt x="17186" y="17232"/>
                </a:cubicBezTo>
                <a:cubicBezTo>
                  <a:pt x="17212" y="17248"/>
                  <a:pt x="17217" y="17261"/>
                  <a:pt x="17200" y="17272"/>
                </a:cubicBezTo>
                <a:cubicBezTo>
                  <a:pt x="17186" y="17281"/>
                  <a:pt x="17180" y="17300"/>
                  <a:pt x="17190" y="17314"/>
                </a:cubicBezTo>
                <a:cubicBezTo>
                  <a:pt x="17218" y="17353"/>
                  <a:pt x="17175" y="17387"/>
                  <a:pt x="17120" y="17371"/>
                </a:cubicBezTo>
                <a:cubicBezTo>
                  <a:pt x="17061" y="17355"/>
                  <a:pt x="17035" y="17375"/>
                  <a:pt x="17026" y="17441"/>
                </a:cubicBezTo>
                <a:cubicBezTo>
                  <a:pt x="17018" y="17505"/>
                  <a:pt x="17006" y="17513"/>
                  <a:pt x="16942" y="17510"/>
                </a:cubicBezTo>
                <a:cubicBezTo>
                  <a:pt x="16842" y="17506"/>
                  <a:pt x="16834" y="17510"/>
                  <a:pt x="16834" y="17552"/>
                </a:cubicBezTo>
                <a:cubicBezTo>
                  <a:pt x="16834" y="17576"/>
                  <a:pt x="16815" y="17606"/>
                  <a:pt x="16797" y="17619"/>
                </a:cubicBezTo>
                <a:cubicBezTo>
                  <a:pt x="16765" y="17642"/>
                  <a:pt x="16767" y="17642"/>
                  <a:pt x="16736" y="17612"/>
                </a:cubicBezTo>
                <a:cubicBezTo>
                  <a:pt x="16703" y="17581"/>
                  <a:pt x="16701" y="17580"/>
                  <a:pt x="16689" y="17629"/>
                </a:cubicBezTo>
                <a:cubicBezTo>
                  <a:pt x="16677" y="17677"/>
                  <a:pt x="16644" y="17698"/>
                  <a:pt x="16609" y="17679"/>
                </a:cubicBezTo>
                <a:cubicBezTo>
                  <a:pt x="16600" y="17674"/>
                  <a:pt x="16591" y="17661"/>
                  <a:pt x="16591" y="17649"/>
                </a:cubicBezTo>
                <a:cubicBezTo>
                  <a:pt x="16591" y="17637"/>
                  <a:pt x="16576" y="17622"/>
                  <a:pt x="16558" y="17615"/>
                </a:cubicBezTo>
                <a:cubicBezTo>
                  <a:pt x="16539" y="17606"/>
                  <a:pt x="16532" y="17584"/>
                  <a:pt x="16539" y="17565"/>
                </a:cubicBezTo>
                <a:cubicBezTo>
                  <a:pt x="16550" y="17534"/>
                  <a:pt x="16545" y="17534"/>
                  <a:pt x="16497" y="17548"/>
                </a:cubicBezTo>
                <a:cubicBezTo>
                  <a:pt x="16438" y="17564"/>
                  <a:pt x="16390" y="17555"/>
                  <a:pt x="16408" y="17530"/>
                </a:cubicBezTo>
                <a:cubicBezTo>
                  <a:pt x="16424" y="17508"/>
                  <a:pt x="16381" y="17498"/>
                  <a:pt x="16300" y="17510"/>
                </a:cubicBezTo>
                <a:cubicBezTo>
                  <a:pt x="16222" y="17522"/>
                  <a:pt x="16187" y="17506"/>
                  <a:pt x="16193" y="17456"/>
                </a:cubicBezTo>
                <a:cubicBezTo>
                  <a:pt x="16195" y="17436"/>
                  <a:pt x="16190" y="17417"/>
                  <a:pt x="16179" y="17414"/>
                </a:cubicBezTo>
                <a:cubicBezTo>
                  <a:pt x="16168" y="17410"/>
                  <a:pt x="16172" y="17399"/>
                  <a:pt x="16188" y="17389"/>
                </a:cubicBezTo>
                <a:cubicBezTo>
                  <a:pt x="16210" y="17374"/>
                  <a:pt x="16207" y="17364"/>
                  <a:pt x="16174" y="17344"/>
                </a:cubicBezTo>
                <a:cubicBezTo>
                  <a:pt x="16135" y="17321"/>
                  <a:pt x="16133" y="17319"/>
                  <a:pt x="16169" y="17312"/>
                </a:cubicBezTo>
                <a:cubicBezTo>
                  <a:pt x="16213" y="17303"/>
                  <a:pt x="16223" y="17238"/>
                  <a:pt x="16183" y="17225"/>
                </a:cubicBezTo>
                <a:cubicBezTo>
                  <a:pt x="16170" y="17221"/>
                  <a:pt x="16160" y="17200"/>
                  <a:pt x="16160" y="17180"/>
                </a:cubicBezTo>
                <a:cubicBezTo>
                  <a:pt x="16160" y="17160"/>
                  <a:pt x="16170" y="17140"/>
                  <a:pt x="16183" y="17136"/>
                </a:cubicBezTo>
                <a:cubicBezTo>
                  <a:pt x="16196" y="17131"/>
                  <a:pt x="16207" y="17123"/>
                  <a:pt x="16207" y="17116"/>
                </a:cubicBezTo>
                <a:cubicBezTo>
                  <a:pt x="16207" y="17109"/>
                  <a:pt x="16196" y="17104"/>
                  <a:pt x="16183" y="17108"/>
                </a:cubicBezTo>
                <a:cubicBezTo>
                  <a:pt x="16140" y="17122"/>
                  <a:pt x="16131" y="17090"/>
                  <a:pt x="16169" y="17059"/>
                </a:cubicBezTo>
                <a:cubicBezTo>
                  <a:pt x="16191" y="17041"/>
                  <a:pt x="16205" y="17021"/>
                  <a:pt x="16197" y="17014"/>
                </a:cubicBezTo>
                <a:cubicBezTo>
                  <a:pt x="16189" y="17007"/>
                  <a:pt x="16200" y="16998"/>
                  <a:pt x="16221" y="16994"/>
                </a:cubicBezTo>
                <a:cubicBezTo>
                  <a:pt x="16241" y="16990"/>
                  <a:pt x="16247" y="16981"/>
                  <a:pt x="16239" y="16974"/>
                </a:cubicBezTo>
                <a:cubicBezTo>
                  <a:pt x="16232" y="16968"/>
                  <a:pt x="16248" y="16958"/>
                  <a:pt x="16277" y="16954"/>
                </a:cubicBezTo>
                <a:cubicBezTo>
                  <a:pt x="16312" y="16950"/>
                  <a:pt x="16327" y="16938"/>
                  <a:pt x="16324" y="16920"/>
                </a:cubicBezTo>
                <a:cubicBezTo>
                  <a:pt x="16318" y="16887"/>
                  <a:pt x="16389" y="16802"/>
                  <a:pt x="16427" y="16796"/>
                </a:cubicBezTo>
                <a:cubicBezTo>
                  <a:pt x="16447" y="16792"/>
                  <a:pt x="16446" y="16784"/>
                  <a:pt x="16422" y="16763"/>
                </a:cubicBezTo>
                <a:cubicBezTo>
                  <a:pt x="16397" y="16742"/>
                  <a:pt x="16395" y="16733"/>
                  <a:pt x="16417" y="16721"/>
                </a:cubicBezTo>
                <a:cubicBezTo>
                  <a:pt x="16440" y="16709"/>
                  <a:pt x="16461" y="16711"/>
                  <a:pt x="16506" y="16734"/>
                </a:cubicBezTo>
                <a:lnTo>
                  <a:pt x="16563" y="16761"/>
                </a:lnTo>
                <a:lnTo>
                  <a:pt x="16581" y="16734"/>
                </a:lnTo>
                <a:cubicBezTo>
                  <a:pt x="16591" y="16718"/>
                  <a:pt x="16587" y="16699"/>
                  <a:pt x="16572" y="16691"/>
                </a:cubicBezTo>
                <a:cubicBezTo>
                  <a:pt x="16536" y="16673"/>
                  <a:pt x="16535" y="16604"/>
                  <a:pt x="16572" y="16585"/>
                </a:cubicBezTo>
                <a:cubicBezTo>
                  <a:pt x="16594" y="16573"/>
                  <a:pt x="16598" y="16563"/>
                  <a:pt x="16577" y="16545"/>
                </a:cubicBezTo>
                <a:cubicBezTo>
                  <a:pt x="16557" y="16529"/>
                  <a:pt x="16555" y="16517"/>
                  <a:pt x="16572" y="16508"/>
                </a:cubicBezTo>
                <a:cubicBezTo>
                  <a:pt x="16587" y="16500"/>
                  <a:pt x="16589" y="16488"/>
                  <a:pt x="16577" y="16478"/>
                </a:cubicBezTo>
                <a:cubicBezTo>
                  <a:pt x="16565" y="16469"/>
                  <a:pt x="16555" y="16446"/>
                  <a:pt x="16553" y="16428"/>
                </a:cubicBezTo>
                <a:cubicBezTo>
                  <a:pt x="16552" y="16411"/>
                  <a:pt x="16540" y="16387"/>
                  <a:pt x="16530" y="16374"/>
                </a:cubicBezTo>
                <a:cubicBezTo>
                  <a:pt x="16519" y="16360"/>
                  <a:pt x="16527" y="16310"/>
                  <a:pt x="16544" y="16260"/>
                </a:cubicBezTo>
                <a:cubicBezTo>
                  <a:pt x="16595" y="16110"/>
                  <a:pt x="16598" y="16049"/>
                  <a:pt x="16567" y="16029"/>
                </a:cubicBezTo>
                <a:cubicBezTo>
                  <a:pt x="16548" y="16017"/>
                  <a:pt x="16548" y="16004"/>
                  <a:pt x="16563" y="15989"/>
                </a:cubicBezTo>
                <a:cubicBezTo>
                  <a:pt x="16575" y="15976"/>
                  <a:pt x="16583" y="15880"/>
                  <a:pt x="16581" y="15778"/>
                </a:cubicBezTo>
                <a:cubicBezTo>
                  <a:pt x="16579" y="15637"/>
                  <a:pt x="16570" y="15589"/>
                  <a:pt x="16544" y="15572"/>
                </a:cubicBezTo>
                <a:cubicBezTo>
                  <a:pt x="16513" y="15553"/>
                  <a:pt x="16514" y="15547"/>
                  <a:pt x="16553" y="15532"/>
                </a:cubicBezTo>
                <a:cubicBezTo>
                  <a:pt x="16585" y="15520"/>
                  <a:pt x="16594" y="15504"/>
                  <a:pt x="16586" y="15475"/>
                </a:cubicBezTo>
                <a:cubicBezTo>
                  <a:pt x="16573" y="15429"/>
                  <a:pt x="16595" y="15419"/>
                  <a:pt x="16661" y="15441"/>
                </a:cubicBezTo>
                <a:cubicBezTo>
                  <a:pt x="16702" y="15454"/>
                  <a:pt x="16715" y="15451"/>
                  <a:pt x="16741" y="15433"/>
                </a:cubicBezTo>
                <a:cubicBezTo>
                  <a:pt x="16754" y="15424"/>
                  <a:pt x="16764" y="15419"/>
                  <a:pt x="16778" y="15418"/>
                </a:cubicBezTo>
                <a:close/>
                <a:moveTo>
                  <a:pt x="13406" y="15421"/>
                </a:moveTo>
                <a:cubicBezTo>
                  <a:pt x="13391" y="15422"/>
                  <a:pt x="13381" y="15426"/>
                  <a:pt x="13373" y="15431"/>
                </a:cubicBezTo>
                <a:cubicBezTo>
                  <a:pt x="13370" y="15433"/>
                  <a:pt x="13365" y="15434"/>
                  <a:pt x="13363" y="15436"/>
                </a:cubicBezTo>
                <a:cubicBezTo>
                  <a:pt x="13363" y="15437"/>
                  <a:pt x="13364" y="15439"/>
                  <a:pt x="13363" y="15441"/>
                </a:cubicBezTo>
                <a:cubicBezTo>
                  <a:pt x="13362" y="15445"/>
                  <a:pt x="13363" y="15449"/>
                  <a:pt x="13368" y="15453"/>
                </a:cubicBezTo>
                <a:cubicBezTo>
                  <a:pt x="13382" y="15465"/>
                  <a:pt x="13406" y="15466"/>
                  <a:pt x="13457" y="15456"/>
                </a:cubicBezTo>
                <a:cubicBezTo>
                  <a:pt x="13471" y="15453"/>
                  <a:pt x="13479" y="15449"/>
                  <a:pt x="13485" y="15446"/>
                </a:cubicBezTo>
                <a:cubicBezTo>
                  <a:pt x="13491" y="15442"/>
                  <a:pt x="13496" y="15441"/>
                  <a:pt x="13495" y="15438"/>
                </a:cubicBezTo>
                <a:cubicBezTo>
                  <a:pt x="13492" y="15432"/>
                  <a:pt x="13474" y="15425"/>
                  <a:pt x="13443" y="15421"/>
                </a:cubicBezTo>
                <a:cubicBezTo>
                  <a:pt x="13430" y="15419"/>
                  <a:pt x="13417" y="15420"/>
                  <a:pt x="13406" y="15421"/>
                </a:cubicBezTo>
                <a:close/>
                <a:moveTo>
                  <a:pt x="13588" y="15997"/>
                </a:moveTo>
                <a:cubicBezTo>
                  <a:pt x="13583" y="15997"/>
                  <a:pt x="13578" y="15999"/>
                  <a:pt x="13574" y="16001"/>
                </a:cubicBezTo>
                <a:cubicBezTo>
                  <a:pt x="13571" y="16004"/>
                  <a:pt x="13570" y="16006"/>
                  <a:pt x="13570" y="16009"/>
                </a:cubicBezTo>
                <a:cubicBezTo>
                  <a:pt x="13570" y="16015"/>
                  <a:pt x="13563" y="16029"/>
                  <a:pt x="13556" y="16039"/>
                </a:cubicBezTo>
                <a:cubicBezTo>
                  <a:pt x="13551" y="16044"/>
                  <a:pt x="13554" y="16049"/>
                  <a:pt x="13560" y="16054"/>
                </a:cubicBezTo>
                <a:cubicBezTo>
                  <a:pt x="13566" y="16058"/>
                  <a:pt x="13573" y="16061"/>
                  <a:pt x="13588" y="16064"/>
                </a:cubicBezTo>
                <a:cubicBezTo>
                  <a:pt x="13623" y="16068"/>
                  <a:pt x="13639" y="16083"/>
                  <a:pt x="13640" y="16108"/>
                </a:cubicBezTo>
                <a:cubicBezTo>
                  <a:pt x="13640" y="16118"/>
                  <a:pt x="13647" y="16124"/>
                  <a:pt x="13649" y="16128"/>
                </a:cubicBezTo>
                <a:cubicBezTo>
                  <a:pt x="13652" y="16131"/>
                  <a:pt x="13655" y="16130"/>
                  <a:pt x="13659" y="16126"/>
                </a:cubicBezTo>
                <a:cubicBezTo>
                  <a:pt x="13667" y="16115"/>
                  <a:pt x="13655" y="16083"/>
                  <a:pt x="13640" y="16054"/>
                </a:cubicBezTo>
                <a:cubicBezTo>
                  <a:pt x="13632" y="16039"/>
                  <a:pt x="13621" y="16024"/>
                  <a:pt x="13612" y="16014"/>
                </a:cubicBezTo>
                <a:cubicBezTo>
                  <a:pt x="13603" y="16003"/>
                  <a:pt x="13595" y="15997"/>
                  <a:pt x="13588" y="15997"/>
                </a:cubicBezTo>
                <a:close/>
                <a:moveTo>
                  <a:pt x="13687" y="16200"/>
                </a:moveTo>
                <a:cubicBezTo>
                  <a:pt x="13653" y="16200"/>
                  <a:pt x="13645" y="16250"/>
                  <a:pt x="13673" y="16282"/>
                </a:cubicBezTo>
                <a:cubicBezTo>
                  <a:pt x="13695" y="16307"/>
                  <a:pt x="13704" y="16310"/>
                  <a:pt x="13715" y="16294"/>
                </a:cubicBezTo>
                <a:cubicBezTo>
                  <a:pt x="13732" y="16268"/>
                  <a:pt x="13711" y="16200"/>
                  <a:pt x="13687" y="16200"/>
                </a:cubicBezTo>
                <a:close/>
                <a:moveTo>
                  <a:pt x="20577" y="16252"/>
                </a:moveTo>
                <a:cubicBezTo>
                  <a:pt x="20564" y="16252"/>
                  <a:pt x="20553" y="16258"/>
                  <a:pt x="20553" y="16265"/>
                </a:cubicBezTo>
                <a:cubicBezTo>
                  <a:pt x="20553" y="16272"/>
                  <a:pt x="20564" y="16277"/>
                  <a:pt x="20577" y="16277"/>
                </a:cubicBezTo>
                <a:cubicBezTo>
                  <a:pt x="20590" y="16277"/>
                  <a:pt x="20600" y="16272"/>
                  <a:pt x="20600" y="16265"/>
                </a:cubicBezTo>
                <a:cubicBezTo>
                  <a:pt x="20600" y="16258"/>
                  <a:pt x="20590" y="16252"/>
                  <a:pt x="20577" y="16252"/>
                </a:cubicBezTo>
                <a:close/>
                <a:moveTo>
                  <a:pt x="16502" y="16806"/>
                </a:moveTo>
                <a:cubicBezTo>
                  <a:pt x="16500" y="16806"/>
                  <a:pt x="16497" y="16808"/>
                  <a:pt x="16497" y="16810"/>
                </a:cubicBezTo>
                <a:cubicBezTo>
                  <a:pt x="16497" y="16820"/>
                  <a:pt x="16477" y="16837"/>
                  <a:pt x="16455" y="16850"/>
                </a:cubicBezTo>
                <a:cubicBezTo>
                  <a:pt x="16417" y="16872"/>
                  <a:pt x="16419" y="16875"/>
                  <a:pt x="16474" y="16875"/>
                </a:cubicBezTo>
                <a:cubicBezTo>
                  <a:pt x="16573" y="16875"/>
                  <a:pt x="16595" y="16858"/>
                  <a:pt x="16544" y="16823"/>
                </a:cubicBezTo>
                <a:cubicBezTo>
                  <a:pt x="16523" y="16808"/>
                  <a:pt x="16508" y="16803"/>
                  <a:pt x="16502" y="16806"/>
                </a:cubicBezTo>
                <a:close/>
                <a:moveTo>
                  <a:pt x="17054" y="17096"/>
                </a:moveTo>
                <a:cubicBezTo>
                  <a:pt x="16997" y="17094"/>
                  <a:pt x="16980" y="17122"/>
                  <a:pt x="17031" y="17133"/>
                </a:cubicBezTo>
                <a:cubicBezTo>
                  <a:pt x="17076" y="17143"/>
                  <a:pt x="17106" y="17135"/>
                  <a:pt x="17106" y="17116"/>
                </a:cubicBezTo>
                <a:cubicBezTo>
                  <a:pt x="17106" y="17106"/>
                  <a:pt x="17084" y="17097"/>
                  <a:pt x="17054" y="17096"/>
                </a:cubicBezTo>
                <a:close/>
                <a:moveTo>
                  <a:pt x="17083" y="17155"/>
                </a:moveTo>
                <a:cubicBezTo>
                  <a:pt x="17075" y="17158"/>
                  <a:pt x="17073" y="17172"/>
                  <a:pt x="17073" y="17195"/>
                </a:cubicBezTo>
                <a:cubicBezTo>
                  <a:pt x="17073" y="17229"/>
                  <a:pt x="17076" y="17231"/>
                  <a:pt x="17106" y="17217"/>
                </a:cubicBezTo>
                <a:cubicBezTo>
                  <a:pt x="17132" y="17206"/>
                  <a:pt x="17138" y="17196"/>
                  <a:pt x="17120" y="17178"/>
                </a:cubicBezTo>
                <a:cubicBezTo>
                  <a:pt x="17103" y="17161"/>
                  <a:pt x="17090" y="17153"/>
                  <a:pt x="17083" y="17155"/>
                </a:cubicBezTo>
                <a:close/>
                <a:moveTo>
                  <a:pt x="18853" y="18977"/>
                </a:moveTo>
                <a:cubicBezTo>
                  <a:pt x="18837" y="18974"/>
                  <a:pt x="18825" y="18980"/>
                  <a:pt x="18825" y="19002"/>
                </a:cubicBezTo>
                <a:cubicBezTo>
                  <a:pt x="18825" y="19019"/>
                  <a:pt x="18831" y="19045"/>
                  <a:pt x="18839" y="19056"/>
                </a:cubicBezTo>
                <a:cubicBezTo>
                  <a:pt x="18862" y="19088"/>
                  <a:pt x="18900" y="19058"/>
                  <a:pt x="18891" y="19017"/>
                </a:cubicBezTo>
                <a:cubicBezTo>
                  <a:pt x="18885" y="18994"/>
                  <a:pt x="18869" y="18980"/>
                  <a:pt x="18853" y="18977"/>
                </a:cubicBezTo>
                <a:close/>
                <a:moveTo>
                  <a:pt x="14000" y="19329"/>
                </a:moveTo>
                <a:cubicBezTo>
                  <a:pt x="13987" y="19329"/>
                  <a:pt x="13977" y="19335"/>
                  <a:pt x="13977" y="19342"/>
                </a:cubicBezTo>
                <a:cubicBezTo>
                  <a:pt x="13977" y="19349"/>
                  <a:pt x="13981" y="19354"/>
                  <a:pt x="13986" y="19354"/>
                </a:cubicBezTo>
                <a:cubicBezTo>
                  <a:pt x="13992" y="19354"/>
                  <a:pt x="14002" y="19349"/>
                  <a:pt x="14010" y="19342"/>
                </a:cubicBezTo>
                <a:cubicBezTo>
                  <a:pt x="14018" y="19335"/>
                  <a:pt x="14014" y="19329"/>
                  <a:pt x="14000" y="19329"/>
                </a:cubicBezTo>
                <a:close/>
                <a:moveTo>
                  <a:pt x="14736" y="20486"/>
                </a:moveTo>
                <a:cubicBezTo>
                  <a:pt x="14714" y="20486"/>
                  <a:pt x="14694" y="20495"/>
                  <a:pt x="14694" y="20506"/>
                </a:cubicBezTo>
                <a:cubicBezTo>
                  <a:pt x="14694" y="20516"/>
                  <a:pt x="14698" y="20523"/>
                  <a:pt x="14703" y="20523"/>
                </a:cubicBezTo>
                <a:cubicBezTo>
                  <a:pt x="14708" y="20523"/>
                  <a:pt x="14729" y="20516"/>
                  <a:pt x="14745" y="20506"/>
                </a:cubicBezTo>
                <a:cubicBezTo>
                  <a:pt x="14770" y="20490"/>
                  <a:pt x="14768" y="20486"/>
                  <a:pt x="14736" y="20486"/>
                </a:cubicBezTo>
                <a:close/>
                <a:moveTo>
                  <a:pt x="14750" y="20555"/>
                </a:moveTo>
                <a:cubicBezTo>
                  <a:pt x="14741" y="20556"/>
                  <a:pt x="14736" y="20561"/>
                  <a:pt x="14731" y="20568"/>
                </a:cubicBezTo>
                <a:cubicBezTo>
                  <a:pt x="14730" y="20569"/>
                  <a:pt x="14727" y="20571"/>
                  <a:pt x="14727" y="20573"/>
                </a:cubicBezTo>
                <a:cubicBezTo>
                  <a:pt x="14724" y="20580"/>
                  <a:pt x="14724" y="20588"/>
                  <a:pt x="14731" y="20597"/>
                </a:cubicBezTo>
                <a:cubicBezTo>
                  <a:pt x="14738" y="20607"/>
                  <a:pt x="14744" y="20613"/>
                  <a:pt x="14750" y="20612"/>
                </a:cubicBezTo>
                <a:cubicBezTo>
                  <a:pt x="14755" y="20612"/>
                  <a:pt x="14762" y="20606"/>
                  <a:pt x="14773" y="20595"/>
                </a:cubicBezTo>
                <a:cubicBezTo>
                  <a:pt x="14790" y="20579"/>
                  <a:pt x="14789" y="20569"/>
                  <a:pt x="14773" y="20560"/>
                </a:cubicBezTo>
                <a:cubicBezTo>
                  <a:pt x="14765" y="20556"/>
                  <a:pt x="14757" y="20555"/>
                  <a:pt x="14750" y="2055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7" name="Sprinting Woman.jpg" descr="Sprinting Woman.jpg"/>
          <p:cNvPicPr>
            <a:picLocks noChangeAspect="1"/>
          </p:cNvPicPr>
          <p:nvPr/>
        </p:nvPicPr>
        <p:blipFill>
          <a:blip r:embed="rId4"/>
          <a:srcRect l="4282" t="7024" r="7547" b="2"/>
          <a:stretch>
            <a:fillRect/>
          </a:stretch>
        </p:blipFill>
        <p:spPr>
          <a:xfrm>
            <a:off x="378240" y="7366344"/>
            <a:ext cx="3236119" cy="2413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7701" y="2"/>
                </a:moveTo>
                <a:cubicBezTo>
                  <a:pt x="7688" y="5"/>
                  <a:pt x="7676" y="18"/>
                  <a:pt x="7669" y="34"/>
                </a:cubicBezTo>
                <a:cubicBezTo>
                  <a:pt x="7661" y="50"/>
                  <a:pt x="7617" y="62"/>
                  <a:pt x="7568" y="62"/>
                </a:cubicBezTo>
                <a:cubicBezTo>
                  <a:pt x="7468" y="62"/>
                  <a:pt x="7424" y="130"/>
                  <a:pt x="7436" y="268"/>
                </a:cubicBezTo>
                <a:cubicBezTo>
                  <a:pt x="7443" y="348"/>
                  <a:pt x="7440" y="351"/>
                  <a:pt x="7309" y="360"/>
                </a:cubicBezTo>
                <a:cubicBezTo>
                  <a:pt x="7235" y="365"/>
                  <a:pt x="7163" y="382"/>
                  <a:pt x="7147" y="399"/>
                </a:cubicBezTo>
                <a:cubicBezTo>
                  <a:pt x="7100" y="452"/>
                  <a:pt x="7112" y="545"/>
                  <a:pt x="7184" y="655"/>
                </a:cubicBezTo>
                <a:cubicBezTo>
                  <a:pt x="7296" y="825"/>
                  <a:pt x="7262" y="976"/>
                  <a:pt x="7139" y="854"/>
                </a:cubicBezTo>
                <a:cubicBezTo>
                  <a:pt x="7104" y="819"/>
                  <a:pt x="7060" y="786"/>
                  <a:pt x="7044" y="786"/>
                </a:cubicBezTo>
                <a:cubicBezTo>
                  <a:pt x="7027" y="786"/>
                  <a:pt x="7003" y="776"/>
                  <a:pt x="6991" y="762"/>
                </a:cubicBezTo>
                <a:cubicBezTo>
                  <a:pt x="6932" y="689"/>
                  <a:pt x="6702" y="545"/>
                  <a:pt x="6644" y="545"/>
                </a:cubicBezTo>
                <a:cubicBezTo>
                  <a:pt x="6565" y="545"/>
                  <a:pt x="6533" y="649"/>
                  <a:pt x="6577" y="762"/>
                </a:cubicBezTo>
                <a:cubicBezTo>
                  <a:pt x="6615" y="855"/>
                  <a:pt x="6640" y="882"/>
                  <a:pt x="6879" y="1049"/>
                </a:cubicBezTo>
                <a:cubicBezTo>
                  <a:pt x="6991" y="1127"/>
                  <a:pt x="7098" y="1208"/>
                  <a:pt x="7118" y="1230"/>
                </a:cubicBezTo>
                <a:cubicBezTo>
                  <a:pt x="7137" y="1253"/>
                  <a:pt x="7166" y="1273"/>
                  <a:pt x="7181" y="1273"/>
                </a:cubicBezTo>
                <a:cubicBezTo>
                  <a:pt x="7197" y="1273"/>
                  <a:pt x="7258" y="1319"/>
                  <a:pt x="7317" y="1376"/>
                </a:cubicBezTo>
                <a:cubicBezTo>
                  <a:pt x="7578" y="1633"/>
                  <a:pt x="7594" y="1669"/>
                  <a:pt x="7483" y="1731"/>
                </a:cubicBezTo>
                <a:cubicBezTo>
                  <a:pt x="7270" y="1850"/>
                  <a:pt x="7180" y="1923"/>
                  <a:pt x="7150" y="2001"/>
                </a:cubicBezTo>
                <a:cubicBezTo>
                  <a:pt x="7108" y="2110"/>
                  <a:pt x="7108" y="2162"/>
                  <a:pt x="7152" y="2210"/>
                </a:cubicBezTo>
                <a:cubicBezTo>
                  <a:pt x="7182" y="2243"/>
                  <a:pt x="7220" y="2237"/>
                  <a:pt x="7383" y="2182"/>
                </a:cubicBezTo>
                <a:cubicBezTo>
                  <a:pt x="7491" y="2146"/>
                  <a:pt x="7596" y="2118"/>
                  <a:pt x="7616" y="2118"/>
                </a:cubicBezTo>
                <a:cubicBezTo>
                  <a:pt x="7649" y="2118"/>
                  <a:pt x="7758" y="2051"/>
                  <a:pt x="8053" y="1852"/>
                </a:cubicBezTo>
                <a:cubicBezTo>
                  <a:pt x="8115" y="1810"/>
                  <a:pt x="8224" y="1721"/>
                  <a:pt x="8297" y="1653"/>
                </a:cubicBezTo>
                <a:cubicBezTo>
                  <a:pt x="8419" y="1539"/>
                  <a:pt x="8488" y="1483"/>
                  <a:pt x="8588" y="1419"/>
                </a:cubicBezTo>
                <a:cubicBezTo>
                  <a:pt x="8652" y="1377"/>
                  <a:pt x="9520" y="1391"/>
                  <a:pt x="9756" y="1436"/>
                </a:cubicBezTo>
                <a:cubicBezTo>
                  <a:pt x="9874" y="1459"/>
                  <a:pt x="10000" y="1486"/>
                  <a:pt x="10037" y="1497"/>
                </a:cubicBezTo>
                <a:cubicBezTo>
                  <a:pt x="10104" y="1517"/>
                  <a:pt x="10402" y="1607"/>
                  <a:pt x="10585" y="1664"/>
                </a:cubicBezTo>
                <a:cubicBezTo>
                  <a:pt x="10638" y="1680"/>
                  <a:pt x="10718" y="1696"/>
                  <a:pt x="10760" y="1696"/>
                </a:cubicBezTo>
                <a:cubicBezTo>
                  <a:pt x="10803" y="1696"/>
                  <a:pt x="10843" y="1707"/>
                  <a:pt x="10850" y="1724"/>
                </a:cubicBezTo>
                <a:cubicBezTo>
                  <a:pt x="10858" y="1741"/>
                  <a:pt x="10899" y="1756"/>
                  <a:pt x="10943" y="1756"/>
                </a:cubicBezTo>
                <a:cubicBezTo>
                  <a:pt x="11066" y="1756"/>
                  <a:pt x="11148" y="1854"/>
                  <a:pt x="11237" y="2115"/>
                </a:cubicBezTo>
                <a:cubicBezTo>
                  <a:pt x="11335" y="2400"/>
                  <a:pt x="11344" y="2427"/>
                  <a:pt x="11404" y="2633"/>
                </a:cubicBezTo>
                <a:cubicBezTo>
                  <a:pt x="11431" y="2724"/>
                  <a:pt x="11483" y="2881"/>
                  <a:pt x="11521" y="2981"/>
                </a:cubicBezTo>
                <a:cubicBezTo>
                  <a:pt x="11639" y="3293"/>
                  <a:pt x="11800" y="3699"/>
                  <a:pt x="11873" y="3872"/>
                </a:cubicBezTo>
                <a:cubicBezTo>
                  <a:pt x="12032" y="4248"/>
                  <a:pt x="12036" y="4287"/>
                  <a:pt x="11928" y="4362"/>
                </a:cubicBezTo>
                <a:cubicBezTo>
                  <a:pt x="11525" y="4642"/>
                  <a:pt x="11420" y="4720"/>
                  <a:pt x="11330" y="4803"/>
                </a:cubicBezTo>
                <a:cubicBezTo>
                  <a:pt x="11272" y="4856"/>
                  <a:pt x="11219" y="4902"/>
                  <a:pt x="11211" y="4902"/>
                </a:cubicBezTo>
                <a:cubicBezTo>
                  <a:pt x="11203" y="4902"/>
                  <a:pt x="11154" y="4938"/>
                  <a:pt x="11102" y="4984"/>
                </a:cubicBezTo>
                <a:cubicBezTo>
                  <a:pt x="11050" y="5029"/>
                  <a:pt x="10986" y="5081"/>
                  <a:pt x="10962" y="5101"/>
                </a:cubicBezTo>
                <a:cubicBezTo>
                  <a:pt x="10667" y="5337"/>
                  <a:pt x="10554" y="5468"/>
                  <a:pt x="10493" y="5630"/>
                </a:cubicBezTo>
                <a:cubicBezTo>
                  <a:pt x="10479" y="5667"/>
                  <a:pt x="10448" y="5708"/>
                  <a:pt x="10426" y="5722"/>
                </a:cubicBezTo>
                <a:cubicBezTo>
                  <a:pt x="10405" y="5736"/>
                  <a:pt x="10371" y="5759"/>
                  <a:pt x="10350" y="5775"/>
                </a:cubicBezTo>
                <a:cubicBezTo>
                  <a:pt x="10300" y="5812"/>
                  <a:pt x="10121" y="5938"/>
                  <a:pt x="9857" y="6123"/>
                </a:cubicBezTo>
                <a:cubicBezTo>
                  <a:pt x="9745" y="6202"/>
                  <a:pt x="9638" y="6284"/>
                  <a:pt x="9619" y="6308"/>
                </a:cubicBezTo>
                <a:cubicBezTo>
                  <a:pt x="9599" y="6332"/>
                  <a:pt x="9574" y="6354"/>
                  <a:pt x="9563" y="6354"/>
                </a:cubicBezTo>
                <a:cubicBezTo>
                  <a:pt x="9551" y="6355"/>
                  <a:pt x="9517" y="6379"/>
                  <a:pt x="9486" y="6411"/>
                </a:cubicBezTo>
                <a:cubicBezTo>
                  <a:pt x="9455" y="6444"/>
                  <a:pt x="9407" y="6471"/>
                  <a:pt x="9380" y="6471"/>
                </a:cubicBezTo>
                <a:cubicBezTo>
                  <a:pt x="9353" y="6472"/>
                  <a:pt x="9324" y="6484"/>
                  <a:pt x="9317" y="6500"/>
                </a:cubicBezTo>
                <a:cubicBezTo>
                  <a:pt x="9309" y="6515"/>
                  <a:pt x="9245" y="6573"/>
                  <a:pt x="9174" y="6628"/>
                </a:cubicBezTo>
                <a:cubicBezTo>
                  <a:pt x="8845" y="6879"/>
                  <a:pt x="8389" y="7429"/>
                  <a:pt x="8201" y="7799"/>
                </a:cubicBezTo>
                <a:cubicBezTo>
                  <a:pt x="7947" y="8301"/>
                  <a:pt x="7883" y="8552"/>
                  <a:pt x="7883" y="9060"/>
                </a:cubicBezTo>
                <a:cubicBezTo>
                  <a:pt x="7883" y="9264"/>
                  <a:pt x="7895" y="9502"/>
                  <a:pt x="7910" y="9586"/>
                </a:cubicBezTo>
                <a:cubicBezTo>
                  <a:pt x="7948" y="9807"/>
                  <a:pt x="7906" y="10026"/>
                  <a:pt x="7767" y="10324"/>
                </a:cubicBezTo>
                <a:cubicBezTo>
                  <a:pt x="7705" y="10457"/>
                  <a:pt x="7634" y="10609"/>
                  <a:pt x="7611" y="10665"/>
                </a:cubicBezTo>
                <a:cubicBezTo>
                  <a:pt x="7587" y="10721"/>
                  <a:pt x="7545" y="10819"/>
                  <a:pt x="7518" y="10882"/>
                </a:cubicBezTo>
                <a:cubicBezTo>
                  <a:pt x="7491" y="10944"/>
                  <a:pt x="7442" y="11061"/>
                  <a:pt x="7409" y="11144"/>
                </a:cubicBezTo>
                <a:cubicBezTo>
                  <a:pt x="7376" y="11228"/>
                  <a:pt x="7338" y="11325"/>
                  <a:pt x="7325" y="11357"/>
                </a:cubicBezTo>
                <a:cubicBezTo>
                  <a:pt x="7281" y="11461"/>
                  <a:pt x="7208" y="11684"/>
                  <a:pt x="7208" y="11712"/>
                </a:cubicBezTo>
                <a:cubicBezTo>
                  <a:pt x="7208" y="11757"/>
                  <a:pt x="6962" y="12424"/>
                  <a:pt x="6938" y="12444"/>
                </a:cubicBezTo>
                <a:cubicBezTo>
                  <a:pt x="6926" y="12454"/>
                  <a:pt x="6895" y="12520"/>
                  <a:pt x="6872" y="12590"/>
                </a:cubicBezTo>
                <a:cubicBezTo>
                  <a:pt x="6848" y="12660"/>
                  <a:pt x="6781" y="12779"/>
                  <a:pt x="6721" y="12856"/>
                </a:cubicBezTo>
                <a:lnTo>
                  <a:pt x="6609" y="12998"/>
                </a:lnTo>
                <a:lnTo>
                  <a:pt x="6204" y="13062"/>
                </a:lnTo>
                <a:cubicBezTo>
                  <a:pt x="5981" y="13097"/>
                  <a:pt x="5722" y="13141"/>
                  <a:pt x="5629" y="13158"/>
                </a:cubicBezTo>
                <a:cubicBezTo>
                  <a:pt x="5423" y="13196"/>
                  <a:pt x="4752" y="13305"/>
                  <a:pt x="4612" y="13325"/>
                </a:cubicBezTo>
                <a:cubicBezTo>
                  <a:pt x="4556" y="13332"/>
                  <a:pt x="4298" y="13371"/>
                  <a:pt x="4037" y="13413"/>
                </a:cubicBezTo>
                <a:cubicBezTo>
                  <a:pt x="3777" y="13455"/>
                  <a:pt x="3147" y="13559"/>
                  <a:pt x="2638" y="13641"/>
                </a:cubicBezTo>
                <a:cubicBezTo>
                  <a:pt x="1771" y="13780"/>
                  <a:pt x="1174" y="13877"/>
                  <a:pt x="779" y="13942"/>
                </a:cubicBezTo>
                <a:cubicBezTo>
                  <a:pt x="686" y="13958"/>
                  <a:pt x="557" y="13976"/>
                  <a:pt x="495" y="13985"/>
                </a:cubicBezTo>
                <a:cubicBezTo>
                  <a:pt x="455" y="13991"/>
                  <a:pt x="205" y="14034"/>
                  <a:pt x="0" y="14067"/>
                </a:cubicBezTo>
                <a:cubicBezTo>
                  <a:pt x="322" y="16739"/>
                  <a:pt x="977" y="19316"/>
                  <a:pt x="1976" y="21591"/>
                </a:cubicBezTo>
                <a:lnTo>
                  <a:pt x="11200" y="21591"/>
                </a:lnTo>
                <a:lnTo>
                  <a:pt x="19407" y="21591"/>
                </a:lnTo>
                <a:cubicBezTo>
                  <a:pt x="20766" y="18494"/>
                  <a:pt x="21494" y="14841"/>
                  <a:pt x="21600" y="11144"/>
                </a:cubicBezTo>
                <a:cubicBezTo>
                  <a:pt x="21597" y="11144"/>
                  <a:pt x="21589" y="11144"/>
                  <a:pt x="21587" y="11144"/>
                </a:cubicBezTo>
                <a:cubicBezTo>
                  <a:pt x="21363" y="11135"/>
                  <a:pt x="21141" y="11120"/>
                  <a:pt x="21091" y="11112"/>
                </a:cubicBezTo>
                <a:cubicBezTo>
                  <a:pt x="21042" y="11104"/>
                  <a:pt x="20884" y="11095"/>
                  <a:pt x="20742" y="11088"/>
                </a:cubicBezTo>
                <a:cubicBezTo>
                  <a:pt x="20599" y="11080"/>
                  <a:pt x="20296" y="11063"/>
                  <a:pt x="20066" y="11052"/>
                </a:cubicBezTo>
                <a:cubicBezTo>
                  <a:pt x="19837" y="11041"/>
                  <a:pt x="19642" y="11026"/>
                  <a:pt x="19634" y="11020"/>
                </a:cubicBezTo>
                <a:cubicBezTo>
                  <a:pt x="19627" y="11014"/>
                  <a:pt x="19485" y="11008"/>
                  <a:pt x="19319" y="11006"/>
                </a:cubicBezTo>
                <a:cubicBezTo>
                  <a:pt x="19049" y="11002"/>
                  <a:pt x="18510" y="11066"/>
                  <a:pt x="18034" y="11159"/>
                </a:cubicBezTo>
                <a:cubicBezTo>
                  <a:pt x="17954" y="11174"/>
                  <a:pt x="17666" y="11222"/>
                  <a:pt x="17393" y="11265"/>
                </a:cubicBezTo>
                <a:cubicBezTo>
                  <a:pt x="16315" y="11435"/>
                  <a:pt x="15964" y="11492"/>
                  <a:pt x="15801" y="11524"/>
                </a:cubicBezTo>
                <a:cubicBezTo>
                  <a:pt x="15708" y="11543"/>
                  <a:pt x="15587" y="11561"/>
                  <a:pt x="15531" y="11567"/>
                </a:cubicBezTo>
                <a:cubicBezTo>
                  <a:pt x="15475" y="11573"/>
                  <a:pt x="15257" y="11604"/>
                  <a:pt x="15046" y="11638"/>
                </a:cubicBezTo>
                <a:cubicBezTo>
                  <a:pt x="13828" y="11835"/>
                  <a:pt x="13528" y="11886"/>
                  <a:pt x="13248" y="11933"/>
                </a:cubicBezTo>
                <a:lnTo>
                  <a:pt x="12938" y="11986"/>
                </a:lnTo>
                <a:lnTo>
                  <a:pt x="12683" y="11673"/>
                </a:lnTo>
                <a:cubicBezTo>
                  <a:pt x="12373" y="11291"/>
                  <a:pt x="12261" y="11156"/>
                  <a:pt x="12101" y="10974"/>
                </a:cubicBezTo>
                <a:cubicBezTo>
                  <a:pt x="12033" y="10897"/>
                  <a:pt x="11911" y="10759"/>
                  <a:pt x="11830" y="10665"/>
                </a:cubicBezTo>
                <a:cubicBezTo>
                  <a:pt x="11750" y="10571"/>
                  <a:pt x="11574" y="10373"/>
                  <a:pt x="11438" y="10228"/>
                </a:cubicBezTo>
                <a:cubicBezTo>
                  <a:pt x="11303" y="10083"/>
                  <a:pt x="11168" y="9936"/>
                  <a:pt x="11136" y="9902"/>
                </a:cubicBezTo>
                <a:lnTo>
                  <a:pt x="11078" y="9838"/>
                </a:lnTo>
                <a:lnTo>
                  <a:pt x="11171" y="9586"/>
                </a:lnTo>
                <a:cubicBezTo>
                  <a:pt x="11342" y="9112"/>
                  <a:pt x="11359" y="9063"/>
                  <a:pt x="11359" y="9010"/>
                </a:cubicBezTo>
                <a:cubicBezTo>
                  <a:pt x="11359" y="8926"/>
                  <a:pt x="11581" y="8684"/>
                  <a:pt x="11754" y="8581"/>
                </a:cubicBezTo>
                <a:cubicBezTo>
                  <a:pt x="11841" y="8528"/>
                  <a:pt x="11889" y="8504"/>
                  <a:pt x="11966" y="8495"/>
                </a:cubicBezTo>
                <a:cubicBezTo>
                  <a:pt x="11976" y="8486"/>
                  <a:pt x="11989" y="8486"/>
                  <a:pt x="12005" y="8495"/>
                </a:cubicBezTo>
                <a:cubicBezTo>
                  <a:pt x="12075" y="8493"/>
                  <a:pt x="12162" y="8498"/>
                  <a:pt x="12318" y="8513"/>
                </a:cubicBezTo>
                <a:cubicBezTo>
                  <a:pt x="12600" y="8541"/>
                  <a:pt x="12887" y="8492"/>
                  <a:pt x="13107" y="8378"/>
                </a:cubicBezTo>
                <a:cubicBezTo>
                  <a:pt x="13132" y="8365"/>
                  <a:pt x="13197" y="8338"/>
                  <a:pt x="13253" y="8318"/>
                </a:cubicBezTo>
                <a:cubicBezTo>
                  <a:pt x="13309" y="8298"/>
                  <a:pt x="13372" y="8269"/>
                  <a:pt x="13393" y="8254"/>
                </a:cubicBezTo>
                <a:cubicBezTo>
                  <a:pt x="13415" y="8239"/>
                  <a:pt x="13476" y="8226"/>
                  <a:pt x="13528" y="8226"/>
                </a:cubicBezTo>
                <a:cubicBezTo>
                  <a:pt x="13648" y="8224"/>
                  <a:pt x="13848" y="8160"/>
                  <a:pt x="13966" y="8087"/>
                </a:cubicBezTo>
                <a:cubicBezTo>
                  <a:pt x="14080" y="8016"/>
                  <a:pt x="14188" y="7906"/>
                  <a:pt x="14432" y="7611"/>
                </a:cubicBezTo>
                <a:cubicBezTo>
                  <a:pt x="14589" y="7421"/>
                  <a:pt x="14632" y="7384"/>
                  <a:pt x="14644" y="7423"/>
                </a:cubicBezTo>
                <a:cubicBezTo>
                  <a:pt x="14652" y="7450"/>
                  <a:pt x="14651" y="7480"/>
                  <a:pt x="14644" y="7491"/>
                </a:cubicBezTo>
                <a:cubicBezTo>
                  <a:pt x="14613" y="7532"/>
                  <a:pt x="14745" y="7792"/>
                  <a:pt x="14826" y="7849"/>
                </a:cubicBezTo>
                <a:cubicBezTo>
                  <a:pt x="14872" y="7881"/>
                  <a:pt x="14956" y="7952"/>
                  <a:pt x="15012" y="8005"/>
                </a:cubicBezTo>
                <a:cubicBezTo>
                  <a:pt x="15068" y="8059"/>
                  <a:pt x="15184" y="8123"/>
                  <a:pt x="15266" y="8151"/>
                </a:cubicBezTo>
                <a:cubicBezTo>
                  <a:pt x="15386" y="8191"/>
                  <a:pt x="15435" y="8229"/>
                  <a:pt x="15518" y="8336"/>
                </a:cubicBezTo>
                <a:cubicBezTo>
                  <a:pt x="15639" y="8492"/>
                  <a:pt x="15713" y="8504"/>
                  <a:pt x="15828" y="8392"/>
                </a:cubicBezTo>
                <a:cubicBezTo>
                  <a:pt x="15998" y="8228"/>
                  <a:pt x="16017" y="8223"/>
                  <a:pt x="16170" y="8261"/>
                </a:cubicBezTo>
                <a:cubicBezTo>
                  <a:pt x="16247" y="8280"/>
                  <a:pt x="16340" y="8307"/>
                  <a:pt x="16376" y="8321"/>
                </a:cubicBezTo>
                <a:cubicBezTo>
                  <a:pt x="16469" y="8359"/>
                  <a:pt x="16687" y="8298"/>
                  <a:pt x="16850" y="8190"/>
                </a:cubicBezTo>
                <a:cubicBezTo>
                  <a:pt x="16976" y="8107"/>
                  <a:pt x="17249" y="7793"/>
                  <a:pt x="17301" y="7672"/>
                </a:cubicBezTo>
                <a:cubicBezTo>
                  <a:pt x="17322" y="7622"/>
                  <a:pt x="17333" y="7625"/>
                  <a:pt x="17438" y="7704"/>
                </a:cubicBezTo>
                <a:cubicBezTo>
                  <a:pt x="17613" y="7834"/>
                  <a:pt x="17936" y="8124"/>
                  <a:pt x="18029" y="8236"/>
                </a:cubicBezTo>
                <a:cubicBezTo>
                  <a:pt x="18186" y="8424"/>
                  <a:pt x="18383" y="8580"/>
                  <a:pt x="18564" y="8659"/>
                </a:cubicBezTo>
                <a:cubicBezTo>
                  <a:pt x="18874" y="8794"/>
                  <a:pt x="19143" y="8822"/>
                  <a:pt x="19272" y="8733"/>
                </a:cubicBezTo>
                <a:cubicBezTo>
                  <a:pt x="19339" y="8687"/>
                  <a:pt x="19414" y="8524"/>
                  <a:pt x="19438" y="8368"/>
                </a:cubicBezTo>
                <a:cubicBezTo>
                  <a:pt x="19521" y="7842"/>
                  <a:pt x="19586" y="6701"/>
                  <a:pt x="19552" y="6368"/>
                </a:cubicBezTo>
                <a:cubicBezTo>
                  <a:pt x="19532" y="6167"/>
                  <a:pt x="19533" y="6150"/>
                  <a:pt x="19595" y="6010"/>
                </a:cubicBezTo>
                <a:cubicBezTo>
                  <a:pt x="19630" y="5929"/>
                  <a:pt x="19658" y="5852"/>
                  <a:pt x="19658" y="5836"/>
                </a:cubicBezTo>
                <a:cubicBezTo>
                  <a:pt x="19658" y="5820"/>
                  <a:pt x="19669" y="5783"/>
                  <a:pt x="19679" y="5754"/>
                </a:cubicBezTo>
                <a:cubicBezTo>
                  <a:pt x="19755" y="5555"/>
                  <a:pt x="19824" y="4598"/>
                  <a:pt x="19775" y="4437"/>
                </a:cubicBezTo>
                <a:cubicBezTo>
                  <a:pt x="19740" y="4322"/>
                  <a:pt x="19739" y="4316"/>
                  <a:pt x="19717" y="4004"/>
                </a:cubicBezTo>
                <a:cubicBezTo>
                  <a:pt x="19699" y="3749"/>
                  <a:pt x="19684" y="3717"/>
                  <a:pt x="19584" y="3709"/>
                </a:cubicBezTo>
                <a:cubicBezTo>
                  <a:pt x="19555" y="3707"/>
                  <a:pt x="19531" y="3661"/>
                  <a:pt x="19505" y="3556"/>
                </a:cubicBezTo>
                <a:cubicBezTo>
                  <a:pt x="19477" y="3446"/>
                  <a:pt x="19455" y="3401"/>
                  <a:pt x="19417" y="3389"/>
                </a:cubicBezTo>
                <a:cubicBezTo>
                  <a:pt x="19389" y="3380"/>
                  <a:pt x="19350" y="3339"/>
                  <a:pt x="19335" y="3297"/>
                </a:cubicBezTo>
                <a:cubicBezTo>
                  <a:pt x="19296" y="3192"/>
                  <a:pt x="19225" y="3186"/>
                  <a:pt x="19168" y="3283"/>
                </a:cubicBezTo>
                <a:cubicBezTo>
                  <a:pt x="19097" y="3404"/>
                  <a:pt x="19071" y="3798"/>
                  <a:pt x="19105" y="4266"/>
                </a:cubicBezTo>
                <a:cubicBezTo>
                  <a:pt x="19116" y="4422"/>
                  <a:pt x="19110" y="4494"/>
                  <a:pt x="19075" y="4614"/>
                </a:cubicBezTo>
                <a:cubicBezTo>
                  <a:pt x="19051" y="4697"/>
                  <a:pt x="19022" y="4763"/>
                  <a:pt x="19012" y="4763"/>
                </a:cubicBezTo>
                <a:cubicBezTo>
                  <a:pt x="19001" y="4763"/>
                  <a:pt x="18988" y="4616"/>
                  <a:pt x="18980" y="4437"/>
                </a:cubicBezTo>
                <a:cubicBezTo>
                  <a:pt x="18965" y="4079"/>
                  <a:pt x="18941" y="4014"/>
                  <a:pt x="18821" y="3979"/>
                </a:cubicBezTo>
                <a:cubicBezTo>
                  <a:pt x="18662" y="3932"/>
                  <a:pt x="18644" y="4078"/>
                  <a:pt x="18723" y="4778"/>
                </a:cubicBezTo>
                <a:cubicBezTo>
                  <a:pt x="18726" y="4803"/>
                  <a:pt x="18735" y="4848"/>
                  <a:pt x="18744" y="4877"/>
                </a:cubicBezTo>
                <a:cubicBezTo>
                  <a:pt x="18754" y="4906"/>
                  <a:pt x="18757" y="4993"/>
                  <a:pt x="18750" y="5072"/>
                </a:cubicBezTo>
                <a:cubicBezTo>
                  <a:pt x="18711" y="5497"/>
                  <a:pt x="18709" y="5550"/>
                  <a:pt x="18736" y="5683"/>
                </a:cubicBezTo>
                <a:cubicBezTo>
                  <a:pt x="18752" y="5761"/>
                  <a:pt x="18796" y="5910"/>
                  <a:pt x="18832" y="6017"/>
                </a:cubicBezTo>
                <a:cubicBezTo>
                  <a:pt x="18914" y="6261"/>
                  <a:pt x="18917" y="6425"/>
                  <a:pt x="18845" y="6581"/>
                </a:cubicBezTo>
                <a:cubicBezTo>
                  <a:pt x="18783" y="6717"/>
                  <a:pt x="18671" y="6872"/>
                  <a:pt x="18601" y="6922"/>
                </a:cubicBezTo>
                <a:cubicBezTo>
                  <a:pt x="18547" y="6961"/>
                  <a:pt x="18473" y="6909"/>
                  <a:pt x="18228" y="6653"/>
                </a:cubicBezTo>
                <a:cubicBezTo>
                  <a:pt x="18082" y="6501"/>
                  <a:pt x="17799" y="6290"/>
                  <a:pt x="17740" y="6290"/>
                </a:cubicBezTo>
                <a:cubicBezTo>
                  <a:pt x="17674" y="6290"/>
                  <a:pt x="17632" y="6218"/>
                  <a:pt x="17619" y="6081"/>
                </a:cubicBezTo>
                <a:cubicBezTo>
                  <a:pt x="17573" y="5627"/>
                  <a:pt x="17452" y="5270"/>
                  <a:pt x="17240" y="4969"/>
                </a:cubicBezTo>
                <a:cubicBezTo>
                  <a:pt x="17119" y="4798"/>
                  <a:pt x="16995" y="4692"/>
                  <a:pt x="16845" y="4632"/>
                </a:cubicBezTo>
                <a:cubicBezTo>
                  <a:pt x="16793" y="4611"/>
                  <a:pt x="16745" y="4585"/>
                  <a:pt x="16739" y="4572"/>
                </a:cubicBezTo>
                <a:cubicBezTo>
                  <a:pt x="16733" y="4558"/>
                  <a:pt x="16756" y="4495"/>
                  <a:pt x="16789" y="4430"/>
                </a:cubicBezTo>
                <a:cubicBezTo>
                  <a:pt x="16859" y="4292"/>
                  <a:pt x="16863" y="4272"/>
                  <a:pt x="16864" y="4067"/>
                </a:cubicBezTo>
                <a:cubicBezTo>
                  <a:pt x="16865" y="3645"/>
                  <a:pt x="16535" y="3330"/>
                  <a:pt x="16093" y="3329"/>
                </a:cubicBezTo>
                <a:cubicBezTo>
                  <a:pt x="15887" y="3329"/>
                  <a:pt x="15713" y="3390"/>
                  <a:pt x="15576" y="3514"/>
                </a:cubicBezTo>
                <a:cubicBezTo>
                  <a:pt x="15482" y="3599"/>
                  <a:pt x="15351" y="3823"/>
                  <a:pt x="15351" y="3897"/>
                </a:cubicBezTo>
                <a:cubicBezTo>
                  <a:pt x="15351" y="3954"/>
                  <a:pt x="15308" y="3965"/>
                  <a:pt x="15221" y="3933"/>
                </a:cubicBezTo>
                <a:cubicBezTo>
                  <a:pt x="14900" y="3811"/>
                  <a:pt x="14278" y="3755"/>
                  <a:pt x="13807" y="3805"/>
                </a:cubicBezTo>
                <a:cubicBezTo>
                  <a:pt x="13605" y="3826"/>
                  <a:pt x="13536" y="3825"/>
                  <a:pt x="13446" y="3787"/>
                </a:cubicBezTo>
                <a:cubicBezTo>
                  <a:pt x="13321" y="3734"/>
                  <a:pt x="13173" y="3551"/>
                  <a:pt x="13155" y="3425"/>
                </a:cubicBezTo>
                <a:cubicBezTo>
                  <a:pt x="13142" y="3335"/>
                  <a:pt x="13130" y="3266"/>
                  <a:pt x="13118" y="3190"/>
                </a:cubicBezTo>
                <a:cubicBezTo>
                  <a:pt x="13114" y="3188"/>
                  <a:pt x="13110" y="3185"/>
                  <a:pt x="13107" y="3180"/>
                </a:cubicBezTo>
                <a:cubicBezTo>
                  <a:pt x="13102" y="3167"/>
                  <a:pt x="13104" y="3152"/>
                  <a:pt x="13110" y="3141"/>
                </a:cubicBezTo>
                <a:cubicBezTo>
                  <a:pt x="13084" y="2988"/>
                  <a:pt x="13061" y="2864"/>
                  <a:pt x="13049" y="2835"/>
                </a:cubicBezTo>
                <a:cubicBezTo>
                  <a:pt x="13037" y="2806"/>
                  <a:pt x="13028" y="2760"/>
                  <a:pt x="13028" y="2729"/>
                </a:cubicBezTo>
                <a:cubicBezTo>
                  <a:pt x="13028" y="2609"/>
                  <a:pt x="12818" y="1990"/>
                  <a:pt x="12707" y="1781"/>
                </a:cubicBezTo>
                <a:cubicBezTo>
                  <a:pt x="12684" y="1737"/>
                  <a:pt x="12665" y="1688"/>
                  <a:pt x="12665" y="1674"/>
                </a:cubicBezTo>
                <a:cubicBezTo>
                  <a:pt x="12664" y="1626"/>
                  <a:pt x="12396" y="1196"/>
                  <a:pt x="12154" y="854"/>
                </a:cubicBezTo>
                <a:cubicBezTo>
                  <a:pt x="11873" y="458"/>
                  <a:pt x="11687" y="259"/>
                  <a:pt x="11555" y="211"/>
                </a:cubicBezTo>
                <a:cubicBezTo>
                  <a:pt x="11503" y="193"/>
                  <a:pt x="11274" y="172"/>
                  <a:pt x="11044" y="165"/>
                </a:cubicBezTo>
                <a:cubicBezTo>
                  <a:pt x="10814" y="158"/>
                  <a:pt x="10613" y="147"/>
                  <a:pt x="10599" y="140"/>
                </a:cubicBezTo>
                <a:cubicBezTo>
                  <a:pt x="10584" y="133"/>
                  <a:pt x="10475" y="139"/>
                  <a:pt x="10355" y="154"/>
                </a:cubicBezTo>
                <a:cubicBezTo>
                  <a:pt x="10235" y="170"/>
                  <a:pt x="10058" y="184"/>
                  <a:pt x="9963" y="186"/>
                </a:cubicBezTo>
                <a:cubicBezTo>
                  <a:pt x="9868" y="188"/>
                  <a:pt x="9759" y="201"/>
                  <a:pt x="9722" y="215"/>
                </a:cubicBezTo>
                <a:cubicBezTo>
                  <a:pt x="9685" y="229"/>
                  <a:pt x="9579" y="257"/>
                  <a:pt x="9486" y="275"/>
                </a:cubicBezTo>
                <a:cubicBezTo>
                  <a:pt x="9293" y="313"/>
                  <a:pt x="9112" y="360"/>
                  <a:pt x="9046" y="392"/>
                </a:cubicBezTo>
                <a:cubicBezTo>
                  <a:pt x="8749" y="540"/>
                  <a:pt x="8574" y="555"/>
                  <a:pt x="8450" y="442"/>
                </a:cubicBezTo>
                <a:cubicBezTo>
                  <a:pt x="8355" y="355"/>
                  <a:pt x="8109" y="243"/>
                  <a:pt x="8013" y="243"/>
                </a:cubicBezTo>
                <a:cubicBezTo>
                  <a:pt x="7964" y="243"/>
                  <a:pt x="7924" y="212"/>
                  <a:pt x="7862" y="122"/>
                </a:cubicBezTo>
                <a:cubicBezTo>
                  <a:pt x="7802" y="35"/>
                  <a:pt x="7740" y="-9"/>
                  <a:pt x="7701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8" name="Skill and Ability"/>
          <p:cNvSpPr txBox="1"/>
          <p:nvPr/>
        </p:nvSpPr>
        <p:spPr>
          <a:xfrm>
            <a:off x="4929642" y="959485"/>
            <a:ext cx="400750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Skill and </a:t>
            </a:r>
            <a:r>
              <a:rPr lang="en-AU" dirty="0"/>
              <a:t>a</a:t>
            </a:r>
            <a:r>
              <a:rPr dirty="0" err="1"/>
              <a:t>bility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kills can be classified on these 3 continuums:…"/>
          <p:cNvSpPr txBox="1">
            <a:spLocks noGrp="1"/>
          </p:cNvSpPr>
          <p:nvPr>
            <p:ph type="body" idx="1"/>
          </p:nvPr>
        </p:nvSpPr>
        <p:spPr>
          <a:xfrm>
            <a:off x="952500" y="2334441"/>
            <a:ext cx="11099800" cy="7662915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3333FF"/>
                </a:solidFill>
              </a:rPr>
              <a:t>Skills</a:t>
            </a:r>
            <a:r>
              <a:rPr dirty="0"/>
              <a:t> can be classified on these </a:t>
            </a:r>
            <a:r>
              <a:rPr b="1" dirty="0">
                <a:solidFill>
                  <a:srgbClr val="3333FF"/>
                </a:solidFill>
              </a:rPr>
              <a:t>3 continuums</a:t>
            </a:r>
            <a:r>
              <a:rPr dirty="0"/>
              <a:t>:</a:t>
            </a:r>
          </a:p>
          <a:p>
            <a:pPr lvl="1">
              <a:lnSpc>
                <a:spcPct val="130000"/>
              </a:lnSpc>
            </a:pPr>
            <a:r>
              <a:rPr b="1" dirty="0">
                <a:solidFill>
                  <a:srgbClr val="3333FF"/>
                </a:solidFill>
              </a:rPr>
              <a:t>Open and Closed Skills</a:t>
            </a:r>
            <a:br>
              <a:rPr b="1" dirty="0">
                <a:solidFill>
                  <a:srgbClr val="3333FF"/>
                </a:solidFill>
              </a:rPr>
            </a:br>
            <a:endParaRPr b="1" dirty="0">
              <a:solidFill>
                <a:srgbClr val="194486"/>
              </a:solidFill>
            </a:endParaRPr>
          </a:p>
          <a:p>
            <a:pPr lvl="1">
              <a:lnSpc>
                <a:spcPct val="130000"/>
              </a:lnSpc>
            </a:pPr>
            <a:r>
              <a:rPr b="1" dirty="0">
                <a:solidFill>
                  <a:srgbClr val="3333FF"/>
                </a:solidFill>
              </a:rPr>
              <a:t>Low Organisational and </a:t>
            </a:r>
            <a:br>
              <a:rPr b="1" dirty="0">
                <a:solidFill>
                  <a:srgbClr val="3333FF"/>
                </a:solidFill>
              </a:rPr>
            </a:br>
            <a:r>
              <a:rPr b="1" dirty="0">
                <a:solidFill>
                  <a:srgbClr val="3333FF"/>
                </a:solidFill>
              </a:rPr>
              <a:t>High Organisational</a:t>
            </a:r>
            <a:br>
              <a:rPr b="1" dirty="0">
                <a:solidFill>
                  <a:srgbClr val="3333FF"/>
                </a:solidFill>
              </a:rPr>
            </a:br>
            <a:endParaRPr b="1" dirty="0">
              <a:solidFill>
                <a:srgbClr val="194486"/>
              </a:solidFill>
            </a:endParaRPr>
          </a:p>
          <a:p>
            <a:pPr lvl="1">
              <a:lnSpc>
                <a:spcPct val="130000"/>
              </a:lnSpc>
            </a:pPr>
            <a:r>
              <a:rPr b="1" dirty="0">
                <a:solidFill>
                  <a:srgbClr val="3333FF"/>
                </a:solidFill>
              </a:rPr>
              <a:t>Basic and Complex Skills</a:t>
            </a:r>
            <a:br>
              <a:rPr b="1" dirty="0">
                <a:solidFill>
                  <a:srgbClr val="3333FF"/>
                </a:solidFill>
              </a:rPr>
            </a:br>
            <a:endParaRPr b="1" dirty="0">
              <a:solidFill>
                <a:srgbClr val="3333FF"/>
              </a:solidFill>
            </a:endParaRPr>
          </a:p>
        </p:txBody>
      </p:sp>
      <p:grpSp>
        <p:nvGrpSpPr>
          <p:cNvPr id="176" name="Group"/>
          <p:cNvGrpSpPr/>
          <p:nvPr/>
        </p:nvGrpSpPr>
        <p:grpSpPr>
          <a:xfrm>
            <a:off x="7513250" y="2283635"/>
            <a:ext cx="5193223" cy="1605653"/>
            <a:chOff x="0" y="0"/>
            <a:chExt cx="5193222" cy="1605652"/>
          </a:xfrm>
        </p:grpSpPr>
        <p:sp>
          <p:nvSpPr>
            <p:cNvPr id="171" name="Line"/>
            <p:cNvSpPr/>
            <p:nvPr/>
          </p:nvSpPr>
          <p:spPr>
            <a:xfrm flipV="1">
              <a:off x="891997" y="1021325"/>
              <a:ext cx="3242892" cy="1050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2" name="open"/>
            <p:cNvSpPr txBox="1"/>
            <p:nvPr/>
          </p:nvSpPr>
          <p:spPr>
            <a:xfrm>
              <a:off x="0" y="836086"/>
              <a:ext cx="680326" cy="3809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open</a:t>
              </a:r>
            </a:p>
          </p:txBody>
        </p:sp>
        <p:sp>
          <p:nvSpPr>
            <p:cNvPr id="173" name="closed"/>
            <p:cNvSpPr txBox="1"/>
            <p:nvPr/>
          </p:nvSpPr>
          <p:spPr>
            <a:xfrm>
              <a:off x="4337587" y="836086"/>
              <a:ext cx="855636" cy="3809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closed</a:t>
              </a:r>
            </a:p>
          </p:txBody>
        </p:sp>
        <p:pic>
          <p:nvPicPr>
            <p:cNvPr id="174" name="Tennis Serve - Andy Murray edit 1.png" descr="Tennis Serve - Andy Murray edit 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24165" y="0"/>
              <a:ext cx="1052888" cy="15793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" name="Rugby tackle or run edit 1.png" descr="Rugby tackle or run edit 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1997" y="426419"/>
              <a:ext cx="1179234" cy="1179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7" name="Skill Continuums"/>
          <p:cNvSpPr txBox="1"/>
          <p:nvPr/>
        </p:nvSpPr>
        <p:spPr>
          <a:xfrm>
            <a:off x="4749304" y="920575"/>
            <a:ext cx="436818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Skill </a:t>
            </a:r>
            <a:r>
              <a:rPr lang="en-AU" dirty="0"/>
              <a:t>c</a:t>
            </a:r>
            <a:r>
              <a:rPr dirty="0" err="1"/>
              <a:t>ontinuums</a:t>
            </a:r>
            <a:endParaRPr dirty="0"/>
          </a:p>
        </p:txBody>
      </p:sp>
      <p:grpSp>
        <p:nvGrpSpPr>
          <p:cNvPr id="2" name="Group 1"/>
          <p:cNvGrpSpPr/>
          <p:nvPr/>
        </p:nvGrpSpPr>
        <p:grpSpPr>
          <a:xfrm>
            <a:off x="7420786" y="4454044"/>
            <a:ext cx="5347443" cy="1289119"/>
            <a:chOff x="7420786" y="4454044"/>
            <a:chExt cx="5347443" cy="1289119"/>
          </a:xfrm>
        </p:grpSpPr>
        <p:sp>
          <p:nvSpPr>
            <p:cNvPr id="177" name="Line"/>
            <p:cNvSpPr/>
            <p:nvPr/>
          </p:nvSpPr>
          <p:spPr>
            <a:xfrm flipV="1">
              <a:off x="8276350" y="5164847"/>
              <a:ext cx="3432540" cy="1022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78" name="Low"/>
            <p:cNvSpPr txBox="1"/>
            <p:nvPr/>
          </p:nvSpPr>
          <p:spPr>
            <a:xfrm>
              <a:off x="7420786" y="4984567"/>
              <a:ext cx="788302" cy="3826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Low</a:t>
              </a:r>
            </a:p>
          </p:txBody>
        </p:sp>
        <p:sp>
          <p:nvSpPr>
            <p:cNvPr id="179" name="High"/>
            <p:cNvSpPr txBox="1"/>
            <p:nvPr/>
          </p:nvSpPr>
          <p:spPr>
            <a:xfrm>
              <a:off x="11986626" y="4984567"/>
              <a:ext cx="781603" cy="370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High</a:t>
              </a:r>
            </a:p>
          </p:txBody>
        </p:sp>
        <p:pic>
          <p:nvPicPr>
            <p:cNvPr id="185" name="Baseball throw edit 1.tiff" descr="Baseball throw edit 1.tif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62097" y="4454044"/>
              <a:ext cx="1692653" cy="12891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8" name="Swimming strokes.jpg" descr="Swimming strokes.jpg"/>
            <p:cNvPicPr>
              <a:picLocks noChangeAspect="1"/>
            </p:cNvPicPr>
            <p:nvPr/>
          </p:nvPicPr>
          <p:blipFill>
            <a:blip r:embed="rId5"/>
            <a:srcRect r="1280" b="1026"/>
            <a:stretch>
              <a:fillRect/>
            </a:stretch>
          </p:blipFill>
          <p:spPr>
            <a:xfrm>
              <a:off x="8451625" y="4742830"/>
              <a:ext cx="692646" cy="893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572" extrusionOk="0">
                  <a:moveTo>
                    <a:pt x="0" y="0"/>
                  </a:moveTo>
                  <a:lnTo>
                    <a:pt x="0" y="251"/>
                  </a:lnTo>
                  <a:lnTo>
                    <a:pt x="50" y="1253"/>
                  </a:lnTo>
                  <a:cubicBezTo>
                    <a:pt x="105" y="2408"/>
                    <a:pt x="138" y="2502"/>
                    <a:pt x="520" y="2439"/>
                  </a:cubicBezTo>
                  <a:cubicBezTo>
                    <a:pt x="1269" y="2317"/>
                    <a:pt x="3628" y="2342"/>
                    <a:pt x="4052" y="2478"/>
                  </a:cubicBezTo>
                  <a:cubicBezTo>
                    <a:pt x="4461" y="2609"/>
                    <a:pt x="4462" y="2607"/>
                    <a:pt x="4064" y="2835"/>
                  </a:cubicBezTo>
                  <a:cubicBezTo>
                    <a:pt x="3843" y="2961"/>
                    <a:pt x="3384" y="3066"/>
                    <a:pt x="3048" y="3066"/>
                  </a:cubicBezTo>
                  <a:cubicBezTo>
                    <a:pt x="2389" y="3066"/>
                    <a:pt x="1894" y="3442"/>
                    <a:pt x="1883" y="3943"/>
                  </a:cubicBezTo>
                  <a:cubicBezTo>
                    <a:pt x="1877" y="4245"/>
                    <a:pt x="1889" y="4241"/>
                    <a:pt x="2342" y="3924"/>
                  </a:cubicBezTo>
                  <a:cubicBezTo>
                    <a:pt x="3134" y="3369"/>
                    <a:pt x="3514" y="3328"/>
                    <a:pt x="7682" y="3307"/>
                  </a:cubicBezTo>
                  <a:cubicBezTo>
                    <a:pt x="9907" y="3296"/>
                    <a:pt x="12497" y="3232"/>
                    <a:pt x="13444" y="3162"/>
                  </a:cubicBezTo>
                  <a:cubicBezTo>
                    <a:pt x="14998" y="3048"/>
                    <a:pt x="15222" y="2984"/>
                    <a:pt x="15761" y="2536"/>
                  </a:cubicBezTo>
                  <a:cubicBezTo>
                    <a:pt x="16199" y="2170"/>
                    <a:pt x="16438" y="2078"/>
                    <a:pt x="16640" y="2198"/>
                  </a:cubicBezTo>
                  <a:cubicBezTo>
                    <a:pt x="16791" y="2288"/>
                    <a:pt x="17232" y="2357"/>
                    <a:pt x="17632" y="2343"/>
                  </a:cubicBezTo>
                  <a:cubicBezTo>
                    <a:pt x="18031" y="2329"/>
                    <a:pt x="18972" y="2296"/>
                    <a:pt x="19713" y="2266"/>
                  </a:cubicBezTo>
                  <a:lnTo>
                    <a:pt x="21064" y="2208"/>
                  </a:lnTo>
                  <a:lnTo>
                    <a:pt x="19825" y="2111"/>
                  </a:lnTo>
                  <a:cubicBezTo>
                    <a:pt x="18588" y="2018"/>
                    <a:pt x="18583" y="2018"/>
                    <a:pt x="18548" y="1475"/>
                  </a:cubicBezTo>
                  <a:cubicBezTo>
                    <a:pt x="18508" y="839"/>
                    <a:pt x="18157" y="605"/>
                    <a:pt x="17433" y="733"/>
                  </a:cubicBezTo>
                  <a:cubicBezTo>
                    <a:pt x="16599" y="881"/>
                    <a:pt x="15321" y="894"/>
                    <a:pt x="15215" y="762"/>
                  </a:cubicBezTo>
                  <a:cubicBezTo>
                    <a:pt x="15162" y="694"/>
                    <a:pt x="14732" y="495"/>
                    <a:pt x="14261" y="318"/>
                  </a:cubicBezTo>
                  <a:cubicBezTo>
                    <a:pt x="13461" y="17"/>
                    <a:pt x="12981" y="0"/>
                    <a:pt x="6703" y="0"/>
                  </a:cubicBezTo>
                  <a:lnTo>
                    <a:pt x="0" y="0"/>
                  </a:lnTo>
                  <a:close/>
                  <a:moveTo>
                    <a:pt x="16839" y="3461"/>
                  </a:moveTo>
                  <a:cubicBezTo>
                    <a:pt x="16776" y="3491"/>
                    <a:pt x="16682" y="3602"/>
                    <a:pt x="16541" y="3808"/>
                  </a:cubicBezTo>
                  <a:cubicBezTo>
                    <a:pt x="16353" y="4084"/>
                    <a:pt x="15974" y="4433"/>
                    <a:pt x="15686" y="4580"/>
                  </a:cubicBezTo>
                  <a:cubicBezTo>
                    <a:pt x="15398" y="4727"/>
                    <a:pt x="14963" y="5210"/>
                    <a:pt x="14720" y="5650"/>
                  </a:cubicBezTo>
                  <a:cubicBezTo>
                    <a:pt x="14305" y="6401"/>
                    <a:pt x="13600" y="6952"/>
                    <a:pt x="12502" y="7404"/>
                  </a:cubicBezTo>
                  <a:cubicBezTo>
                    <a:pt x="12233" y="7515"/>
                    <a:pt x="10988" y="7622"/>
                    <a:pt x="9615" y="7645"/>
                  </a:cubicBezTo>
                  <a:cubicBezTo>
                    <a:pt x="7696" y="7678"/>
                    <a:pt x="7081" y="7627"/>
                    <a:pt x="6567" y="7414"/>
                  </a:cubicBezTo>
                  <a:cubicBezTo>
                    <a:pt x="6212" y="7267"/>
                    <a:pt x="5452" y="7094"/>
                    <a:pt x="4882" y="7028"/>
                  </a:cubicBezTo>
                  <a:cubicBezTo>
                    <a:pt x="4311" y="6963"/>
                    <a:pt x="3731" y="6837"/>
                    <a:pt x="3593" y="6749"/>
                  </a:cubicBezTo>
                  <a:cubicBezTo>
                    <a:pt x="3320" y="6574"/>
                    <a:pt x="2203" y="6718"/>
                    <a:pt x="1623" y="7000"/>
                  </a:cubicBezTo>
                  <a:cubicBezTo>
                    <a:pt x="1318" y="7148"/>
                    <a:pt x="1424" y="7200"/>
                    <a:pt x="2255" y="7366"/>
                  </a:cubicBezTo>
                  <a:cubicBezTo>
                    <a:pt x="2795" y="7473"/>
                    <a:pt x="4032" y="7862"/>
                    <a:pt x="5006" y="8224"/>
                  </a:cubicBezTo>
                  <a:cubicBezTo>
                    <a:pt x="5980" y="8586"/>
                    <a:pt x="7285" y="9017"/>
                    <a:pt x="7905" y="9188"/>
                  </a:cubicBezTo>
                  <a:cubicBezTo>
                    <a:pt x="8525" y="9359"/>
                    <a:pt x="9363" y="9509"/>
                    <a:pt x="9776" y="9516"/>
                  </a:cubicBezTo>
                  <a:cubicBezTo>
                    <a:pt x="10843" y="9533"/>
                    <a:pt x="14460" y="8661"/>
                    <a:pt x="15017" y="8253"/>
                  </a:cubicBezTo>
                  <a:cubicBezTo>
                    <a:pt x="15326" y="8027"/>
                    <a:pt x="15757" y="7915"/>
                    <a:pt x="16281" y="7915"/>
                  </a:cubicBezTo>
                  <a:cubicBezTo>
                    <a:pt x="17022" y="7915"/>
                    <a:pt x="19287" y="7476"/>
                    <a:pt x="20605" y="7077"/>
                  </a:cubicBezTo>
                  <a:cubicBezTo>
                    <a:pt x="20923" y="6980"/>
                    <a:pt x="21278" y="6759"/>
                    <a:pt x="21398" y="6585"/>
                  </a:cubicBezTo>
                  <a:cubicBezTo>
                    <a:pt x="21600" y="6291"/>
                    <a:pt x="21557" y="6276"/>
                    <a:pt x="20915" y="6382"/>
                  </a:cubicBezTo>
                  <a:cubicBezTo>
                    <a:pt x="20534" y="6446"/>
                    <a:pt x="20087" y="6590"/>
                    <a:pt x="19911" y="6710"/>
                  </a:cubicBezTo>
                  <a:cubicBezTo>
                    <a:pt x="19498" y="6993"/>
                    <a:pt x="16851" y="7476"/>
                    <a:pt x="16417" y="7347"/>
                  </a:cubicBezTo>
                  <a:cubicBezTo>
                    <a:pt x="16135" y="7262"/>
                    <a:pt x="16157" y="7201"/>
                    <a:pt x="16566" y="6961"/>
                  </a:cubicBezTo>
                  <a:cubicBezTo>
                    <a:pt x="16888" y="6772"/>
                    <a:pt x="17063" y="6492"/>
                    <a:pt x="17086" y="6122"/>
                  </a:cubicBezTo>
                  <a:cubicBezTo>
                    <a:pt x="17118" y="5617"/>
                    <a:pt x="17058" y="5567"/>
                    <a:pt x="16492" y="5524"/>
                  </a:cubicBezTo>
                  <a:cubicBezTo>
                    <a:pt x="15258" y="5431"/>
                    <a:pt x="15236" y="5358"/>
                    <a:pt x="16169" y="4618"/>
                  </a:cubicBezTo>
                  <a:cubicBezTo>
                    <a:pt x="16735" y="4170"/>
                    <a:pt x="17027" y="3808"/>
                    <a:pt x="16975" y="3615"/>
                  </a:cubicBezTo>
                  <a:cubicBezTo>
                    <a:pt x="16941" y="3491"/>
                    <a:pt x="16901" y="3432"/>
                    <a:pt x="16839" y="3461"/>
                  </a:cubicBezTo>
                  <a:close/>
                  <a:moveTo>
                    <a:pt x="15538" y="10538"/>
                  </a:moveTo>
                  <a:cubicBezTo>
                    <a:pt x="15374" y="10562"/>
                    <a:pt x="15200" y="10640"/>
                    <a:pt x="14943" y="10788"/>
                  </a:cubicBezTo>
                  <a:cubicBezTo>
                    <a:pt x="14608" y="10981"/>
                    <a:pt x="14271" y="11136"/>
                    <a:pt x="14199" y="11136"/>
                  </a:cubicBezTo>
                  <a:cubicBezTo>
                    <a:pt x="14128" y="11136"/>
                    <a:pt x="13918" y="11284"/>
                    <a:pt x="13729" y="11454"/>
                  </a:cubicBezTo>
                  <a:cubicBezTo>
                    <a:pt x="13233" y="11899"/>
                    <a:pt x="10543" y="12760"/>
                    <a:pt x="9999" y="12649"/>
                  </a:cubicBezTo>
                  <a:cubicBezTo>
                    <a:pt x="9348" y="12517"/>
                    <a:pt x="8631" y="12694"/>
                    <a:pt x="7905" y="13170"/>
                  </a:cubicBezTo>
                  <a:lnTo>
                    <a:pt x="7273" y="13584"/>
                  </a:lnTo>
                  <a:lnTo>
                    <a:pt x="6009" y="12842"/>
                  </a:lnTo>
                  <a:cubicBezTo>
                    <a:pt x="4800" y="12126"/>
                    <a:pt x="4722" y="12103"/>
                    <a:pt x="3730" y="12206"/>
                  </a:cubicBezTo>
                  <a:cubicBezTo>
                    <a:pt x="2716" y="12310"/>
                    <a:pt x="2092" y="12591"/>
                    <a:pt x="2875" y="12591"/>
                  </a:cubicBezTo>
                  <a:cubicBezTo>
                    <a:pt x="3656" y="12591"/>
                    <a:pt x="4280" y="13170"/>
                    <a:pt x="4560" y="14153"/>
                  </a:cubicBezTo>
                  <a:cubicBezTo>
                    <a:pt x="4707" y="14670"/>
                    <a:pt x="4913" y="15222"/>
                    <a:pt x="5018" y="15378"/>
                  </a:cubicBezTo>
                  <a:cubicBezTo>
                    <a:pt x="5315" y="15817"/>
                    <a:pt x="6216" y="15713"/>
                    <a:pt x="7471" y="15098"/>
                  </a:cubicBezTo>
                  <a:cubicBezTo>
                    <a:pt x="9460" y="14125"/>
                    <a:pt x="9622" y="14081"/>
                    <a:pt x="11697" y="13845"/>
                  </a:cubicBezTo>
                  <a:lnTo>
                    <a:pt x="13729" y="13613"/>
                  </a:lnTo>
                  <a:lnTo>
                    <a:pt x="13927" y="14028"/>
                  </a:lnTo>
                  <a:cubicBezTo>
                    <a:pt x="14035" y="14258"/>
                    <a:pt x="14162" y="14544"/>
                    <a:pt x="14212" y="14655"/>
                  </a:cubicBezTo>
                  <a:cubicBezTo>
                    <a:pt x="14400" y="15072"/>
                    <a:pt x="14893" y="14828"/>
                    <a:pt x="15438" y="14047"/>
                  </a:cubicBezTo>
                  <a:cubicBezTo>
                    <a:pt x="15749" y="13603"/>
                    <a:pt x="16131" y="13237"/>
                    <a:pt x="16281" y="13237"/>
                  </a:cubicBezTo>
                  <a:cubicBezTo>
                    <a:pt x="16431" y="13237"/>
                    <a:pt x="16659" y="13130"/>
                    <a:pt x="16801" y="12996"/>
                  </a:cubicBezTo>
                  <a:cubicBezTo>
                    <a:pt x="17186" y="12636"/>
                    <a:pt x="16668" y="12683"/>
                    <a:pt x="15686" y="13093"/>
                  </a:cubicBezTo>
                  <a:cubicBezTo>
                    <a:pt x="15206" y="13293"/>
                    <a:pt x="14808" y="13364"/>
                    <a:pt x="14695" y="13276"/>
                  </a:cubicBezTo>
                  <a:cubicBezTo>
                    <a:pt x="14437" y="13075"/>
                    <a:pt x="14876" y="12221"/>
                    <a:pt x="15166" y="12360"/>
                  </a:cubicBezTo>
                  <a:cubicBezTo>
                    <a:pt x="15501" y="12521"/>
                    <a:pt x="16603" y="11618"/>
                    <a:pt x="16603" y="11184"/>
                  </a:cubicBezTo>
                  <a:cubicBezTo>
                    <a:pt x="16603" y="10938"/>
                    <a:pt x="16412" y="10746"/>
                    <a:pt x="16070" y="10625"/>
                  </a:cubicBezTo>
                  <a:cubicBezTo>
                    <a:pt x="15849" y="10546"/>
                    <a:pt x="15701" y="10514"/>
                    <a:pt x="15538" y="10538"/>
                  </a:cubicBezTo>
                  <a:close/>
                  <a:moveTo>
                    <a:pt x="19713" y="14886"/>
                  </a:moveTo>
                  <a:cubicBezTo>
                    <a:pt x="19592" y="14855"/>
                    <a:pt x="19173" y="15046"/>
                    <a:pt x="18771" y="15320"/>
                  </a:cubicBezTo>
                  <a:cubicBezTo>
                    <a:pt x="18370" y="15594"/>
                    <a:pt x="17952" y="15821"/>
                    <a:pt x="17855" y="15821"/>
                  </a:cubicBezTo>
                  <a:cubicBezTo>
                    <a:pt x="17757" y="15821"/>
                    <a:pt x="17103" y="16156"/>
                    <a:pt x="16392" y="16564"/>
                  </a:cubicBezTo>
                  <a:cubicBezTo>
                    <a:pt x="15559" y="17041"/>
                    <a:pt x="14962" y="17271"/>
                    <a:pt x="14707" y="17219"/>
                  </a:cubicBezTo>
                  <a:cubicBezTo>
                    <a:pt x="14490" y="17175"/>
                    <a:pt x="13497" y="17209"/>
                    <a:pt x="12502" y="17296"/>
                  </a:cubicBezTo>
                  <a:cubicBezTo>
                    <a:pt x="11506" y="17383"/>
                    <a:pt x="10319" y="17452"/>
                    <a:pt x="9863" y="17441"/>
                  </a:cubicBezTo>
                  <a:cubicBezTo>
                    <a:pt x="9406" y="17430"/>
                    <a:pt x="7749" y="17547"/>
                    <a:pt x="6183" y="17701"/>
                  </a:cubicBezTo>
                  <a:cubicBezTo>
                    <a:pt x="3933" y="17922"/>
                    <a:pt x="3175" y="17943"/>
                    <a:pt x="2565" y="17798"/>
                  </a:cubicBezTo>
                  <a:cubicBezTo>
                    <a:pt x="1565" y="17559"/>
                    <a:pt x="1445" y="17659"/>
                    <a:pt x="2317" y="18010"/>
                  </a:cubicBezTo>
                  <a:cubicBezTo>
                    <a:pt x="2726" y="18174"/>
                    <a:pt x="3623" y="18313"/>
                    <a:pt x="4547" y="18347"/>
                  </a:cubicBezTo>
                  <a:cubicBezTo>
                    <a:pt x="5400" y="18379"/>
                    <a:pt x="6194" y="18472"/>
                    <a:pt x="6307" y="18559"/>
                  </a:cubicBezTo>
                  <a:cubicBezTo>
                    <a:pt x="6656" y="18831"/>
                    <a:pt x="4610" y="19422"/>
                    <a:pt x="3271" y="19437"/>
                  </a:cubicBezTo>
                  <a:cubicBezTo>
                    <a:pt x="1938" y="19451"/>
                    <a:pt x="1769" y="19582"/>
                    <a:pt x="2726" y="19842"/>
                  </a:cubicBezTo>
                  <a:cubicBezTo>
                    <a:pt x="3184" y="19966"/>
                    <a:pt x="3483" y="19965"/>
                    <a:pt x="3779" y="19842"/>
                  </a:cubicBezTo>
                  <a:cubicBezTo>
                    <a:pt x="4008" y="19746"/>
                    <a:pt x="4386" y="19707"/>
                    <a:pt x="4622" y="19755"/>
                  </a:cubicBezTo>
                  <a:cubicBezTo>
                    <a:pt x="4857" y="19803"/>
                    <a:pt x="5533" y="19713"/>
                    <a:pt x="6121" y="19552"/>
                  </a:cubicBezTo>
                  <a:cubicBezTo>
                    <a:pt x="6936" y="19329"/>
                    <a:pt x="7571" y="19279"/>
                    <a:pt x="8797" y="19340"/>
                  </a:cubicBezTo>
                  <a:cubicBezTo>
                    <a:pt x="10172" y="19409"/>
                    <a:pt x="10552" y="19365"/>
                    <a:pt x="11412" y="19051"/>
                  </a:cubicBezTo>
                  <a:cubicBezTo>
                    <a:pt x="11965" y="18849"/>
                    <a:pt x="12574" y="18735"/>
                    <a:pt x="12762" y="18791"/>
                  </a:cubicBezTo>
                  <a:cubicBezTo>
                    <a:pt x="13068" y="18882"/>
                    <a:pt x="13053" y="18939"/>
                    <a:pt x="12651" y="19379"/>
                  </a:cubicBezTo>
                  <a:cubicBezTo>
                    <a:pt x="12403" y="19649"/>
                    <a:pt x="11927" y="20031"/>
                    <a:pt x="11585" y="20227"/>
                  </a:cubicBezTo>
                  <a:cubicBezTo>
                    <a:pt x="11044" y="20537"/>
                    <a:pt x="10371" y="21264"/>
                    <a:pt x="10371" y="21548"/>
                  </a:cubicBezTo>
                  <a:cubicBezTo>
                    <a:pt x="10371" y="21600"/>
                    <a:pt x="10564" y="21566"/>
                    <a:pt x="10792" y="21471"/>
                  </a:cubicBezTo>
                  <a:cubicBezTo>
                    <a:pt x="11020" y="21376"/>
                    <a:pt x="11201" y="21198"/>
                    <a:pt x="11201" y="21076"/>
                  </a:cubicBezTo>
                  <a:cubicBezTo>
                    <a:pt x="11201" y="20739"/>
                    <a:pt x="13743" y="19401"/>
                    <a:pt x="14695" y="19234"/>
                  </a:cubicBezTo>
                  <a:cubicBezTo>
                    <a:pt x="15155" y="19154"/>
                    <a:pt x="15804" y="18941"/>
                    <a:pt x="16145" y="18752"/>
                  </a:cubicBezTo>
                  <a:cubicBezTo>
                    <a:pt x="16485" y="18564"/>
                    <a:pt x="16902" y="18405"/>
                    <a:pt x="17062" y="18405"/>
                  </a:cubicBezTo>
                  <a:cubicBezTo>
                    <a:pt x="17962" y="18405"/>
                    <a:pt x="18141" y="17357"/>
                    <a:pt x="17285" y="17103"/>
                  </a:cubicBezTo>
                  <a:lnTo>
                    <a:pt x="16727" y="16940"/>
                  </a:lnTo>
                  <a:lnTo>
                    <a:pt x="17334" y="16544"/>
                  </a:lnTo>
                  <a:cubicBezTo>
                    <a:pt x="17671" y="16327"/>
                    <a:pt x="18398" y="15874"/>
                    <a:pt x="18945" y="15542"/>
                  </a:cubicBezTo>
                  <a:cubicBezTo>
                    <a:pt x="19491" y="15209"/>
                    <a:pt x="19834" y="14917"/>
                    <a:pt x="19713" y="14886"/>
                  </a:cubicBezTo>
                  <a:close/>
                </a:path>
              </a:pathLst>
            </a:custGeom>
            <a:ln w="12700">
              <a:miter lim="400000"/>
            </a:ln>
          </p:spPr>
        </p:pic>
      </p:grpSp>
      <p:grpSp>
        <p:nvGrpSpPr>
          <p:cNvPr id="3" name="Group 2"/>
          <p:cNvGrpSpPr/>
          <p:nvPr/>
        </p:nvGrpSpPr>
        <p:grpSpPr>
          <a:xfrm>
            <a:off x="7883611" y="7094014"/>
            <a:ext cx="4961999" cy="1456868"/>
            <a:chOff x="7883611" y="7094014"/>
            <a:chExt cx="4961999" cy="1456868"/>
          </a:xfrm>
        </p:grpSpPr>
        <p:sp>
          <p:nvSpPr>
            <p:cNvPr id="181" name="Line"/>
            <p:cNvSpPr/>
            <p:nvPr/>
          </p:nvSpPr>
          <p:spPr>
            <a:xfrm flipV="1">
              <a:off x="8743412" y="7560640"/>
              <a:ext cx="2904516" cy="865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2" name="basic"/>
            <p:cNvSpPr txBox="1"/>
            <p:nvPr/>
          </p:nvSpPr>
          <p:spPr>
            <a:xfrm>
              <a:off x="7883611" y="7339431"/>
              <a:ext cx="800031" cy="41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basic</a:t>
              </a:r>
            </a:p>
          </p:txBody>
        </p:sp>
        <p:sp>
          <p:nvSpPr>
            <p:cNvPr id="183" name="complex"/>
            <p:cNvSpPr txBox="1"/>
            <p:nvPr/>
          </p:nvSpPr>
          <p:spPr>
            <a:xfrm>
              <a:off x="11664823" y="7339431"/>
              <a:ext cx="1180787" cy="4387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complex</a:t>
              </a:r>
            </a:p>
          </p:txBody>
        </p:sp>
        <p:pic>
          <p:nvPicPr>
            <p:cNvPr id="184" name="Sychronised dive women edit 1.png" descr="Sychronised dive women edit 1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54408" y="7094014"/>
              <a:ext cx="1056188" cy="14568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9" name="Darts throw edit 1.png" descr="Darts throw edit 1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15010" y="7187729"/>
              <a:ext cx="1332266" cy="888016"/>
            </a:xfrm>
            <a:prstGeom prst="rect">
              <a:avLst/>
            </a:prstGeom>
            <a:ln w="12700">
              <a:miter lim="400000"/>
            </a:ln>
          </p:spPr>
        </p:pic>
      </p:grp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Open Skill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3333FF"/>
                </a:solidFill>
              </a:rPr>
              <a:t>Open</a:t>
            </a:r>
            <a:r>
              <a:rPr b="1" dirty="0">
                <a:solidFill>
                  <a:srgbClr val="194486"/>
                </a:solidFill>
              </a:rPr>
              <a:t> </a:t>
            </a:r>
            <a:r>
              <a:rPr b="1" dirty="0">
                <a:solidFill>
                  <a:srgbClr val="3333FF"/>
                </a:solidFill>
              </a:rPr>
              <a:t>Skills</a:t>
            </a:r>
          </a:p>
          <a:p>
            <a:pPr lvl="2"/>
            <a:r>
              <a:rPr dirty="0"/>
              <a:t>Some skills need to be</a:t>
            </a:r>
            <a:br>
              <a:rPr dirty="0"/>
            </a:br>
            <a:r>
              <a:rPr b="1" dirty="0">
                <a:solidFill>
                  <a:srgbClr val="3333FF"/>
                </a:solidFill>
              </a:rPr>
              <a:t>constantly</a:t>
            </a:r>
            <a:r>
              <a:rPr b="1" dirty="0">
                <a:solidFill>
                  <a:srgbClr val="194486"/>
                </a:solidFill>
              </a:rPr>
              <a:t> </a:t>
            </a:r>
            <a:r>
              <a:rPr b="1" dirty="0">
                <a:solidFill>
                  <a:srgbClr val="3333FF"/>
                </a:solidFill>
              </a:rPr>
              <a:t>adapted</a:t>
            </a:r>
            <a:r>
              <a:rPr dirty="0"/>
              <a:t> or</a:t>
            </a:r>
            <a:br>
              <a:rPr dirty="0"/>
            </a:br>
            <a:r>
              <a:rPr dirty="0"/>
              <a:t>modified during play.</a:t>
            </a:r>
          </a:p>
          <a:p>
            <a:pPr lvl="2"/>
            <a:r>
              <a:rPr dirty="0"/>
              <a:t>The environment is </a:t>
            </a:r>
            <a:r>
              <a:rPr b="1" dirty="0">
                <a:solidFill>
                  <a:srgbClr val="3333FF"/>
                </a:solidFill>
              </a:rPr>
              <a:t>not</a:t>
            </a:r>
            <a:br>
              <a:rPr b="1" dirty="0">
                <a:solidFill>
                  <a:srgbClr val="194486"/>
                </a:solidFill>
              </a:rPr>
            </a:br>
            <a:r>
              <a:rPr b="1" dirty="0">
                <a:solidFill>
                  <a:srgbClr val="3333FF"/>
                </a:solidFill>
              </a:rPr>
              <a:t>under the performer</a:t>
            </a:r>
            <a:r>
              <a:rPr lang="en-AU" b="1">
                <a:solidFill>
                  <a:srgbClr val="3333FF"/>
                </a:solidFill>
              </a:rPr>
              <a:t>'</a:t>
            </a:r>
            <a:r>
              <a:rPr b="1">
                <a:solidFill>
                  <a:srgbClr val="3333FF"/>
                </a:solidFill>
              </a:rPr>
              <a:t>s </a:t>
            </a:r>
            <a:r>
              <a:rPr b="1" dirty="0">
                <a:solidFill>
                  <a:srgbClr val="3333FF"/>
                </a:solidFill>
              </a:rPr>
              <a:t>control</a:t>
            </a:r>
            <a:r>
              <a:rPr dirty="0"/>
              <a:t>, </a:t>
            </a:r>
            <a:br>
              <a:rPr dirty="0"/>
            </a:br>
            <a:r>
              <a:rPr dirty="0"/>
              <a:t>usually because others are involved.</a:t>
            </a:r>
          </a:p>
          <a:p>
            <a:pPr lvl="2"/>
            <a:r>
              <a:rPr dirty="0"/>
              <a:t>Some affecting factors may be, </a:t>
            </a:r>
            <a:r>
              <a:rPr b="1" dirty="0">
                <a:solidFill>
                  <a:srgbClr val="3333FF"/>
                </a:solidFill>
              </a:rPr>
              <a:t>opponents, weather and surface</a:t>
            </a:r>
            <a:r>
              <a:rPr dirty="0"/>
              <a:t>.</a:t>
            </a:r>
          </a:p>
        </p:txBody>
      </p:sp>
      <p:pic>
        <p:nvPicPr>
          <p:cNvPr id="192" name="Rugby tackle or run edit 1.png" descr="Rugby tackle or run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989" y="574215"/>
            <a:ext cx="4622801" cy="4622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Open Skills"/>
          <p:cNvSpPr txBox="1"/>
          <p:nvPr/>
        </p:nvSpPr>
        <p:spPr>
          <a:xfrm>
            <a:off x="5438595" y="920573"/>
            <a:ext cx="298960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Open </a:t>
            </a:r>
            <a:r>
              <a:rPr lang="en-AU" dirty="0"/>
              <a:t>s</a:t>
            </a:r>
            <a:r>
              <a:rPr dirty="0"/>
              <a:t>kills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losed skills…"/>
          <p:cNvSpPr txBox="1">
            <a:spLocks noGrp="1"/>
          </p:cNvSpPr>
          <p:nvPr>
            <p:ph type="body" idx="1"/>
          </p:nvPr>
        </p:nvSpPr>
        <p:spPr>
          <a:xfrm>
            <a:off x="952500" y="2334441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5264" indent="-515264" defTabSz="572516">
              <a:spcBef>
                <a:spcPts val="1600"/>
              </a:spcBef>
              <a:defRPr sz="3528"/>
            </a:pPr>
            <a:r>
              <a:rPr b="1">
                <a:solidFill>
                  <a:srgbClr val="3333FF"/>
                </a:solidFill>
              </a:rPr>
              <a:t>Closed</a:t>
            </a:r>
            <a:r>
              <a:rPr b="1">
                <a:solidFill>
                  <a:srgbClr val="194486"/>
                </a:solidFill>
              </a:rPr>
              <a:t> </a:t>
            </a:r>
            <a:r>
              <a:rPr b="1">
                <a:solidFill>
                  <a:srgbClr val="3333FF"/>
                </a:solidFill>
              </a:rPr>
              <a:t>skills</a:t>
            </a:r>
          </a:p>
          <a:p>
            <a:pPr marL="1426311" lvl="2" indent="-380847" defTabSz="572516">
              <a:spcBef>
                <a:spcPts val="1600"/>
              </a:spcBef>
              <a:defRPr sz="3528"/>
            </a:pPr>
            <a:r>
              <a:t>These skills are fairly </a:t>
            </a:r>
            <a:r>
              <a:rPr b="1">
                <a:solidFill>
                  <a:srgbClr val="3333FF"/>
                </a:solidFill>
              </a:rPr>
              <a:t>fixed</a:t>
            </a:r>
            <a:r>
              <a:t> and require </a:t>
            </a:r>
            <a:br/>
            <a:r>
              <a:t>little adjustment during competition.</a:t>
            </a:r>
          </a:p>
          <a:p>
            <a:pPr marL="1426311" lvl="2" indent="-380847" defTabSz="572516">
              <a:spcBef>
                <a:spcPts val="1600"/>
              </a:spcBef>
              <a:defRPr sz="3528"/>
            </a:pPr>
            <a:r>
              <a:t>Closed skills are </a:t>
            </a:r>
            <a:r>
              <a:rPr b="1">
                <a:solidFill>
                  <a:srgbClr val="3333FF"/>
                </a:solidFill>
              </a:rPr>
              <a:t>practised</a:t>
            </a:r>
            <a:r>
              <a:rPr b="1">
                <a:solidFill>
                  <a:srgbClr val="194486"/>
                </a:solidFill>
              </a:rPr>
              <a:t> </a:t>
            </a:r>
            <a:r>
              <a:rPr b="1">
                <a:solidFill>
                  <a:srgbClr val="3333FF"/>
                </a:solidFill>
              </a:rPr>
              <a:t>repeatedly</a:t>
            </a:r>
            <a:r>
              <a:t> </a:t>
            </a:r>
            <a:br/>
            <a:r>
              <a:t>until they become consistent and effective.</a:t>
            </a:r>
          </a:p>
          <a:p>
            <a:pPr marL="1426311" lvl="2" indent="-380847" defTabSz="572516">
              <a:spcBef>
                <a:spcPts val="1600"/>
              </a:spcBef>
              <a:defRPr sz="3528"/>
            </a:pPr>
            <a:r>
              <a:t>The performer is in </a:t>
            </a:r>
            <a:r>
              <a:rPr b="1">
                <a:solidFill>
                  <a:srgbClr val="3333FF"/>
                </a:solidFill>
              </a:rPr>
              <a:t>control of the environmental factors</a:t>
            </a:r>
            <a:r>
              <a:t> e.g. in a tennis </a:t>
            </a:r>
            <a:br/>
            <a:r>
              <a:t>serve the skill is the same every time.</a:t>
            </a:r>
          </a:p>
          <a:p>
            <a:pPr marL="1426311" lvl="2" indent="-380847" defTabSz="572516">
              <a:spcBef>
                <a:spcPts val="1600"/>
              </a:spcBef>
              <a:defRPr sz="3528"/>
            </a:pPr>
            <a:r>
              <a:t>Some other closed skills do have environmental factors that may require some adaptations for example, </a:t>
            </a:r>
            <a:r>
              <a:rPr b="1">
                <a:solidFill>
                  <a:srgbClr val="3333FF"/>
                </a:solidFill>
              </a:rPr>
              <a:t>the crowd</a:t>
            </a:r>
            <a:r>
              <a:t> and the </a:t>
            </a:r>
            <a:r>
              <a:rPr b="1">
                <a:solidFill>
                  <a:srgbClr val="3333FF"/>
                </a:solidFill>
              </a:rPr>
              <a:t>goalkeeper</a:t>
            </a:r>
            <a:r>
              <a:t> when taking a penalty in Football.</a:t>
            </a:r>
          </a:p>
        </p:txBody>
      </p:sp>
      <p:pic>
        <p:nvPicPr>
          <p:cNvPr id="196" name="Tennis Serve - Andy Murray edit 1.png" descr="Tennis Serve - Andy Murray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378" y="522802"/>
            <a:ext cx="3683001" cy="55245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Closed Skills"/>
          <p:cNvSpPr txBox="1"/>
          <p:nvPr/>
        </p:nvSpPr>
        <p:spPr>
          <a:xfrm>
            <a:off x="5241425" y="940030"/>
            <a:ext cx="338394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Closed </a:t>
            </a:r>
            <a:r>
              <a:rPr lang="en-AU" dirty="0"/>
              <a:t>s</a:t>
            </a:r>
            <a:r>
              <a:rPr dirty="0"/>
              <a:t>kills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Low organisational Skill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3333FF"/>
                </a:solidFill>
              </a:rPr>
              <a:t>Low organisational Skills</a:t>
            </a:r>
          </a:p>
          <a:p>
            <a:pPr lvl="2"/>
            <a:r>
              <a:t>Can be broken into </a:t>
            </a:r>
            <a:r>
              <a:rPr b="1">
                <a:solidFill>
                  <a:srgbClr val="3333FF"/>
                </a:solidFill>
              </a:rPr>
              <a:t>sub-routines</a:t>
            </a:r>
            <a:r>
              <a:t> </a:t>
            </a:r>
            <a:br/>
            <a:r>
              <a:t>i.e. arms, legs, body position, turn, </a:t>
            </a:r>
            <a:br/>
            <a:r>
              <a:t>start, body position in </a:t>
            </a:r>
            <a:r>
              <a:rPr b="1">
                <a:solidFill>
                  <a:srgbClr val="3333FF"/>
                </a:solidFill>
              </a:rPr>
              <a:t>swimming</a:t>
            </a:r>
            <a:r>
              <a:t>.</a:t>
            </a:r>
          </a:p>
          <a:p>
            <a:r>
              <a:rPr b="1">
                <a:solidFill>
                  <a:srgbClr val="3333FF"/>
                </a:solidFill>
              </a:rPr>
              <a:t>High organisational skills</a:t>
            </a:r>
            <a:endParaRPr b="1">
              <a:solidFill>
                <a:srgbClr val="194486"/>
              </a:solidFill>
            </a:endParaRPr>
          </a:p>
          <a:p>
            <a:pPr lvl="2"/>
            <a:r>
              <a:t>Very difficult to separate into </a:t>
            </a:r>
            <a:br/>
            <a:r>
              <a:t>sub-routines.</a:t>
            </a:r>
          </a:p>
          <a:p>
            <a:pPr lvl="2"/>
            <a:r>
              <a:t>Needs to be practised as a </a:t>
            </a:r>
            <a:r>
              <a:rPr b="1">
                <a:solidFill>
                  <a:srgbClr val="3333FF"/>
                </a:solidFill>
              </a:rPr>
              <a:t>whole</a:t>
            </a:r>
            <a:r>
              <a:t> </a:t>
            </a:r>
            <a:br/>
            <a:r>
              <a:rPr b="1">
                <a:solidFill>
                  <a:srgbClr val="3333FF"/>
                </a:solidFill>
              </a:rPr>
              <a:t>movement</a:t>
            </a:r>
            <a:r>
              <a:t> such as a throw.</a:t>
            </a:r>
          </a:p>
        </p:txBody>
      </p:sp>
      <p:sp>
        <p:nvSpPr>
          <p:cNvPr id="200" name="Low and High Organisational Skills"/>
          <p:cNvSpPr txBox="1"/>
          <p:nvPr/>
        </p:nvSpPr>
        <p:spPr>
          <a:xfrm>
            <a:off x="2558857" y="959485"/>
            <a:ext cx="890147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Low and </a:t>
            </a:r>
            <a:r>
              <a:rPr lang="en-AU" dirty="0"/>
              <a:t>h</a:t>
            </a:r>
            <a:r>
              <a:rPr dirty="0" err="1"/>
              <a:t>igh</a:t>
            </a:r>
            <a:r>
              <a:rPr dirty="0"/>
              <a:t> </a:t>
            </a:r>
            <a:r>
              <a:rPr lang="en-AU" dirty="0"/>
              <a:t>o</a:t>
            </a:r>
            <a:r>
              <a:rPr dirty="0" err="1"/>
              <a:t>rganisational</a:t>
            </a:r>
            <a:r>
              <a:rPr dirty="0"/>
              <a:t> </a:t>
            </a:r>
            <a:r>
              <a:rPr lang="en-AU" dirty="0"/>
              <a:t>s</a:t>
            </a:r>
            <a:r>
              <a:rPr dirty="0"/>
              <a:t>kills</a:t>
            </a:r>
          </a:p>
        </p:txBody>
      </p:sp>
      <p:pic>
        <p:nvPicPr>
          <p:cNvPr id="201" name="Swimming strokes.jpg" descr="Swimming strok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008" y="2736859"/>
            <a:ext cx="1918664" cy="2467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Baseball throw edit 1.tiff" descr="Baseball throw edit 1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087" y="5515853"/>
            <a:ext cx="4383882" cy="32879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Basic Skill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83717" indent="-483717" defTabSz="537463">
              <a:spcBef>
                <a:spcPts val="1500"/>
              </a:spcBef>
              <a:defRPr sz="3312"/>
            </a:pPr>
            <a:r>
              <a:rPr b="1">
                <a:solidFill>
                  <a:srgbClr val="3333FF"/>
                </a:solidFill>
              </a:rPr>
              <a:t>Basic Skills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This is a </a:t>
            </a:r>
            <a:r>
              <a:rPr b="1">
                <a:solidFill>
                  <a:srgbClr val="3333FF"/>
                </a:solidFill>
              </a:rPr>
              <a:t>simple movement</a:t>
            </a:r>
            <a:r>
              <a:t>.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It requires </a:t>
            </a:r>
            <a:r>
              <a:rPr b="1">
                <a:solidFill>
                  <a:srgbClr val="3333FF"/>
                </a:solidFill>
              </a:rPr>
              <a:t>little concentration</a:t>
            </a:r>
            <a:r>
              <a:t> and thought.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Movements can include </a:t>
            </a:r>
            <a:r>
              <a:rPr b="1">
                <a:solidFill>
                  <a:srgbClr val="3333FF"/>
                </a:solidFill>
              </a:rPr>
              <a:t>throwing</a:t>
            </a:r>
            <a:r>
              <a:t>. </a:t>
            </a:r>
          </a:p>
          <a:p>
            <a:pPr marL="483717" indent="-483717" defTabSz="537463">
              <a:spcBef>
                <a:spcPts val="1500"/>
              </a:spcBef>
              <a:defRPr sz="3312"/>
            </a:pPr>
            <a:r>
              <a:rPr b="1">
                <a:solidFill>
                  <a:srgbClr val="3333FF"/>
                </a:solidFill>
              </a:rPr>
              <a:t>Complex skills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Use </a:t>
            </a:r>
            <a:r>
              <a:rPr b="1">
                <a:solidFill>
                  <a:srgbClr val="3333FF"/>
                </a:solidFill>
              </a:rPr>
              <a:t>large amounts of concentration</a:t>
            </a:r>
            <a:r>
              <a:t>.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The movements are </a:t>
            </a:r>
            <a:r>
              <a:rPr b="1">
                <a:solidFill>
                  <a:srgbClr val="3333FF"/>
                </a:solidFill>
              </a:rPr>
              <a:t>extremely complex </a:t>
            </a:r>
            <a:r>
              <a:t>and need</a:t>
            </a:r>
            <a:br/>
            <a:r>
              <a:t>to be </a:t>
            </a:r>
            <a:r>
              <a:rPr b="1">
                <a:solidFill>
                  <a:srgbClr val="3333FF"/>
                </a:solidFill>
              </a:rPr>
              <a:t>practised over and over</a:t>
            </a:r>
            <a:r>
              <a:t> for </a:t>
            </a:r>
            <a:br/>
            <a:r>
              <a:t>them to be performed accurately.</a:t>
            </a:r>
          </a:p>
          <a:p>
            <a:pPr marL="1338986" lvl="2" indent="-357530" defTabSz="537463">
              <a:spcBef>
                <a:spcPts val="1500"/>
              </a:spcBef>
              <a:defRPr sz="3312"/>
            </a:pPr>
            <a:r>
              <a:t>A </a:t>
            </a:r>
            <a:r>
              <a:rPr b="1">
                <a:solidFill>
                  <a:srgbClr val="3333FF"/>
                </a:solidFill>
              </a:rPr>
              <a:t>synchronised dive</a:t>
            </a:r>
            <a:r>
              <a:t> is a good </a:t>
            </a:r>
            <a:br/>
            <a:r>
              <a:t>example of a complex skill.</a:t>
            </a:r>
          </a:p>
        </p:txBody>
      </p:sp>
      <p:pic>
        <p:nvPicPr>
          <p:cNvPr id="205" name="Sychronised dive women edit 1.png" descr="Sychronised dive women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1700" y="6826250"/>
            <a:ext cx="3949700" cy="5924550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Basic and Complex Skills"/>
          <p:cNvSpPr txBox="1"/>
          <p:nvPr/>
        </p:nvSpPr>
        <p:spPr>
          <a:xfrm>
            <a:off x="3683307" y="901120"/>
            <a:ext cx="650017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Basic and </a:t>
            </a:r>
            <a:r>
              <a:rPr lang="en-AU" dirty="0"/>
              <a:t>c</a:t>
            </a:r>
            <a:r>
              <a:rPr dirty="0" err="1"/>
              <a:t>omplex</a:t>
            </a:r>
            <a:r>
              <a:rPr dirty="0"/>
              <a:t> </a:t>
            </a:r>
            <a:r>
              <a:rPr lang="en-AU" dirty="0"/>
              <a:t>s</a:t>
            </a:r>
            <a:r>
              <a:rPr dirty="0"/>
              <a:t>kills</a:t>
            </a:r>
          </a:p>
        </p:txBody>
      </p:sp>
      <p:pic>
        <p:nvPicPr>
          <p:cNvPr id="207" name="Darts throw edit 1.png" descr="Darts throw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864" y="1621711"/>
            <a:ext cx="4516153" cy="30102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 build="p" bldLvl="5" animBg="1" advAuto="0"/>
      <p:bldP spid="205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o develop skills we must practis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To </a:t>
            </a:r>
            <a:r>
              <a:rPr b="1" dirty="0">
                <a:solidFill>
                  <a:srgbClr val="3333FF"/>
                </a:solidFill>
              </a:rPr>
              <a:t>develop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skills</a:t>
            </a:r>
            <a:r>
              <a:rPr dirty="0"/>
              <a:t> we must practise.</a:t>
            </a:r>
          </a:p>
          <a:p>
            <a:r>
              <a:rPr dirty="0"/>
              <a:t>To effectively develop skills the practice structure must </a:t>
            </a:r>
            <a:r>
              <a:rPr b="1" dirty="0">
                <a:solidFill>
                  <a:srgbClr val="3333FF"/>
                </a:solidFill>
              </a:rPr>
              <a:t>match</a:t>
            </a:r>
            <a:r>
              <a:rPr dirty="0"/>
              <a:t> the skill classification.</a:t>
            </a:r>
          </a:p>
          <a:p>
            <a:r>
              <a:rPr dirty="0"/>
              <a:t>There are </a:t>
            </a:r>
            <a:r>
              <a:rPr b="1" dirty="0">
                <a:solidFill>
                  <a:srgbClr val="3333FF"/>
                </a:solidFill>
              </a:rPr>
              <a:t>four</a:t>
            </a:r>
            <a:r>
              <a:rPr dirty="0"/>
              <a:t> types of practice structures: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3333FF"/>
                </a:solidFill>
              </a:rPr>
              <a:t>Fixed</a:t>
            </a:r>
            <a:r>
              <a:rPr dirty="0"/>
              <a:t> practice.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3333FF"/>
                </a:solidFill>
              </a:rPr>
              <a:t>Variable</a:t>
            </a:r>
            <a:r>
              <a:rPr dirty="0"/>
              <a:t> practice.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3333FF"/>
                </a:solidFill>
              </a:rPr>
              <a:t>Massed</a:t>
            </a:r>
            <a:r>
              <a:rPr dirty="0"/>
              <a:t> practice.</a:t>
            </a:r>
          </a:p>
          <a:p>
            <a:pPr marL="1270000" lvl="1" indent="-635000">
              <a:buSzPct val="100000"/>
              <a:buAutoNum type="arabicPeriod"/>
            </a:pPr>
            <a:r>
              <a:rPr b="1" dirty="0">
                <a:solidFill>
                  <a:srgbClr val="3333FF"/>
                </a:solidFill>
              </a:rPr>
              <a:t>Distributed</a:t>
            </a:r>
            <a:r>
              <a:rPr dirty="0"/>
              <a:t> practice.</a:t>
            </a:r>
          </a:p>
        </p:txBody>
      </p:sp>
      <p:sp>
        <p:nvSpPr>
          <p:cNvPr id="210" name="Practice Structures"/>
          <p:cNvSpPr txBox="1"/>
          <p:nvPr/>
        </p:nvSpPr>
        <p:spPr>
          <a:xfrm>
            <a:off x="4418658" y="925832"/>
            <a:ext cx="499014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Practice </a:t>
            </a:r>
            <a:r>
              <a:rPr lang="en-AU" dirty="0"/>
              <a:t>s</a:t>
            </a:r>
            <a:r>
              <a:rPr dirty="0" err="1"/>
              <a:t>tructures</a:t>
            </a:r>
            <a:endParaRPr dirty="0"/>
          </a:p>
        </p:txBody>
      </p:sp>
      <p:pic>
        <p:nvPicPr>
          <p:cNvPr id="211" name="Butterfly - shoulder rotation.jpg" descr="Butterfly - shoulder rot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631" y="5958079"/>
            <a:ext cx="3515128" cy="2667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Fixed Practice"/>
          <p:cNvSpPr txBox="1"/>
          <p:nvPr/>
        </p:nvSpPr>
        <p:spPr>
          <a:xfrm>
            <a:off x="5024593" y="945287"/>
            <a:ext cx="377827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Fixed </a:t>
            </a:r>
            <a:r>
              <a:rPr lang="en-AU" dirty="0"/>
              <a:t>p</a:t>
            </a:r>
            <a:r>
              <a:rPr dirty="0" err="1"/>
              <a:t>ractice</a:t>
            </a:r>
            <a:endParaRPr dirty="0"/>
          </a:p>
        </p:txBody>
      </p:sp>
      <p:sp>
        <p:nvSpPr>
          <p:cNvPr id="214" name="Fixed practice involves repeating the skill the same way over and over. This is best for closed skill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3333FF"/>
                </a:solidFill>
              </a:rPr>
              <a:t>Fixed practice</a:t>
            </a:r>
            <a:r>
              <a:rPr dirty="0"/>
              <a:t> involves repeating the skill the same way </a:t>
            </a:r>
            <a:r>
              <a:rPr b="1" dirty="0">
                <a:solidFill>
                  <a:srgbClr val="3333FF"/>
                </a:solidFill>
              </a:rPr>
              <a:t>over</a:t>
            </a:r>
            <a:r>
              <a:rPr dirty="0"/>
              <a:t> and </a:t>
            </a:r>
            <a:r>
              <a:rPr b="1" dirty="0">
                <a:solidFill>
                  <a:srgbClr val="3333FF"/>
                </a:solidFill>
              </a:rPr>
              <a:t>over</a:t>
            </a:r>
            <a:r>
              <a:rPr dirty="0"/>
              <a:t>. This is best for </a:t>
            </a:r>
            <a:r>
              <a:rPr b="1" dirty="0">
                <a:solidFill>
                  <a:srgbClr val="3333FF"/>
                </a:solidFill>
              </a:rPr>
              <a:t>closed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skills</a:t>
            </a:r>
            <a:r>
              <a:rPr dirty="0"/>
              <a:t>.</a:t>
            </a:r>
          </a:p>
          <a:p>
            <a:r>
              <a:rPr dirty="0"/>
              <a:t>The skill can be </a:t>
            </a:r>
            <a:r>
              <a:rPr b="1" dirty="0">
                <a:solidFill>
                  <a:srgbClr val="3333FF"/>
                </a:solidFill>
              </a:rPr>
              <a:t>isolated</a:t>
            </a:r>
            <a:r>
              <a:rPr dirty="0"/>
              <a:t> as the </a:t>
            </a:r>
            <a:r>
              <a:rPr b="1" dirty="0">
                <a:solidFill>
                  <a:srgbClr val="3333FF"/>
                </a:solidFill>
              </a:rPr>
              <a:t>environment</a:t>
            </a:r>
            <a:r>
              <a:rPr dirty="0"/>
              <a:t> has </a:t>
            </a:r>
            <a:r>
              <a:rPr b="1" dirty="0">
                <a:solidFill>
                  <a:srgbClr val="3333FF"/>
                </a:solidFill>
              </a:rPr>
              <a:t>no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impact</a:t>
            </a:r>
            <a:r>
              <a:rPr dirty="0"/>
              <a:t>.</a:t>
            </a:r>
          </a:p>
          <a:p>
            <a:r>
              <a:rPr dirty="0"/>
              <a:t>Examples of skills that can be developed through fixed practice are:</a:t>
            </a:r>
          </a:p>
          <a:p>
            <a:pPr lvl="1"/>
            <a:r>
              <a:rPr lang="en-GB" b="1" dirty="0">
                <a:solidFill>
                  <a:srgbClr val="3333FF"/>
                </a:solidFill>
              </a:rPr>
              <a:t>P</a:t>
            </a:r>
            <a:r>
              <a:rPr b="1" dirty="0">
                <a:solidFill>
                  <a:srgbClr val="3333FF"/>
                </a:solidFill>
              </a:rPr>
              <a:t>enalty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kicks</a:t>
            </a:r>
          </a:p>
          <a:p>
            <a:pPr lvl="1"/>
            <a:r>
              <a:rPr dirty="0"/>
              <a:t>Basketball </a:t>
            </a:r>
            <a:r>
              <a:rPr b="1" dirty="0">
                <a:solidFill>
                  <a:srgbClr val="3333FF"/>
                </a:solidFill>
              </a:rPr>
              <a:t>free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throws</a:t>
            </a:r>
          </a:p>
          <a:p>
            <a:pPr lvl="1"/>
            <a:r>
              <a:rPr lang="en-GB" b="1" dirty="0">
                <a:solidFill>
                  <a:srgbClr val="3333FF"/>
                </a:solidFill>
              </a:rPr>
              <a:t>S</a:t>
            </a:r>
            <a:r>
              <a:rPr b="1" dirty="0">
                <a:solidFill>
                  <a:srgbClr val="3333FF"/>
                </a:solidFill>
              </a:rPr>
              <a:t>erving</a:t>
            </a:r>
            <a:r>
              <a:rPr dirty="0"/>
              <a:t> in Tennis</a:t>
            </a:r>
          </a:p>
        </p:txBody>
      </p:sp>
      <p:pic>
        <p:nvPicPr>
          <p:cNvPr id="215" name="Basketball in the net edit 1.png" descr="Basketball in the net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775" y="6417026"/>
            <a:ext cx="4595666" cy="30526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Variable Practice"/>
          <p:cNvSpPr txBox="1"/>
          <p:nvPr/>
        </p:nvSpPr>
        <p:spPr>
          <a:xfrm>
            <a:off x="4663116" y="925832"/>
            <a:ext cx="450123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Variable </a:t>
            </a:r>
            <a:r>
              <a:rPr lang="en-AU" dirty="0"/>
              <a:t>p</a:t>
            </a:r>
            <a:r>
              <a:rPr dirty="0" err="1"/>
              <a:t>ractice</a:t>
            </a:r>
            <a:endParaRPr dirty="0"/>
          </a:p>
        </p:txBody>
      </p:sp>
      <p:sp>
        <p:nvSpPr>
          <p:cNvPr id="218" name="Variable practice involves practising the skill in different settings. This is best for open skill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3333FF"/>
                </a:solidFill>
              </a:rPr>
              <a:t>Variable practice</a:t>
            </a:r>
            <a:r>
              <a:rPr dirty="0"/>
              <a:t> involves practising the skill in different settings. This is best for </a:t>
            </a:r>
            <a:r>
              <a:rPr b="1" dirty="0">
                <a:solidFill>
                  <a:srgbClr val="3333FF"/>
                </a:solidFill>
              </a:rPr>
              <a:t>open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skills</a:t>
            </a:r>
            <a:r>
              <a:rPr dirty="0"/>
              <a:t>.</a:t>
            </a:r>
          </a:p>
          <a:p>
            <a:r>
              <a:rPr dirty="0"/>
              <a:t>The skill is performed in a changing environment so needs to be practised in various situations.</a:t>
            </a:r>
          </a:p>
          <a:p>
            <a:r>
              <a:rPr dirty="0"/>
              <a:t>Examples of skills that can be developed through variable practice are:</a:t>
            </a:r>
          </a:p>
          <a:p>
            <a:pPr lvl="1"/>
            <a:r>
              <a:rPr b="1" dirty="0">
                <a:solidFill>
                  <a:srgbClr val="3333FF"/>
                </a:solidFill>
              </a:rPr>
              <a:t>passing</a:t>
            </a:r>
            <a:r>
              <a:rPr dirty="0"/>
              <a:t> in games</a:t>
            </a:r>
          </a:p>
          <a:p>
            <a:pPr lvl="1"/>
            <a:r>
              <a:rPr b="1" dirty="0">
                <a:solidFill>
                  <a:srgbClr val="3333FF"/>
                </a:solidFill>
              </a:rPr>
              <a:t>running</a:t>
            </a:r>
            <a:r>
              <a:rPr dirty="0"/>
              <a:t> in Rugby</a:t>
            </a:r>
          </a:p>
          <a:p>
            <a:pPr lvl="1"/>
            <a:r>
              <a:rPr b="1" dirty="0">
                <a:solidFill>
                  <a:srgbClr val="3333FF"/>
                </a:solidFill>
              </a:rPr>
              <a:t>digging</a:t>
            </a:r>
            <a:r>
              <a:rPr dirty="0"/>
              <a:t> in volleyball</a:t>
            </a:r>
          </a:p>
        </p:txBody>
      </p:sp>
      <p:pic>
        <p:nvPicPr>
          <p:cNvPr id="219" name="Rugby tackle or run.jpg" descr="Rugby tackle or ru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0515" y="6021091"/>
            <a:ext cx="3150715" cy="31507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Massed Practice"/>
          <p:cNvSpPr txBox="1"/>
          <p:nvPr/>
        </p:nvSpPr>
        <p:spPr>
          <a:xfrm>
            <a:off x="4712809" y="945287"/>
            <a:ext cx="440184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Massed </a:t>
            </a:r>
            <a:r>
              <a:rPr lang="en-AU" dirty="0"/>
              <a:t>p</a:t>
            </a:r>
            <a:r>
              <a:rPr dirty="0" err="1"/>
              <a:t>ractice</a:t>
            </a:r>
            <a:endParaRPr dirty="0"/>
          </a:p>
        </p:txBody>
      </p:sp>
      <p:sp>
        <p:nvSpPr>
          <p:cNvPr id="222" name="Massed practice involves practising the skill repeatedly for long periods of tim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3333FF"/>
                </a:solidFill>
              </a:rPr>
              <a:t>Massed practice</a:t>
            </a:r>
            <a:r>
              <a:rPr dirty="0"/>
              <a:t> involves practising the skill </a:t>
            </a:r>
            <a:r>
              <a:rPr b="1" dirty="0">
                <a:solidFill>
                  <a:srgbClr val="3333FF"/>
                </a:solidFill>
              </a:rPr>
              <a:t>repeatedly</a:t>
            </a:r>
            <a:r>
              <a:rPr dirty="0"/>
              <a:t> for </a:t>
            </a:r>
            <a:r>
              <a:rPr b="1" dirty="0">
                <a:solidFill>
                  <a:srgbClr val="3333FF"/>
                </a:solidFill>
              </a:rPr>
              <a:t>long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periods</a:t>
            </a:r>
            <a:r>
              <a:rPr dirty="0"/>
              <a:t> of time.</a:t>
            </a:r>
          </a:p>
          <a:p>
            <a:r>
              <a:rPr dirty="0"/>
              <a:t>This skill is best suited to </a:t>
            </a:r>
            <a:r>
              <a:rPr b="1" dirty="0">
                <a:solidFill>
                  <a:srgbClr val="3333FF"/>
                </a:solidFill>
              </a:rPr>
              <a:t>experienced</a:t>
            </a:r>
            <a:r>
              <a:rPr dirty="0"/>
              <a:t> and </a:t>
            </a:r>
            <a:r>
              <a:rPr b="1" dirty="0">
                <a:solidFill>
                  <a:srgbClr val="3333FF"/>
                </a:solidFill>
              </a:rPr>
              <a:t>motivated</a:t>
            </a:r>
            <a:r>
              <a:rPr dirty="0"/>
              <a:t> performers</a:t>
            </a:r>
          </a:p>
          <a:p>
            <a:r>
              <a:rPr dirty="0"/>
              <a:t>This improves </a:t>
            </a:r>
            <a:r>
              <a:rPr b="1" dirty="0">
                <a:solidFill>
                  <a:srgbClr val="3333FF"/>
                </a:solidFill>
              </a:rPr>
              <a:t>consistency</a:t>
            </a:r>
            <a:r>
              <a:rPr dirty="0"/>
              <a:t> and </a:t>
            </a:r>
            <a:br>
              <a:rPr dirty="0"/>
            </a:br>
            <a:r>
              <a:rPr dirty="0"/>
              <a:t>allows the performer to practise </a:t>
            </a:r>
            <a:br>
              <a:rPr dirty="0"/>
            </a:br>
            <a:r>
              <a:rPr dirty="0"/>
              <a:t>under the stress of </a:t>
            </a:r>
            <a:r>
              <a:rPr b="1" dirty="0">
                <a:solidFill>
                  <a:srgbClr val="3333FF"/>
                </a:solidFill>
              </a:rPr>
              <a:t>fatigue</a:t>
            </a:r>
            <a:r>
              <a:rPr dirty="0"/>
              <a:t>.</a:t>
            </a:r>
          </a:p>
          <a:p>
            <a:r>
              <a:rPr dirty="0"/>
              <a:t>This is best suited to </a:t>
            </a:r>
            <a:r>
              <a:rPr b="1" dirty="0">
                <a:solidFill>
                  <a:srgbClr val="3333FF"/>
                </a:solidFill>
              </a:rPr>
              <a:t>low</a:t>
            </a:r>
            <a:r>
              <a:rPr dirty="0"/>
              <a:t> </a:t>
            </a:r>
            <a:br>
              <a:rPr dirty="0"/>
            </a:br>
            <a:r>
              <a:rPr b="1" dirty="0">
                <a:solidFill>
                  <a:srgbClr val="3333FF"/>
                </a:solidFill>
              </a:rPr>
              <a:t>organised </a:t>
            </a:r>
            <a:r>
              <a:rPr dirty="0"/>
              <a:t>and </a:t>
            </a:r>
            <a:r>
              <a:rPr b="1" dirty="0">
                <a:solidFill>
                  <a:srgbClr val="3333FF"/>
                </a:solidFill>
              </a:rPr>
              <a:t>basic</a:t>
            </a:r>
            <a:r>
              <a:rPr dirty="0"/>
              <a:t> skills.</a:t>
            </a:r>
          </a:p>
        </p:txBody>
      </p:sp>
      <p:pic>
        <p:nvPicPr>
          <p:cNvPr id="223" name="Cyclist.jpg" descr="Cycli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851" y="4621691"/>
            <a:ext cx="2976760" cy="44464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Distributed Practice"/>
          <p:cNvSpPr txBox="1"/>
          <p:nvPr/>
        </p:nvSpPr>
        <p:spPr>
          <a:xfrm>
            <a:off x="4335302" y="945287"/>
            <a:ext cx="515686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Distributed </a:t>
            </a:r>
            <a:r>
              <a:rPr lang="en-AU" dirty="0"/>
              <a:t>p</a:t>
            </a:r>
            <a:r>
              <a:rPr dirty="0" err="1"/>
              <a:t>ractice</a:t>
            </a:r>
            <a:endParaRPr dirty="0"/>
          </a:p>
        </p:txBody>
      </p:sp>
      <p:sp>
        <p:nvSpPr>
          <p:cNvPr id="226" name="Distributed practice involves breaks for rest, feedback and mental rehearsal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3333FF"/>
                </a:solidFill>
              </a:rPr>
              <a:t>Distributed practice</a:t>
            </a:r>
            <a:r>
              <a:rPr dirty="0"/>
              <a:t> involves breaks for rest, feedback and mental rehearsal.</a:t>
            </a:r>
          </a:p>
          <a:p>
            <a:r>
              <a:rPr dirty="0"/>
              <a:t>This skill is best suited to </a:t>
            </a:r>
            <a:r>
              <a:rPr b="1" dirty="0">
                <a:solidFill>
                  <a:srgbClr val="3333FF"/>
                </a:solidFill>
              </a:rPr>
              <a:t>beginners</a:t>
            </a:r>
            <a:r>
              <a:rPr dirty="0"/>
              <a:t> and </a:t>
            </a:r>
            <a:r>
              <a:rPr b="1" dirty="0">
                <a:solidFill>
                  <a:srgbClr val="3333FF"/>
                </a:solidFill>
              </a:rPr>
              <a:t>low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motivated</a:t>
            </a:r>
            <a:r>
              <a:rPr dirty="0"/>
              <a:t> performers</a:t>
            </a:r>
          </a:p>
          <a:p>
            <a:r>
              <a:rPr dirty="0"/>
              <a:t>It allows for </a:t>
            </a:r>
            <a:r>
              <a:rPr b="1" dirty="0">
                <a:solidFill>
                  <a:srgbClr val="3333FF"/>
                </a:solidFill>
              </a:rPr>
              <a:t>feedback</a:t>
            </a:r>
            <a:r>
              <a:rPr dirty="0"/>
              <a:t> which </a:t>
            </a:r>
            <a:br>
              <a:rPr dirty="0"/>
            </a:br>
            <a:r>
              <a:rPr dirty="0"/>
              <a:t>supports skill development.</a:t>
            </a:r>
          </a:p>
          <a:p>
            <a:r>
              <a:rPr dirty="0"/>
              <a:t>This practice is suited to </a:t>
            </a:r>
            <a:r>
              <a:rPr b="1" dirty="0">
                <a:solidFill>
                  <a:srgbClr val="3333FF"/>
                </a:solidFill>
              </a:rPr>
              <a:t>complex</a:t>
            </a:r>
            <a:r>
              <a:rPr dirty="0"/>
              <a:t> </a:t>
            </a:r>
            <a:r>
              <a:rPr b="1" dirty="0">
                <a:solidFill>
                  <a:srgbClr val="3333FF"/>
                </a:solidFill>
              </a:rPr>
              <a:t>skills</a:t>
            </a:r>
            <a:r>
              <a:rPr dirty="0"/>
              <a:t>.</a:t>
            </a:r>
          </a:p>
        </p:txBody>
      </p:sp>
      <p:pic>
        <p:nvPicPr>
          <p:cNvPr id="227" name="Coach.jpg" descr="Coa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181245" y="5396205"/>
            <a:ext cx="2894341" cy="43573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644</Words>
  <Application>Microsoft Office PowerPoint</Application>
  <PresentationFormat>Custom</PresentationFormat>
  <Paragraphs>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6</cp:revision>
  <dcterms:modified xsi:type="dcterms:W3CDTF">2026-07-15T09:28:51Z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2025-10-26T06:57:21Z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37071ea1-387e-4039-ba57-8bfc5d4d7ad1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