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1DF9C3-6218-46A0-91CB-040F14489251}" v="4" dt="2026-07-15T09:38:13.81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61"/>
  </p:normalViewPr>
  <p:slideViewPr>
    <p:cSldViewPr snapToGrid="0" snapToObjects="1">
      <p:cViewPr varScale="1">
        <p:scale>
          <a:sx n="42" d="100"/>
          <a:sy n="42" d="100"/>
        </p:scale>
        <p:origin x="7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7-15T09:38:13.817" v="3" actId="20577"/>
      <pc:docMkLst>
        <pc:docMk/>
      </pc:docMkLst>
      <pc:sldChg chg="modSp">
        <pc:chgData name="Nadine Wild" userId="d2fad3d3-e8f2-49cc-9b88-830c9ac61e23" providerId="ADAL" clId="{905C07AB-5E61-469D-8ED2-F9AB5C24D518}" dt="2026-07-15T09:38:13.817" v="3" actId="20577"/>
        <pc:sldMkLst>
          <pc:docMk/>
          <pc:sldMk cId="0" sldId="259"/>
        </pc:sldMkLst>
        <pc:spChg chg="mod">
          <ac:chgData name="Nadine Wild" userId="d2fad3d3-e8f2-49cc-9b88-830c9ac61e23" providerId="ADAL" clId="{905C07AB-5E61-469D-8ED2-F9AB5C24D518}" dt="2026-07-15T09:38:13.817" v="3" actId="20577"/>
          <ac:spMkLst>
            <pc:docMk/>
            <pc:sldMk cId="0" sldId="259"/>
            <ac:spMk id="14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blue and white logo with a dart in the center&#10;&#10;AI-generated content may be incorrect.">
            <a:extLst>
              <a:ext uri="{FF2B5EF4-FFF2-40B4-BE49-F238E27FC236}">
                <a16:creationId xmlns:a16="http://schemas.microsoft.com/office/drawing/2014/main" id="{8647CC9C-9176-9A71-EA0D-9589B95657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16.jpg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393430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0433FF"/>
              </a:buClr>
            </a:lvl1pPr>
            <a:lvl2pPr>
              <a:buClr>
                <a:srgbClr val="0433FF"/>
              </a:buClr>
            </a:lvl2pPr>
            <a:lvl3pPr>
              <a:buClr>
                <a:srgbClr val="0433FF"/>
              </a:buClr>
            </a:lvl3pPr>
            <a:lvl4pPr>
              <a:buClr>
                <a:srgbClr val="0433FF"/>
              </a:buClr>
            </a:lvl4pPr>
            <a:lvl5pPr>
              <a:buClr>
                <a:srgbClr val="0433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blue and white line on a black background&#10;&#10;AI-generated content may be incorrect.">
            <a:extLst>
              <a:ext uri="{FF2B5EF4-FFF2-40B4-BE49-F238E27FC236}">
                <a16:creationId xmlns:a16="http://schemas.microsoft.com/office/drawing/2014/main" id="{C319CC9D-6DE7-ABD1-F6E8-672C3FC1AD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668338"/>
            <a:ext cx="13698538" cy="388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15.jpg" descr="MONKEY-header_COLOURS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DA302A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DA302A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blue and white logo with a dart in the center&#10;&#10;AI-generated content may be incorrect.">
            <a:extLst>
              <a:ext uri="{FF2B5EF4-FFF2-40B4-BE49-F238E27FC236}">
                <a16:creationId xmlns:a16="http://schemas.microsoft.com/office/drawing/2014/main" id="{2873C44E-77A6-F96F-B454-85A7FF6439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525779" marR="0" indent="-5257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95679" marR="0" indent="-4114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4674ED-A132-54A8-B0FE-45EEACE60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4" y="853416"/>
            <a:ext cx="8888143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The use of goal setting and SMART targets to optimise performance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2F71C5AF-2A72-E1DD-366A-87F1B5D2E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645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2.2.2 Sports psychology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al-setting"/>
          <p:cNvSpPr txBox="1"/>
          <p:nvPr/>
        </p:nvSpPr>
        <p:spPr>
          <a:xfrm>
            <a:off x="5111712" y="7992373"/>
            <a:ext cx="278137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Goal-setting</a:t>
            </a:r>
          </a:p>
        </p:txBody>
      </p:sp>
      <p:sp>
        <p:nvSpPr>
          <p:cNvPr id="131" name="Specific"/>
          <p:cNvSpPr txBox="1"/>
          <p:nvPr/>
        </p:nvSpPr>
        <p:spPr>
          <a:xfrm>
            <a:off x="1536020" y="7009217"/>
            <a:ext cx="186764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Specific</a:t>
            </a:r>
          </a:p>
        </p:txBody>
      </p:sp>
      <p:sp>
        <p:nvSpPr>
          <p:cNvPr id="132" name="Measurable"/>
          <p:cNvSpPr txBox="1"/>
          <p:nvPr/>
        </p:nvSpPr>
        <p:spPr>
          <a:xfrm>
            <a:off x="8017258" y="7009217"/>
            <a:ext cx="263001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Measurable</a:t>
            </a:r>
          </a:p>
        </p:txBody>
      </p:sp>
      <p:sp>
        <p:nvSpPr>
          <p:cNvPr id="133" name="Accepted"/>
          <p:cNvSpPr txBox="1"/>
          <p:nvPr/>
        </p:nvSpPr>
        <p:spPr>
          <a:xfrm>
            <a:off x="1226353" y="2624345"/>
            <a:ext cx="217237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Accepted</a:t>
            </a:r>
          </a:p>
        </p:txBody>
      </p:sp>
      <p:sp>
        <p:nvSpPr>
          <p:cNvPr id="134" name="Realistic"/>
          <p:cNvSpPr txBox="1"/>
          <p:nvPr/>
        </p:nvSpPr>
        <p:spPr>
          <a:xfrm>
            <a:off x="5247713" y="1405233"/>
            <a:ext cx="199489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Realistic</a:t>
            </a:r>
          </a:p>
        </p:txBody>
      </p:sp>
      <p:sp>
        <p:nvSpPr>
          <p:cNvPr id="135" name="Time-bound"/>
          <p:cNvSpPr txBox="1"/>
          <p:nvPr/>
        </p:nvSpPr>
        <p:spPr>
          <a:xfrm>
            <a:off x="8648837" y="2624345"/>
            <a:ext cx="272199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Time-bound</a:t>
            </a:r>
          </a:p>
        </p:txBody>
      </p:sp>
      <p:sp>
        <p:nvSpPr>
          <p:cNvPr id="136" name="Goal setting and SMART targets"/>
          <p:cNvSpPr txBox="1"/>
          <p:nvPr/>
        </p:nvSpPr>
        <p:spPr>
          <a:xfrm>
            <a:off x="3158896" y="4552950"/>
            <a:ext cx="668700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433FF"/>
                </a:solidFill>
              </a:rPr>
              <a:t>Goal setting and SMART targets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 advAuto="0"/>
      <p:bldP spid="131" grpId="0" animBg="1" advAuto="0"/>
      <p:bldP spid="132" grpId="0" animBg="1" advAuto="0"/>
      <p:bldP spid="133" grpId="0" animBg="1" advAuto="0"/>
      <p:bldP spid="134" grpId="0" animBg="1" advAuto="0"/>
      <p:bldP spid="135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al setting is a method used to control anxiety, measure progress, improve and increase motivation.…"/>
          <p:cNvSpPr txBox="1">
            <a:spLocks noGrp="1"/>
          </p:cNvSpPr>
          <p:nvPr>
            <p:ph type="body" sz="half" idx="1"/>
          </p:nvPr>
        </p:nvSpPr>
        <p:spPr>
          <a:xfrm>
            <a:off x="952500" y="2472082"/>
            <a:ext cx="6694036" cy="7125790"/>
          </a:xfrm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rgbClr val="0433FF"/>
                </a:solidFill>
              </a:rPr>
              <a:t>Goal setting</a:t>
            </a:r>
            <a:r>
              <a:rPr dirty="0"/>
              <a:t> is a method used to </a:t>
            </a:r>
            <a:r>
              <a:rPr b="1" dirty="0">
                <a:solidFill>
                  <a:srgbClr val="0433FF"/>
                </a:solidFill>
              </a:rPr>
              <a:t>control</a:t>
            </a:r>
            <a:r>
              <a:rPr b="1" dirty="0">
                <a:solidFill>
                  <a:srgbClr val="DA302A"/>
                </a:solidFill>
              </a:rPr>
              <a:t> </a:t>
            </a:r>
            <a:r>
              <a:rPr b="1" dirty="0">
                <a:solidFill>
                  <a:srgbClr val="0433FF"/>
                </a:solidFill>
              </a:rPr>
              <a:t>anxiety</a:t>
            </a:r>
            <a:r>
              <a:rPr dirty="0"/>
              <a:t>, measure </a:t>
            </a:r>
            <a:r>
              <a:rPr b="1" dirty="0">
                <a:solidFill>
                  <a:srgbClr val="0433FF"/>
                </a:solidFill>
              </a:rPr>
              <a:t>progress</a:t>
            </a:r>
            <a:r>
              <a:rPr dirty="0"/>
              <a:t>, </a:t>
            </a:r>
            <a:r>
              <a:rPr b="1" dirty="0">
                <a:solidFill>
                  <a:srgbClr val="0433FF"/>
                </a:solidFill>
              </a:rPr>
              <a:t>improve</a:t>
            </a:r>
            <a:r>
              <a:rPr dirty="0"/>
              <a:t> and increase </a:t>
            </a:r>
            <a:r>
              <a:rPr b="1" dirty="0">
                <a:solidFill>
                  <a:srgbClr val="0433FF"/>
                </a:solidFill>
              </a:rPr>
              <a:t>motivation</a:t>
            </a:r>
            <a:r>
              <a:rPr dirty="0"/>
              <a:t>.</a:t>
            </a:r>
          </a:p>
          <a:p>
            <a:r>
              <a:rPr dirty="0"/>
              <a:t>It can improve and </a:t>
            </a:r>
            <a:r>
              <a:rPr b="1" dirty="0" err="1">
                <a:solidFill>
                  <a:srgbClr val="0433FF"/>
                </a:solidFill>
              </a:rPr>
              <a:t>optimise</a:t>
            </a:r>
            <a:r>
              <a:rPr dirty="0"/>
              <a:t> </a:t>
            </a:r>
            <a:r>
              <a:rPr b="1" dirty="0">
                <a:solidFill>
                  <a:srgbClr val="0433FF"/>
                </a:solidFill>
              </a:rPr>
              <a:t>performance</a:t>
            </a:r>
            <a:r>
              <a:rPr dirty="0"/>
              <a:t> as well as develop </a:t>
            </a:r>
            <a:r>
              <a:rPr b="1" dirty="0">
                <a:solidFill>
                  <a:srgbClr val="0433FF"/>
                </a:solidFill>
              </a:rPr>
              <a:t>perseverance</a:t>
            </a:r>
            <a:r>
              <a:rPr dirty="0"/>
              <a:t>. </a:t>
            </a:r>
          </a:p>
          <a:p>
            <a:r>
              <a:rPr dirty="0"/>
              <a:t>To ensure your goals are effective you should make sure they are </a:t>
            </a:r>
            <a:r>
              <a:rPr b="1" dirty="0">
                <a:solidFill>
                  <a:srgbClr val="FF2600"/>
                </a:solidFill>
              </a:rPr>
              <a:t>S</a:t>
            </a:r>
            <a:r>
              <a:rPr b="1" dirty="0">
                <a:solidFill>
                  <a:srgbClr val="D648C9"/>
                </a:solidFill>
              </a:rPr>
              <a:t>M</a:t>
            </a:r>
            <a:r>
              <a:rPr b="1" dirty="0">
                <a:solidFill>
                  <a:srgbClr val="64B445"/>
                </a:solidFill>
              </a:rPr>
              <a:t>A</a:t>
            </a:r>
            <a:r>
              <a:rPr b="1" dirty="0">
                <a:solidFill>
                  <a:srgbClr val="F0AB2B"/>
                </a:solidFill>
              </a:rPr>
              <a:t>R</a:t>
            </a:r>
            <a:r>
              <a:rPr b="1" dirty="0">
                <a:solidFill>
                  <a:srgbClr val="834B8C"/>
                </a:solidFill>
              </a:rPr>
              <a:t>T</a:t>
            </a:r>
            <a:r>
              <a:rPr dirty="0"/>
              <a:t>.</a:t>
            </a:r>
          </a:p>
        </p:txBody>
      </p:sp>
      <p:pic>
        <p:nvPicPr>
          <p:cNvPr id="139" name="Target.jpg" descr="Target.jpg"/>
          <p:cNvPicPr>
            <a:picLocks noChangeAspect="1"/>
          </p:cNvPicPr>
          <p:nvPr/>
        </p:nvPicPr>
        <p:blipFill>
          <a:blip r:embed="rId2"/>
          <a:srcRect l="6362" t="9395" r="6347" b="4307"/>
          <a:stretch>
            <a:fillRect/>
          </a:stretch>
        </p:blipFill>
        <p:spPr>
          <a:xfrm>
            <a:off x="7646218" y="2738505"/>
            <a:ext cx="4791473" cy="4736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576" extrusionOk="0">
                <a:moveTo>
                  <a:pt x="17749" y="3"/>
                </a:moveTo>
                <a:cubicBezTo>
                  <a:pt x="17741" y="10"/>
                  <a:pt x="17742" y="31"/>
                  <a:pt x="17760" y="64"/>
                </a:cubicBezTo>
                <a:cubicBezTo>
                  <a:pt x="17775" y="93"/>
                  <a:pt x="17776" y="120"/>
                  <a:pt x="17763" y="127"/>
                </a:cubicBezTo>
                <a:cubicBezTo>
                  <a:pt x="17751" y="135"/>
                  <a:pt x="17742" y="179"/>
                  <a:pt x="17744" y="225"/>
                </a:cubicBezTo>
                <a:cubicBezTo>
                  <a:pt x="17745" y="292"/>
                  <a:pt x="17752" y="302"/>
                  <a:pt x="17774" y="272"/>
                </a:cubicBezTo>
                <a:cubicBezTo>
                  <a:pt x="17798" y="239"/>
                  <a:pt x="17803" y="239"/>
                  <a:pt x="17833" y="276"/>
                </a:cubicBezTo>
                <a:cubicBezTo>
                  <a:pt x="17888" y="343"/>
                  <a:pt x="17835" y="398"/>
                  <a:pt x="17718" y="393"/>
                </a:cubicBezTo>
                <a:cubicBezTo>
                  <a:pt x="17650" y="390"/>
                  <a:pt x="17616" y="401"/>
                  <a:pt x="17606" y="428"/>
                </a:cubicBezTo>
                <a:cubicBezTo>
                  <a:pt x="17594" y="459"/>
                  <a:pt x="17586" y="459"/>
                  <a:pt x="17554" y="433"/>
                </a:cubicBezTo>
                <a:cubicBezTo>
                  <a:pt x="17524" y="407"/>
                  <a:pt x="17507" y="407"/>
                  <a:pt x="17468" y="431"/>
                </a:cubicBezTo>
                <a:cubicBezTo>
                  <a:pt x="17437" y="451"/>
                  <a:pt x="17410" y="454"/>
                  <a:pt x="17391" y="438"/>
                </a:cubicBezTo>
                <a:cubicBezTo>
                  <a:pt x="17347" y="401"/>
                  <a:pt x="17095" y="397"/>
                  <a:pt x="17052" y="433"/>
                </a:cubicBezTo>
                <a:cubicBezTo>
                  <a:pt x="17031" y="450"/>
                  <a:pt x="17019" y="474"/>
                  <a:pt x="17027" y="487"/>
                </a:cubicBezTo>
                <a:cubicBezTo>
                  <a:pt x="17035" y="500"/>
                  <a:pt x="17025" y="530"/>
                  <a:pt x="17005" y="552"/>
                </a:cubicBezTo>
                <a:cubicBezTo>
                  <a:pt x="16969" y="595"/>
                  <a:pt x="16966" y="670"/>
                  <a:pt x="16998" y="722"/>
                </a:cubicBezTo>
                <a:cubicBezTo>
                  <a:pt x="17027" y="769"/>
                  <a:pt x="16992" y="800"/>
                  <a:pt x="16914" y="800"/>
                </a:cubicBezTo>
                <a:cubicBezTo>
                  <a:pt x="16875" y="800"/>
                  <a:pt x="16822" y="814"/>
                  <a:pt x="16795" y="831"/>
                </a:cubicBezTo>
                <a:cubicBezTo>
                  <a:pt x="16754" y="856"/>
                  <a:pt x="16740" y="855"/>
                  <a:pt x="16716" y="823"/>
                </a:cubicBezTo>
                <a:cubicBezTo>
                  <a:pt x="16682" y="779"/>
                  <a:pt x="16578" y="774"/>
                  <a:pt x="16578" y="816"/>
                </a:cubicBezTo>
                <a:cubicBezTo>
                  <a:pt x="16578" y="832"/>
                  <a:pt x="16596" y="851"/>
                  <a:pt x="16618" y="860"/>
                </a:cubicBezTo>
                <a:cubicBezTo>
                  <a:pt x="16648" y="871"/>
                  <a:pt x="16650" y="882"/>
                  <a:pt x="16628" y="908"/>
                </a:cubicBezTo>
                <a:cubicBezTo>
                  <a:pt x="16608" y="933"/>
                  <a:pt x="16608" y="947"/>
                  <a:pt x="16627" y="959"/>
                </a:cubicBezTo>
                <a:cubicBezTo>
                  <a:pt x="16645" y="971"/>
                  <a:pt x="16644" y="985"/>
                  <a:pt x="16623" y="1011"/>
                </a:cubicBezTo>
                <a:cubicBezTo>
                  <a:pt x="16600" y="1039"/>
                  <a:pt x="16599" y="1059"/>
                  <a:pt x="16621" y="1095"/>
                </a:cubicBezTo>
                <a:cubicBezTo>
                  <a:pt x="16641" y="1126"/>
                  <a:pt x="16642" y="1145"/>
                  <a:pt x="16625" y="1156"/>
                </a:cubicBezTo>
                <a:cubicBezTo>
                  <a:pt x="16611" y="1165"/>
                  <a:pt x="16605" y="1186"/>
                  <a:pt x="16612" y="1205"/>
                </a:cubicBezTo>
                <a:cubicBezTo>
                  <a:pt x="16619" y="1223"/>
                  <a:pt x="16615" y="1245"/>
                  <a:pt x="16603" y="1252"/>
                </a:cubicBezTo>
                <a:cubicBezTo>
                  <a:pt x="16592" y="1259"/>
                  <a:pt x="16586" y="1324"/>
                  <a:pt x="16589" y="1396"/>
                </a:cubicBezTo>
                <a:cubicBezTo>
                  <a:pt x="16595" y="1537"/>
                  <a:pt x="16563" y="1603"/>
                  <a:pt x="16466" y="1653"/>
                </a:cubicBezTo>
                <a:cubicBezTo>
                  <a:pt x="16410" y="1682"/>
                  <a:pt x="16369" y="1653"/>
                  <a:pt x="16398" y="1606"/>
                </a:cubicBezTo>
                <a:cubicBezTo>
                  <a:pt x="16418" y="1572"/>
                  <a:pt x="16377" y="1575"/>
                  <a:pt x="16342" y="1610"/>
                </a:cubicBezTo>
                <a:cubicBezTo>
                  <a:pt x="16321" y="1631"/>
                  <a:pt x="16304" y="1630"/>
                  <a:pt x="16273" y="1604"/>
                </a:cubicBezTo>
                <a:cubicBezTo>
                  <a:pt x="16250" y="1585"/>
                  <a:pt x="16239" y="1582"/>
                  <a:pt x="16248" y="1597"/>
                </a:cubicBezTo>
                <a:cubicBezTo>
                  <a:pt x="16257" y="1612"/>
                  <a:pt x="16248" y="1638"/>
                  <a:pt x="16228" y="1655"/>
                </a:cubicBezTo>
                <a:cubicBezTo>
                  <a:pt x="16183" y="1693"/>
                  <a:pt x="16182" y="1739"/>
                  <a:pt x="16226" y="1776"/>
                </a:cubicBezTo>
                <a:cubicBezTo>
                  <a:pt x="16254" y="1799"/>
                  <a:pt x="16263" y="1794"/>
                  <a:pt x="16269" y="1753"/>
                </a:cubicBezTo>
                <a:cubicBezTo>
                  <a:pt x="16280" y="1681"/>
                  <a:pt x="16321" y="1693"/>
                  <a:pt x="16342" y="1772"/>
                </a:cubicBezTo>
                <a:cubicBezTo>
                  <a:pt x="16364" y="1854"/>
                  <a:pt x="16301" y="2006"/>
                  <a:pt x="16253" y="1988"/>
                </a:cubicBezTo>
                <a:cubicBezTo>
                  <a:pt x="16212" y="1972"/>
                  <a:pt x="16183" y="2042"/>
                  <a:pt x="16216" y="2082"/>
                </a:cubicBezTo>
                <a:cubicBezTo>
                  <a:pt x="16229" y="2098"/>
                  <a:pt x="16233" y="2118"/>
                  <a:pt x="16225" y="2127"/>
                </a:cubicBezTo>
                <a:cubicBezTo>
                  <a:pt x="16216" y="2135"/>
                  <a:pt x="16224" y="2159"/>
                  <a:pt x="16241" y="2179"/>
                </a:cubicBezTo>
                <a:cubicBezTo>
                  <a:pt x="16262" y="2205"/>
                  <a:pt x="16264" y="2226"/>
                  <a:pt x="16246" y="2248"/>
                </a:cubicBezTo>
                <a:cubicBezTo>
                  <a:pt x="16232" y="2265"/>
                  <a:pt x="16216" y="2311"/>
                  <a:pt x="16212" y="2351"/>
                </a:cubicBezTo>
                <a:cubicBezTo>
                  <a:pt x="16206" y="2408"/>
                  <a:pt x="16213" y="2423"/>
                  <a:pt x="16250" y="2423"/>
                </a:cubicBezTo>
                <a:cubicBezTo>
                  <a:pt x="16312" y="2424"/>
                  <a:pt x="16318" y="2490"/>
                  <a:pt x="16264" y="2599"/>
                </a:cubicBezTo>
                <a:cubicBezTo>
                  <a:pt x="16232" y="2662"/>
                  <a:pt x="16225" y="2698"/>
                  <a:pt x="16242" y="2720"/>
                </a:cubicBezTo>
                <a:cubicBezTo>
                  <a:pt x="16259" y="2740"/>
                  <a:pt x="16259" y="2754"/>
                  <a:pt x="16242" y="2765"/>
                </a:cubicBezTo>
                <a:cubicBezTo>
                  <a:pt x="16226" y="2775"/>
                  <a:pt x="16228" y="2796"/>
                  <a:pt x="16248" y="2828"/>
                </a:cubicBezTo>
                <a:cubicBezTo>
                  <a:pt x="16271" y="2866"/>
                  <a:pt x="16270" y="2886"/>
                  <a:pt x="16246" y="2924"/>
                </a:cubicBezTo>
                <a:cubicBezTo>
                  <a:pt x="16205" y="2990"/>
                  <a:pt x="16209" y="3071"/>
                  <a:pt x="16255" y="3123"/>
                </a:cubicBezTo>
                <a:cubicBezTo>
                  <a:pt x="16278" y="3149"/>
                  <a:pt x="16286" y="3179"/>
                  <a:pt x="16275" y="3199"/>
                </a:cubicBezTo>
                <a:cubicBezTo>
                  <a:pt x="16250" y="3239"/>
                  <a:pt x="16248" y="3308"/>
                  <a:pt x="16269" y="3396"/>
                </a:cubicBezTo>
                <a:cubicBezTo>
                  <a:pt x="16281" y="3443"/>
                  <a:pt x="16276" y="3468"/>
                  <a:pt x="16253" y="3477"/>
                </a:cubicBezTo>
                <a:cubicBezTo>
                  <a:pt x="16203" y="3497"/>
                  <a:pt x="16192" y="3549"/>
                  <a:pt x="16214" y="3667"/>
                </a:cubicBezTo>
                <a:cubicBezTo>
                  <a:pt x="16232" y="3764"/>
                  <a:pt x="16228" y="3779"/>
                  <a:pt x="16171" y="3833"/>
                </a:cubicBezTo>
                <a:cubicBezTo>
                  <a:pt x="16136" y="3866"/>
                  <a:pt x="16102" y="3893"/>
                  <a:pt x="16096" y="3893"/>
                </a:cubicBezTo>
                <a:cubicBezTo>
                  <a:pt x="16089" y="3893"/>
                  <a:pt x="16059" y="3907"/>
                  <a:pt x="16028" y="3924"/>
                </a:cubicBezTo>
                <a:cubicBezTo>
                  <a:pt x="15986" y="3946"/>
                  <a:pt x="15963" y="3946"/>
                  <a:pt x="15939" y="3925"/>
                </a:cubicBezTo>
                <a:cubicBezTo>
                  <a:pt x="15914" y="3905"/>
                  <a:pt x="15893" y="3904"/>
                  <a:pt x="15855" y="3925"/>
                </a:cubicBezTo>
                <a:cubicBezTo>
                  <a:pt x="15826" y="3941"/>
                  <a:pt x="15808" y="3960"/>
                  <a:pt x="15815" y="3967"/>
                </a:cubicBezTo>
                <a:cubicBezTo>
                  <a:pt x="15837" y="3989"/>
                  <a:pt x="15781" y="4075"/>
                  <a:pt x="15756" y="4059"/>
                </a:cubicBezTo>
                <a:cubicBezTo>
                  <a:pt x="15744" y="4051"/>
                  <a:pt x="15733" y="4020"/>
                  <a:pt x="15733" y="3989"/>
                </a:cubicBezTo>
                <a:cubicBezTo>
                  <a:pt x="15733" y="3947"/>
                  <a:pt x="15717" y="3926"/>
                  <a:pt x="15671" y="3915"/>
                </a:cubicBezTo>
                <a:cubicBezTo>
                  <a:pt x="15635" y="3906"/>
                  <a:pt x="15595" y="3909"/>
                  <a:pt x="15581" y="3924"/>
                </a:cubicBezTo>
                <a:cubicBezTo>
                  <a:pt x="15567" y="3938"/>
                  <a:pt x="15563" y="3951"/>
                  <a:pt x="15572" y="3951"/>
                </a:cubicBezTo>
                <a:cubicBezTo>
                  <a:pt x="15581" y="3951"/>
                  <a:pt x="15561" y="3999"/>
                  <a:pt x="15528" y="4059"/>
                </a:cubicBezTo>
                <a:cubicBezTo>
                  <a:pt x="15494" y="4119"/>
                  <a:pt x="15469" y="4177"/>
                  <a:pt x="15470" y="4187"/>
                </a:cubicBezTo>
                <a:cubicBezTo>
                  <a:pt x="15481" y="4253"/>
                  <a:pt x="15459" y="4294"/>
                  <a:pt x="15386" y="4339"/>
                </a:cubicBezTo>
                <a:cubicBezTo>
                  <a:pt x="15341" y="4368"/>
                  <a:pt x="15294" y="4389"/>
                  <a:pt x="15283" y="4386"/>
                </a:cubicBezTo>
                <a:cubicBezTo>
                  <a:pt x="15272" y="4384"/>
                  <a:pt x="15243" y="4390"/>
                  <a:pt x="15218" y="4401"/>
                </a:cubicBezTo>
                <a:cubicBezTo>
                  <a:pt x="15194" y="4412"/>
                  <a:pt x="15164" y="4409"/>
                  <a:pt x="15150" y="4395"/>
                </a:cubicBezTo>
                <a:cubicBezTo>
                  <a:pt x="15120" y="4364"/>
                  <a:pt x="15034" y="4386"/>
                  <a:pt x="15034" y="4424"/>
                </a:cubicBezTo>
                <a:cubicBezTo>
                  <a:pt x="15034" y="4440"/>
                  <a:pt x="15044" y="4465"/>
                  <a:pt x="15058" y="4479"/>
                </a:cubicBezTo>
                <a:cubicBezTo>
                  <a:pt x="15074" y="4495"/>
                  <a:pt x="15073" y="4530"/>
                  <a:pt x="15054" y="4587"/>
                </a:cubicBezTo>
                <a:cubicBezTo>
                  <a:pt x="15017" y="4698"/>
                  <a:pt x="14989" y="4732"/>
                  <a:pt x="14947" y="4715"/>
                </a:cubicBezTo>
                <a:cubicBezTo>
                  <a:pt x="14928" y="4708"/>
                  <a:pt x="14897" y="4715"/>
                  <a:pt x="14877" y="4732"/>
                </a:cubicBezTo>
                <a:cubicBezTo>
                  <a:pt x="14848" y="4756"/>
                  <a:pt x="14838" y="4753"/>
                  <a:pt x="14825" y="4721"/>
                </a:cubicBezTo>
                <a:cubicBezTo>
                  <a:pt x="14811" y="4683"/>
                  <a:pt x="14808" y="4683"/>
                  <a:pt x="14766" y="4721"/>
                </a:cubicBezTo>
                <a:cubicBezTo>
                  <a:pt x="14725" y="4759"/>
                  <a:pt x="14719" y="4759"/>
                  <a:pt x="14705" y="4723"/>
                </a:cubicBezTo>
                <a:cubicBezTo>
                  <a:pt x="14677" y="4647"/>
                  <a:pt x="14652" y="4682"/>
                  <a:pt x="14664" y="4779"/>
                </a:cubicBezTo>
                <a:cubicBezTo>
                  <a:pt x="14676" y="4869"/>
                  <a:pt x="14673" y="4880"/>
                  <a:pt x="14591" y="4929"/>
                </a:cubicBezTo>
                <a:cubicBezTo>
                  <a:pt x="14543" y="4957"/>
                  <a:pt x="14504" y="4995"/>
                  <a:pt x="14504" y="5012"/>
                </a:cubicBezTo>
                <a:cubicBezTo>
                  <a:pt x="14504" y="5049"/>
                  <a:pt x="14419" y="5127"/>
                  <a:pt x="14400" y="5108"/>
                </a:cubicBezTo>
                <a:cubicBezTo>
                  <a:pt x="14392" y="5100"/>
                  <a:pt x="14294" y="5090"/>
                  <a:pt x="14180" y="5086"/>
                </a:cubicBezTo>
                <a:cubicBezTo>
                  <a:pt x="14034" y="5080"/>
                  <a:pt x="13974" y="5086"/>
                  <a:pt x="13978" y="5106"/>
                </a:cubicBezTo>
                <a:cubicBezTo>
                  <a:pt x="13981" y="5121"/>
                  <a:pt x="13964" y="5133"/>
                  <a:pt x="13941" y="5131"/>
                </a:cubicBezTo>
                <a:cubicBezTo>
                  <a:pt x="13895" y="5127"/>
                  <a:pt x="13884" y="5159"/>
                  <a:pt x="13923" y="5184"/>
                </a:cubicBezTo>
                <a:cubicBezTo>
                  <a:pt x="13953" y="5202"/>
                  <a:pt x="13939" y="5300"/>
                  <a:pt x="13905" y="5312"/>
                </a:cubicBezTo>
                <a:cubicBezTo>
                  <a:pt x="13891" y="5317"/>
                  <a:pt x="13885" y="5341"/>
                  <a:pt x="13892" y="5368"/>
                </a:cubicBezTo>
                <a:cubicBezTo>
                  <a:pt x="13913" y="5447"/>
                  <a:pt x="13840" y="5508"/>
                  <a:pt x="13730" y="5500"/>
                </a:cubicBezTo>
                <a:cubicBezTo>
                  <a:pt x="13677" y="5496"/>
                  <a:pt x="13627" y="5503"/>
                  <a:pt x="13619" y="5516"/>
                </a:cubicBezTo>
                <a:cubicBezTo>
                  <a:pt x="13610" y="5531"/>
                  <a:pt x="13592" y="5529"/>
                  <a:pt x="13571" y="5511"/>
                </a:cubicBezTo>
                <a:cubicBezTo>
                  <a:pt x="13552" y="5495"/>
                  <a:pt x="13530" y="5487"/>
                  <a:pt x="13522" y="5494"/>
                </a:cubicBezTo>
                <a:cubicBezTo>
                  <a:pt x="13498" y="5519"/>
                  <a:pt x="13571" y="5608"/>
                  <a:pt x="13621" y="5616"/>
                </a:cubicBezTo>
                <a:cubicBezTo>
                  <a:pt x="13695" y="5626"/>
                  <a:pt x="13679" y="5671"/>
                  <a:pt x="13598" y="5681"/>
                </a:cubicBezTo>
                <a:cubicBezTo>
                  <a:pt x="13521" y="5689"/>
                  <a:pt x="13482" y="5725"/>
                  <a:pt x="13499" y="5773"/>
                </a:cubicBezTo>
                <a:cubicBezTo>
                  <a:pt x="13505" y="5789"/>
                  <a:pt x="13484" y="5819"/>
                  <a:pt x="13453" y="5840"/>
                </a:cubicBezTo>
                <a:cubicBezTo>
                  <a:pt x="13407" y="5870"/>
                  <a:pt x="13333" y="5877"/>
                  <a:pt x="13092" y="5872"/>
                </a:cubicBezTo>
                <a:cubicBezTo>
                  <a:pt x="12925" y="5869"/>
                  <a:pt x="12790" y="5874"/>
                  <a:pt x="12790" y="5883"/>
                </a:cubicBezTo>
                <a:cubicBezTo>
                  <a:pt x="12790" y="5892"/>
                  <a:pt x="12745" y="5922"/>
                  <a:pt x="12691" y="5950"/>
                </a:cubicBezTo>
                <a:lnTo>
                  <a:pt x="12595" y="6001"/>
                </a:lnTo>
                <a:lnTo>
                  <a:pt x="12566" y="5941"/>
                </a:lnTo>
                <a:cubicBezTo>
                  <a:pt x="12551" y="5907"/>
                  <a:pt x="12517" y="5876"/>
                  <a:pt x="12490" y="5874"/>
                </a:cubicBezTo>
                <a:cubicBezTo>
                  <a:pt x="12462" y="5872"/>
                  <a:pt x="12420" y="5870"/>
                  <a:pt x="12397" y="5869"/>
                </a:cubicBezTo>
                <a:cubicBezTo>
                  <a:pt x="12356" y="5866"/>
                  <a:pt x="12259" y="5757"/>
                  <a:pt x="12297" y="5757"/>
                </a:cubicBezTo>
                <a:cubicBezTo>
                  <a:pt x="12306" y="5757"/>
                  <a:pt x="12297" y="5743"/>
                  <a:pt x="12275" y="5726"/>
                </a:cubicBezTo>
                <a:cubicBezTo>
                  <a:pt x="12238" y="5698"/>
                  <a:pt x="12236" y="5689"/>
                  <a:pt x="12270" y="5625"/>
                </a:cubicBezTo>
                <a:cubicBezTo>
                  <a:pt x="12302" y="5561"/>
                  <a:pt x="12303" y="5549"/>
                  <a:pt x="12270" y="5513"/>
                </a:cubicBezTo>
                <a:cubicBezTo>
                  <a:pt x="12249" y="5490"/>
                  <a:pt x="12208" y="5475"/>
                  <a:pt x="12179" y="5478"/>
                </a:cubicBezTo>
                <a:cubicBezTo>
                  <a:pt x="12149" y="5482"/>
                  <a:pt x="12125" y="5487"/>
                  <a:pt x="12125" y="5489"/>
                </a:cubicBezTo>
                <a:cubicBezTo>
                  <a:pt x="12125" y="5491"/>
                  <a:pt x="12094" y="5495"/>
                  <a:pt x="12057" y="5498"/>
                </a:cubicBezTo>
                <a:cubicBezTo>
                  <a:pt x="11968" y="5505"/>
                  <a:pt x="11935" y="5459"/>
                  <a:pt x="11930" y="5326"/>
                </a:cubicBezTo>
                <a:cubicBezTo>
                  <a:pt x="11928" y="5267"/>
                  <a:pt x="11920" y="5213"/>
                  <a:pt x="11912" y="5205"/>
                </a:cubicBezTo>
                <a:cubicBezTo>
                  <a:pt x="11905" y="5197"/>
                  <a:pt x="11909" y="5163"/>
                  <a:pt x="11921" y="5131"/>
                </a:cubicBezTo>
                <a:cubicBezTo>
                  <a:pt x="11942" y="5075"/>
                  <a:pt x="11915" y="5047"/>
                  <a:pt x="11885" y="5095"/>
                </a:cubicBezTo>
                <a:cubicBezTo>
                  <a:pt x="11866" y="5126"/>
                  <a:pt x="11677" y="5071"/>
                  <a:pt x="11596" y="5010"/>
                </a:cubicBezTo>
                <a:cubicBezTo>
                  <a:pt x="11526" y="4958"/>
                  <a:pt x="11503" y="4874"/>
                  <a:pt x="11539" y="4800"/>
                </a:cubicBezTo>
                <a:cubicBezTo>
                  <a:pt x="11550" y="4777"/>
                  <a:pt x="11548" y="4752"/>
                  <a:pt x="11535" y="4744"/>
                </a:cubicBezTo>
                <a:cubicBezTo>
                  <a:pt x="11523" y="4736"/>
                  <a:pt x="11518" y="4708"/>
                  <a:pt x="11523" y="4681"/>
                </a:cubicBezTo>
                <a:cubicBezTo>
                  <a:pt x="11529" y="4647"/>
                  <a:pt x="11519" y="4635"/>
                  <a:pt x="11492" y="4639"/>
                </a:cubicBezTo>
                <a:cubicBezTo>
                  <a:pt x="11430" y="4651"/>
                  <a:pt x="11427" y="4587"/>
                  <a:pt x="11489" y="4562"/>
                </a:cubicBezTo>
                <a:cubicBezTo>
                  <a:pt x="11520" y="4549"/>
                  <a:pt x="11536" y="4539"/>
                  <a:pt x="11524" y="4538"/>
                </a:cubicBezTo>
                <a:cubicBezTo>
                  <a:pt x="11513" y="4537"/>
                  <a:pt x="11518" y="4518"/>
                  <a:pt x="11535" y="4497"/>
                </a:cubicBezTo>
                <a:cubicBezTo>
                  <a:pt x="11562" y="4464"/>
                  <a:pt x="11562" y="4454"/>
                  <a:pt x="11528" y="4435"/>
                </a:cubicBezTo>
                <a:cubicBezTo>
                  <a:pt x="11504" y="4421"/>
                  <a:pt x="11494" y="4396"/>
                  <a:pt x="11503" y="4372"/>
                </a:cubicBezTo>
                <a:cubicBezTo>
                  <a:pt x="11514" y="4342"/>
                  <a:pt x="11508" y="4337"/>
                  <a:pt x="11478" y="4348"/>
                </a:cubicBezTo>
                <a:cubicBezTo>
                  <a:pt x="11455" y="4357"/>
                  <a:pt x="11430" y="4349"/>
                  <a:pt x="11419" y="4328"/>
                </a:cubicBezTo>
                <a:cubicBezTo>
                  <a:pt x="11392" y="4280"/>
                  <a:pt x="11301" y="4309"/>
                  <a:pt x="11285" y="4370"/>
                </a:cubicBezTo>
                <a:cubicBezTo>
                  <a:pt x="11270" y="4429"/>
                  <a:pt x="11204" y="4414"/>
                  <a:pt x="11215" y="4354"/>
                </a:cubicBezTo>
                <a:cubicBezTo>
                  <a:pt x="11220" y="4330"/>
                  <a:pt x="11213" y="4318"/>
                  <a:pt x="11199" y="4327"/>
                </a:cubicBezTo>
                <a:cubicBezTo>
                  <a:pt x="11186" y="4335"/>
                  <a:pt x="11169" y="4330"/>
                  <a:pt x="11160" y="4316"/>
                </a:cubicBezTo>
                <a:cubicBezTo>
                  <a:pt x="11151" y="4302"/>
                  <a:pt x="11123" y="4297"/>
                  <a:pt x="11097" y="4305"/>
                </a:cubicBezTo>
                <a:cubicBezTo>
                  <a:pt x="11017" y="4331"/>
                  <a:pt x="10998" y="4294"/>
                  <a:pt x="11053" y="4216"/>
                </a:cubicBezTo>
                <a:cubicBezTo>
                  <a:pt x="11094" y="4158"/>
                  <a:pt x="11098" y="4137"/>
                  <a:pt x="11074" y="4108"/>
                </a:cubicBezTo>
                <a:cubicBezTo>
                  <a:pt x="11058" y="4088"/>
                  <a:pt x="11033" y="4072"/>
                  <a:pt x="11019" y="4072"/>
                </a:cubicBezTo>
                <a:cubicBezTo>
                  <a:pt x="11005" y="4072"/>
                  <a:pt x="10969" y="4049"/>
                  <a:pt x="10940" y="4021"/>
                </a:cubicBezTo>
                <a:cubicBezTo>
                  <a:pt x="10894" y="3977"/>
                  <a:pt x="10880" y="3975"/>
                  <a:pt x="10835" y="4003"/>
                </a:cubicBezTo>
                <a:cubicBezTo>
                  <a:pt x="10789" y="4031"/>
                  <a:pt x="10777" y="4029"/>
                  <a:pt x="10742" y="3985"/>
                </a:cubicBezTo>
                <a:cubicBezTo>
                  <a:pt x="10686" y="3916"/>
                  <a:pt x="10631" y="3900"/>
                  <a:pt x="10545" y="3925"/>
                </a:cubicBezTo>
                <a:cubicBezTo>
                  <a:pt x="10482" y="3944"/>
                  <a:pt x="10465" y="3938"/>
                  <a:pt x="10422" y="3882"/>
                </a:cubicBezTo>
                <a:cubicBezTo>
                  <a:pt x="10384" y="3834"/>
                  <a:pt x="10376" y="3797"/>
                  <a:pt x="10386" y="3732"/>
                </a:cubicBezTo>
                <a:cubicBezTo>
                  <a:pt x="10396" y="3668"/>
                  <a:pt x="10386" y="3631"/>
                  <a:pt x="10352" y="3591"/>
                </a:cubicBezTo>
                <a:cubicBezTo>
                  <a:pt x="10327" y="3561"/>
                  <a:pt x="10299" y="3535"/>
                  <a:pt x="10290" y="3535"/>
                </a:cubicBezTo>
                <a:cubicBezTo>
                  <a:pt x="10280" y="3535"/>
                  <a:pt x="10286" y="3549"/>
                  <a:pt x="10300" y="3567"/>
                </a:cubicBezTo>
                <a:cubicBezTo>
                  <a:pt x="10334" y="3608"/>
                  <a:pt x="10311" y="3633"/>
                  <a:pt x="10240" y="3633"/>
                </a:cubicBezTo>
                <a:cubicBezTo>
                  <a:pt x="10174" y="3633"/>
                  <a:pt x="10145" y="3596"/>
                  <a:pt x="10188" y="3567"/>
                </a:cubicBezTo>
                <a:cubicBezTo>
                  <a:pt x="10207" y="3555"/>
                  <a:pt x="10178" y="3543"/>
                  <a:pt x="10109" y="3535"/>
                </a:cubicBezTo>
                <a:lnTo>
                  <a:pt x="10002" y="3522"/>
                </a:lnTo>
                <a:lnTo>
                  <a:pt x="10004" y="3360"/>
                </a:lnTo>
                <a:cubicBezTo>
                  <a:pt x="10006" y="3185"/>
                  <a:pt x="9997" y="3176"/>
                  <a:pt x="9846" y="3155"/>
                </a:cubicBezTo>
                <a:cubicBezTo>
                  <a:pt x="9796" y="3148"/>
                  <a:pt x="9794" y="3150"/>
                  <a:pt x="9830" y="3177"/>
                </a:cubicBezTo>
                <a:cubicBezTo>
                  <a:pt x="9868" y="3205"/>
                  <a:pt x="9869" y="3211"/>
                  <a:pt x="9823" y="3253"/>
                </a:cubicBezTo>
                <a:cubicBezTo>
                  <a:pt x="9775" y="3297"/>
                  <a:pt x="9772" y="3295"/>
                  <a:pt x="9745" y="3233"/>
                </a:cubicBezTo>
                <a:cubicBezTo>
                  <a:pt x="9729" y="3198"/>
                  <a:pt x="9709" y="3176"/>
                  <a:pt x="9698" y="3182"/>
                </a:cubicBezTo>
                <a:cubicBezTo>
                  <a:pt x="9688" y="3189"/>
                  <a:pt x="9671" y="3183"/>
                  <a:pt x="9662" y="3168"/>
                </a:cubicBezTo>
                <a:cubicBezTo>
                  <a:pt x="9653" y="3152"/>
                  <a:pt x="9594" y="3143"/>
                  <a:pt x="9521" y="3148"/>
                </a:cubicBezTo>
                <a:cubicBezTo>
                  <a:pt x="9452" y="3153"/>
                  <a:pt x="9393" y="3145"/>
                  <a:pt x="9389" y="3132"/>
                </a:cubicBezTo>
                <a:cubicBezTo>
                  <a:pt x="9385" y="3118"/>
                  <a:pt x="9366" y="3089"/>
                  <a:pt x="9346" y="3067"/>
                </a:cubicBezTo>
                <a:cubicBezTo>
                  <a:pt x="9326" y="3044"/>
                  <a:pt x="9316" y="3013"/>
                  <a:pt x="9326" y="2996"/>
                </a:cubicBezTo>
                <a:cubicBezTo>
                  <a:pt x="9339" y="2975"/>
                  <a:pt x="9329" y="2970"/>
                  <a:pt x="9291" y="2980"/>
                </a:cubicBezTo>
                <a:cubicBezTo>
                  <a:pt x="9250" y="2991"/>
                  <a:pt x="9232" y="2982"/>
                  <a:pt x="9217" y="2942"/>
                </a:cubicBezTo>
                <a:cubicBezTo>
                  <a:pt x="9207" y="2913"/>
                  <a:pt x="9204" y="2874"/>
                  <a:pt x="9210" y="2857"/>
                </a:cubicBezTo>
                <a:cubicBezTo>
                  <a:pt x="9236" y="2789"/>
                  <a:pt x="9150" y="2741"/>
                  <a:pt x="9080" y="2785"/>
                </a:cubicBezTo>
                <a:cubicBezTo>
                  <a:pt x="9064" y="2795"/>
                  <a:pt x="9043" y="2793"/>
                  <a:pt x="9035" y="2779"/>
                </a:cubicBezTo>
                <a:cubicBezTo>
                  <a:pt x="9015" y="2746"/>
                  <a:pt x="8861" y="2748"/>
                  <a:pt x="8840" y="2781"/>
                </a:cubicBezTo>
                <a:cubicBezTo>
                  <a:pt x="8829" y="2800"/>
                  <a:pt x="8818" y="2800"/>
                  <a:pt x="8799" y="2781"/>
                </a:cubicBezTo>
                <a:cubicBezTo>
                  <a:pt x="8780" y="2762"/>
                  <a:pt x="8780" y="2746"/>
                  <a:pt x="8801" y="2725"/>
                </a:cubicBezTo>
                <a:cubicBezTo>
                  <a:pt x="8817" y="2709"/>
                  <a:pt x="8830" y="2642"/>
                  <a:pt x="8830" y="2575"/>
                </a:cubicBezTo>
                <a:cubicBezTo>
                  <a:pt x="8830" y="2459"/>
                  <a:pt x="8828" y="2454"/>
                  <a:pt x="8785" y="2494"/>
                </a:cubicBezTo>
                <a:cubicBezTo>
                  <a:pt x="8745" y="2530"/>
                  <a:pt x="8737" y="2531"/>
                  <a:pt x="8710" y="2497"/>
                </a:cubicBezTo>
                <a:cubicBezTo>
                  <a:pt x="8693" y="2477"/>
                  <a:pt x="8667" y="2461"/>
                  <a:pt x="8651" y="2461"/>
                </a:cubicBezTo>
                <a:cubicBezTo>
                  <a:pt x="8635" y="2461"/>
                  <a:pt x="8602" y="2439"/>
                  <a:pt x="8578" y="2412"/>
                </a:cubicBezTo>
                <a:cubicBezTo>
                  <a:pt x="8524" y="2352"/>
                  <a:pt x="8394" y="2347"/>
                  <a:pt x="8310" y="2403"/>
                </a:cubicBezTo>
                <a:cubicBezTo>
                  <a:pt x="8252" y="2442"/>
                  <a:pt x="8248" y="2441"/>
                  <a:pt x="8236" y="2394"/>
                </a:cubicBezTo>
                <a:cubicBezTo>
                  <a:pt x="8227" y="2358"/>
                  <a:pt x="8207" y="2347"/>
                  <a:pt x="8159" y="2353"/>
                </a:cubicBezTo>
                <a:cubicBezTo>
                  <a:pt x="8013" y="2370"/>
                  <a:pt x="7921" y="2371"/>
                  <a:pt x="7895" y="2354"/>
                </a:cubicBezTo>
                <a:cubicBezTo>
                  <a:pt x="7880" y="2345"/>
                  <a:pt x="7847" y="2350"/>
                  <a:pt x="7822" y="2365"/>
                </a:cubicBezTo>
                <a:cubicBezTo>
                  <a:pt x="7784" y="2389"/>
                  <a:pt x="7762" y="2384"/>
                  <a:pt x="7700" y="2338"/>
                </a:cubicBezTo>
                <a:cubicBezTo>
                  <a:pt x="7605" y="2267"/>
                  <a:pt x="7590" y="2224"/>
                  <a:pt x="7634" y="2156"/>
                </a:cubicBezTo>
                <a:cubicBezTo>
                  <a:pt x="7668" y="2104"/>
                  <a:pt x="7665" y="2099"/>
                  <a:pt x="7575" y="2058"/>
                </a:cubicBezTo>
                <a:cubicBezTo>
                  <a:pt x="7498" y="2023"/>
                  <a:pt x="7473" y="2020"/>
                  <a:pt x="7443" y="2045"/>
                </a:cubicBezTo>
                <a:cubicBezTo>
                  <a:pt x="7416" y="2068"/>
                  <a:pt x="7414" y="2086"/>
                  <a:pt x="7432" y="2109"/>
                </a:cubicBezTo>
                <a:cubicBezTo>
                  <a:pt x="7448" y="2128"/>
                  <a:pt x="7448" y="2145"/>
                  <a:pt x="7434" y="2154"/>
                </a:cubicBezTo>
                <a:cubicBezTo>
                  <a:pt x="7368" y="2195"/>
                  <a:pt x="7259" y="2070"/>
                  <a:pt x="7309" y="2009"/>
                </a:cubicBezTo>
                <a:cubicBezTo>
                  <a:pt x="7331" y="1983"/>
                  <a:pt x="7324" y="1974"/>
                  <a:pt x="7269" y="1968"/>
                </a:cubicBezTo>
                <a:cubicBezTo>
                  <a:pt x="7142" y="1953"/>
                  <a:pt x="7073" y="1972"/>
                  <a:pt x="7085" y="2020"/>
                </a:cubicBezTo>
                <a:cubicBezTo>
                  <a:pt x="7101" y="2079"/>
                  <a:pt x="7057" y="2103"/>
                  <a:pt x="6994" y="2069"/>
                </a:cubicBezTo>
                <a:cubicBezTo>
                  <a:pt x="6948" y="2044"/>
                  <a:pt x="6944" y="2048"/>
                  <a:pt x="6951" y="2110"/>
                </a:cubicBezTo>
                <a:cubicBezTo>
                  <a:pt x="6961" y="2192"/>
                  <a:pt x="6918" y="2210"/>
                  <a:pt x="6814" y="2165"/>
                </a:cubicBezTo>
                <a:cubicBezTo>
                  <a:pt x="6775" y="2148"/>
                  <a:pt x="6711" y="2131"/>
                  <a:pt x="6671" y="2129"/>
                </a:cubicBezTo>
                <a:cubicBezTo>
                  <a:pt x="6631" y="2126"/>
                  <a:pt x="6585" y="2123"/>
                  <a:pt x="6569" y="2121"/>
                </a:cubicBezTo>
                <a:cubicBezTo>
                  <a:pt x="6553" y="2120"/>
                  <a:pt x="6521" y="2086"/>
                  <a:pt x="6497" y="2045"/>
                </a:cubicBezTo>
                <a:cubicBezTo>
                  <a:pt x="6465" y="1990"/>
                  <a:pt x="6437" y="1973"/>
                  <a:pt x="6381" y="1973"/>
                </a:cubicBezTo>
                <a:lnTo>
                  <a:pt x="6308" y="1973"/>
                </a:lnTo>
                <a:lnTo>
                  <a:pt x="6380" y="2031"/>
                </a:lnTo>
                <a:lnTo>
                  <a:pt x="6453" y="2091"/>
                </a:lnTo>
                <a:lnTo>
                  <a:pt x="6385" y="2118"/>
                </a:lnTo>
                <a:cubicBezTo>
                  <a:pt x="6347" y="2132"/>
                  <a:pt x="6303" y="2143"/>
                  <a:pt x="6285" y="2143"/>
                </a:cubicBezTo>
                <a:cubicBezTo>
                  <a:pt x="6238" y="2143"/>
                  <a:pt x="6101" y="2021"/>
                  <a:pt x="6117" y="1995"/>
                </a:cubicBezTo>
                <a:cubicBezTo>
                  <a:pt x="6124" y="1983"/>
                  <a:pt x="6118" y="1973"/>
                  <a:pt x="6104" y="1973"/>
                </a:cubicBezTo>
                <a:cubicBezTo>
                  <a:pt x="6090" y="1973"/>
                  <a:pt x="6079" y="1986"/>
                  <a:pt x="6079" y="2002"/>
                </a:cubicBezTo>
                <a:cubicBezTo>
                  <a:pt x="6079" y="2056"/>
                  <a:pt x="5998" y="2119"/>
                  <a:pt x="5931" y="2119"/>
                </a:cubicBezTo>
                <a:cubicBezTo>
                  <a:pt x="5843" y="2119"/>
                  <a:pt x="5819" y="2076"/>
                  <a:pt x="5890" y="2047"/>
                </a:cubicBezTo>
                <a:cubicBezTo>
                  <a:pt x="5921" y="2035"/>
                  <a:pt x="5930" y="2025"/>
                  <a:pt x="5911" y="2024"/>
                </a:cubicBezTo>
                <a:cubicBezTo>
                  <a:pt x="5892" y="2023"/>
                  <a:pt x="5857" y="2003"/>
                  <a:pt x="5833" y="1980"/>
                </a:cubicBezTo>
                <a:cubicBezTo>
                  <a:pt x="5793" y="1944"/>
                  <a:pt x="5790" y="1945"/>
                  <a:pt x="5790" y="1980"/>
                </a:cubicBezTo>
                <a:cubicBezTo>
                  <a:pt x="5790" y="2035"/>
                  <a:pt x="5750" y="2053"/>
                  <a:pt x="5695" y="2024"/>
                </a:cubicBezTo>
                <a:cubicBezTo>
                  <a:pt x="5660" y="2005"/>
                  <a:pt x="5647" y="2007"/>
                  <a:pt x="5636" y="2035"/>
                </a:cubicBezTo>
                <a:cubicBezTo>
                  <a:pt x="5616" y="2086"/>
                  <a:pt x="5569" y="2079"/>
                  <a:pt x="5554" y="2022"/>
                </a:cubicBezTo>
                <a:cubicBezTo>
                  <a:pt x="5540" y="1970"/>
                  <a:pt x="5433" y="1952"/>
                  <a:pt x="5389" y="1995"/>
                </a:cubicBezTo>
                <a:cubicBezTo>
                  <a:pt x="5377" y="2007"/>
                  <a:pt x="5339" y="2023"/>
                  <a:pt x="5305" y="2027"/>
                </a:cubicBezTo>
                <a:cubicBezTo>
                  <a:pt x="5272" y="2032"/>
                  <a:pt x="5208" y="2055"/>
                  <a:pt x="5163" y="2078"/>
                </a:cubicBezTo>
                <a:cubicBezTo>
                  <a:pt x="5089" y="2115"/>
                  <a:pt x="5076" y="2115"/>
                  <a:pt x="5045" y="2083"/>
                </a:cubicBezTo>
                <a:cubicBezTo>
                  <a:pt x="5015" y="2054"/>
                  <a:pt x="5014" y="2042"/>
                  <a:pt x="5039" y="2011"/>
                </a:cubicBezTo>
                <a:cubicBezTo>
                  <a:pt x="5066" y="1978"/>
                  <a:pt x="5061" y="1973"/>
                  <a:pt x="4991" y="1973"/>
                </a:cubicBezTo>
                <a:cubicBezTo>
                  <a:pt x="4916" y="1973"/>
                  <a:pt x="4913" y="1976"/>
                  <a:pt x="4950" y="2013"/>
                </a:cubicBezTo>
                <a:cubicBezTo>
                  <a:pt x="4986" y="2049"/>
                  <a:pt x="4986" y="2058"/>
                  <a:pt x="4952" y="2110"/>
                </a:cubicBezTo>
                <a:cubicBezTo>
                  <a:pt x="4928" y="2147"/>
                  <a:pt x="4905" y="2162"/>
                  <a:pt x="4887" y="2148"/>
                </a:cubicBezTo>
                <a:cubicBezTo>
                  <a:pt x="4872" y="2137"/>
                  <a:pt x="4839" y="2119"/>
                  <a:pt x="4814" y="2110"/>
                </a:cubicBezTo>
                <a:cubicBezTo>
                  <a:pt x="4780" y="2098"/>
                  <a:pt x="4773" y="2104"/>
                  <a:pt x="4784" y="2132"/>
                </a:cubicBezTo>
                <a:cubicBezTo>
                  <a:pt x="4793" y="2157"/>
                  <a:pt x="4779" y="2176"/>
                  <a:pt x="4739" y="2192"/>
                </a:cubicBezTo>
                <a:cubicBezTo>
                  <a:pt x="4671" y="2218"/>
                  <a:pt x="4660" y="2253"/>
                  <a:pt x="4716" y="2275"/>
                </a:cubicBezTo>
                <a:cubicBezTo>
                  <a:pt x="4781" y="2300"/>
                  <a:pt x="4731" y="2333"/>
                  <a:pt x="4600" y="2353"/>
                </a:cubicBezTo>
                <a:cubicBezTo>
                  <a:pt x="4530" y="2363"/>
                  <a:pt x="4465" y="2370"/>
                  <a:pt x="4455" y="2367"/>
                </a:cubicBezTo>
                <a:cubicBezTo>
                  <a:pt x="4445" y="2365"/>
                  <a:pt x="4437" y="2378"/>
                  <a:pt x="4437" y="2396"/>
                </a:cubicBezTo>
                <a:cubicBezTo>
                  <a:pt x="4437" y="2446"/>
                  <a:pt x="4371" y="2493"/>
                  <a:pt x="4326" y="2476"/>
                </a:cubicBezTo>
                <a:cubicBezTo>
                  <a:pt x="4293" y="2463"/>
                  <a:pt x="4293" y="2455"/>
                  <a:pt x="4321" y="2420"/>
                </a:cubicBezTo>
                <a:cubicBezTo>
                  <a:pt x="4349" y="2384"/>
                  <a:pt x="4348" y="2381"/>
                  <a:pt x="4312" y="2394"/>
                </a:cubicBezTo>
                <a:cubicBezTo>
                  <a:pt x="4289" y="2403"/>
                  <a:pt x="4264" y="2400"/>
                  <a:pt x="4256" y="2387"/>
                </a:cubicBezTo>
                <a:cubicBezTo>
                  <a:pt x="4237" y="2356"/>
                  <a:pt x="4058" y="2357"/>
                  <a:pt x="4038" y="2389"/>
                </a:cubicBezTo>
                <a:cubicBezTo>
                  <a:pt x="4030" y="2402"/>
                  <a:pt x="3986" y="2408"/>
                  <a:pt x="3940" y="2403"/>
                </a:cubicBezTo>
                <a:cubicBezTo>
                  <a:pt x="3860" y="2394"/>
                  <a:pt x="3833" y="2417"/>
                  <a:pt x="3883" y="2448"/>
                </a:cubicBezTo>
                <a:cubicBezTo>
                  <a:pt x="3899" y="2459"/>
                  <a:pt x="3899" y="2479"/>
                  <a:pt x="3883" y="2510"/>
                </a:cubicBezTo>
                <a:cubicBezTo>
                  <a:pt x="3870" y="2535"/>
                  <a:pt x="3854" y="2592"/>
                  <a:pt x="3849" y="2636"/>
                </a:cubicBezTo>
                <a:cubicBezTo>
                  <a:pt x="3841" y="2710"/>
                  <a:pt x="3831" y="2719"/>
                  <a:pt x="3735" y="2740"/>
                </a:cubicBezTo>
                <a:cubicBezTo>
                  <a:pt x="3676" y="2752"/>
                  <a:pt x="3617" y="2778"/>
                  <a:pt x="3602" y="2797"/>
                </a:cubicBezTo>
                <a:cubicBezTo>
                  <a:pt x="3571" y="2840"/>
                  <a:pt x="3481" y="2825"/>
                  <a:pt x="3492" y="2779"/>
                </a:cubicBezTo>
                <a:cubicBezTo>
                  <a:pt x="3498" y="2753"/>
                  <a:pt x="3491" y="2752"/>
                  <a:pt x="3463" y="2776"/>
                </a:cubicBezTo>
                <a:cubicBezTo>
                  <a:pt x="3439" y="2796"/>
                  <a:pt x="3424" y="2797"/>
                  <a:pt x="3413" y="2779"/>
                </a:cubicBezTo>
                <a:cubicBezTo>
                  <a:pt x="3386" y="2735"/>
                  <a:pt x="3146" y="2749"/>
                  <a:pt x="3104" y="2797"/>
                </a:cubicBezTo>
                <a:cubicBezTo>
                  <a:pt x="3064" y="2844"/>
                  <a:pt x="3067" y="2957"/>
                  <a:pt x="3109" y="3009"/>
                </a:cubicBezTo>
                <a:cubicBezTo>
                  <a:pt x="3129" y="3034"/>
                  <a:pt x="3121" y="3055"/>
                  <a:pt x="3072" y="3094"/>
                </a:cubicBezTo>
                <a:cubicBezTo>
                  <a:pt x="3019" y="3135"/>
                  <a:pt x="2982" y="3143"/>
                  <a:pt x="2884" y="3134"/>
                </a:cubicBezTo>
                <a:cubicBezTo>
                  <a:pt x="2789" y="3125"/>
                  <a:pt x="2756" y="3132"/>
                  <a:pt x="2732" y="3164"/>
                </a:cubicBezTo>
                <a:cubicBezTo>
                  <a:pt x="2689" y="3222"/>
                  <a:pt x="2691" y="3233"/>
                  <a:pt x="2754" y="3251"/>
                </a:cubicBezTo>
                <a:lnTo>
                  <a:pt x="2807" y="3267"/>
                </a:lnTo>
                <a:lnTo>
                  <a:pt x="2750" y="3316"/>
                </a:lnTo>
                <a:cubicBezTo>
                  <a:pt x="2705" y="3354"/>
                  <a:pt x="2696" y="3381"/>
                  <a:pt x="2707" y="3437"/>
                </a:cubicBezTo>
                <a:cubicBezTo>
                  <a:pt x="2715" y="3477"/>
                  <a:pt x="2710" y="3515"/>
                  <a:pt x="2696" y="3524"/>
                </a:cubicBezTo>
                <a:cubicBezTo>
                  <a:pt x="2660" y="3547"/>
                  <a:pt x="2530" y="3554"/>
                  <a:pt x="2518" y="3533"/>
                </a:cubicBezTo>
                <a:cubicBezTo>
                  <a:pt x="2497" y="3500"/>
                  <a:pt x="2414" y="3541"/>
                  <a:pt x="2401" y="3591"/>
                </a:cubicBezTo>
                <a:cubicBezTo>
                  <a:pt x="2391" y="3632"/>
                  <a:pt x="2383" y="3635"/>
                  <a:pt x="2353" y="3611"/>
                </a:cubicBezTo>
                <a:cubicBezTo>
                  <a:pt x="2323" y="3586"/>
                  <a:pt x="2315" y="3591"/>
                  <a:pt x="2309" y="3649"/>
                </a:cubicBezTo>
                <a:cubicBezTo>
                  <a:pt x="2304" y="3689"/>
                  <a:pt x="2316" y="3730"/>
                  <a:pt x="2337" y="3746"/>
                </a:cubicBezTo>
                <a:cubicBezTo>
                  <a:pt x="2369" y="3772"/>
                  <a:pt x="2368" y="3779"/>
                  <a:pt x="2330" y="3793"/>
                </a:cubicBezTo>
                <a:cubicBezTo>
                  <a:pt x="2289" y="3810"/>
                  <a:pt x="2289" y="3812"/>
                  <a:pt x="2330" y="3842"/>
                </a:cubicBezTo>
                <a:cubicBezTo>
                  <a:pt x="2371" y="3873"/>
                  <a:pt x="2370" y="3875"/>
                  <a:pt x="2325" y="3893"/>
                </a:cubicBezTo>
                <a:cubicBezTo>
                  <a:pt x="2298" y="3903"/>
                  <a:pt x="2261" y="3930"/>
                  <a:pt x="2241" y="3954"/>
                </a:cubicBezTo>
                <a:cubicBezTo>
                  <a:pt x="2190" y="4015"/>
                  <a:pt x="2083" y="4025"/>
                  <a:pt x="2087" y="3969"/>
                </a:cubicBezTo>
                <a:cubicBezTo>
                  <a:pt x="2089" y="3940"/>
                  <a:pt x="2073" y="3926"/>
                  <a:pt x="2039" y="3927"/>
                </a:cubicBezTo>
                <a:cubicBezTo>
                  <a:pt x="1994" y="3928"/>
                  <a:pt x="2000" y="3939"/>
                  <a:pt x="2082" y="4012"/>
                </a:cubicBezTo>
                <a:cubicBezTo>
                  <a:pt x="2147" y="4071"/>
                  <a:pt x="2170" y="4108"/>
                  <a:pt x="2158" y="4137"/>
                </a:cubicBezTo>
                <a:cubicBezTo>
                  <a:pt x="2146" y="4169"/>
                  <a:pt x="2135" y="4171"/>
                  <a:pt x="2114" y="4150"/>
                </a:cubicBezTo>
                <a:cubicBezTo>
                  <a:pt x="2098" y="4134"/>
                  <a:pt x="2066" y="4121"/>
                  <a:pt x="2040" y="4121"/>
                </a:cubicBezTo>
                <a:cubicBezTo>
                  <a:pt x="2015" y="4121"/>
                  <a:pt x="1989" y="4099"/>
                  <a:pt x="1982" y="4072"/>
                </a:cubicBezTo>
                <a:cubicBezTo>
                  <a:pt x="1961" y="3994"/>
                  <a:pt x="1926" y="4016"/>
                  <a:pt x="1926" y="4106"/>
                </a:cubicBezTo>
                <a:cubicBezTo>
                  <a:pt x="1926" y="4171"/>
                  <a:pt x="1938" y="4191"/>
                  <a:pt x="1980" y="4202"/>
                </a:cubicBezTo>
                <a:cubicBezTo>
                  <a:pt x="2031" y="4216"/>
                  <a:pt x="2032" y="4218"/>
                  <a:pt x="1989" y="4267"/>
                </a:cubicBezTo>
                <a:cubicBezTo>
                  <a:pt x="1964" y="4294"/>
                  <a:pt x="1928" y="4316"/>
                  <a:pt x="1910" y="4316"/>
                </a:cubicBezTo>
                <a:cubicBezTo>
                  <a:pt x="1892" y="4316"/>
                  <a:pt x="1857" y="4330"/>
                  <a:pt x="1831" y="4347"/>
                </a:cubicBezTo>
                <a:cubicBezTo>
                  <a:pt x="1794" y="4370"/>
                  <a:pt x="1778" y="4370"/>
                  <a:pt x="1755" y="4347"/>
                </a:cubicBezTo>
                <a:cubicBezTo>
                  <a:pt x="1710" y="4301"/>
                  <a:pt x="1644" y="4310"/>
                  <a:pt x="1629" y="4365"/>
                </a:cubicBezTo>
                <a:cubicBezTo>
                  <a:pt x="1623" y="4391"/>
                  <a:pt x="1601" y="4413"/>
                  <a:pt x="1579" y="4413"/>
                </a:cubicBezTo>
                <a:cubicBezTo>
                  <a:pt x="1534" y="4413"/>
                  <a:pt x="1529" y="4489"/>
                  <a:pt x="1570" y="4531"/>
                </a:cubicBezTo>
                <a:cubicBezTo>
                  <a:pt x="1593" y="4554"/>
                  <a:pt x="1593" y="4568"/>
                  <a:pt x="1570" y="4591"/>
                </a:cubicBezTo>
                <a:cubicBezTo>
                  <a:pt x="1525" y="4636"/>
                  <a:pt x="1532" y="4845"/>
                  <a:pt x="1579" y="4864"/>
                </a:cubicBezTo>
                <a:cubicBezTo>
                  <a:pt x="1616" y="4878"/>
                  <a:pt x="1617" y="4883"/>
                  <a:pt x="1581" y="4923"/>
                </a:cubicBezTo>
                <a:cubicBezTo>
                  <a:pt x="1560" y="4947"/>
                  <a:pt x="1526" y="5010"/>
                  <a:pt x="1508" y="5062"/>
                </a:cubicBezTo>
                <a:cubicBezTo>
                  <a:pt x="1490" y="5115"/>
                  <a:pt x="1462" y="5158"/>
                  <a:pt x="1447" y="5158"/>
                </a:cubicBezTo>
                <a:cubicBezTo>
                  <a:pt x="1432" y="5158"/>
                  <a:pt x="1422" y="5148"/>
                  <a:pt x="1426" y="5137"/>
                </a:cubicBezTo>
                <a:cubicBezTo>
                  <a:pt x="1438" y="5093"/>
                  <a:pt x="1332" y="5077"/>
                  <a:pt x="1161" y="5095"/>
                </a:cubicBezTo>
                <a:cubicBezTo>
                  <a:pt x="1113" y="5100"/>
                  <a:pt x="1125" y="5155"/>
                  <a:pt x="1202" y="5270"/>
                </a:cubicBezTo>
                <a:cubicBezTo>
                  <a:pt x="1289" y="5400"/>
                  <a:pt x="1295" y="5470"/>
                  <a:pt x="1220" y="5520"/>
                </a:cubicBezTo>
                <a:cubicBezTo>
                  <a:pt x="1172" y="5551"/>
                  <a:pt x="1163" y="5579"/>
                  <a:pt x="1161" y="5704"/>
                </a:cubicBezTo>
                <a:cubicBezTo>
                  <a:pt x="1159" y="5885"/>
                  <a:pt x="1147" y="5904"/>
                  <a:pt x="1063" y="5881"/>
                </a:cubicBezTo>
                <a:cubicBezTo>
                  <a:pt x="976" y="5858"/>
                  <a:pt x="913" y="5873"/>
                  <a:pt x="913" y="5917"/>
                </a:cubicBezTo>
                <a:cubicBezTo>
                  <a:pt x="913" y="5937"/>
                  <a:pt x="896" y="5960"/>
                  <a:pt x="875" y="5968"/>
                </a:cubicBezTo>
                <a:cubicBezTo>
                  <a:pt x="855" y="5976"/>
                  <a:pt x="845" y="5999"/>
                  <a:pt x="852" y="6019"/>
                </a:cubicBezTo>
                <a:cubicBezTo>
                  <a:pt x="859" y="6038"/>
                  <a:pt x="854" y="6075"/>
                  <a:pt x="840" y="6102"/>
                </a:cubicBezTo>
                <a:cubicBezTo>
                  <a:pt x="819" y="6141"/>
                  <a:pt x="806" y="6145"/>
                  <a:pt x="779" y="6122"/>
                </a:cubicBezTo>
                <a:cubicBezTo>
                  <a:pt x="751" y="6098"/>
                  <a:pt x="745" y="6103"/>
                  <a:pt x="745" y="6147"/>
                </a:cubicBezTo>
                <a:cubicBezTo>
                  <a:pt x="745" y="6185"/>
                  <a:pt x="754" y="6198"/>
                  <a:pt x="779" y="6189"/>
                </a:cubicBezTo>
                <a:cubicBezTo>
                  <a:pt x="818" y="6173"/>
                  <a:pt x="849" y="6209"/>
                  <a:pt x="854" y="6279"/>
                </a:cubicBezTo>
                <a:cubicBezTo>
                  <a:pt x="856" y="6306"/>
                  <a:pt x="839" y="6329"/>
                  <a:pt x="811" y="6337"/>
                </a:cubicBezTo>
                <a:cubicBezTo>
                  <a:pt x="774" y="6347"/>
                  <a:pt x="766" y="6365"/>
                  <a:pt x="775" y="6425"/>
                </a:cubicBezTo>
                <a:cubicBezTo>
                  <a:pt x="782" y="6467"/>
                  <a:pt x="778" y="6523"/>
                  <a:pt x="768" y="6550"/>
                </a:cubicBezTo>
                <a:cubicBezTo>
                  <a:pt x="758" y="6577"/>
                  <a:pt x="759" y="6623"/>
                  <a:pt x="770" y="6651"/>
                </a:cubicBezTo>
                <a:cubicBezTo>
                  <a:pt x="780" y="6680"/>
                  <a:pt x="777" y="6746"/>
                  <a:pt x="765" y="6798"/>
                </a:cubicBezTo>
                <a:cubicBezTo>
                  <a:pt x="752" y="6850"/>
                  <a:pt x="739" y="6910"/>
                  <a:pt x="736" y="6930"/>
                </a:cubicBezTo>
                <a:cubicBezTo>
                  <a:pt x="733" y="6950"/>
                  <a:pt x="717" y="6990"/>
                  <a:pt x="700" y="7020"/>
                </a:cubicBezTo>
                <a:cubicBezTo>
                  <a:pt x="676" y="7063"/>
                  <a:pt x="661" y="7071"/>
                  <a:pt x="627" y="7053"/>
                </a:cubicBezTo>
                <a:cubicBezTo>
                  <a:pt x="597" y="7037"/>
                  <a:pt x="574" y="7037"/>
                  <a:pt x="555" y="7056"/>
                </a:cubicBezTo>
                <a:cubicBezTo>
                  <a:pt x="540" y="7072"/>
                  <a:pt x="527" y="7075"/>
                  <a:pt x="527" y="7064"/>
                </a:cubicBezTo>
                <a:cubicBezTo>
                  <a:pt x="527" y="7052"/>
                  <a:pt x="512" y="7063"/>
                  <a:pt x="493" y="7089"/>
                </a:cubicBezTo>
                <a:cubicBezTo>
                  <a:pt x="461" y="7133"/>
                  <a:pt x="456" y="7134"/>
                  <a:pt x="441" y="7094"/>
                </a:cubicBezTo>
                <a:cubicBezTo>
                  <a:pt x="432" y="7071"/>
                  <a:pt x="413" y="7051"/>
                  <a:pt x="398" y="7051"/>
                </a:cubicBezTo>
                <a:cubicBezTo>
                  <a:pt x="381" y="7051"/>
                  <a:pt x="382" y="7060"/>
                  <a:pt x="402" y="7080"/>
                </a:cubicBezTo>
                <a:cubicBezTo>
                  <a:pt x="418" y="7096"/>
                  <a:pt x="430" y="7135"/>
                  <a:pt x="430" y="7165"/>
                </a:cubicBezTo>
                <a:cubicBezTo>
                  <a:pt x="430" y="7195"/>
                  <a:pt x="443" y="7226"/>
                  <a:pt x="457" y="7235"/>
                </a:cubicBezTo>
                <a:cubicBezTo>
                  <a:pt x="474" y="7246"/>
                  <a:pt x="463" y="7272"/>
                  <a:pt x="430" y="7308"/>
                </a:cubicBezTo>
                <a:cubicBezTo>
                  <a:pt x="362" y="7381"/>
                  <a:pt x="338" y="7600"/>
                  <a:pt x="396" y="7622"/>
                </a:cubicBezTo>
                <a:cubicBezTo>
                  <a:pt x="427" y="7634"/>
                  <a:pt x="431" y="7644"/>
                  <a:pt x="409" y="7671"/>
                </a:cubicBezTo>
                <a:cubicBezTo>
                  <a:pt x="390" y="7693"/>
                  <a:pt x="381" y="7827"/>
                  <a:pt x="382" y="8069"/>
                </a:cubicBezTo>
                <a:cubicBezTo>
                  <a:pt x="383" y="8268"/>
                  <a:pt x="377" y="8552"/>
                  <a:pt x="368" y="8699"/>
                </a:cubicBezTo>
                <a:cubicBezTo>
                  <a:pt x="353" y="8944"/>
                  <a:pt x="346" y="8974"/>
                  <a:pt x="289" y="9032"/>
                </a:cubicBezTo>
                <a:cubicBezTo>
                  <a:pt x="255" y="9067"/>
                  <a:pt x="214" y="9091"/>
                  <a:pt x="198" y="9084"/>
                </a:cubicBezTo>
                <a:cubicBezTo>
                  <a:pt x="182" y="9078"/>
                  <a:pt x="162" y="9086"/>
                  <a:pt x="153" y="9101"/>
                </a:cubicBezTo>
                <a:cubicBezTo>
                  <a:pt x="130" y="9140"/>
                  <a:pt x="94" y="9106"/>
                  <a:pt x="91" y="9045"/>
                </a:cubicBezTo>
                <a:cubicBezTo>
                  <a:pt x="89" y="8995"/>
                  <a:pt x="86" y="8997"/>
                  <a:pt x="68" y="9054"/>
                </a:cubicBezTo>
                <a:cubicBezTo>
                  <a:pt x="34" y="9159"/>
                  <a:pt x="39" y="9186"/>
                  <a:pt x="82" y="9150"/>
                </a:cubicBezTo>
                <a:cubicBezTo>
                  <a:pt x="113" y="9123"/>
                  <a:pt x="121" y="9126"/>
                  <a:pt x="132" y="9169"/>
                </a:cubicBezTo>
                <a:cubicBezTo>
                  <a:pt x="140" y="9200"/>
                  <a:pt x="158" y="9215"/>
                  <a:pt x="178" y="9207"/>
                </a:cubicBezTo>
                <a:cubicBezTo>
                  <a:pt x="232" y="9187"/>
                  <a:pt x="249" y="9273"/>
                  <a:pt x="207" y="9356"/>
                </a:cubicBezTo>
                <a:cubicBezTo>
                  <a:pt x="186" y="9398"/>
                  <a:pt x="163" y="9459"/>
                  <a:pt x="159" y="9493"/>
                </a:cubicBezTo>
                <a:cubicBezTo>
                  <a:pt x="154" y="9527"/>
                  <a:pt x="138" y="9551"/>
                  <a:pt x="121" y="9547"/>
                </a:cubicBezTo>
                <a:cubicBezTo>
                  <a:pt x="100" y="9543"/>
                  <a:pt x="93" y="9573"/>
                  <a:pt x="98" y="9645"/>
                </a:cubicBezTo>
                <a:cubicBezTo>
                  <a:pt x="102" y="9711"/>
                  <a:pt x="94" y="9748"/>
                  <a:pt x="77" y="9748"/>
                </a:cubicBezTo>
                <a:cubicBezTo>
                  <a:pt x="27" y="9749"/>
                  <a:pt x="7" y="9788"/>
                  <a:pt x="44" y="9811"/>
                </a:cubicBezTo>
                <a:cubicBezTo>
                  <a:pt x="71" y="9828"/>
                  <a:pt x="81" y="9889"/>
                  <a:pt x="84" y="10048"/>
                </a:cubicBezTo>
                <a:cubicBezTo>
                  <a:pt x="87" y="10222"/>
                  <a:pt x="79" y="10282"/>
                  <a:pt x="37" y="10368"/>
                </a:cubicBezTo>
                <a:cubicBezTo>
                  <a:pt x="-25" y="10497"/>
                  <a:pt x="-2" y="10520"/>
                  <a:pt x="173" y="10509"/>
                </a:cubicBezTo>
                <a:cubicBezTo>
                  <a:pt x="263" y="10503"/>
                  <a:pt x="293" y="10512"/>
                  <a:pt x="302" y="10541"/>
                </a:cubicBezTo>
                <a:cubicBezTo>
                  <a:pt x="308" y="10563"/>
                  <a:pt x="325" y="10602"/>
                  <a:pt x="339" y="10632"/>
                </a:cubicBezTo>
                <a:cubicBezTo>
                  <a:pt x="353" y="10661"/>
                  <a:pt x="359" y="10735"/>
                  <a:pt x="352" y="10796"/>
                </a:cubicBezTo>
                <a:cubicBezTo>
                  <a:pt x="344" y="10864"/>
                  <a:pt x="351" y="10916"/>
                  <a:pt x="368" y="10930"/>
                </a:cubicBezTo>
                <a:cubicBezTo>
                  <a:pt x="385" y="10945"/>
                  <a:pt x="393" y="11044"/>
                  <a:pt x="391" y="11205"/>
                </a:cubicBezTo>
                <a:cubicBezTo>
                  <a:pt x="389" y="11346"/>
                  <a:pt x="399" y="11473"/>
                  <a:pt x="412" y="11491"/>
                </a:cubicBezTo>
                <a:cubicBezTo>
                  <a:pt x="430" y="11512"/>
                  <a:pt x="430" y="11531"/>
                  <a:pt x="411" y="11550"/>
                </a:cubicBezTo>
                <a:cubicBezTo>
                  <a:pt x="366" y="11595"/>
                  <a:pt x="378" y="11653"/>
                  <a:pt x="443" y="11715"/>
                </a:cubicBezTo>
                <a:cubicBezTo>
                  <a:pt x="516" y="11784"/>
                  <a:pt x="523" y="11898"/>
                  <a:pt x="457" y="11933"/>
                </a:cubicBezTo>
                <a:cubicBezTo>
                  <a:pt x="432" y="11947"/>
                  <a:pt x="405" y="11952"/>
                  <a:pt x="396" y="11946"/>
                </a:cubicBezTo>
                <a:cubicBezTo>
                  <a:pt x="388" y="11940"/>
                  <a:pt x="392" y="11948"/>
                  <a:pt x="405" y="11964"/>
                </a:cubicBezTo>
                <a:cubicBezTo>
                  <a:pt x="419" y="11980"/>
                  <a:pt x="430" y="12012"/>
                  <a:pt x="430" y="12035"/>
                </a:cubicBezTo>
                <a:cubicBezTo>
                  <a:pt x="430" y="12057"/>
                  <a:pt x="452" y="12080"/>
                  <a:pt x="479" y="12087"/>
                </a:cubicBezTo>
                <a:cubicBezTo>
                  <a:pt x="507" y="12095"/>
                  <a:pt x="527" y="12121"/>
                  <a:pt x="527" y="12150"/>
                </a:cubicBezTo>
                <a:cubicBezTo>
                  <a:pt x="527" y="12218"/>
                  <a:pt x="487" y="12238"/>
                  <a:pt x="457" y="12185"/>
                </a:cubicBezTo>
                <a:cubicBezTo>
                  <a:pt x="438" y="12150"/>
                  <a:pt x="428" y="12148"/>
                  <a:pt x="404" y="12172"/>
                </a:cubicBezTo>
                <a:cubicBezTo>
                  <a:pt x="380" y="12196"/>
                  <a:pt x="379" y="12209"/>
                  <a:pt x="402" y="12232"/>
                </a:cubicBezTo>
                <a:cubicBezTo>
                  <a:pt x="418" y="12248"/>
                  <a:pt x="430" y="12289"/>
                  <a:pt x="430" y="12322"/>
                </a:cubicBezTo>
                <a:cubicBezTo>
                  <a:pt x="430" y="12355"/>
                  <a:pt x="438" y="12374"/>
                  <a:pt x="446" y="12365"/>
                </a:cubicBezTo>
                <a:cubicBezTo>
                  <a:pt x="455" y="12357"/>
                  <a:pt x="476" y="12361"/>
                  <a:pt x="493" y="12374"/>
                </a:cubicBezTo>
                <a:cubicBezTo>
                  <a:pt x="514" y="12392"/>
                  <a:pt x="528" y="12393"/>
                  <a:pt x="539" y="12374"/>
                </a:cubicBezTo>
                <a:cubicBezTo>
                  <a:pt x="560" y="12341"/>
                  <a:pt x="600" y="12365"/>
                  <a:pt x="600" y="12411"/>
                </a:cubicBezTo>
                <a:cubicBezTo>
                  <a:pt x="600" y="12465"/>
                  <a:pt x="482" y="12534"/>
                  <a:pt x="448" y="12499"/>
                </a:cubicBezTo>
                <a:cubicBezTo>
                  <a:pt x="396" y="12446"/>
                  <a:pt x="382" y="12471"/>
                  <a:pt x="382" y="12615"/>
                </a:cubicBezTo>
                <a:cubicBezTo>
                  <a:pt x="382" y="12837"/>
                  <a:pt x="458" y="12934"/>
                  <a:pt x="541" y="12819"/>
                </a:cubicBezTo>
                <a:cubicBezTo>
                  <a:pt x="568" y="12782"/>
                  <a:pt x="660" y="12785"/>
                  <a:pt x="650" y="12823"/>
                </a:cubicBezTo>
                <a:cubicBezTo>
                  <a:pt x="647" y="12835"/>
                  <a:pt x="669" y="12856"/>
                  <a:pt x="700" y="12872"/>
                </a:cubicBezTo>
                <a:cubicBezTo>
                  <a:pt x="747" y="12895"/>
                  <a:pt x="758" y="12922"/>
                  <a:pt x="765" y="13032"/>
                </a:cubicBezTo>
                <a:cubicBezTo>
                  <a:pt x="769" y="13106"/>
                  <a:pt x="781" y="13178"/>
                  <a:pt x="793" y="13193"/>
                </a:cubicBezTo>
                <a:cubicBezTo>
                  <a:pt x="806" y="13209"/>
                  <a:pt x="818" y="13284"/>
                  <a:pt x="820" y="13360"/>
                </a:cubicBezTo>
                <a:cubicBezTo>
                  <a:pt x="822" y="13436"/>
                  <a:pt x="833" y="13504"/>
                  <a:pt x="845" y="13512"/>
                </a:cubicBezTo>
                <a:cubicBezTo>
                  <a:pt x="857" y="13519"/>
                  <a:pt x="859" y="13537"/>
                  <a:pt x="850" y="13551"/>
                </a:cubicBezTo>
                <a:cubicBezTo>
                  <a:pt x="841" y="13567"/>
                  <a:pt x="844" y="13570"/>
                  <a:pt x="859" y="13560"/>
                </a:cubicBezTo>
                <a:cubicBezTo>
                  <a:pt x="897" y="13537"/>
                  <a:pt x="969" y="13703"/>
                  <a:pt x="958" y="13784"/>
                </a:cubicBezTo>
                <a:cubicBezTo>
                  <a:pt x="948" y="13848"/>
                  <a:pt x="952" y="13851"/>
                  <a:pt x="1045" y="13851"/>
                </a:cubicBezTo>
                <a:cubicBezTo>
                  <a:pt x="1141" y="13851"/>
                  <a:pt x="1143" y="13852"/>
                  <a:pt x="1151" y="13947"/>
                </a:cubicBezTo>
                <a:cubicBezTo>
                  <a:pt x="1155" y="14000"/>
                  <a:pt x="1175" y="14055"/>
                  <a:pt x="1195" y="14070"/>
                </a:cubicBezTo>
                <a:cubicBezTo>
                  <a:pt x="1228" y="14094"/>
                  <a:pt x="1228" y="14101"/>
                  <a:pt x="1193" y="14130"/>
                </a:cubicBezTo>
                <a:cubicBezTo>
                  <a:pt x="1164" y="14155"/>
                  <a:pt x="1160" y="14171"/>
                  <a:pt x="1181" y="14197"/>
                </a:cubicBezTo>
                <a:cubicBezTo>
                  <a:pt x="1202" y="14223"/>
                  <a:pt x="1201" y="14242"/>
                  <a:pt x="1168" y="14278"/>
                </a:cubicBezTo>
                <a:cubicBezTo>
                  <a:pt x="1115" y="14337"/>
                  <a:pt x="1139" y="14378"/>
                  <a:pt x="1224" y="14372"/>
                </a:cubicBezTo>
                <a:cubicBezTo>
                  <a:pt x="1299" y="14366"/>
                  <a:pt x="1355" y="14393"/>
                  <a:pt x="1335" y="14426"/>
                </a:cubicBezTo>
                <a:cubicBezTo>
                  <a:pt x="1327" y="14439"/>
                  <a:pt x="1338" y="14450"/>
                  <a:pt x="1360" y="14450"/>
                </a:cubicBezTo>
                <a:cubicBezTo>
                  <a:pt x="1425" y="14450"/>
                  <a:pt x="1540" y="14576"/>
                  <a:pt x="1540" y="14649"/>
                </a:cubicBezTo>
                <a:cubicBezTo>
                  <a:pt x="1540" y="14685"/>
                  <a:pt x="1552" y="14722"/>
                  <a:pt x="1565" y="14730"/>
                </a:cubicBezTo>
                <a:cubicBezTo>
                  <a:pt x="1581" y="14740"/>
                  <a:pt x="1578" y="14764"/>
                  <a:pt x="1560" y="14799"/>
                </a:cubicBezTo>
                <a:cubicBezTo>
                  <a:pt x="1515" y="14883"/>
                  <a:pt x="1509" y="14994"/>
                  <a:pt x="1551" y="14978"/>
                </a:cubicBezTo>
                <a:cubicBezTo>
                  <a:pt x="1570" y="14970"/>
                  <a:pt x="1598" y="14980"/>
                  <a:pt x="1613" y="14999"/>
                </a:cubicBezTo>
                <a:cubicBezTo>
                  <a:pt x="1636" y="15026"/>
                  <a:pt x="1629" y="15046"/>
                  <a:pt x="1583" y="15090"/>
                </a:cubicBezTo>
                <a:cubicBezTo>
                  <a:pt x="1531" y="15140"/>
                  <a:pt x="1529" y="15149"/>
                  <a:pt x="1563" y="15182"/>
                </a:cubicBezTo>
                <a:cubicBezTo>
                  <a:pt x="1610" y="15227"/>
                  <a:pt x="1809" y="15230"/>
                  <a:pt x="1844" y="15185"/>
                </a:cubicBezTo>
                <a:cubicBezTo>
                  <a:pt x="1863" y="15161"/>
                  <a:pt x="1884" y="15160"/>
                  <a:pt x="1937" y="15180"/>
                </a:cubicBezTo>
                <a:cubicBezTo>
                  <a:pt x="2004" y="15206"/>
                  <a:pt x="2004" y="15208"/>
                  <a:pt x="1962" y="15256"/>
                </a:cubicBezTo>
                <a:cubicBezTo>
                  <a:pt x="1929" y="15293"/>
                  <a:pt x="1925" y="15312"/>
                  <a:pt x="1946" y="15334"/>
                </a:cubicBezTo>
                <a:cubicBezTo>
                  <a:pt x="1965" y="15353"/>
                  <a:pt x="1967" y="15370"/>
                  <a:pt x="1949" y="15391"/>
                </a:cubicBezTo>
                <a:cubicBezTo>
                  <a:pt x="1931" y="15414"/>
                  <a:pt x="1938" y="15437"/>
                  <a:pt x="1974" y="15475"/>
                </a:cubicBezTo>
                <a:cubicBezTo>
                  <a:pt x="2002" y="15503"/>
                  <a:pt x="2036" y="15518"/>
                  <a:pt x="2048" y="15511"/>
                </a:cubicBezTo>
                <a:cubicBezTo>
                  <a:pt x="2060" y="15503"/>
                  <a:pt x="2084" y="15521"/>
                  <a:pt x="2103" y="15549"/>
                </a:cubicBezTo>
                <a:cubicBezTo>
                  <a:pt x="2137" y="15598"/>
                  <a:pt x="2193" y="15613"/>
                  <a:pt x="2266" y="15594"/>
                </a:cubicBezTo>
                <a:cubicBezTo>
                  <a:pt x="2295" y="15586"/>
                  <a:pt x="2301" y="15613"/>
                  <a:pt x="2301" y="15733"/>
                </a:cubicBezTo>
                <a:cubicBezTo>
                  <a:pt x="2301" y="15816"/>
                  <a:pt x="2315" y="15899"/>
                  <a:pt x="2332" y="15919"/>
                </a:cubicBezTo>
                <a:cubicBezTo>
                  <a:pt x="2348" y="15939"/>
                  <a:pt x="2353" y="15963"/>
                  <a:pt x="2344" y="15972"/>
                </a:cubicBezTo>
                <a:cubicBezTo>
                  <a:pt x="2336" y="15981"/>
                  <a:pt x="2344" y="15988"/>
                  <a:pt x="2364" y="15988"/>
                </a:cubicBezTo>
                <a:cubicBezTo>
                  <a:pt x="2383" y="15988"/>
                  <a:pt x="2413" y="15975"/>
                  <a:pt x="2428" y="15959"/>
                </a:cubicBezTo>
                <a:cubicBezTo>
                  <a:pt x="2450" y="15937"/>
                  <a:pt x="2460" y="15940"/>
                  <a:pt x="2471" y="15970"/>
                </a:cubicBezTo>
                <a:cubicBezTo>
                  <a:pt x="2482" y="15999"/>
                  <a:pt x="2506" y="16005"/>
                  <a:pt x="2555" y="15995"/>
                </a:cubicBezTo>
                <a:cubicBezTo>
                  <a:pt x="2664" y="15973"/>
                  <a:pt x="2710" y="16016"/>
                  <a:pt x="2711" y="16138"/>
                </a:cubicBezTo>
                <a:cubicBezTo>
                  <a:pt x="2711" y="16209"/>
                  <a:pt x="2721" y="16242"/>
                  <a:pt x="2741" y="16237"/>
                </a:cubicBezTo>
                <a:cubicBezTo>
                  <a:pt x="2758" y="16234"/>
                  <a:pt x="2786" y="16228"/>
                  <a:pt x="2802" y="16225"/>
                </a:cubicBezTo>
                <a:cubicBezTo>
                  <a:pt x="2818" y="16221"/>
                  <a:pt x="2835" y="16245"/>
                  <a:pt x="2839" y="16275"/>
                </a:cubicBezTo>
                <a:cubicBezTo>
                  <a:pt x="2849" y="16338"/>
                  <a:pt x="2950" y="16414"/>
                  <a:pt x="2989" y="16389"/>
                </a:cubicBezTo>
                <a:cubicBezTo>
                  <a:pt x="3043" y="16356"/>
                  <a:pt x="3086" y="16431"/>
                  <a:pt x="3086" y="16559"/>
                </a:cubicBezTo>
                <a:cubicBezTo>
                  <a:pt x="3086" y="16675"/>
                  <a:pt x="3090" y="16688"/>
                  <a:pt x="3140" y="16686"/>
                </a:cubicBezTo>
                <a:cubicBezTo>
                  <a:pt x="3178" y="16684"/>
                  <a:pt x="3193" y="16695"/>
                  <a:pt x="3188" y="16726"/>
                </a:cubicBezTo>
                <a:cubicBezTo>
                  <a:pt x="3183" y="16753"/>
                  <a:pt x="3196" y="16769"/>
                  <a:pt x="3225" y="16769"/>
                </a:cubicBezTo>
                <a:cubicBezTo>
                  <a:pt x="3250" y="16769"/>
                  <a:pt x="3291" y="16784"/>
                  <a:pt x="3316" y="16803"/>
                </a:cubicBezTo>
                <a:cubicBezTo>
                  <a:pt x="3363" y="16838"/>
                  <a:pt x="3362" y="16839"/>
                  <a:pt x="3315" y="16854"/>
                </a:cubicBezTo>
                <a:cubicBezTo>
                  <a:pt x="3288" y="16862"/>
                  <a:pt x="3235" y="16886"/>
                  <a:pt x="3195" y="16905"/>
                </a:cubicBezTo>
                <a:cubicBezTo>
                  <a:pt x="3155" y="16923"/>
                  <a:pt x="3068" y="16950"/>
                  <a:pt x="3002" y="16964"/>
                </a:cubicBezTo>
                <a:cubicBezTo>
                  <a:pt x="2831" y="17002"/>
                  <a:pt x="2360" y="17241"/>
                  <a:pt x="2255" y="17344"/>
                </a:cubicBezTo>
                <a:cubicBezTo>
                  <a:pt x="2124" y="17472"/>
                  <a:pt x="2063" y="17623"/>
                  <a:pt x="2083" y="17758"/>
                </a:cubicBezTo>
                <a:cubicBezTo>
                  <a:pt x="2092" y="17818"/>
                  <a:pt x="2109" y="17874"/>
                  <a:pt x="2123" y="17882"/>
                </a:cubicBezTo>
                <a:cubicBezTo>
                  <a:pt x="2136" y="17891"/>
                  <a:pt x="2169" y="17944"/>
                  <a:pt x="2192" y="18000"/>
                </a:cubicBezTo>
                <a:cubicBezTo>
                  <a:pt x="2261" y="18162"/>
                  <a:pt x="2718" y="18595"/>
                  <a:pt x="2929" y="18698"/>
                </a:cubicBezTo>
                <a:cubicBezTo>
                  <a:pt x="2968" y="18717"/>
                  <a:pt x="3039" y="18762"/>
                  <a:pt x="3086" y="18797"/>
                </a:cubicBezTo>
                <a:cubicBezTo>
                  <a:pt x="3132" y="18833"/>
                  <a:pt x="3197" y="18870"/>
                  <a:pt x="3231" y="18880"/>
                </a:cubicBezTo>
                <a:cubicBezTo>
                  <a:pt x="3264" y="18890"/>
                  <a:pt x="3307" y="18910"/>
                  <a:pt x="3325" y="18926"/>
                </a:cubicBezTo>
                <a:cubicBezTo>
                  <a:pt x="3344" y="18941"/>
                  <a:pt x="3391" y="18964"/>
                  <a:pt x="3433" y="18978"/>
                </a:cubicBezTo>
                <a:cubicBezTo>
                  <a:pt x="3535" y="19011"/>
                  <a:pt x="3535" y="19091"/>
                  <a:pt x="3433" y="19124"/>
                </a:cubicBezTo>
                <a:cubicBezTo>
                  <a:pt x="3391" y="19138"/>
                  <a:pt x="3341" y="19164"/>
                  <a:pt x="3320" y="19182"/>
                </a:cubicBezTo>
                <a:cubicBezTo>
                  <a:pt x="3299" y="19200"/>
                  <a:pt x="3270" y="19208"/>
                  <a:pt x="3257" y="19200"/>
                </a:cubicBezTo>
                <a:cubicBezTo>
                  <a:pt x="3245" y="19192"/>
                  <a:pt x="3226" y="19196"/>
                  <a:pt x="3218" y="19209"/>
                </a:cubicBezTo>
                <a:cubicBezTo>
                  <a:pt x="3210" y="19223"/>
                  <a:pt x="3164" y="19251"/>
                  <a:pt x="3115" y="19273"/>
                </a:cubicBezTo>
                <a:cubicBezTo>
                  <a:pt x="3065" y="19294"/>
                  <a:pt x="2974" y="19340"/>
                  <a:pt x="2911" y="19372"/>
                </a:cubicBezTo>
                <a:cubicBezTo>
                  <a:pt x="2848" y="19404"/>
                  <a:pt x="2781" y="19430"/>
                  <a:pt x="2762" y="19430"/>
                </a:cubicBezTo>
                <a:cubicBezTo>
                  <a:pt x="2744" y="19430"/>
                  <a:pt x="2717" y="19445"/>
                  <a:pt x="2702" y="19464"/>
                </a:cubicBezTo>
                <a:cubicBezTo>
                  <a:pt x="2686" y="19483"/>
                  <a:pt x="2639" y="19517"/>
                  <a:pt x="2596" y="19538"/>
                </a:cubicBezTo>
                <a:cubicBezTo>
                  <a:pt x="2496" y="19590"/>
                  <a:pt x="2453" y="19616"/>
                  <a:pt x="2275" y="19741"/>
                </a:cubicBezTo>
                <a:cubicBezTo>
                  <a:pt x="2193" y="19798"/>
                  <a:pt x="2120" y="19846"/>
                  <a:pt x="2112" y="19846"/>
                </a:cubicBezTo>
                <a:cubicBezTo>
                  <a:pt x="2085" y="19846"/>
                  <a:pt x="1974" y="19970"/>
                  <a:pt x="1974" y="20001"/>
                </a:cubicBezTo>
                <a:cubicBezTo>
                  <a:pt x="1974" y="20040"/>
                  <a:pt x="2215" y="20285"/>
                  <a:pt x="2253" y="20285"/>
                </a:cubicBezTo>
                <a:cubicBezTo>
                  <a:pt x="2268" y="20285"/>
                  <a:pt x="2316" y="20323"/>
                  <a:pt x="2359" y="20370"/>
                </a:cubicBezTo>
                <a:cubicBezTo>
                  <a:pt x="2401" y="20417"/>
                  <a:pt x="2505" y="20511"/>
                  <a:pt x="2591" y="20580"/>
                </a:cubicBezTo>
                <a:cubicBezTo>
                  <a:pt x="2755" y="20710"/>
                  <a:pt x="2764" y="20723"/>
                  <a:pt x="2721" y="20766"/>
                </a:cubicBezTo>
                <a:cubicBezTo>
                  <a:pt x="2693" y="20794"/>
                  <a:pt x="2777" y="20949"/>
                  <a:pt x="2854" y="21013"/>
                </a:cubicBezTo>
                <a:cubicBezTo>
                  <a:pt x="2875" y="21032"/>
                  <a:pt x="2893" y="21067"/>
                  <a:pt x="2893" y="21091"/>
                </a:cubicBezTo>
                <a:cubicBezTo>
                  <a:pt x="2893" y="21115"/>
                  <a:pt x="2909" y="21139"/>
                  <a:pt x="2929" y="21147"/>
                </a:cubicBezTo>
                <a:cubicBezTo>
                  <a:pt x="2972" y="21164"/>
                  <a:pt x="3038" y="21143"/>
                  <a:pt x="3038" y="21111"/>
                </a:cubicBezTo>
                <a:cubicBezTo>
                  <a:pt x="3038" y="21099"/>
                  <a:pt x="3056" y="21082"/>
                  <a:pt x="3079" y="21073"/>
                </a:cubicBezTo>
                <a:cubicBezTo>
                  <a:pt x="3134" y="21052"/>
                  <a:pt x="3285" y="20940"/>
                  <a:pt x="3309" y="20901"/>
                </a:cubicBezTo>
                <a:cubicBezTo>
                  <a:pt x="3320" y="20884"/>
                  <a:pt x="3341" y="20871"/>
                  <a:pt x="3354" y="20871"/>
                </a:cubicBezTo>
                <a:cubicBezTo>
                  <a:pt x="3367" y="20871"/>
                  <a:pt x="3421" y="20837"/>
                  <a:pt x="3474" y="20796"/>
                </a:cubicBezTo>
                <a:cubicBezTo>
                  <a:pt x="3526" y="20756"/>
                  <a:pt x="3611" y="20690"/>
                  <a:pt x="3663" y="20650"/>
                </a:cubicBezTo>
                <a:cubicBezTo>
                  <a:pt x="3715" y="20610"/>
                  <a:pt x="3775" y="20578"/>
                  <a:pt x="3795" y="20578"/>
                </a:cubicBezTo>
                <a:cubicBezTo>
                  <a:pt x="3816" y="20578"/>
                  <a:pt x="3842" y="20558"/>
                  <a:pt x="3854" y="20534"/>
                </a:cubicBezTo>
                <a:cubicBezTo>
                  <a:pt x="3867" y="20510"/>
                  <a:pt x="3926" y="20465"/>
                  <a:pt x="3983" y="20435"/>
                </a:cubicBezTo>
                <a:cubicBezTo>
                  <a:pt x="4119" y="20363"/>
                  <a:pt x="4160" y="20337"/>
                  <a:pt x="4289" y="20241"/>
                </a:cubicBezTo>
                <a:cubicBezTo>
                  <a:pt x="4347" y="20198"/>
                  <a:pt x="4406" y="20162"/>
                  <a:pt x="4419" y="20162"/>
                </a:cubicBezTo>
                <a:cubicBezTo>
                  <a:pt x="4432" y="20162"/>
                  <a:pt x="4518" y="20112"/>
                  <a:pt x="4609" y="20052"/>
                </a:cubicBezTo>
                <a:cubicBezTo>
                  <a:pt x="4699" y="19991"/>
                  <a:pt x="4789" y="19943"/>
                  <a:pt x="4809" y="19943"/>
                </a:cubicBezTo>
                <a:cubicBezTo>
                  <a:pt x="4828" y="19943"/>
                  <a:pt x="4852" y="19931"/>
                  <a:pt x="4860" y="19918"/>
                </a:cubicBezTo>
                <a:cubicBezTo>
                  <a:pt x="4869" y="19904"/>
                  <a:pt x="4891" y="19894"/>
                  <a:pt x="4912" y="19894"/>
                </a:cubicBezTo>
                <a:cubicBezTo>
                  <a:pt x="4933" y="19894"/>
                  <a:pt x="4964" y="19880"/>
                  <a:pt x="4978" y="19862"/>
                </a:cubicBezTo>
                <a:cubicBezTo>
                  <a:pt x="4993" y="19844"/>
                  <a:pt x="5092" y="19792"/>
                  <a:pt x="5198" y="19748"/>
                </a:cubicBezTo>
                <a:cubicBezTo>
                  <a:pt x="5304" y="19704"/>
                  <a:pt x="5445" y="19640"/>
                  <a:pt x="5511" y="19609"/>
                </a:cubicBezTo>
                <a:cubicBezTo>
                  <a:pt x="5577" y="19577"/>
                  <a:pt x="5642" y="19553"/>
                  <a:pt x="5658" y="19553"/>
                </a:cubicBezTo>
                <a:cubicBezTo>
                  <a:pt x="5673" y="19553"/>
                  <a:pt x="5719" y="19534"/>
                  <a:pt x="5761" y="19513"/>
                </a:cubicBezTo>
                <a:cubicBezTo>
                  <a:pt x="5859" y="19464"/>
                  <a:pt x="5886" y="19483"/>
                  <a:pt x="5886" y="19602"/>
                </a:cubicBezTo>
                <a:cubicBezTo>
                  <a:pt x="5886" y="19654"/>
                  <a:pt x="5901" y="19739"/>
                  <a:pt x="5920" y="19790"/>
                </a:cubicBezTo>
                <a:cubicBezTo>
                  <a:pt x="5939" y="19840"/>
                  <a:pt x="5967" y="19986"/>
                  <a:pt x="5981" y="20113"/>
                </a:cubicBezTo>
                <a:cubicBezTo>
                  <a:pt x="6019" y="20454"/>
                  <a:pt x="6027" y="20488"/>
                  <a:pt x="6069" y="20453"/>
                </a:cubicBezTo>
                <a:cubicBezTo>
                  <a:pt x="6088" y="20437"/>
                  <a:pt x="6110" y="20430"/>
                  <a:pt x="6117" y="20437"/>
                </a:cubicBezTo>
                <a:cubicBezTo>
                  <a:pt x="6130" y="20450"/>
                  <a:pt x="6431" y="20352"/>
                  <a:pt x="6512" y="20308"/>
                </a:cubicBezTo>
                <a:cubicBezTo>
                  <a:pt x="6538" y="20294"/>
                  <a:pt x="6633" y="20269"/>
                  <a:pt x="6723" y="20251"/>
                </a:cubicBezTo>
                <a:cubicBezTo>
                  <a:pt x="6813" y="20232"/>
                  <a:pt x="6949" y="20198"/>
                  <a:pt x="7026" y="20176"/>
                </a:cubicBezTo>
                <a:cubicBezTo>
                  <a:pt x="7103" y="20155"/>
                  <a:pt x="7205" y="20138"/>
                  <a:pt x="7250" y="20138"/>
                </a:cubicBezTo>
                <a:cubicBezTo>
                  <a:pt x="7295" y="20138"/>
                  <a:pt x="7361" y="20126"/>
                  <a:pt x="7398" y="20111"/>
                </a:cubicBezTo>
                <a:cubicBezTo>
                  <a:pt x="7479" y="20080"/>
                  <a:pt x="7532" y="20070"/>
                  <a:pt x="7756" y="20052"/>
                </a:cubicBezTo>
                <a:cubicBezTo>
                  <a:pt x="7848" y="20044"/>
                  <a:pt x="7943" y="20033"/>
                  <a:pt x="7965" y="20026"/>
                </a:cubicBezTo>
                <a:cubicBezTo>
                  <a:pt x="8049" y="20001"/>
                  <a:pt x="8733" y="19995"/>
                  <a:pt x="8892" y="20019"/>
                </a:cubicBezTo>
                <a:cubicBezTo>
                  <a:pt x="8984" y="20033"/>
                  <a:pt x="9088" y="20048"/>
                  <a:pt x="9121" y="20052"/>
                </a:cubicBezTo>
                <a:cubicBezTo>
                  <a:pt x="9154" y="20056"/>
                  <a:pt x="9202" y="20067"/>
                  <a:pt x="9228" y="20077"/>
                </a:cubicBezTo>
                <a:cubicBezTo>
                  <a:pt x="9360" y="20125"/>
                  <a:pt x="9406" y="20136"/>
                  <a:pt x="9502" y="20151"/>
                </a:cubicBezTo>
                <a:cubicBezTo>
                  <a:pt x="9558" y="20160"/>
                  <a:pt x="9636" y="20184"/>
                  <a:pt x="9675" y="20204"/>
                </a:cubicBezTo>
                <a:cubicBezTo>
                  <a:pt x="9714" y="20223"/>
                  <a:pt x="9772" y="20239"/>
                  <a:pt x="9802" y="20241"/>
                </a:cubicBezTo>
                <a:cubicBezTo>
                  <a:pt x="9832" y="20244"/>
                  <a:pt x="9883" y="20261"/>
                  <a:pt x="9916" y="20278"/>
                </a:cubicBezTo>
                <a:cubicBezTo>
                  <a:pt x="9965" y="20303"/>
                  <a:pt x="9980" y="20301"/>
                  <a:pt x="9995" y="20274"/>
                </a:cubicBezTo>
                <a:cubicBezTo>
                  <a:pt x="10005" y="20256"/>
                  <a:pt x="10041" y="20234"/>
                  <a:pt x="10075" y="20225"/>
                </a:cubicBezTo>
                <a:cubicBezTo>
                  <a:pt x="10157" y="20204"/>
                  <a:pt x="10618" y="20426"/>
                  <a:pt x="10910" y="20627"/>
                </a:cubicBezTo>
                <a:cubicBezTo>
                  <a:pt x="11026" y="20707"/>
                  <a:pt x="11131" y="20773"/>
                  <a:pt x="11144" y="20773"/>
                </a:cubicBezTo>
                <a:cubicBezTo>
                  <a:pt x="11183" y="20773"/>
                  <a:pt x="11762" y="21365"/>
                  <a:pt x="11800" y="21444"/>
                </a:cubicBezTo>
                <a:cubicBezTo>
                  <a:pt x="11819" y="21484"/>
                  <a:pt x="11851" y="21530"/>
                  <a:pt x="11871" y="21547"/>
                </a:cubicBezTo>
                <a:cubicBezTo>
                  <a:pt x="11923" y="21589"/>
                  <a:pt x="11947" y="21586"/>
                  <a:pt x="11961" y="21532"/>
                </a:cubicBezTo>
                <a:cubicBezTo>
                  <a:pt x="11967" y="21506"/>
                  <a:pt x="12016" y="21455"/>
                  <a:pt x="12068" y="21418"/>
                </a:cubicBezTo>
                <a:cubicBezTo>
                  <a:pt x="12120" y="21382"/>
                  <a:pt x="12161" y="21337"/>
                  <a:pt x="12161" y="21319"/>
                </a:cubicBezTo>
                <a:cubicBezTo>
                  <a:pt x="12161" y="21301"/>
                  <a:pt x="12192" y="21270"/>
                  <a:pt x="12230" y="21250"/>
                </a:cubicBezTo>
                <a:cubicBezTo>
                  <a:pt x="12271" y="21229"/>
                  <a:pt x="12300" y="21195"/>
                  <a:pt x="12298" y="21171"/>
                </a:cubicBezTo>
                <a:cubicBezTo>
                  <a:pt x="12296" y="21147"/>
                  <a:pt x="12306" y="21128"/>
                  <a:pt x="12320" y="21127"/>
                </a:cubicBezTo>
                <a:cubicBezTo>
                  <a:pt x="12334" y="21127"/>
                  <a:pt x="12391" y="21087"/>
                  <a:pt x="12447" y="21039"/>
                </a:cubicBezTo>
                <a:cubicBezTo>
                  <a:pt x="12577" y="20926"/>
                  <a:pt x="12575" y="20873"/>
                  <a:pt x="12438" y="20690"/>
                </a:cubicBezTo>
                <a:cubicBezTo>
                  <a:pt x="12378" y="20610"/>
                  <a:pt x="12330" y="20536"/>
                  <a:pt x="12330" y="20525"/>
                </a:cubicBezTo>
                <a:cubicBezTo>
                  <a:pt x="12330" y="20515"/>
                  <a:pt x="12233" y="20406"/>
                  <a:pt x="12112" y="20285"/>
                </a:cubicBezTo>
                <a:cubicBezTo>
                  <a:pt x="11992" y="20163"/>
                  <a:pt x="11901" y="20052"/>
                  <a:pt x="11909" y="20039"/>
                </a:cubicBezTo>
                <a:cubicBezTo>
                  <a:pt x="11917" y="20026"/>
                  <a:pt x="11908" y="20016"/>
                  <a:pt x="11891" y="20016"/>
                </a:cubicBezTo>
                <a:cubicBezTo>
                  <a:pt x="11833" y="20014"/>
                  <a:pt x="11715" y="19895"/>
                  <a:pt x="11714" y="19838"/>
                </a:cubicBezTo>
                <a:cubicBezTo>
                  <a:pt x="11713" y="19806"/>
                  <a:pt x="11700" y="19787"/>
                  <a:pt x="11682" y="19791"/>
                </a:cubicBezTo>
                <a:cubicBezTo>
                  <a:pt x="11664" y="19795"/>
                  <a:pt x="11634" y="19785"/>
                  <a:pt x="11616" y="19770"/>
                </a:cubicBezTo>
                <a:cubicBezTo>
                  <a:pt x="11597" y="19754"/>
                  <a:pt x="11582" y="19750"/>
                  <a:pt x="11582" y="19761"/>
                </a:cubicBezTo>
                <a:cubicBezTo>
                  <a:pt x="11582" y="19821"/>
                  <a:pt x="11522" y="19710"/>
                  <a:pt x="11521" y="19647"/>
                </a:cubicBezTo>
                <a:cubicBezTo>
                  <a:pt x="11519" y="19556"/>
                  <a:pt x="11557" y="19537"/>
                  <a:pt x="11821" y="19500"/>
                </a:cubicBezTo>
                <a:cubicBezTo>
                  <a:pt x="11922" y="19486"/>
                  <a:pt x="12016" y="19465"/>
                  <a:pt x="12030" y="19453"/>
                </a:cubicBezTo>
                <a:cubicBezTo>
                  <a:pt x="12044" y="19442"/>
                  <a:pt x="12096" y="19427"/>
                  <a:pt x="12145" y="19421"/>
                </a:cubicBezTo>
                <a:cubicBezTo>
                  <a:pt x="12193" y="19415"/>
                  <a:pt x="12245" y="19402"/>
                  <a:pt x="12261" y="19392"/>
                </a:cubicBezTo>
                <a:cubicBezTo>
                  <a:pt x="12277" y="19382"/>
                  <a:pt x="12333" y="19370"/>
                  <a:pt x="12388" y="19367"/>
                </a:cubicBezTo>
                <a:cubicBezTo>
                  <a:pt x="12471" y="19361"/>
                  <a:pt x="12650" y="19310"/>
                  <a:pt x="12849" y="19233"/>
                </a:cubicBezTo>
                <a:cubicBezTo>
                  <a:pt x="12875" y="19223"/>
                  <a:pt x="12940" y="19206"/>
                  <a:pt x="12993" y="19197"/>
                </a:cubicBezTo>
                <a:cubicBezTo>
                  <a:pt x="13047" y="19188"/>
                  <a:pt x="13123" y="19165"/>
                  <a:pt x="13163" y="19144"/>
                </a:cubicBezTo>
                <a:cubicBezTo>
                  <a:pt x="13297" y="19074"/>
                  <a:pt x="13321" y="19063"/>
                  <a:pt x="13460" y="19010"/>
                </a:cubicBezTo>
                <a:cubicBezTo>
                  <a:pt x="13666" y="18933"/>
                  <a:pt x="13885" y="18711"/>
                  <a:pt x="13937" y="18530"/>
                </a:cubicBezTo>
                <a:cubicBezTo>
                  <a:pt x="13963" y="18441"/>
                  <a:pt x="13971" y="18358"/>
                  <a:pt x="13960" y="18295"/>
                </a:cubicBezTo>
                <a:cubicBezTo>
                  <a:pt x="13951" y="18241"/>
                  <a:pt x="13944" y="18175"/>
                  <a:pt x="13944" y="18148"/>
                </a:cubicBezTo>
                <a:cubicBezTo>
                  <a:pt x="13945" y="18121"/>
                  <a:pt x="13924" y="18063"/>
                  <a:pt x="13898" y="18018"/>
                </a:cubicBezTo>
                <a:cubicBezTo>
                  <a:pt x="13872" y="17974"/>
                  <a:pt x="13851" y="17924"/>
                  <a:pt x="13851" y="17906"/>
                </a:cubicBezTo>
                <a:cubicBezTo>
                  <a:pt x="13851" y="17888"/>
                  <a:pt x="13835" y="17867"/>
                  <a:pt x="13816" y="17859"/>
                </a:cubicBezTo>
                <a:cubicBezTo>
                  <a:pt x="13796" y="17851"/>
                  <a:pt x="13778" y="17827"/>
                  <a:pt x="13778" y="17807"/>
                </a:cubicBezTo>
                <a:cubicBezTo>
                  <a:pt x="13778" y="17761"/>
                  <a:pt x="13376" y="17355"/>
                  <a:pt x="13331" y="17355"/>
                </a:cubicBezTo>
                <a:cubicBezTo>
                  <a:pt x="13314" y="17355"/>
                  <a:pt x="13267" y="17325"/>
                  <a:pt x="13228" y="17288"/>
                </a:cubicBezTo>
                <a:cubicBezTo>
                  <a:pt x="13141" y="17207"/>
                  <a:pt x="13084" y="17168"/>
                  <a:pt x="13011" y="17136"/>
                </a:cubicBezTo>
                <a:cubicBezTo>
                  <a:pt x="12942" y="17105"/>
                  <a:pt x="12944" y="17090"/>
                  <a:pt x="13018" y="17062"/>
                </a:cubicBezTo>
                <a:cubicBezTo>
                  <a:pt x="13062" y="17045"/>
                  <a:pt x="13079" y="17021"/>
                  <a:pt x="13079" y="16975"/>
                </a:cubicBezTo>
                <a:cubicBezTo>
                  <a:pt x="13079" y="16880"/>
                  <a:pt x="13168" y="16764"/>
                  <a:pt x="13235" y="16773"/>
                </a:cubicBezTo>
                <a:cubicBezTo>
                  <a:pt x="13265" y="16777"/>
                  <a:pt x="13305" y="16766"/>
                  <a:pt x="13326" y="16749"/>
                </a:cubicBezTo>
                <a:cubicBezTo>
                  <a:pt x="13351" y="16728"/>
                  <a:pt x="13369" y="16726"/>
                  <a:pt x="13379" y="16744"/>
                </a:cubicBezTo>
                <a:cubicBezTo>
                  <a:pt x="13404" y="16783"/>
                  <a:pt x="13436" y="16774"/>
                  <a:pt x="13465" y="16718"/>
                </a:cubicBezTo>
                <a:cubicBezTo>
                  <a:pt x="13484" y="16683"/>
                  <a:pt x="13485" y="16659"/>
                  <a:pt x="13467" y="16637"/>
                </a:cubicBezTo>
                <a:cubicBezTo>
                  <a:pt x="13453" y="16620"/>
                  <a:pt x="13448" y="16598"/>
                  <a:pt x="13458" y="16588"/>
                </a:cubicBezTo>
                <a:cubicBezTo>
                  <a:pt x="13468" y="16578"/>
                  <a:pt x="13476" y="16523"/>
                  <a:pt x="13476" y="16467"/>
                </a:cubicBezTo>
                <a:cubicBezTo>
                  <a:pt x="13476" y="16389"/>
                  <a:pt x="13486" y="16368"/>
                  <a:pt x="13514" y="16375"/>
                </a:cubicBezTo>
                <a:cubicBezTo>
                  <a:pt x="13699" y="16419"/>
                  <a:pt x="13874" y="16374"/>
                  <a:pt x="13791" y="16304"/>
                </a:cubicBezTo>
                <a:cubicBezTo>
                  <a:pt x="13746" y="16267"/>
                  <a:pt x="13766" y="16232"/>
                  <a:pt x="13828" y="16232"/>
                </a:cubicBezTo>
                <a:cubicBezTo>
                  <a:pt x="13858" y="16232"/>
                  <a:pt x="13869" y="16219"/>
                  <a:pt x="13860" y="16196"/>
                </a:cubicBezTo>
                <a:cubicBezTo>
                  <a:pt x="13853" y="16177"/>
                  <a:pt x="13832" y="16167"/>
                  <a:pt x="13814" y="16174"/>
                </a:cubicBezTo>
                <a:cubicBezTo>
                  <a:pt x="13759" y="16195"/>
                  <a:pt x="13744" y="16113"/>
                  <a:pt x="13792" y="16059"/>
                </a:cubicBezTo>
                <a:cubicBezTo>
                  <a:pt x="13853" y="15991"/>
                  <a:pt x="13859" y="15914"/>
                  <a:pt x="13808" y="15876"/>
                </a:cubicBezTo>
                <a:cubicBezTo>
                  <a:pt x="13768" y="15846"/>
                  <a:pt x="13768" y="15843"/>
                  <a:pt x="13808" y="15827"/>
                </a:cubicBezTo>
                <a:cubicBezTo>
                  <a:pt x="13832" y="15818"/>
                  <a:pt x="13852" y="15787"/>
                  <a:pt x="13853" y="15758"/>
                </a:cubicBezTo>
                <a:cubicBezTo>
                  <a:pt x="13855" y="15688"/>
                  <a:pt x="13935" y="15558"/>
                  <a:pt x="13971" y="15567"/>
                </a:cubicBezTo>
                <a:cubicBezTo>
                  <a:pt x="13987" y="15571"/>
                  <a:pt x="13994" y="15565"/>
                  <a:pt x="13987" y="15554"/>
                </a:cubicBezTo>
                <a:cubicBezTo>
                  <a:pt x="13980" y="15543"/>
                  <a:pt x="13996" y="15508"/>
                  <a:pt x="14021" y="15475"/>
                </a:cubicBezTo>
                <a:cubicBezTo>
                  <a:pt x="14069" y="15411"/>
                  <a:pt x="14066" y="15408"/>
                  <a:pt x="14103" y="15532"/>
                </a:cubicBezTo>
                <a:cubicBezTo>
                  <a:pt x="14109" y="15551"/>
                  <a:pt x="14100" y="15579"/>
                  <a:pt x="14085" y="15594"/>
                </a:cubicBezTo>
                <a:cubicBezTo>
                  <a:pt x="14046" y="15633"/>
                  <a:pt x="14144" y="15630"/>
                  <a:pt x="14198" y="15590"/>
                </a:cubicBezTo>
                <a:cubicBezTo>
                  <a:pt x="14243" y="15557"/>
                  <a:pt x="14282" y="15313"/>
                  <a:pt x="14237" y="15341"/>
                </a:cubicBezTo>
                <a:cubicBezTo>
                  <a:pt x="14196" y="15366"/>
                  <a:pt x="14180" y="15279"/>
                  <a:pt x="14214" y="15214"/>
                </a:cubicBezTo>
                <a:cubicBezTo>
                  <a:pt x="14239" y="15168"/>
                  <a:pt x="14240" y="15143"/>
                  <a:pt x="14219" y="15109"/>
                </a:cubicBezTo>
                <a:cubicBezTo>
                  <a:pt x="14199" y="15077"/>
                  <a:pt x="14199" y="15059"/>
                  <a:pt x="14219" y="15039"/>
                </a:cubicBezTo>
                <a:cubicBezTo>
                  <a:pt x="14234" y="15024"/>
                  <a:pt x="14240" y="15010"/>
                  <a:pt x="14232" y="15010"/>
                </a:cubicBezTo>
                <a:cubicBezTo>
                  <a:pt x="14224" y="15010"/>
                  <a:pt x="14225" y="14981"/>
                  <a:pt x="14235" y="14943"/>
                </a:cubicBezTo>
                <a:cubicBezTo>
                  <a:pt x="14246" y="14906"/>
                  <a:pt x="14247" y="14822"/>
                  <a:pt x="14237" y="14759"/>
                </a:cubicBezTo>
                <a:cubicBezTo>
                  <a:pt x="14228" y="14695"/>
                  <a:pt x="14230" y="14637"/>
                  <a:pt x="14241" y="14630"/>
                </a:cubicBezTo>
                <a:cubicBezTo>
                  <a:pt x="14252" y="14623"/>
                  <a:pt x="14261" y="14587"/>
                  <a:pt x="14261" y="14549"/>
                </a:cubicBezTo>
                <a:cubicBezTo>
                  <a:pt x="14261" y="14450"/>
                  <a:pt x="14330" y="14322"/>
                  <a:pt x="14378" y="14332"/>
                </a:cubicBezTo>
                <a:cubicBezTo>
                  <a:pt x="14404" y="14337"/>
                  <a:pt x="14429" y="14314"/>
                  <a:pt x="14448" y="14269"/>
                </a:cubicBezTo>
                <a:cubicBezTo>
                  <a:pt x="14478" y="14198"/>
                  <a:pt x="14480" y="14198"/>
                  <a:pt x="14530" y="14244"/>
                </a:cubicBezTo>
                <a:lnTo>
                  <a:pt x="14580" y="14291"/>
                </a:lnTo>
                <a:lnTo>
                  <a:pt x="14571" y="14157"/>
                </a:lnTo>
                <a:cubicBezTo>
                  <a:pt x="14564" y="14040"/>
                  <a:pt x="14569" y="14022"/>
                  <a:pt x="14605" y="14028"/>
                </a:cubicBezTo>
                <a:cubicBezTo>
                  <a:pt x="14657" y="14037"/>
                  <a:pt x="14661" y="13996"/>
                  <a:pt x="14611" y="13976"/>
                </a:cubicBezTo>
                <a:cubicBezTo>
                  <a:pt x="14591" y="13968"/>
                  <a:pt x="14575" y="13949"/>
                  <a:pt x="14575" y="13933"/>
                </a:cubicBezTo>
                <a:cubicBezTo>
                  <a:pt x="14575" y="13916"/>
                  <a:pt x="14553" y="13878"/>
                  <a:pt x="14525" y="13848"/>
                </a:cubicBezTo>
                <a:cubicBezTo>
                  <a:pt x="14457" y="13775"/>
                  <a:pt x="14487" y="13725"/>
                  <a:pt x="14566" y="13777"/>
                </a:cubicBezTo>
                <a:lnTo>
                  <a:pt x="14623" y="13815"/>
                </a:lnTo>
                <a:lnTo>
                  <a:pt x="14623" y="13622"/>
                </a:lnTo>
                <a:cubicBezTo>
                  <a:pt x="14623" y="13515"/>
                  <a:pt x="14613" y="13421"/>
                  <a:pt x="14602" y="13414"/>
                </a:cubicBezTo>
                <a:cubicBezTo>
                  <a:pt x="14572" y="13395"/>
                  <a:pt x="14575" y="13199"/>
                  <a:pt x="14605" y="13161"/>
                </a:cubicBezTo>
                <a:cubicBezTo>
                  <a:pt x="14623" y="13139"/>
                  <a:pt x="14623" y="13121"/>
                  <a:pt x="14604" y="13101"/>
                </a:cubicBezTo>
                <a:cubicBezTo>
                  <a:pt x="14588" y="13085"/>
                  <a:pt x="14575" y="13001"/>
                  <a:pt x="14575" y="12911"/>
                </a:cubicBezTo>
                <a:cubicBezTo>
                  <a:pt x="14575" y="12822"/>
                  <a:pt x="14588" y="12737"/>
                  <a:pt x="14604" y="12722"/>
                </a:cubicBezTo>
                <a:cubicBezTo>
                  <a:pt x="14623" y="12702"/>
                  <a:pt x="14623" y="12684"/>
                  <a:pt x="14605" y="12662"/>
                </a:cubicBezTo>
                <a:cubicBezTo>
                  <a:pt x="14564" y="12610"/>
                  <a:pt x="14556" y="12473"/>
                  <a:pt x="14591" y="12443"/>
                </a:cubicBezTo>
                <a:cubicBezTo>
                  <a:pt x="14631" y="12409"/>
                  <a:pt x="14634" y="12243"/>
                  <a:pt x="14595" y="12179"/>
                </a:cubicBezTo>
                <a:cubicBezTo>
                  <a:pt x="14571" y="12141"/>
                  <a:pt x="14571" y="12125"/>
                  <a:pt x="14595" y="12102"/>
                </a:cubicBezTo>
                <a:cubicBezTo>
                  <a:pt x="14630" y="12066"/>
                  <a:pt x="14634" y="11870"/>
                  <a:pt x="14600" y="11848"/>
                </a:cubicBezTo>
                <a:cubicBezTo>
                  <a:pt x="14587" y="11840"/>
                  <a:pt x="14575" y="11786"/>
                  <a:pt x="14575" y="11727"/>
                </a:cubicBezTo>
                <a:cubicBezTo>
                  <a:pt x="14575" y="11668"/>
                  <a:pt x="14565" y="11613"/>
                  <a:pt x="14552" y="11604"/>
                </a:cubicBezTo>
                <a:cubicBezTo>
                  <a:pt x="14520" y="11585"/>
                  <a:pt x="14520" y="11478"/>
                  <a:pt x="14552" y="11458"/>
                </a:cubicBezTo>
                <a:cubicBezTo>
                  <a:pt x="14565" y="11450"/>
                  <a:pt x="14586" y="11468"/>
                  <a:pt x="14598" y="11500"/>
                </a:cubicBezTo>
                <a:cubicBezTo>
                  <a:pt x="14619" y="11552"/>
                  <a:pt x="14620" y="11551"/>
                  <a:pt x="14621" y="11505"/>
                </a:cubicBezTo>
                <a:cubicBezTo>
                  <a:pt x="14622" y="11477"/>
                  <a:pt x="14610" y="11443"/>
                  <a:pt x="14595" y="11427"/>
                </a:cubicBezTo>
                <a:cubicBezTo>
                  <a:pt x="14574" y="11406"/>
                  <a:pt x="14575" y="11390"/>
                  <a:pt x="14600" y="11360"/>
                </a:cubicBezTo>
                <a:cubicBezTo>
                  <a:pt x="14627" y="11328"/>
                  <a:pt x="14627" y="11311"/>
                  <a:pt x="14602" y="11270"/>
                </a:cubicBezTo>
                <a:cubicBezTo>
                  <a:pt x="14580" y="11234"/>
                  <a:pt x="14578" y="11213"/>
                  <a:pt x="14596" y="11194"/>
                </a:cubicBezTo>
                <a:cubicBezTo>
                  <a:pt x="14611" y="11180"/>
                  <a:pt x="14623" y="11146"/>
                  <a:pt x="14623" y="11120"/>
                </a:cubicBezTo>
                <a:cubicBezTo>
                  <a:pt x="14623" y="11081"/>
                  <a:pt x="14617" y="11079"/>
                  <a:pt x="14588" y="11104"/>
                </a:cubicBezTo>
                <a:cubicBezTo>
                  <a:pt x="14543" y="11141"/>
                  <a:pt x="14519" y="11094"/>
                  <a:pt x="14530" y="10990"/>
                </a:cubicBezTo>
                <a:cubicBezTo>
                  <a:pt x="14536" y="10941"/>
                  <a:pt x="14552" y="10922"/>
                  <a:pt x="14582" y="10925"/>
                </a:cubicBezTo>
                <a:cubicBezTo>
                  <a:pt x="14616" y="10928"/>
                  <a:pt x="14619" y="10921"/>
                  <a:pt x="14596" y="10894"/>
                </a:cubicBezTo>
                <a:cubicBezTo>
                  <a:pt x="14575" y="10868"/>
                  <a:pt x="14577" y="10850"/>
                  <a:pt x="14600" y="10822"/>
                </a:cubicBezTo>
                <a:cubicBezTo>
                  <a:pt x="14623" y="10794"/>
                  <a:pt x="14624" y="10777"/>
                  <a:pt x="14604" y="10757"/>
                </a:cubicBezTo>
                <a:cubicBezTo>
                  <a:pt x="14584" y="10736"/>
                  <a:pt x="14584" y="10720"/>
                  <a:pt x="14604" y="10697"/>
                </a:cubicBezTo>
                <a:cubicBezTo>
                  <a:pt x="14623" y="10673"/>
                  <a:pt x="14622" y="10655"/>
                  <a:pt x="14602" y="10630"/>
                </a:cubicBezTo>
                <a:cubicBezTo>
                  <a:pt x="14583" y="10607"/>
                  <a:pt x="14581" y="10590"/>
                  <a:pt x="14598" y="10579"/>
                </a:cubicBezTo>
                <a:cubicBezTo>
                  <a:pt x="14612" y="10571"/>
                  <a:pt x="14623" y="10537"/>
                  <a:pt x="14623" y="10504"/>
                </a:cubicBezTo>
                <a:cubicBezTo>
                  <a:pt x="14623" y="10470"/>
                  <a:pt x="14613" y="10449"/>
                  <a:pt x="14600" y="10457"/>
                </a:cubicBezTo>
                <a:cubicBezTo>
                  <a:pt x="14561" y="10481"/>
                  <a:pt x="14519" y="10375"/>
                  <a:pt x="14552" y="10335"/>
                </a:cubicBezTo>
                <a:cubicBezTo>
                  <a:pt x="14567" y="10317"/>
                  <a:pt x="14571" y="10287"/>
                  <a:pt x="14561" y="10270"/>
                </a:cubicBezTo>
                <a:cubicBezTo>
                  <a:pt x="14548" y="10249"/>
                  <a:pt x="14528" y="10259"/>
                  <a:pt x="14493" y="10303"/>
                </a:cubicBezTo>
                <a:cubicBezTo>
                  <a:pt x="14387" y="10433"/>
                  <a:pt x="14292" y="10405"/>
                  <a:pt x="14300" y="10245"/>
                </a:cubicBezTo>
                <a:cubicBezTo>
                  <a:pt x="14302" y="10209"/>
                  <a:pt x="14287" y="10172"/>
                  <a:pt x="14269" y="10165"/>
                </a:cubicBezTo>
                <a:cubicBezTo>
                  <a:pt x="14245" y="10156"/>
                  <a:pt x="14237" y="10090"/>
                  <a:pt x="14237" y="9898"/>
                </a:cubicBezTo>
                <a:cubicBezTo>
                  <a:pt x="14237" y="9746"/>
                  <a:pt x="14227" y="9636"/>
                  <a:pt x="14212" y="9627"/>
                </a:cubicBezTo>
                <a:cubicBezTo>
                  <a:pt x="14195" y="9616"/>
                  <a:pt x="14194" y="9600"/>
                  <a:pt x="14212" y="9578"/>
                </a:cubicBezTo>
                <a:cubicBezTo>
                  <a:pt x="14231" y="9555"/>
                  <a:pt x="14228" y="9544"/>
                  <a:pt x="14200" y="9533"/>
                </a:cubicBezTo>
                <a:cubicBezTo>
                  <a:pt x="14179" y="9525"/>
                  <a:pt x="14169" y="9506"/>
                  <a:pt x="14177" y="9493"/>
                </a:cubicBezTo>
                <a:cubicBezTo>
                  <a:pt x="14184" y="9480"/>
                  <a:pt x="14177" y="9448"/>
                  <a:pt x="14160" y="9421"/>
                </a:cubicBezTo>
                <a:cubicBezTo>
                  <a:pt x="14127" y="9366"/>
                  <a:pt x="14160" y="9279"/>
                  <a:pt x="14210" y="9291"/>
                </a:cubicBezTo>
                <a:cubicBezTo>
                  <a:pt x="14249" y="9299"/>
                  <a:pt x="14244" y="9259"/>
                  <a:pt x="14202" y="9224"/>
                </a:cubicBezTo>
                <a:cubicBezTo>
                  <a:pt x="14182" y="9207"/>
                  <a:pt x="14164" y="9165"/>
                  <a:pt x="14164" y="9130"/>
                </a:cubicBezTo>
                <a:cubicBezTo>
                  <a:pt x="14163" y="9027"/>
                  <a:pt x="14110" y="8973"/>
                  <a:pt x="14037" y="9001"/>
                </a:cubicBezTo>
                <a:cubicBezTo>
                  <a:pt x="13993" y="9018"/>
                  <a:pt x="13964" y="9015"/>
                  <a:pt x="13932" y="8990"/>
                </a:cubicBezTo>
                <a:cubicBezTo>
                  <a:pt x="13907" y="8972"/>
                  <a:pt x="13896" y="8957"/>
                  <a:pt x="13907" y="8956"/>
                </a:cubicBezTo>
                <a:cubicBezTo>
                  <a:pt x="13918" y="8956"/>
                  <a:pt x="13906" y="8926"/>
                  <a:pt x="13880" y="8889"/>
                </a:cubicBezTo>
                <a:cubicBezTo>
                  <a:pt x="13851" y="8848"/>
                  <a:pt x="13835" y="8790"/>
                  <a:pt x="13839" y="8741"/>
                </a:cubicBezTo>
                <a:cubicBezTo>
                  <a:pt x="13842" y="8697"/>
                  <a:pt x="13835" y="8655"/>
                  <a:pt x="13823" y="8647"/>
                </a:cubicBezTo>
                <a:cubicBezTo>
                  <a:pt x="13809" y="8638"/>
                  <a:pt x="13810" y="8622"/>
                  <a:pt x="13824" y="8604"/>
                </a:cubicBezTo>
                <a:cubicBezTo>
                  <a:pt x="13838" y="8587"/>
                  <a:pt x="13847" y="8543"/>
                  <a:pt x="13844" y="8504"/>
                </a:cubicBezTo>
                <a:cubicBezTo>
                  <a:pt x="13840" y="8453"/>
                  <a:pt x="13823" y="8429"/>
                  <a:pt x="13783" y="8419"/>
                </a:cubicBezTo>
                <a:cubicBezTo>
                  <a:pt x="13713" y="8402"/>
                  <a:pt x="13712" y="8372"/>
                  <a:pt x="13783" y="8336"/>
                </a:cubicBezTo>
                <a:cubicBezTo>
                  <a:pt x="13827" y="8314"/>
                  <a:pt x="13840" y="8283"/>
                  <a:pt x="13846" y="8199"/>
                </a:cubicBezTo>
                <a:cubicBezTo>
                  <a:pt x="13850" y="8139"/>
                  <a:pt x="13841" y="8067"/>
                  <a:pt x="13824" y="8036"/>
                </a:cubicBezTo>
                <a:cubicBezTo>
                  <a:pt x="13802" y="7993"/>
                  <a:pt x="13802" y="7973"/>
                  <a:pt x="13824" y="7946"/>
                </a:cubicBezTo>
                <a:cubicBezTo>
                  <a:pt x="13845" y="7921"/>
                  <a:pt x="13846" y="7904"/>
                  <a:pt x="13828" y="7893"/>
                </a:cubicBezTo>
                <a:cubicBezTo>
                  <a:pt x="13814" y="7884"/>
                  <a:pt x="13807" y="7869"/>
                  <a:pt x="13814" y="7859"/>
                </a:cubicBezTo>
                <a:cubicBezTo>
                  <a:pt x="13820" y="7848"/>
                  <a:pt x="13791" y="7838"/>
                  <a:pt x="13751" y="7837"/>
                </a:cubicBezTo>
                <a:cubicBezTo>
                  <a:pt x="13711" y="7836"/>
                  <a:pt x="13647" y="7828"/>
                  <a:pt x="13608" y="7819"/>
                </a:cubicBezTo>
                <a:cubicBezTo>
                  <a:pt x="13545" y="7805"/>
                  <a:pt x="13538" y="7810"/>
                  <a:pt x="13544" y="7861"/>
                </a:cubicBezTo>
                <a:cubicBezTo>
                  <a:pt x="13548" y="7903"/>
                  <a:pt x="13537" y="7919"/>
                  <a:pt x="13501" y="7919"/>
                </a:cubicBezTo>
                <a:cubicBezTo>
                  <a:pt x="13464" y="7919"/>
                  <a:pt x="13454" y="7903"/>
                  <a:pt x="13460" y="7861"/>
                </a:cubicBezTo>
                <a:cubicBezTo>
                  <a:pt x="13464" y="7830"/>
                  <a:pt x="13459" y="7792"/>
                  <a:pt x="13447" y="7776"/>
                </a:cubicBezTo>
                <a:cubicBezTo>
                  <a:pt x="13415" y="7732"/>
                  <a:pt x="13414" y="7610"/>
                  <a:pt x="13446" y="7571"/>
                </a:cubicBezTo>
                <a:cubicBezTo>
                  <a:pt x="13461" y="7553"/>
                  <a:pt x="13463" y="7539"/>
                  <a:pt x="13451" y="7543"/>
                </a:cubicBezTo>
                <a:cubicBezTo>
                  <a:pt x="13439" y="7546"/>
                  <a:pt x="13403" y="7535"/>
                  <a:pt x="13371" y="7517"/>
                </a:cubicBezTo>
                <a:lnTo>
                  <a:pt x="13312" y="7485"/>
                </a:lnTo>
                <a:lnTo>
                  <a:pt x="13369" y="7441"/>
                </a:lnTo>
                <a:cubicBezTo>
                  <a:pt x="13400" y="7417"/>
                  <a:pt x="13441" y="7404"/>
                  <a:pt x="13458" y="7411"/>
                </a:cubicBezTo>
                <a:cubicBezTo>
                  <a:pt x="13476" y="7417"/>
                  <a:pt x="13488" y="7411"/>
                  <a:pt x="13488" y="7398"/>
                </a:cubicBezTo>
                <a:cubicBezTo>
                  <a:pt x="13488" y="7384"/>
                  <a:pt x="13471" y="7366"/>
                  <a:pt x="13449" y="7358"/>
                </a:cubicBezTo>
                <a:cubicBezTo>
                  <a:pt x="13419" y="7346"/>
                  <a:pt x="13417" y="7336"/>
                  <a:pt x="13438" y="7309"/>
                </a:cubicBezTo>
                <a:cubicBezTo>
                  <a:pt x="13459" y="7284"/>
                  <a:pt x="13460" y="7271"/>
                  <a:pt x="13440" y="7259"/>
                </a:cubicBezTo>
                <a:cubicBezTo>
                  <a:pt x="13425" y="7249"/>
                  <a:pt x="13420" y="7223"/>
                  <a:pt x="13430" y="7201"/>
                </a:cubicBezTo>
                <a:cubicBezTo>
                  <a:pt x="13468" y="7107"/>
                  <a:pt x="13482" y="7005"/>
                  <a:pt x="13458" y="6997"/>
                </a:cubicBezTo>
                <a:cubicBezTo>
                  <a:pt x="13422" y="6984"/>
                  <a:pt x="13414" y="6899"/>
                  <a:pt x="13446" y="6861"/>
                </a:cubicBezTo>
                <a:cubicBezTo>
                  <a:pt x="13466" y="6837"/>
                  <a:pt x="13463" y="6819"/>
                  <a:pt x="13435" y="6791"/>
                </a:cubicBezTo>
                <a:cubicBezTo>
                  <a:pt x="13401" y="6756"/>
                  <a:pt x="13403" y="6745"/>
                  <a:pt x="13456" y="6666"/>
                </a:cubicBezTo>
                <a:cubicBezTo>
                  <a:pt x="13488" y="6618"/>
                  <a:pt x="13534" y="6565"/>
                  <a:pt x="13560" y="6547"/>
                </a:cubicBezTo>
                <a:cubicBezTo>
                  <a:pt x="13601" y="6518"/>
                  <a:pt x="13610" y="6518"/>
                  <a:pt x="13631" y="6559"/>
                </a:cubicBezTo>
                <a:cubicBezTo>
                  <a:pt x="13649" y="6592"/>
                  <a:pt x="13689" y="6609"/>
                  <a:pt x="13762" y="6615"/>
                </a:cubicBezTo>
                <a:lnTo>
                  <a:pt x="13866" y="6624"/>
                </a:lnTo>
                <a:lnTo>
                  <a:pt x="13860" y="6447"/>
                </a:lnTo>
                <a:cubicBezTo>
                  <a:pt x="13852" y="6243"/>
                  <a:pt x="13873" y="6218"/>
                  <a:pt x="14050" y="6225"/>
                </a:cubicBezTo>
                <a:cubicBezTo>
                  <a:pt x="14210" y="6231"/>
                  <a:pt x="14259" y="6186"/>
                  <a:pt x="14250" y="6048"/>
                </a:cubicBezTo>
                <a:cubicBezTo>
                  <a:pt x="14244" y="5955"/>
                  <a:pt x="14253" y="5924"/>
                  <a:pt x="14294" y="5889"/>
                </a:cubicBezTo>
                <a:cubicBezTo>
                  <a:pt x="14323" y="5864"/>
                  <a:pt x="14350" y="5850"/>
                  <a:pt x="14355" y="5856"/>
                </a:cubicBezTo>
                <a:cubicBezTo>
                  <a:pt x="14360" y="5862"/>
                  <a:pt x="14374" y="5840"/>
                  <a:pt x="14386" y="5807"/>
                </a:cubicBezTo>
                <a:lnTo>
                  <a:pt x="14407" y="5749"/>
                </a:lnTo>
                <a:lnTo>
                  <a:pt x="14455" y="5802"/>
                </a:lnTo>
                <a:cubicBezTo>
                  <a:pt x="14517" y="5869"/>
                  <a:pt x="14542" y="5869"/>
                  <a:pt x="14561" y="5800"/>
                </a:cubicBezTo>
                <a:cubicBezTo>
                  <a:pt x="14576" y="5747"/>
                  <a:pt x="14577" y="5746"/>
                  <a:pt x="14611" y="5791"/>
                </a:cubicBezTo>
                <a:cubicBezTo>
                  <a:pt x="14638" y="5827"/>
                  <a:pt x="14654" y="5831"/>
                  <a:pt x="14680" y="5809"/>
                </a:cubicBezTo>
                <a:cubicBezTo>
                  <a:pt x="14706" y="5787"/>
                  <a:pt x="14727" y="5789"/>
                  <a:pt x="14775" y="5814"/>
                </a:cubicBezTo>
                <a:cubicBezTo>
                  <a:pt x="14840" y="5849"/>
                  <a:pt x="14994" y="5840"/>
                  <a:pt x="14972" y="5804"/>
                </a:cubicBezTo>
                <a:cubicBezTo>
                  <a:pt x="14965" y="5792"/>
                  <a:pt x="14978" y="5754"/>
                  <a:pt x="15002" y="5717"/>
                </a:cubicBezTo>
                <a:cubicBezTo>
                  <a:pt x="15026" y="5680"/>
                  <a:pt x="15032" y="5656"/>
                  <a:pt x="15016" y="5666"/>
                </a:cubicBezTo>
                <a:cubicBezTo>
                  <a:pt x="14978" y="5690"/>
                  <a:pt x="14949" y="5637"/>
                  <a:pt x="14982" y="5603"/>
                </a:cubicBezTo>
                <a:cubicBezTo>
                  <a:pt x="14997" y="5588"/>
                  <a:pt x="15009" y="5539"/>
                  <a:pt x="15009" y="5494"/>
                </a:cubicBezTo>
                <a:cubicBezTo>
                  <a:pt x="15009" y="5405"/>
                  <a:pt x="15062" y="5366"/>
                  <a:pt x="15127" y="5408"/>
                </a:cubicBezTo>
                <a:cubicBezTo>
                  <a:pt x="15154" y="5425"/>
                  <a:pt x="15180" y="5424"/>
                  <a:pt x="15208" y="5406"/>
                </a:cubicBezTo>
                <a:cubicBezTo>
                  <a:pt x="15239" y="5386"/>
                  <a:pt x="15260" y="5390"/>
                  <a:pt x="15295" y="5422"/>
                </a:cubicBezTo>
                <a:cubicBezTo>
                  <a:pt x="15337" y="5460"/>
                  <a:pt x="15344" y="5462"/>
                  <a:pt x="15372" y="5428"/>
                </a:cubicBezTo>
                <a:cubicBezTo>
                  <a:pt x="15398" y="5396"/>
                  <a:pt x="15398" y="5377"/>
                  <a:pt x="15372" y="5328"/>
                </a:cubicBezTo>
                <a:cubicBezTo>
                  <a:pt x="15346" y="5278"/>
                  <a:pt x="15346" y="5259"/>
                  <a:pt x="15372" y="5209"/>
                </a:cubicBezTo>
                <a:cubicBezTo>
                  <a:pt x="15396" y="5163"/>
                  <a:pt x="15397" y="5141"/>
                  <a:pt x="15376" y="5115"/>
                </a:cubicBezTo>
                <a:cubicBezTo>
                  <a:pt x="15333" y="5063"/>
                  <a:pt x="15400" y="5013"/>
                  <a:pt x="15465" y="5048"/>
                </a:cubicBezTo>
                <a:cubicBezTo>
                  <a:pt x="15533" y="5085"/>
                  <a:pt x="15588" y="5080"/>
                  <a:pt x="15588" y="5039"/>
                </a:cubicBezTo>
                <a:cubicBezTo>
                  <a:pt x="15588" y="4989"/>
                  <a:pt x="15629" y="4969"/>
                  <a:pt x="15676" y="4996"/>
                </a:cubicBezTo>
                <a:cubicBezTo>
                  <a:pt x="15698" y="5008"/>
                  <a:pt x="15734" y="5014"/>
                  <a:pt x="15756" y="5008"/>
                </a:cubicBezTo>
                <a:cubicBezTo>
                  <a:pt x="15790" y="4999"/>
                  <a:pt x="15796" y="4974"/>
                  <a:pt x="15787" y="4864"/>
                </a:cubicBezTo>
                <a:cubicBezTo>
                  <a:pt x="15775" y="4723"/>
                  <a:pt x="15823" y="4624"/>
                  <a:pt x="15890" y="4650"/>
                </a:cubicBezTo>
                <a:cubicBezTo>
                  <a:pt x="15908" y="4657"/>
                  <a:pt x="15929" y="4649"/>
                  <a:pt x="15939" y="4634"/>
                </a:cubicBezTo>
                <a:cubicBezTo>
                  <a:pt x="15951" y="4614"/>
                  <a:pt x="15965" y="4614"/>
                  <a:pt x="15990" y="4636"/>
                </a:cubicBezTo>
                <a:cubicBezTo>
                  <a:pt x="16017" y="4658"/>
                  <a:pt x="16032" y="4659"/>
                  <a:pt x="16053" y="4638"/>
                </a:cubicBezTo>
                <a:cubicBezTo>
                  <a:pt x="16068" y="4622"/>
                  <a:pt x="16105" y="4609"/>
                  <a:pt x="16135" y="4609"/>
                </a:cubicBezTo>
                <a:cubicBezTo>
                  <a:pt x="16165" y="4609"/>
                  <a:pt x="16196" y="4597"/>
                  <a:pt x="16205" y="4583"/>
                </a:cubicBezTo>
                <a:cubicBezTo>
                  <a:pt x="16216" y="4566"/>
                  <a:pt x="16232" y="4567"/>
                  <a:pt x="16255" y="4587"/>
                </a:cubicBezTo>
                <a:cubicBezTo>
                  <a:pt x="16274" y="4603"/>
                  <a:pt x="16289" y="4608"/>
                  <a:pt x="16289" y="4598"/>
                </a:cubicBezTo>
                <a:cubicBezTo>
                  <a:pt x="16289" y="4588"/>
                  <a:pt x="16306" y="4593"/>
                  <a:pt x="16326" y="4610"/>
                </a:cubicBezTo>
                <a:cubicBezTo>
                  <a:pt x="16357" y="4636"/>
                  <a:pt x="16369" y="4633"/>
                  <a:pt x="16398" y="4594"/>
                </a:cubicBezTo>
                <a:cubicBezTo>
                  <a:pt x="16432" y="4549"/>
                  <a:pt x="16433" y="4550"/>
                  <a:pt x="16448" y="4603"/>
                </a:cubicBezTo>
                <a:cubicBezTo>
                  <a:pt x="16457" y="4635"/>
                  <a:pt x="16482" y="4657"/>
                  <a:pt x="16509" y="4657"/>
                </a:cubicBezTo>
                <a:cubicBezTo>
                  <a:pt x="16574" y="4657"/>
                  <a:pt x="16567" y="4570"/>
                  <a:pt x="16500" y="4551"/>
                </a:cubicBezTo>
                <a:cubicBezTo>
                  <a:pt x="16450" y="4537"/>
                  <a:pt x="16449" y="4532"/>
                  <a:pt x="16485" y="4504"/>
                </a:cubicBezTo>
                <a:cubicBezTo>
                  <a:pt x="16534" y="4466"/>
                  <a:pt x="16532" y="4388"/>
                  <a:pt x="16482" y="4348"/>
                </a:cubicBezTo>
                <a:cubicBezTo>
                  <a:pt x="16425" y="4303"/>
                  <a:pt x="16473" y="4280"/>
                  <a:pt x="16627" y="4278"/>
                </a:cubicBezTo>
                <a:cubicBezTo>
                  <a:pt x="16704" y="4277"/>
                  <a:pt x="16786" y="4262"/>
                  <a:pt x="16805" y="4245"/>
                </a:cubicBezTo>
                <a:cubicBezTo>
                  <a:pt x="16834" y="4221"/>
                  <a:pt x="16844" y="4225"/>
                  <a:pt x="16862" y="4258"/>
                </a:cubicBezTo>
                <a:cubicBezTo>
                  <a:pt x="16880" y="4290"/>
                  <a:pt x="16901" y="4295"/>
                  <a:pt x="16955" y="4280"/>
                </a:cubicBezTo>
                <a:cubicBezTo>
                  <a:pt x="17022" y="4261"/>
                  <a:pt x="17046" y="4259"/>
                  <a:pt x="17182" y="4267"/>
                </a:cubicBezTo>
                <a:cubicBezTo>
                  <a:pt x="17216" y="4269"/>
                  <a:pt x="17352" y="4272"/>
                  <a:pt x="17484" y="4272"/>
                </a:cubicBezTo>
                <a:cubicBezTo>
                  <a:pt x="17617" y="4273"/>
                  <a:pt x="17785" y="4274"/>
                  <a:pt x="17858" y="4274"/>
                </a:cubicBezTo>
                <a:cubicBezTo>
                  <a:pt x="17970" y="4275"/>
                  <a:pt x="18154" y="4258"/>
                  <a:pt x="18196" y="4242"/>
                </a:cubicBezTo>
                <a:cubicBezTo>
                  <a:pt x="18233" y="4228"/>
                  <a:pt x="18285" y="4234"/>
                  <a:pt x="18314" y="4254"/>
                </a:cubicBezTo>
                <a:cubicBezTo>
                  <a:pt x="18336" y="4271"/>
                  <a:pt x="18353" y="4266"/>
                  <a:pt x="18369" y="4236"/>
                </a:cubicBezTo>
                <a:cubicBezTo>
                  <a:pt x="18392" y="4195"/>
                  <a:pt x="18464" y="4180"/>
                  <a:pt x="18494" y="4211"/>
                </a:cubicBezTo>
                <a:cubicBezTo>
                  <a:pt x="18503" y="4220"/>
                  <a:pt x="18496" y="4242"/>
                  <a:pt x="18482" y="4260"/>
                </a:cubicBezTo>
                <a:cubicBezTo>
                  <a:pt x="18461" y="4285"/>
                  <a:pt x="18465" y="4292"/>
                  <a:pt x="18492" y="4292"/>
                </a:cubicBezTo>
                <a:cubicBezTo>
                  <a:pt x="18512" y="4292"/>
                  <a:pt x="18533" y="4268"/>
                  <a:pt x="18541" y="4240"/>
                </a:cubicBezTo>
                <a:cubicBezTo>
                  <a:pt x="18554" y="4187"/>
                  <a:pt x="18624" y="4189"/>
                  <a:pt x="18612" y="4242"/>
                </a:cubicBezTo>
                <a:cubicBezTo>
                  <a:pt x="18608" y="4259"/>
                  <a:pt x="18627" y="4268"/>
                  <a:pt x="18660" y="4263"/>
                </a:cubicBezTo>
                <a:cubicBezTo>
                  <a:pt x="18690" y="4259"/>
                  <a:pt x="18728" y="4266"/>
                  <a:pt x="18744" y="4276"/>
                </a:cubicBezTo>
                <a:cubicBezTo>
                  <a:pt x="18764" y="4289"/>
                  <a:pt x="18775" y="4280"/>
                  <a:pt x="18775" y="4249"/>
                </a:cubicBezTo>
                <a:cubicBezTo>
                  <a:pt x="18775" y="4186"/>
                  <a:pt x="18800" y="4166"/>
                  <a:pt x="18839" y="4198"/>
                </a:cubicBezTo>
                <a:cubicBezTo>
                  <a:pt x="18879" y="4232"/>
                  <a:pt x="18880" y="4209"/>
                  <a:pt x="18843" y="4148"/>
                </a:cubicBezTo>
                <a:cubicBezTo>
                  <a:pt x="18820" y="4112"/>
                  <a:pt x="18824" y="4085"/>
                  <a:pt x="18857" y="4016"/>
                </a:cubicBezTo>
                <a:cubicBezTo>
                  <a:pt x="18879" y="3968"/>
                  <a:pt x="18911" y="3919"/>
                  <a:pt x="18927" y="3909"/>
                </a:cubicBezTo>
                <a:cubicBezTo>
                  <a:pt x="18955" y="3891"/>
                  <a:pt x="19119" y="3872"/>
                  <a:pt x="19232" y="3873"/>
                </a:cubicBezTo>
                <a:cubicBezTo>
                  <a:pt x="19265" y="3873"/>
                  <a:pt x="19305" y="3854"/>
                  <a:pt x="19321" y="3831"/>
                </a:cubicBezTo>
                <a:cubicBezTo>
                  <a:pt x="19347" y="3796"/>
                  <a:pt x="19354" y="3797"/>
                  <a:pt x="19366" y="3830"/>
                </a:cubicBezTo>
                <a:cubicBezTo>
                  <a:pt x="19385" y="3879"/>
                  <a:pt x="19490" y="3887"/>
                  <a:pt x="19507" y="3840"/>
                </a:cubicBezTo>
                <a:cubicBezTo>
                  <a:pt x="19527" y="3788"/>
                  <a:pt x="19598" y="3796"/>
                  <a:pt x="19613" y="3853"/>
                </a:cubicBezTo>
                <a:cubicBezTo>
                  <a:pt x="19620" y="3880"/>
                  <a:pt x="19635" y="3902"/>
                  <a:pt x="19647" y="3902"/>
                </a:cubicBezTo>
                <a:cubicBezTo>
                  <a:pt x="19669" y="3902"/>
                  <a:pt x="19662" y="3826"/>
                  <a:pt x="19632" y="3752"/>
                </a:cubicBezTo>
                <a:cubicBezTo>
                  <a:pt x="19624" y="3730"/>
                  <a:pt x="19629" y="3703"/>
                  <a:pt x="19643" y="3694"/>
                </a:cubicBezTo>
                <a:cubicBezTo>
                  <a:pt x="19692" y="3664"/>
                  <a:pt x="19820" y="3674"/>
                  <a:pt x="19847" y="3710"/>
                </a:cubicBezTo>
                <a:cubicBezTo>
                  <a:pt x="19862" y="3730"/>
                  <a:pt x="19893" y="3754"/>
                  <a:pt x="19917" y="3763"/>
                </a:cubicBezTo>
                <a:cubicBezTo>
                  <a:pt x="19941" y="3772"/>
                  <a:pt x="19954" y="3789"/>
                  <a:pt x="19947" y="3801"/>
                </a:cubicBezTo>
                <a:cubicBezTo>
                  <a:pt x="19940" y="3813"/>
                  <a:pt x="19956" y="3828"/>
                  <a:pt x="19983" y="3835"/>
                </a:cubicBezTo>
                <a:cubicBezTo>
                  <a:pt x="20020" y="3845"/>
                  <a:pt x="20031" y="3835"/>
                  <a:pt x="20031" y="3793"/>
                </a:cubicBezTo>
                <a:cubicBezTo>
                  <a:pt x="20031" y="3764"/>
                  <a:pt x="20019" y="3729"/>
                  <a:pt x="20004" y="3714"/>
                </a:cubicBezTo>
                <a:cubicBezTo>
                  <a:pt x="19985" y="3695"/>
                  <a:pt x="19986" y="3673"/>
                  <a:pt x="20006" y="3634"/>
                </a:cubicBezTo>
                <a:cubicBezTo>
                  <a:pt x="20027" y="3594"/>
                  <a:pt x="20027" y="3573"/>
                  <a:pt x="20006" y="3548"/>
                </a:cubicBezTo>
                <a:cubicBezTo>
                  <a:pt x="19959" y="3490"/>
                  <a:pt x="19999" y="3463"/>
                  <a:pt x="20094" y="3490"/>
                </a:cubicBezTo>
                <a:cubicBezTo>
                  <a:pt x="20165" y="3510"/>
                  <a:pt x="20184" y="3507"/>
                  <a:pt x="20210" y="3472"/>
                </a:cubicBezTo>
                <a:cubicBezTo>
                  <a:pt x="20238" y="3432"/>
                  <a:pt x="20244" y="3432"/>
                  <a:pt x="20297" y="3470"/>
                </a:cubicBezTo>
                <a:cubicBezTo>
                  <a:pt x="20329" y="3492"/>
                  <a:pt x="20363" y="3511"/>
                  <a:pt x="20372" y="3511"/>
                </a:cubicBezTo>
                <a:cubicBezTo>
                  <a:pt x="20399" y="3511"/>
                  <a:pt x="20438" y="3350"/>
                  <a:pt x="20429" y="3275"/>
                </a:cubicBezTo>
                <a:cubicBezTo>
                  <a:pt x="20425" y="3229"/>
                  <a:pt x="20442" y="3188"/>
                  <a:pt x="20487" y="3143"/>
                </a:cubicBezTo>
                <a:cubicBezTo>
                  <a:pt x="20552" y="3076"/>
                  <a:pt x="20612" y="3069"/>
                  <a:pt x="20773" y="3108"/>
                </a:cubicBezTo>
                <a:cubicBezTo>
                  <a:pt x="20835" y="3123"/>
                  <a:pt x="20847" y="3084"/>
                  <a:pt x="20787" y="3061"/>
                </a:cubicBezTo>
                <a:cubicBezTo>
                  <a:pt x="20765" y="3053"/>
                  <a:pt x="20755" y="3039"/>
                  <a:pt x="20764" y="3031"/>
                </a:cubicBezTo>
                <a:cubicBezTo>
                  <a:pt x="20772" y="3022"/>
                  <a:pt x="20759" y="2994"/>
                  <a:pt x="20737" y="2969"/>
                </a:cubicBezTo>
                <a:cubicBezTo>
                  <a:pt x="20698" y="2926"/>
                  <a:pt x="20699" y="2923"/>
                  <a:pt x="20749" y="2909"/>
                </a:cubicBezTo>
                <a:cubicBezTo>
                  <a:pt x="20778" y="2902"/>
                  <a:pt x="20796" y="2885"/>
                  <a:pt x="20789" y="2873"/>
                </a:cubicBezTo>
                <a:cubicBezTo>
                  <a:pt x="20773" y="2847"/>
                  <a:pt x="20886" y="2737"/>
                  <a:pt x="20978" y="2689"/>
                </a:cubicBezTo>
                <a:cubicBezTo>
                  <a:pt x="21036" y="2659"/>
                  <a:pt x="21047" y="2659"/>
                  <a:pt x="21059" y="2689"/>
                </a:cubicBezTo>
                <a:cubicBezTo>
                  <a:pt x="21066" y="2710"/>
                  <a:pt x="21091" y="2718"/>
                  <a:pt x="21119" y="2711"/>
                </a:cubicBezTo>
                <a:cubicBezTo>
                  <a:pt x="21164" y="2699"/>
                  <a:pt x="21163" y="2696"/>
                  <a:pt x="21126" y="2655"/>
                </a:cubicBezTo>
                <a:cubicBezTo>
                  <a:pt x="21080" y="2603"/>
                  <a:pt x="21098" y="2559"/>
                  <a:pt x="21166" y="2559"/>
                </a:cubicBezTo>
                <a:cubicBezTo>
                  <a:pt x="21202" y="2559"/>
                  <a:pt x="21211" y="2545"/>
                  <a:pt x="21202" y="2503"/>
                </a:cubicBezTo>
                <a:cubicBezTo>
                  <a:pt x="21165" y="2334"/>
                  <a:pt x="21170" y="2327"/>
                  <a:pt x="21280" y="2327"/>
                </a:cubicBezTo>
                <a:cubicBezTo>
                  <a:pt x="21359" y="2327"/>
                  <a:pt x="21382" y="2318"/>
                  <a:pt x="21382" y="2288"/>
                </a:cubicBezTo>
                <a:cubicBezTo>
                  <a:pt x="21382" y="2247"/>
                  <a:pt x="21452" y="2170"/>
                  <a:pt x="21455" y="2208"/>
                </a:cubicBezTo>
                <a:cubicBezTo>
                  <a:pt x="21456" y="2220"/>
                  <a:pt x="21473" y="2174"/>
                  <a:pt x="21491" y="2107"/>
                </a:cubicBezTo>
                <a:cubicBezTo>
                  <a:pt x="21529" y="1968"/>
                  <a:pt x="21538" y="1739"/>
                  <a:pt x="21505" y="1718"/>
                </a:cubicBezTo>
                <a:cubicBezTo>
                  <a:pt x="21493" y="1711"/>
                  <a:pt x="21489" y="1682"/>
                  <a:pt x="21496" y="1655"/>
                </a:cubicBezTo>
                <a:cubicBezTo>
                  <a:pt x="21507" y="1615"/>
                  <a:pt x="21498" y="1606"/>
                  <a:pt x="21452" y="1612"/>
                </a:cubicBezTo>
                <a:cubicBezTo>
                  <a:pt x="21416" y="1615"/>
                  <a:pt x="21396" y="1607"/>
                  <a:pt x="21400" y="1588"/>
                </a:cubicBezTo>
                <a:cubicBezTo>
                  <a:pt x="21408" y="1545"/>
                  <a:pt x="21380" y="1550"/>
                  <a:pt x="21346" y="1597"/>
                </a:cubicBezTo>
                <a:cubicBezTo>
                  <a:pt x="21321" y="1632"/>
                  <a:pt x="21310" y="1627"/>
                  <a:pt x="21241" y="1557"/>
                </a:cubicBezTo>
                <a:cubicBezTo>
                  <a:pt x="21185" y="1501"/>
                  <a:pt x="21169" y="1471"/>
                  <a:pt x="21187" y="1449"/>
                </a:cubicBezTo>
                <a:cubicBezTo>
                  <a:pt x="21201" y="1432"/>
                  <a:pt x="21205" y="1412"/>
                  <a:pt x="21196" y="1404"/>
                </a:cubicBezTo>
                <a:cubicBezTo>
                  <a:pt x="21188" y="1395"/>
                  <a:pt x="21183" y="1356"/>
                  <a:pt x="21184" y="1317"/>
                </a:cubicBezTo>
                <a:cubicBezTo>
                  <a:pt x="21186" y="1247"/>
                  <a:pt x="21156" y="1220"/>
                  <a:pt x="21032" y="1180"/>
                </a:cubicBezTo>
                <a:cubicBezTo>
                  <a:pt x="20993" y="1167"/>
                  <a:pt x="20990" y="1170"/>
                  <a:pt x="21014" y="1194"/>
                </a:cubicBezTo>
                <a:cubicBezTo>
                  <a:pt x="21037" y="1218"/>
                  <a:pt x="21037" y="1231"/>
                  <a:pt x="21014" y="1259"/>
                </a:cubicBezTo>
                <a:cubicBezTo>
                  <a:pt x="20998" y="1279"/>
                  <a:pt x="20984" y="1313"/>
                  <a:pt x="20983" y="1335"/>
                </a:cubicBezTo>
                <a:cubicBezTo>
                  <a:pt x="20983" y="1365"/>
                  <a:pt x="20958" y="1374"/>
                  <a:pt x="20871" y="1375"/>
                </a:cubicBezTo>
                <a:cubicBezTo>
                  <a:pt x="20809" y="1375"/>
                  <a:pt x="20743" y="1390"/>
                  <a:pt x="20723" y="1407"/>
                </a:cubicBezTo>
                <a:cubicBezTo>
                  <a:pt x="20701" y="1425"/>
                  <a:pt x="20681" y="1428"/>
                  <a:pt x="20673" y="1415"/>
                </a:cubicBezTo>
                <a:cubicBezTo>
                  <a:pt x="20652" y="1382"/>
                  <a:pt x="20487" y="1367"/>
                  <a:pt x="20492" y="1398"/>
                </a:cubicBezTo>
                <a:cubicBezTo>
                  <a:pt x="20494" y="1412"/>
                  <a:pt x="20485" y="1453"/>
                  <a:pt x="20471" y="1489"/>
                </a:cubicBezTo>
                <a:cubicBezTo>
                  <a:pt x="20450" y="1538"/>
                  <a:pt x="20421" y="1556"/>
                  <a:pt x="20351" y="1566"/>
                </a:cubicBezTo>
                <a:cubicBezTo>
                  <a:pt x="20151" y="1595"/>
                  <a:pt x="19930" y="1535"/>
                  <a:pt x="20008" y="1474"/>
                </a:cubicBezTo>
                <a:cubicBezTo>
                  <a:pt x="20027" y="1459"/>
                  <a:pt x="20043" y="1417"/>
                  <a:pt x="20045" y="1380"/>
                </a:cubicBezTo>
                <a:cubicBezTo>
                  <a:pt x="20049" y="1310"/>
                  <a:pt x="20032" y="1297"/>
                  <a:pt x="19992" y="1339"/>
                </a:cubicBezTo>
                <a:cubicBezTo>
                  <a:pt x="19975" y="1355"/>
                  <a:pt x="19952" y="1352"/>
                  <a:pt x="19922" y="1330"/>
                </a:cubicBezTo>
                <a:cubicBezTo>
                  <a:pt x="19870" y="1291"/>
                  <a:pt x="19891" y="1239"/>
                  <a:pt x="19958" y="1239"/>
                </a:cubicBezTo>
                <a:cubicBezTo>
                  <a:pt x="20009" y="1239"/>
                  <a:pt x="20017" y="1230"/>
                  <a:pt x="20040" y="1134"/>
                </a:cubicBezTo>
                <a:cubicBezTo>
                  <a:pt x="20050" y="1092"/>
                  <a:pt x="20047" y="1071"/>
                  <a:pt x="20033" y="1080"/>
                </a:cubicBezTo>
                <a:cubicBezTo>
                  <a:pt x="19995" y="1104"/>
                  <a:pt x="19976" y="1047"/>
                  <a:pt x="20008" y="1008"/>
                </a:cubicBezTo>
                <a:cubicBezTo>
                  <a:pt x="20026" y="986"/>
                  <a:pt x="20031" y="936"/>
                  <a:pt x="20022" y="878"/>
                </a:cubicBezTo>
                <a:cubicBezTo>
                  <a:pt x="20004" y="766"/>
                  <a:pt x="20052" y="675"/>
                  <a:pt x="20106" y="719"/>
                </a:cubicBezTo>
                <a:cubicBezTo>
                  <a:pt x="20154" y="757"/>
                  <a:pt x="20314" y="781"/>
                  <a:pt x="20331" y="753"/>
                </a:cubicBezTo>
                <a:cubicBezTo>
                  <a:pt x="20339" y="740"/>
                  <a:pt x="20362" y="736"/>
                  <a:pt x="20381" y="744"/>
                </a:cubicBezTo>
                <a:cubicBezTo>
                  <a:pt x="20429" y="762"/>
                  <a:pt x="20428" y="570"/>
                  <a:pt x="20381" y="484"/>
                </a:cubicBezTo>
                <a:cubicBezTo>
                  <a:pt x="20358" y="441"/>
                  <a:pt x="20355" y="413"/>
                  <a:pt x="20372" y="391"/>
                </a:cubicBezTo>
                <a:cubicBezTo>
                  <a:pt x="20390" y="370"/>
                  <a:pt x="20385" y="342"/>
                  <a:pt x="20356" y="297"/>
                </a:cubicBezTo>
                <a:cubicBezTo>
                  <a:pt x="20307" y="221"/>
                  <a:pt x="20323" y="165"/>
                  <a:pt x="20394" y="165"/>
                </a:cubicBezTo>
                <a:cubicBezTo>
                  <a:pt x="20433" y="165"/>
                  <a:pt x="20441" y="157"/>
                  <a:pt x="20428" y="124"/>
                </a:cubicBezTo>
                <a:cubicBezTo>
                  <a:pt x="20418" y="100"/>
                  <a:pt x="20410" y="66"/>
                  <a:pt x="20410" y="50"/>
                </a:cubicBezTo>
                <a:cubicBezTo>
                  <a:pt x="20408" y="11"/>
                  <a:pt x="20381" y="12"/>
                  <a:pt x="20320" y="50"/>
                </a:cubicBezTo>
                <a:cubicBezTo>
                  <a:pt x="20282" y="74"/>
                  <a:pt x="20254" y="72"/>
                  <a:pt x="20170" y="41"/>
                </a:cubicBezTo>
                <a:cubicBezTo>
                  <a:pt x="20032" y="-11"/>
                  <a:pt x="19146" y="-1"/>
                  <a:pt x="19030" y="53"/>
                </a:cubicBezTo>
                <a:cubicBezTo>
                  <a:pt x="18937" y="97"/>
                  <a:pt x="18780" y="89"/>
                  <a:pt x="18700" y="35"/>
                </a:cubicBezTo>
                <a:cubicBezTo>
                  <a:pt x="18647" y="0"/>
                  <a:pt x="18633" y="-2"/>
                  <a:pt x="18608" y="28"/>
                </a:cubicBezTo>
                <a:cubicBezTo>
                  <a:pt x="18593" y="47"/>
                  <a:pt x="18561" y="58"/>
                  <a:pt x="18537" y="52"/>
                </a:cubicBezTo>
                <a:cubicBezTo>
                  <a:pt x="18513" y="45"/>
                  <a:pt x="18481" y="58"/>
                  <a:pt x="18464" y="79"/>
                </a:cubicBezTo>
                <a:cubicBezTo>
                  <a:pt x="18436" y="113"/>
                  <a:pt x="18424" y="111"/>
                  <a:pt x="18358" y="64"/>
                </a:cubicBezTo>
                <a:cubicBezTo>
                  <a:pt x="18299" y="22"/>
                  <a:pt x="18278" y="18"/>
                  <a:pt x="18242" y="41"/>
                </a:cubicBezTo>
                <a:cubicBezTo>
                  <a:pt x="18217" y="56"/>
                  <a:pt x="18176" y="68"/>
                  <a:pt x="18151" y="68"/>
                </a:cubicBezTo>
                <a:cubicBezTo>
                  <a:pt x="18126" y="68"/>
                  <a:pt x="18099" y="83"/>
                  <a:pt x="18092" y="102"/>
                </a:cubicBezTo>
                <a:cubicBezTo>
                  <a:pt x="18075" y="146"/>
                  <a:pt x="17995" y="128"/>
                  <a:pt x="17940" y="66"/>
                </a:cubicBezTo>
                <a:cubicBezTo>
                  <a:pt x="17907" y="29"/>
                  <a:pt x="17891" y="26"/>
                  <a:pt x="17863" y="50"/>
                </a:cubicBezTo>
                <a:cubicBezTo>
                  <a:pt x="17835" y="73"/>
                  <a:pt x="17822" y="69"/>
                  <a:pt x="17795" y="32"/>
                </a:cubicBezTo>
                <a:cubicBezTo>
                  <a:pt x="17774" y="2"/>
                  <a:pt x="17757" y="-4"/>
                  <a:pt x="17749" y="3"/>
                </a:cubicBezTo>
                <a:close/>
                <a:moveTo>
                  <a:pt x="6919" y="1955"/>
                </a:moveTo>
                <a:cubicBezTo>
                  <a:pt x="6900" y="1963"/>
                  <a:pt x="6905" y="1970"/>
                  <a:pt x="6934" y="1971"/>
                </a:cubicBezTo>
                <a:cubicBezTo>
                  <a:pt x="6959" y="1972"/>
                  <a:pt x="6974" y="1967"/>
                  <a:pt x="6966" y="1959"/>
                </a:cubicBezTo>
                <a:cubicBezTo>
                  <a:pt x="6958" y="1951"/>
                  <a:pt x="6937" y="1948"/>
                  <a:pt x="6919" y="1955"/>
                </a:cubicBezTo>
                <a:close/>
                <a:moveTo>
                  <a:pt x="6780" y="1986"/>
                </a:moveTo>
                <a:cubicBezTo>
                  <a:pt x="6767" y="1978"/>
                  <a:pt x="6751" y="1983"/>
                  <a:pt x="6742" y="1997"/>
                </a:cubicBezTo>
                <a:cubicBezTo>
                  <a:pt x="6734" y="2010"/>
                  <a:pt x="6745" y="2022"/>
                  <a:pt x="6766" y="2022"/>
                </a:cubicBezTo>
                <a:cubicBezTo>
                  <a:pt x="6808" y="2022"/>
                  <a:pt x="6813" y="2007"/>
                  <a:pt x="6780" y="1986"/>
                </a:cubicBezTo>
                <a:close/>
                <a:moveTo>
                  <a:pt x="4655" y="2022"/>
                </a:moveTo>
                <a:cubicBezTo>
                  <a:pt x="4642" y="2022"/>
                  <a:pt x="4630" y="2032"/>
                  <a:pt x="4630" y="2045"/>
                </a:cubicBezTo>
                <a:cubicBezTo>
                  <a:pt x="4630" y="2059"/>
                  <a:pt x="4642" y="2071"/>
                  <a:pt x="4655" y="2071"/>
                </a:cubicBezTo>
                <a:cubicBezTo>
                  <a:pt x="4668" y="2071"/>
                  <a:pt x="4678" y="2059"/>
                  <a:pt x="4678" y="2045"/>
                </a:cubicBezTo>
                <a:cubicBezTo>
                  <a:pt x="4678" y="2032"/>
                  <a:pt x="4668" y="2022"/>
                  <a:pt x="4655" y="2022"/>
                </a:cubicBezTo>
                <a:close/>
                <a:moveTo>
                  <a:pt x="21570" y="2246"/>
                </a:moveTo>
                <a:cubicBezTo>
                  <a:pt x="21565" y="2244"/>
                  <a:pt x="21558" y="2249"/>
                  <a:pt x="21548" y="2259"/>
                </a:cubicBezTo>
                <a:cubicBezTo>
                  <a:pt x="21533" y="2274"/>
                  <a:pt x="21506" y="2280"/>
                  <a:pt x="21487" y="2273"/>
                </a:cubicBezTo>
                <a:cubicBezTo>
                  <a:pt x="21469" y="2266"/>
                  <a:pt x="21453" y="2272"/>
                  <a:pt x="21453" y="2286"/>
                </a:cubicBezTo>
                <a:cubicBezTo>
                  <a:pt x="21453" y="2300"/>
                  <a:pt x="21473" y="2315"/>
                  <a:pt x="21496" y="2320"/>
                </a:cubicBezTo>
                <a:cubicBezTo>
                  <a:pt x="21553" y="2333"/>
                  <a:pt x="21575" y="2320"/>
                  <a:pt x="21575" y="2271"/>
                </a:cubicBezTo>
                <a:cubicBezTo>
                  <a:pt x="21575" y="2257"/>
                  <a:pt x="21574" y="2248"/>
                  <a:pt x="21570" y="2246"/>
                </a:cubicBezTo>
                <a:close/>
                <a:moveTo>
                  <a:pt x="19752" y="3761"/>
                </a:moveTo>
                <a:cubicBezTo>
                  <a:pt x="19744" y="3767"/>
                  <a:pt x="19750" y="3790"/>
                  <a:pt x="19781" y="3822"/>
                </a:cubicBezTo>
                <a:cubicBezTo>
                  <a:pt x="19805" y="3848"/>
                  <a:pt x="19834" y="3865"/>
                  <a:pt x="19845" y="3858"/>
                </a:cubicBezTo>
                <a:cubicBezTo>
                  <a:pt x="19856" y="3852"/>
                  <a:pt x="19844" y="3823"/>
                  <a:pt x="19817" y="3795"/>
                </a:cubicBezTo>
                <a:cubicBezTo>
                  <a:pt x="19785" y="3764"/>
                  <a:pt x="19761" y="3754"/>
                  <a:pt x="19752" y="3761"/>
                </a:cubicBezTo>
                <a:close/>
                <a:moveTo>
                  <a:pt x="15444" y="3999"/>
                </a:moveTo>
                <a:cubicBezTo>
                  <a:pt x="15430" y="3999"/>
                  <a:pt x="15420" y="4010"/>
                  <a:pt x="15420" y="4023"/>
                </a:cubicBezTo>
                <a:cubicBezTo>
                  <a:pt x="15420" y="4036"/>
                  <a:pt x="15430" y="4048"/>
                  <a:pt x="15444" y="4048"/>
                </a:cubicBezTo>
                <a:cubicBezTo>
                  <a:pt x="15457" y="4048"/>
                  <a:pt x="15469" y="4036"/>
                  <a:pt x="15469" y="4023"/>
                </a:cubicBezTo>
                <a:cubicBezTo>
                  <a:pt x="15469" y="4010"/>
                  <a:pt x="15457" y="3999"/>
                  <a:pt x="15444" y="3999"/>
                </a:cubicBezTo>
                <a:close/>
                <a:moveTo>
                  <a:pt x="18871" y="4244"/>
                </a:moveTo>
                <a:cubicBezTo>
                  <a:pt x="18858" y="4244"/>
                  <a:pt x="18848" y="4254"/>
                  <a:pt x="18848" y="4267"/>
                </a:cubicBezTo>
                <a:cubicBezTo>
                  <a:pt x="18848" y="4280"/>
                  <a:pt x="18858" y="4292"/>
                  <a:pt x="18871" y="4292"/>
                </a:cubicBezTo>
                <a:cubicBezTo>
                  <a:pt x="18884" y="4292"/>
                  <a:pt x="18896" y="4280"/>
                  <a:pt x="18896" y="4267"/>
                </a:cubicBezTo>
                <a:cubicBezTo>
                  <a:pt x="18896" y="4254"/>
                  <a:pt x="18884" y="4244"/>
                  <a:pt x="18871" y="4244"/>
                </a:cubicBezTo>
                <a:close/>
                <a:moveTo>
                  <a:pt x="14504" y="4855"/>
                </a:moveTo>
                <a:cubicBezTo>
                  <a:pt x="14502" y="4853"/>
                  <a:pt x="14492" y="4859"/>
                  <a:pt x="14473" y="4874"/>
                </a:cubicBezTo>
                <a:cubicBezTo>
                  <a:pt x="14450" y="4893"/>
                  <a:pt x="14430" y="4913"/>
                  <a:pt x="14430" y="4918"/>
                </a:cubicBezTo>
                <a:cubicBezTo>
                  <a:pt x="14430" y="4938"/>
                  <a:pt x="14451" y="4924"/>
                  <a:pt x="14482" y="4883"/>
                </a:cubicBezTo>
                <a:cubicBezTo>
                  <a:pt x="14497" y="4864"/>
                  <a:pt x="14505" y="4856"/>
                  <a:pt x="14504" y="4855"/>
                </a:cubicBezTo>
                <a:close/>
                <a:moveTo>
                  <a:pt x="12" y="9365"/>
                </a:moveTo>
                <a:cubicBezTo>
                  <a:pt x="5" y="9348"/>
                  <a:pt x="0" y="9362"/>
                  <a:pt x="0" y="9395"/>
                </a:cubicBezTo>
                <a:cubicBezTo>
                  <a:pt x="0" y="9429"/>
                  <a:pt x="5" y="9443"/>
                  <a:pt x="12" y="9426"/>
                </a:cubicBezTo>
                <a:cubicBezTo>
                  <a:pt x="19" y="9409"/>
                  <a:pt x="19" y="9381"/>
                  <a:pt x="12" y="9365"/>
                </a:cubicBezTo>
                <a:close/>
                <a:moveTo>
                  <a:pt x="14420" y="10151"/>
                </a:moveTo>
                <a:cubicBezTo>
                  <a:pt x="14414" y="10151"/>
                  <a:pt x="14403" y="10163"/>
                  <a:pt x="14395" y="10176"/>
                </a:cubicBezTo>
                <a:cubicBezTo>
                  <a:pt x="14386" y="10190"/>
                  <a:pt x="14391" y="10200"/>
                  <a:pt x="14405" y="10200"/>
                </a:cubicBezTo>
                <a:cubicBezTo>
                  <a:pt x="14419" y="10200"/>
                  <a:pt x="14430" y="10190"/>
                  <a:pt x="14430" y="10176"/>
                </a:cubicBezTo>
                <a:cubicBezTo>
                  <a:pt x="14430" y="10163"/>
                  <a:pt x="14425" y="10151"/>
                  <a:pt x="14420" y="10151"/>
                </a:cubicBezTo>
                <a:close/>
                <a:moveTo>
                  <a:pt x="845" y="13765"/>
                </a:moveTo>
                <a:lnTo>
                  <a:pt x="807" y="13842"/>
                </a:lnTo>
                <a:cubicBezTo>
                  <a:pt x="761" y="13937"/>
                  <a:pt x="760" y="13932"/>
                  <a:pt x="811" y="13942"/>
                </a:cubicBezTo>
                <a:cubicBezTo>
                  <a:pt x="834" y="13946"/>
                  <a:pt x="893" y="13949"/>
                  <a:pt x="941" y="13949"/>
                </a:cubicBezTo>
                <a:cubicBezTo>
                  <a:pt x="1020" y="13949"/>
                  <a:pt x="1024" y="13946"/>
                  <a:pt x="984" y="13918"/>
                </a:cubicBezTo>
                <a:cubicBezTo>
                  <a:pt x="960" y="13901"/>
                  <a:pt x="919" y="13860"/>
                  <a:pt x="893" y="13826"/>
                </a:cubicBezTo>
                <a:lnTo>
                  <a:pt x="845" y="13765"/>
                </a:lnTo>
                <a:close/>
                <a:moveTo>
                  <a:pt x="14405" y="14390"/>
                </a:moveTo>
                <a:cubicBezTo>
                  <a:pt x="14393" y="14396"/>
                  <a:pt x="14382" y="14410"/>
                  <a:pt x="14382" y="14426"/>
                </a:cubicBezTo>
                <a:cubicBezTo>
                  <a:pt x="14382" y="14438"/>
                  <a:pt x="14398" y="14441"/>
                  <a:pt x="14418" y="14433"/>
                </a:cubicBezTo>
                <a:cubicBezTo>
                  <a:pt x="14438" y="14426"/>
                  <a:pt x="14448" y="14410"/>
                  <a:pt x="14441" y="14397"/>
                </a:cubicBezTo>
                <a:cubicBezTo>
                  <a:pt x="14433" y="14384"/>
                  <a:pt x="14418" y="14384"/>
                  <a:pt x="14405" y="1439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0" name="Goal Setting"/>
          <p:cNvSpPr txBox="1"/>
          <p:nvPr/>
        </p:nvSpPr>
        <p:spPr>
          <a:xfrm>
            <a:off x="5307149" y="800168"/>
            <a:ext cx="325249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Goal </a:t>
            </a:r>
            <a:r>
              <a:rPr lang="en-AU" dirty="0"/>
              <a:t>s</a:t>
            </a:r>
            <a:r>
              <a:rPr dirty="0" err="1"/>
              <a:t>etting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…"/>
          <p:cNvSpPr txBox="1">
            <a:spLocks noGrp="1"/>
          </p:cNvSpPr>
          <p:nvPr>
            <p:ph type="body" sz="quarter" idx="1"/>
          </p:nvPr>
        </p:nvSpPr>
        <p:spPr>
          <a:xfrm>
            <a:off x="952500" y="2498504"/>
            <a:ext cx="1605056" cy="7125790"/>
          </a:xfrm>
          <a:prstGeom prst="rect">
            <a:avLst/>
          </a:prstGeom>
        </p:spPr>
        <p:txBody>
          <a:bodyPr/>
          <a:lstStyle/>
          <a:p>
            <a:pPr marL="0" indent="0" defTabSz="373887">
              <a:lnSpc>
                <a:spcPct val="60000"/>
              </a:lnSpc>
              <a:spcBef>
                <a:spcPts val="1000"/>
              </a:spcBef>
              <a:buClrTx/>
              <a:buSzTx/>
              <a:buNone/>
              <a:defRPr sz="6911">
                <a:solidFill>
                  <a:srgbClr val="FF2600"/>
                </a:solidFill>
              </a:defRPr>
            </a:pPr>
            <a:r>
              <a:rPr b="1" dirty="0"/>
              <a:t>S</a:t>
            </a:r>
            <a:endParaRPr lang="en-GB" b="1" dirty="0"/>
          </a:p>
          <a:p>
            <a:pPr marL="0" indent="0" defTabSz="373887">
              <a:lnSpc>
                <a:spcPct val="60000"/>
              </a:lnSpc>
              <a:spcBef>
                <a:spcPts val="1000"/>
              </a:spcBef>
              <a:buClrTx/>
              <a:buSzTx/>
              <a:buNone/>
              <a:defRPr sz="6911">
                <a:solidFill>
                  <a:srgbClr val="FF2600"/>
                </a:solidFill>
              </a:defRPr>
            </a:pPr>
            <a:endParaRPr b="1" dirty="0">
              <a:solidFill>
                <a:srgbClr val="DF512A"/>
              </a:solidFill>
            </a:endParaRPr>
          </a:p>
          <a:p>
            <a:pPr marL="0" indent="0" defTabSz="373887">
              <a:lnSpc>
                <a:spcPct val="60000"/>
              </a:lnSpc>
              <a:spcBef>
                <a:spcPts val="1000"/>
              </a:spcBef>
              <a:buClrTx/>
              <a:buSzTx/>
              <a:buNone/>
              <a:defRPr sz="6911">
                <a:solidFill>
                  <a:srgbClr val="D648C9"/>
                </a:solidFill>
              </a:defRPr>
            </a:pPr>
            <a:r>
              <a:rPr b="1" dirty="0"/>
              <a:t>M</a:t>
            </a:r>
            <a:endParaRPr b="1" dirty="0">
              <a:solidFill>
                <a:srgbClr val="E9842C"/>
              </a:solidFill>
            </a:endParaRPr>
          </a:p>
          <a:p>
            <a:pPr marL="0" indent="0" defTabSz="373887">
              <a:lnSpc>
                <a:spcPct val="60000"/>
              </a:lnSpc>
              <a:spcBef>
                <a:spcPts val="1000"/>
              </a:spcBef>
              <a:buClrTx/>
              <a:buSzTx/>
              <a:buNone/>
              <a:defRPr sz="5440"/>
            </a:pPr>
            <a:endParaRPr b="1" dirty="0">
              <a:solidFill>
                <a:srgbClr val="E9842C"/>
              </a:solidFill>
            </a:endParaRPr>
          </a:p>
          <a:p>
            <a:pPr marL="0" indent="0" defTabSz="373887">
              <a:lnSpc>
                <a:spcPct val="60000"/>
              </a:lnSpc>
              <a:spcBef>
                <a:spcPts val="1000"/>
              </a:spcBef>
              <a:buClrTx/>
              <a:buSzTx/>
              <a:buNone/>
              <a:defRPr sz="6911">
                <a:solidFill>
                  <a:srgbClr val="64B445"/>
                </a:solidFill>
              </a:defRPr>
            </a:pPr>
            <a:r>
              <a:rPr b="1" dirty="0"/>
              <a:t>A</a:t>
            </a:r>
            <a:endParaRPr b="1" dirty="0">
              <a:solidFill>
                <a:srgbClr val="008D47"/>
              </a:solidFill>
            </a:endParaRPr>
          </a:p>
          <a:p>
            <a:pPr marL="0" indent="0" defTabSz="373887">
              <a:lnSpc>
                <a:spcPct val="60000"/>
              </a:lnSpc>
              <a:spcBef>
                <a:spcPts val="1000"/>
              </a:spcBef>
              <a:buClrTx/>
              <a:buSzTx/>
              <a:buNone/>
              <a:defRPr sz="6911"/>
            </a:pPr>
            <a:endParaRPr b="1" dirty="0">
              <a:solidFill>
                <a:srgbClr val="008D47"/>
              </a:solidFill>
            </a:endParaRPr>
          </a:p>
          <a:p>
            <a:pPr marL="0" indent="0" defTabSz="373887">
              <a:lnSpc>
                <a:spcPct val="60000"/>
              </a:lnSpc>
              <a:spcBef>
                <a:spcPts val="1000"/>
              </a:spcBef>
              <a:buClrTx/>
              <a:buSzTx/>
              <a:buNone/>
              <a:defRPr sz="6911">
                <a:solidFill>
                  <a:srgbClr val="F0AB2B"/>
                </a:solidFill>
              </a:defRPr>
            </a:pPr>
            <a:r>
              <a:rPr b="1" dirty="0"/>
              <a:t>R</a:t>
            </a:r>
            <a:endParaRPr b="1" dirty="0">
              <a:solidFill>
                <a:srgbClr val="DA2969"/>
              </a:solidFill>
            </a:endParaRPr>
          </a:p>
          <a:p>
            <a:pPr marL="0" indent="0" defTabSz="373887">
              <a:lnSpc>
                <a:spcPct val="60000"/>
              </a:lnSpc>
              <a:spcBef>
                <a:spcPts val="1000"/>
              </a:spcBef>
              <a:buClrTx/>
              <a:buSzTx/>
              <a:buNone/>
              <a:defRPr sz="7679"/>
            </a:pPr>
            <a:endParaRPr b="1" dirty="0">
              <a:solidFill>
                <a:srgbClr val="DA2969"/>
              </a:solidFill>
            </a:endParaRPr>
          </a:p>
          <a:p>
            <a:pPr marL="0" indent="0" defTabSz="373887">
              <a:lnSpc>
                <a:spcPct val="60000"/>
              </a:lnSpc>
              <a:spcBef>
                <a:spcPts val="1000"/>
              </a:spcBef>
              <a:buClrTx/>
              <a:buSzTx/>
              <a:buNone/>
              <a:defRPr sz="6911"/>
            </a:pPr>
            <a:r>
              <a:rPr b="1" dirty="0">
                <a:solidFill>
                  <a:srgbClr val="834B8C"/>
                </a:solidFill>
              </a:rPr>
              <a:t>T</a:t>
            </a:r>
          </a:p>
        </p:txBody>
      </p:sp>
      <p:pic>
        <p:nvPicPr>
          <p:cNvPr id="143" name="Target.jpg" descr="Target.jpg"/>
          <p:cNvPicPr>
            <a:picLocks noChangeAspect="1"/>
          </p:cNvPicPr>
          <p:nvPr/>
        </p:nvPicPr>
        <p:blipFill>
          <a:blip r:embed="rId2"/>
          <a:srcRect l="6364" t="9396" r="6346" b="4304"/>
          <a:stretch>
            <a:fillRect/>
          </a:stretch>
        </p:blipFill>
        <p:spPr>
          <a:xfrm>
            <a:off x="10440788" y="7359112"/>
            <a:ext cx="2357041" cy="2330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574" extrusionOk="0">
                <a:moveTo>
                  <a:pt x="17749" y="3"/>
                </a:moveTo>
                <a:cubicBezTo>
                  <a:pt x="17741" y="10"/>
                  <a:pt x="17742" y="33"/>
                  <a:pt x="17760" y="65"/>
                </a:cubicBezTo>
                <a:cubicBezTo>
                  <a:pt x="17775" y="94"/>
                  <a:pt x="17776" y="120"/>
                  <a:pt x="17763" y="128"/>
                </a:cubicBezTo>
                <a:cubicBezTo>
                  <a:pt x="17751" y="135"/>
                  <a:pt x="17740" y="177"/>
                  <a:pt x="17742" y="223"/>
                </a:cubicBezTo>
                <a:cubicBezTo>
                  <a:pt x="17743" y="291"/>
                  <a:pt x="17749" y="301"/>
                  <a:pt x="17771" y="271"/>
                </a:cubicBezTo>
                <a:cubicBezTo>
                  <a:pt x="17794" y="238"/>
                  <a:pt x="17803" y="239"/>
                  <a:pt x="17832" y="275"/>
                </a:cubicBezTo>
                <a:cubicBezTo>
                  <a:pt x="17888" y="342"/>
                  <a:pt x="17833" y="397"/>
                  <a:pt x="17716" y="392"/>
                </a:cubicBezTo>
                <a:cubicBezTo>
                  <a:pt x="17647" y="389"/>
                  <a:pt x="17614" y="399"/>
                  <a:pt x="17604" y="425"/>
                </a:cubicBezTo>
                <a:cubicBezTo>
                  <a:pt x="17592" y="457"/>
                  <a:pt x="17584" y="459"/>
                  <a:pt x="17553" y="433"/>
                </a:cubicBezTo>
                <a:cubicBezTo>
                  <a:pt x="17522" y="407"/>
                  <a:pt x="17504" y="408"/>
                  <a:pt x="17466" y="433"/>
                </a:cubicBezTo>
                <a:cubicBezTo>
                  <a:pt x="17434" y="453"/>
                  <a:pt x="17408" y="452"/>
                  <a:pt x="17389" y="436"/>
                </a:cubicBezTo>
                <a:cubicBezTo>
                  <a:pt x="17345" y="399"/>
                  <a:pt x="17094" y="397"/>
                  <a:pt x="17051" y="433"/>
                </a:cubicBezTo>
                <a:cubicBezTo>
                  <a:pt x="17031" y="450"/>
                  <a:pt x="17018" y="475"/>
                  <a:pt x="17026" y="488"/>
                </a:cubicBezTo>
                <a:cubicBezTo>
                  <a:pt x="17034" y="501"/>
                  <a:pt x="17024" y="528"/>
                  <a:pt x="17004" y="550"/>
                </a:cubicBezTo>
                <a:cubicBezTo>
                  <a:pt x="16967" y="593"/>
                  <a:pt x="16965" y="671"/>
                  <a:pt x="16997" y="723"/>
                </a:cubicBezTo>
                <a:cubicBezTo>
                  <a:pt x="17026" y="770"/>
                  <a:pt x="16991" y="800"/>
                  <a:pt x="16913" y="800"/>
                </a:cubicBezTo>
                <a:cubicBezTo>
                  <a:pt x="16874" y="800"/>
                  <a:pt x="16821" y="813"/>
                  <a:pt x="16793" y="830"/>
                </a:cubicBezTo>
                <a:cubicBezTo>
                  <a:pt x="16753" y="855"/>
                  <a:pt x="16737" y="854"/>
                  <a:pt x="16714" y="822"/>
                </a:cubicBezTo>
                <a:cubicBezTo>
                  <a:pt x="16680" y="778"/>
                  <a:pt x="16579" y="773"/>
                  <a:pt x="16579" y="815"/>
                </a:cubicBezTo>
                <a:cubicBezTo>
                  <a:pt x="16579" y="831"/>
                  <a:pt x="16594" y="851"/>
                  <a:pt x="16615" y="859"/>
                </a:cubicBezTo>
                <a:cubicBezTo>
                  <a:pt x="16646" y="871"/>
                  <a:pt x="16648" y="884"/>
                  <a:pt x="16626" y="910"/>
                </a:cubicBezTo>
                <a:cubicBezTo>
                  <a:pt x="16606" y="935"/>
                  <a:pt x="16607" y="946"/>
                  <a:pt x="16626" y="958"/>
                </a:cubicBezTo>
                <a:cubicBezTo>
                  <a:pt x="16645" y="970"/>
                  <a:pt x="16644" y="987"/>
                  <a:pt x="16623" y="1013"/>
                </a:cubicBezTo>
                <a:cubicBezTo>
                  <a:pt x="16600" y="1041"/>
                  <a:pt x="16597" y="1059"/>
                  <a:pt x="16619" y="1094"/>
                </a:cubicBezTo>
                <a:cubicBezTo>
                  <a:pt x="16638" y="1126"/>
                  <a:pt x="16640" y="1146"/>
                  <a:pt x="16623" y="1157"/>
                </a:cubicBezTo>
                <a:cubicBezTo>
                  <a:pt x="16609" y="1165"/>
                  <a:pt x="16605" y="1186"/>
                  <a:pt x="16612" y="1204"/>
                </a:cubicBezTo>
                <a:cubicBezTo>
                  <a:pt x="16619" y="1223"/>
                  <a:pt x="16612" y="1245"/>
                  <a:pt x="16601" y="1252"/>
                </a:cubicBezTo>
                <a:cubicBezTo>
                  <a:pt x="16589" y="1259"/>
                  <a:pt x="16584" y="1323"/>
                  <a:pt x="16586" y="1395"/>
                </a:cubicBezTo>
                <a:cubicBezTo>
                  <a:pt x="16592" y="1536"/>
                  <a:pt x="16561" y="1602"/>
                  <a:pt x="16463" y="1653"/>
                </a:cubicBezTo>
                <a:cubicBezTo>
                  <a:pt x="16408" y="1681"/>
                  <a:pt x="16369" y="1652"/>
                  <a:pt x="16398" y="1605"/>
                </a:cubicBezTo>
                <a:cubicBezTo>
                  <a:pt x="16418" y="1571"/>
                  <a:pt x="16377" y="1574"/>
                  <a:pt x="16343" y="1609"/>
                </a:cubicBezTo>
                <a:cubicBezTo>
                  <a:pt x="16322" y="1630"/>
                  <a:pt x="16302" y="1631"/>
                  <a:pt x="16270" y="1605"/>
                </a:cubicBezTo>
                <a:cubicBezTo>
                  <a:pt x="16247" y="1586"/>
                  <a:pt x="16236" y="1582"/>
                  <a:pt x="16245" y="1598"/>
                </a:cubicBezTo>
                <a:cubicBezTo>
                  <a:pt x="16254" y="1613"/>
                  <a:pt x="16247" y="1640"/>
                  <a:pt x="16227" y="1656"/>
                </a:cubicBezTo>
                <a:cubicBezTo>
                  <a:pt x="16182" y="1694"/>
                  <a:pt x="16183" y="1737"/>
                  <a:pt x="16227" y="1774"/>
                </a:cubicBezTo>
                <a:cubicBezTo>
                  <a:pt x="16254" y="1797"/>
                  <a:pt x="16260" y="1793"/>
                  <a:pt x="16267" y="1752"/>
                </a:cubicBezTo>
                <a:cubicBezTo>
                  <a:pt x="16278" y="1680"/>
                  <a:pt x="16322" y="1691"/>
                  <a:pt x="16343" y="1770"/>
                </a:cubicBezTo>
                <a:cubicBezTo>
                  <a:pt x="16365" y="1852"/>
                  <a:pt x="16300" y="2006"/>
                  <a:pt x="16252" y="1987"/>
                </a:cubicBezTo>
                <a:cubicBezTo>
                  <a:pt x="16211" y="1971"/>
                  <a:pt x="16184" y="2044"/>
                  <a:pt x="16216" y="2083"/>
                </a:cubicBezTo>
                <a:cubicBezTo>
                  <a:pt x="16229" y="2099"/>
                  <a:pt x="16232" y="2118"/>
                  <a:pt x="16223" y="2127"/>
                </a:cubicBezTo>
                <a:cubicBezTo>
                  <a:pt x="16215" y="2135"/>
                  <a:pt x="16221" y="2158"/>
                  <a:pt x="16238" y="2178"/>
                </a:cubicBezTo>
                <a:cubicBezTo>
                  <a:pt x="16259" y="2204"/>
                  <a:pt x="16263" y="2226"/>
                  <a:pt x="16245" y="2248"/>
                </a:cubicBezTo>
                <a:cubicBezTo>
                  <a:pt x="16231" y="2265"/>
                  <a:pt x="16217" y="2311"/>
                  <a:pt x="16212" y="2351"/>
                </a:cubicBezTo>
                <a:cubicBezTo>
                  <a:pt x="16206" y="2408"/>
                  <a:pt x="16212" y="2424"/>
                  <a:pt x="16249" y="2424"/>
                </a:cubicBezTo>
                <a:cubicBezTo>
                  <a:pt x="16311" y="2425"/>
                  <a:pt x="16318" y="2489"/>
                  <a:pt x="16263" y="2597"/>
                </a:cubicBezTo>
                <a:cubicBezTo>
                  <a:pt x="16231" y="2661"/>
                  <a:pt x="16224" y="2697"/>
                  <a:pt x="16241" y="2718"/>
                </a:cubicBezTo>
                <a:cubicBezTo>
                  <a:pt x="16258" y="2739"/>
                  <a:pt x="16258" y="2755"/>
                  <a:pt x="16241" y="2766"/>
                </a:cubicBezTo>
                <a:cubicBezTo>
                  <a:pt x="16225" y="2776"/>
                  <a:pt x="16225" y="2797"/>
                  <a:pt x="16245" y="2828"/>
                </a:cubicBezTo>
                <a:cubicBezTo>
                  <a:pt x="16268" y="2866"/>
                  <a:pt x="16269" y="2886"/>
                  <a:pt x="16245" y="2924"/>
                </a:cubicBezTo>
                <a:cubicBezTo>
                  <a:pt x="16204" y="2990"/>
                  <a:pt x="16206" y="3071"/>
                  <a:pt x="16252" y="3122"/>
                </a:cubicBezTo>
                <a:cubicBezTo>
                  <a:pt x="16275" y="3148"/>
                  <a:pt x="16286" y="3177"/>
                  <a:pt x="16274" y="3196"/>
                </a:cubicBezTo>
                <a:cubicBezTo>
                  <a:pt x="16249" y="3236"/>
                  <a:pt x="16245" y="3306"/>
                  <a:pt x="16267" y="3394"/>
                </a:cubicBezTo>
                <a:cubicBezTo>
                  <a:pt x="16278" y="3442"/>
                  <a:pt x="16275" y="3470"/>
                  <a:pt x="16252" y="3479"/>
                </a:cubicBezTo>
                <a:cubicBezTo>
                  <a:pt x="16202" y="3498"/>
                  <a:pt x="16191" y="3549"/>
                  <a:pt x="16212" y="3666"/>
                </a:cubicBezTo>
                <a:cubicBezTo>
                  <a:pt x="16230" y="3763"/>
                  <a:pt x="16225" y="3781"/>
                  <a:pt x="16169" y="3835"/>
                </a:cubicBezTo>
                <a:cubicBezTo>
                  <a:pt x="16134" y="3868"/>
                  <a:pt x="16103" y="3894"/>
                  <a:pt x="16096" y="3894"/>
                </a:cubicBezTo>
                <a:cubicBezTo>
                  <a:pt x="16089" y="3894"/>
                  <a:pt x="16058" y="3907"/>
                  <a:pt x="16027" y="3923"/>
                </a:cubicBezTo>
                <a:cubicBezTo>
                  <a:pt x="15985" y="3946"/>
                  <a:pt x="15961" y="3948"/>
                  <a:pt x="15936" y="3927"/>
                </a:cubicBezTo>
                <a:cubicBezTo>
                  <a:pt x="15911" y="3906"/>
                  <a:pt x="15891" y="3906"/>
                  <a:pt x="15853" y="3927"/>
                </a:cubicBezTo>
                <a:cubicBezTo>
                  <a:pt x="15824" y="3943"/>
                  <a:pt x="15805" y="3960"/>
                  <a:pt x="15813" y="3968"/>
                </a:cubicBezTo>
                <a:cubicBezTo>
                  <a:pt x="15834" y="3989"/>
                  <a:pt x="15780" y="4075"/>
                  <a:pt x="15755" y="4059"/>
                </a:cubicBezTo>
                <a:cubicBezTo>
                  <a:pt x="15742" y="4052"/>
                  <a:pt x="15733" y="4021"/>
                  <a:pt x="15733" y="3990"/>
                </a:cubicBezTo>
                <a:cubicBezTo>
                  <a:pt x="15733" y="3948"/>
                  <a:pt x="15714" y="3928"/>
                  <a:pt x="15667" y="3916"/>
                </a:cubicBezTo>
                <a:cubicBezTo>
                  <a:pt x="15632" y="3907"/>
                  <a:pt x="15594" y="3909"/>
                  <a:pt x="15580" y="3923"/>
                </a:cubicBezTo>
                <a:cubicBezTo>
                  <a:pt x="15566" y="3938"/>
                  <a:pt x="15560" y="3949"/>
                  <a:pt x="15569" y="3949"/>
                </a:cubicBezTo>
                <a:cubicBezTo>
                  <a:pt x="15578" y="3949"/>
                  <a:pt x="15559" y="3999"/>
                  <a:pt x="15526" y="4059"/>
                </a:cubicBezTo>
                <a:cubicBezTo>
                  <a:pt x="15493" y="4119"/>
                  <a:pt x="15469" y="4177"/>
                  <a:pt x="15471" y="4188"/>
                </a:cubicBezTo>
                <a:cubicBezTo>
                  <a:pt x="15482" y="4254"/>
                  <a:pt x="15457" y="4293"/>
                  <a:pt x="15384" y="4339"/>
                </a:cubicBezTo>
                <a:cubicBezTo>
                  <a:pt x="15339" y="4367"/>
                  <a:pt x="15293" y="4389"/>
                  <a:pt x="15282" y="4386"/>
                </a:cubicBezTo>
                <a:cubicBezTo>
                  <a:pt x="15271" y="4384"/>
                  <a:pt x="15241" y="4390"/>
                  <a:pt x="15217" y="4401"/>
                </a:cubicBezTo>
                <a:cubicBezTo>
                  <a:pt x="15192" y="4412"/>
                  <a:pt x="15162" y="4408"/>
                  <a:pt x="15148" y="4394"/>
                </a:cubicBezTo>
                <a:cubicBezTo>
                  <a:pt x="15117" y="4363"/>
                  <a:pt x="15032" y="4384"/>
                  <a:pt x="15032" y="4423"/>
                </a:cubicBezTo>
                <a:cubicBezTo>
                  <a:pt x="15032" y="4439"/>
                  <a:pt x="15044" y="4465"/>
                  <a:pt x="15057" y="4478"/>
                </a:cubicBezTo>
                <a:cubicBezTo>
                  <a:pt x="15074" y="4495"/>
                  <a:pt x="15072" y="4528"/>
                  <a:pt x="15053" y="4585"/>
                </a:cubicBezTo>
                <a:cubicBezTo>
                  <a:pt x="15016" y="4696"/>
                  <a:pt x="14987" y="4730"/>
                  <a:pt x="14944" y="4713"/>
                </a:cubicBezTo>
                <a:cubicBezTo>
                  <a:pt x="14925" y="4706"/>
                  <a:pt x="14895" y="4715"/>
                  <a:pt x="14875" y="4732"/>
                </a:cubicBezTo>
                <a:cubicBezTo>
                  <a:pt x="14847" y="4756"/>
                  <a:pt x="14837" y="4753"/>
                  <a:pt x="14825" y="4721"/>
                </a:cubicBezTo>
                <a:cubicBezTo>
                  <a:pt x="14810" y="4683"/>
                  <a:pt x="14808" y="4683"/>
                  <a:pt x="14766" y="4721"/>
                </a:cubicBezTo>
                <a:cubicBezTo>
                  <a:pt x="14725" y="4759"/>
                  <a:pt x="14719" y="4758"/>
                  <a:pt x="14705" y="4721"/>
                </a:cubicBezTo>
                <a:cubicBezTo>
                  <a:pt x="14676" y="4646"/>
                  <a:pt x="14652" y="4683"/>
                  <a:pt x="14665" y="4780"/>
                </a:cubicBezTo>
                <a:cubicBezTo>
                  <a:pt x="14677" y="4870"/>
                  <a:pt x="14671" y="4878"/>
                  <a:pt x="14588" y="4927"/>
                </a:cubicBezTo>
                <a:cubicBezTo>
                  <a:pt x="14540" y="4955"/>
                  <a:pt x="14501" y="4994"/>
                  <a:pt x="14501" y="5011"/>
                </a:cubicBezTo>
                <a:cubicBezTo>
                  <a:pt x="14501" y="5048"/>
                  <a:pt x="14419" y="5126"/>
                  <a:pt x="14400" y="5107"/>
                </a:cubicBezTo>
                <a:cubicBezTo>
                  <a:pt x="14392" y="5099"/>
                  <a:pt x="14292" y="5089"/>
                  <a:pt x="14178" y="5085"/>
                </a:cubicBezTo>
                <a:cubicBezTo>
                  <a:pt x="14031" y="5079"/>
                  <a:pt x="13974" y="5087"/>
                  <a:pt x="13978" y="5107"/>
                </a:cubicBezTo>
                <a:cubicBezTo>
                  <a:pt x="13981" y="5122"/>
                  <a:pt x="13965" y="5134"/>
                  <a:pt x="13942" y="5132"/>
                </a:cubicBezTo>
                <a:cubicBezTo>
                  <a:pt x="13896" y="5129"/>
                  <a:pt x="13885" y="5160"/>
                  <a:pt x="13924" y="5184"/>
                </a:cubicBezTo>
                <a:cubicBezTo>
                  <a:pt x="13954" y="5202"/>
                  <a:pt x="13940" y="5301"/>
                  <a:pt x="13906" y="5312"/>
                </a:cubicBezTo>
                <a:cubicBezTo>
                  <a:pt x="13892" y="5317"/>
                  <a:pt x="13884" y="5341"/>
                  <a:pt x="13891" y="5367"/>
                </a:cubicBezTo>
                <a:cubicBezTo>
                  <a:pt x="13912" y="5447"/>
                  <a:pt x="13837" y="5508"/>
                  <a:pt x="13728" y="5500"/>
                </a:cubicBezTo>
                <a:cubicBezTo>
                  <a:pt x="13675" y="5496"/>
                  <a:pt x="13627" y="5501"/>
                  <a:pt x="13619" y="5514"/>
                </a:cubicBezTo>
                <a:cubicBezTo>
                  <a:pt x="13610" y="5529"/>
                  <a:pt x="13593" y="5529"/>
                  <a:pt x="13571" y="5511"/>
                </a:cubicBezTo>
                <a:cubicBezTo>
                  <a:pt x="13552" y="5495"/>
                  <a:pt x="13528" y="5489"/>
                  <a:pt x="13520" y="5496"/>
                </a:cubicBezTo>
                <a:cubicBezTo>
                  <a:pt x="13496" y="5520"/>
                  <a:pt x="13569" y="5606"/>
                  <a:pt x="13619" y="5614"/>
                </a:cubicBezTo>
                <a:cubicBezTo>
                  <a:pt x="13693" y="5624"/>
                  <a:pt x="13679" y="5670"/>
                  <a:pt x="13597" y="5680"/>
                </a:cubicBezTo>
                <a:cubicBezTo>
                  <a:pt x="13520" y="5689"/>
                  <a:pt x="13481" y="5724"/>
                  <a:pt x="13499" y="5772"/>
                </a:cubicBezTo>
                <a:cubicBezTo>
                  <a:pt x="13504" y="5787"/>
                  <a:pt x="13483" y="5821"/>
                  <a:pt x="13451" y="5841"/>
                </a:cubicBezTo>
                <a:cubicBezTo>
                  <a:pt x="13406" y="5872"/>
                  <a:pt x="13333" y="5875"/>
                  <a:pt x="13092" y="5871"/>
                </a:cubicBezTo>
                <a:cubicBezTo>
                  <a:pt x="12925" y="5868"/>
                  <a:pt x="12787" y="5873"/>
                  <a:pt x="12787" y="5882"/>
                </a:cubicBezTo>
                <a:cubicBezTo>
                  <a:pt x="12787" y="5891"/>
                  <a:pt x="12746" y="5920"/>
                  <a:pt x="12692" y="5948"/>
                </a:cubicBezTo>
                <a:lnTo>
                  <a:pt x="12594" y="5999"/>
                </a:lnTo>
                <a:lnTo>
                  <a:pt x="12565" y="5941"/>
                </a:lnTo>
                <a:cubicBezTo>
                  <a:pt x="12550" y="5907"/>
                  <a:pt x="12517" y="5877"/>
                  <a:pt x="12489" y="5875"/>
                </a:cubicBezTo>
                <a:cubicBezTo>
                  <a:pt x="12461" y="5872"/>
                  <a:pt x="12418" y="5869"/>
                  <a:pt x="12394" y="5867"/>
                </a:cubicBezTo>
                <a:cubicBezTo>
                  <a:pt x="12354" y="5865"/>
                  <a:pt x="12258" y="5757"/>
                  <a:pt x="12296" y="5757"/>
                </a:cubicBezTo>
                <a:cubicBezTo>
                  <a:pt x="12306" y="5757"/>
                  <a:pt x="12297" y="5744"/>
                  <a:pt x="12274" y="5728"/>
                </a:cubicBezTo>
                <a:cubicBezTo>
                  <a:pt x="12237" y="5700"/>
                  <a:pt x="12238" y="5689"/>
                  <a:pt x="12271" y="5625"/>
                </a:cubicBezTo>
                <a:cubicBezTo>
                  <a:pt x="12304" y="5561"/>
                  <a:pt x="12304" y="5551"/>
                  <a:pt x="12271" y="5514"/>
                </a:cubicBezTo>
                <a:cubicBezTo>
                  <a:pt x="12251" y="5492"/>
                  <a:pt x="12210" y="5474"/>
                  <a:pt x="12180" y="5478"/>
                </a:cubicBezTo>
                <a:cubicBezTo>
                  <a:pt x="12150" y="5481"/>
                  <a:pt x="12126" y="5487"/>
                  <a:pt x="12126" y="5489"/>
                </a:cubicBezTo>
                <a:cubicBezTo>
                  <a:pt x="12126" y="5491"/>
                  <a:pt x="12094" y="5493"/>
                  <a:pt x="12057" y="5496"/>
                </a:cubicBezTo>
                <a:cubicBezTo>
                  <a:pt x="11968" y="5503"/>
                  <a:pt x="11934" y="5460"/>
                  <a:pt x="11929" y="5327"/>
                </a:cubicBezTo>
                <a:cubicBezTo>
                  <a:pt x="11927" y="5267"/>
                  <a:pt x="11919" y="5214"/>
                  <a:pt x="11911" y="5206"/>
                </a:cubicBezTo>
                <a:cubicBezTo>
                  <a:pt x="11904" y="5198"/>
                  <a:pt x="11906" y="5165"/>
                  <a:pt x="11918" y="5132"/>
                </a:cubicBezTo>
                <a:cubicBezTo>
                  <a:pt x="11940" y="5076"/>
                  <a:pt x="11915" y="5048"/>
                  <a:pt x="11886" y="5096"/>
                </a:cubicBezTo>
                <a:cubicBezTo>
                  <a:pt x="11867" y="5127"/>
                  <a:pt x="11677" y="5072"/>
                  <a:pt x="11595" y="5011"/>
                </a:cubicBezTo>
                <a:cubicBezTo>
                  <a:pt x="11525" y="4959"/>
                  <a:pt x="11502" y="4876"/>
                  <a:pt x="11537" y="4802"/>
                </a:cubicBezTo>
                <a:cubicBezTo>
                  <a:pt x="11548" y="4779"/>
                  <a:pt x="11546" y="4751"/>
                  <a:pt x="11533" y="4743"/>
                </a:cubicBezTo>
                <a:cubicBezTo>
                  <a:pt x="11521" y="4735"/>
                  <a:pt x="11517" y="4707"/>
                  <a:pt x="11523" y="4680"/>
                </a:cubicBezTo>
                <a:cubicBezTo>
                  <a:pt x="11529" y="4646"/>
                  <a:pt x="11520" y="4635"/>
                  <a:pt x="11493" y="4640"/>
                </a:cubicBezTo>
                <a:cubicBezTo>
                  <a:pt x="11431" y="4651"/>
                  <a:pt x="11428" y="4588"/>
                  <a:pt x="11490" y="4563"/>
                </a:cubicBezTo>
                <a:cubicBezTo>
                  <a:pt x="11521" y="4550"/>
                  <a:pt x="11534" y="4538"/>
                  <a:pt x="11523" y="4537"/>
                </a:cubicBezTo>
                <a:cubicBezTo>
                  <a:pt x="11511" y="4536"/>
                  <a:pt x="11516" y="4518"/>
                  <a:pt x="11533" y="4497"/>
                </a:cubicBezTo>
                <a:cubicBezTo>
                  <a:pt x="11560" y="4464"/>
                  <a:pt x="11560" y="4453"/>
                  <a:pt x="11526" y="4434"/>
                </a:cubicBezTo>
                <a:cubicBezTo>
                  <a:pt x="11502" y="4420"/>
                  <a:pt x="11491" y="4396"/>
                  <a:pt x="11501" y="4372"/>
                </a:cubicBezTo>
                <a:cubicBezTo>
                  <a:pt x="11512" y="4342"/>
                  <a:pt x="11509" y="4334"/>
                  <a:pt x="11479" y="4346"/>
                </a:cubicBezTo>
                <a:cubicBezTo>
                  <a:pt x="11456" y="4355"/>
                  <a:pt x="11428" y="4348"/>
                  <a:pt x="11417" y="4328"/>
                </a:cubicBezTo>
                <a:cubicBezTo>
                  <a:pt x="11391" y="4279"/>
                  <a:pt x="11299" y="4307"/>
                  <a:pt x="11283" y="4368"/>
                </a:cubicBezTo>
                <a:cubicBezTo>
                  <a:pt x="11267" y="4427"/>
                  <a:pt x="11203" y="4414"/>
                  <a:pt x="11214" y="4353"/>
                </a:cubicBezTo>
                <a:cubicBezTo>
                  <a:pt x="11218" y="4330"/>
                  <a:pt x="11213" y="4319"/>
                  <a:pt x="11199" y="4328"/>
                </a:cubicBezTo>
                <a:cubicBezTo>
                  <a:pt x="11186" y="4336"/>
                  <a:pt x="11168" y="4331"/>
                  <a:pt x="11159" y="4317"/>
                </a:cubicBezTo>
                <a:cubicBezTo>
                  <a:pt x="11151" y="4302"/>
                  <a:pt x="11123" y="4297"/>
                  <a:pt x="11098" y="4306"/>
                </a:cubicBezTo>
                <a:cubicBezTo>
                  <a:pt x="11017" y="4331"/>
                  <a:pt x="10996" y="4295"/>
                  <a:pt x="11050" y="4217"/>
                </a:cubicBezTo>
                <a:cubicBezTo>
                  <a:pt x="11091" y="4159"/>
                  <a:pt x="11096" y="4136"/>
                  <a:pt x="11072" y="4107"/>
                </a:cubicBezTo>
                <a:cubicBezTo>
                  <a:pt x="11056" y="4088"/>
                  <a:pt x="11032" y="4070"/>
                  <a:pt x="11018" y="4070"/>
                </a:cubicBezTo>
                <a:cubicBezTo>
                  <a:pt x="11003" y="4070"/>
                  <a:pt x="10971" y="4051"/>
                  <a:pt x="10941" y="4023"/>
                </a:cubicBezTo>
                <a:cubicBezTo>
                  <a:pt x="10895" y="3978"/>
                  <a:pt x="10878" y="3976"/>
                  <a:pt x="10832" y="4004"/>
                </a:cubicBezTo>
                <a:cubicBezTo>
                  <a:pt x="10786" y="4033"/>
                  <a:pt x="10777" y="4030"/>
                  <a:pt x="10742" y="3986"/>
                </a:cubicBezTo>
                <a:cubicBezTo>
                  <a:pt x="10686" y="3917"/>
                  <a:pt x="10632" y="3898"/>
                  <a:pt x="10545" y="3923"/>
                </a:cubicBezTo>
                <a:cubicBezTo>
                  <a:pt x="10482" y="3942"/>
                  <a:pt x="10465" y="3939"/>
                  <a:pt x="10422" y="3883"/>
                </a:cubicBezTo>
                <a:cubicBezTo>
                  <a:pt x="10384" y="3835"/>
                  <a:pt x="10376" y="3797"/>
                  <a:pt x="10386" y="3732"/>
                </a:cubicBezTo>
                <a:cubicBezTo>
                  <a:pt x="10395" y="3669"/>
                  <a:pt x="10387" y="3630"/>
                  <a:pt x="10353" y="3589"/>
                </a:cubicBezTo>
                <a:cubicBezTo>
                  <a:pt x="10328" y="3559"/>
                  <a:pt x="10297" y="3534"/>
                  <a:pt x="10287" y="3534"/>
                </a:cubicBezTo>
                <a:cubicBezTo>
                  <a:pt x="10278" y="3534"/>
                  <a:pt x="10284" y="3549"/>
                  <a:pt x="10298" y="3567"/>
                </a:cubicBezTo>
                <a:cubicBezTo>
                  <a:pt x="10332" y="3608"/>
                  <a:pt x="10312" y="3633"/>
                  <a:pt x="10240" y="3633"/>
                </a:cubicBezTo>
                <a:cubicBezTo>
                  <a:pt x="10175" y="3633"/>
                  <a:pt x="10143" y="3595"/>
                  <a:pt x="10186" y="3567"/>
                </a:cubicBezTo>
                <a:cubicBezTo>
                  <a:pt x="10205" y="3554"/>
                  <a:pt x="10178" y="3542"/>
                  <a:pt x="10109" y="3534"/>
                </a:cubicBezTo>
                <a:lnTo>
                  <a:pt x="10000" y="3523"/>
                </a:lnTo>
                <a:lnTo>
                  <a:pt x="10000" y="3361"/>
                </a:lnTo>
                <a:cubicBezTo>
                  <a:pt x="10002" y="3186"/>
                  <a:pt x="9998" y="3176"/>
                  <a:pt x="9848" y="3156"/>
                </a:cubicBezTo>
                <a:cubicBezTo>
                  <a:pt x="9797" y="3148"/>
                  <a:pt x="9794" y="3151"/>
                  <a:pt x="9830" y="3178"/>
                </a:cubicBezTo>
                <a:cubicBezTo>
                  <a:pt x="9868" y="3206"/>
                  <a:pt x="9868" y="3209"/>
                  <a:pt x="9822" y="3251"/>
                </a:cubicBezTo>
                <a:cubicBezTo>
                  <a:pt x="9775" y="3295"/>
                  <a:pt x="9770" y="3295"/>
                  <a:pt x="9743" y="3233"/>
                </a:cubicBezTo>
                <a:cubicBezTo>
                  <a:pt x="9727" y="3198"/>
                  <a:pt x="9706" y="3175"/>
                  <a:pt x="9695" y="3181"/>
                </a:cubicBezTo>
                <a:cubicBezTo>
                  <a:pt x="9685" y="3188"/>
                  <a:pt x="9672" y="3181"/>
                  <a:pt x="9663" y="3167"/>
                </a:cubicBezTo>
                <a:cubicBezTo>
                  <a:pt x="9653" y="3151"/>
                  <a:pt x="9594" y="3143"/>
                  <a:pt x="9521" y="3148"/>
                </a:cubicBezTo>
                <a:cubicBezTo>
                  <a:pt x="9452" y="3153"/>
                  <a:pt x="9394" y="3147"/>
                  <a:pt x="9390" y="3133"/>
                </a:cubicBezTo>
                <a:cubicBezTo>
                  <a:pt x="9386" y="3120"/>
                  <a:pt x="9363" y="3090"/>
                  <a:pt x="9343" y="3067"/>
                </a:cubicBezTo>
                <a:cubicBezTo>
                  <a:pt x="9323" y="3045"/>
                  <a:pt x="9315" y="3010"/>
                  <a:pt x="9325" y="2994"/>
                </a:cubicBezTo>
                <a:cubicBezTo>
                  <a:pt x="9338" y="2973"/>
                  <a:pt x="9330" y="2969"/>
                  <a:pt x="9292" y="2979"/>
                </a:cubicBezTo>
                <a:cubicBezTo>
                  <a:pt x="9252" y="2990"/>
                  <a:pt x="9230" y="2982"/>
                  <a:pt x="9216" y="2942"/>
                </a:cubicBezTo>
                <a:cubicBezTo>
                  <a:pt x="9205" y="2913"/>
                  <a:pt x="9202" y="2875"/>
                  <a:pt x="9209" y="2858"/>
                </a:cubicBezTo>
                <a:cubicBezTo>
                  <a:pt x="9234" y="2789"/>
                  <a:pt x="9148" y="2740"/>
                  <a:pt x="9078" y="2784"/>
                </a:cubicBezTo>
                <a:cubicBezTo>
                  <a:pt x="9062" y="2794"/>
                  <a:pt x="9043" y="2791"/>
                  <a:pt x="9034" y="2777"/>
                </a:cubicBezTo>
                <a:cubicBezTo>
                  <a:pt x="9014" y="2744"/>
                  <a:pt x="8862" y="2747"/>
                  <a:pt x="8842" y="2781"/>
                </a:cubicBezTo>
                <a:cubicBezTo>
                  <a:pt x="8830" y="2800"/>
                  <a:pt x="8817" y="2800"/>
                  <a:pt x="8798" y="2781"/>
                </a:cubicBezTo>
                <a:cubicBezTo>
                  <a:pt x="8779" y="2762"/>
                  <a:pt x="8781" y="2747"/>
                  <a:pt x="8802" y="2726"/>
                </a:cubicBezTo>
                <a:cubicBezTo>
                  <a:pt x="8818" y="2709"/>
                  <a:pt x="8831" y="2641"/>
                  <a:pt x="8831" y="2575"/>
                </a:cubicBezTo>
                <a:cubicBezTo>
                  <a:pt x="8831" y="2459"/>
                  <a:pt x="8827" y="2455"/>
                  <a:pt x="8784" y="2494"/>
                </a:cubicBezTo>
                <a:cubicBezTo>
                  <a:pt x="8744" y="2531"/>
                  <a:pt x="8738" y="2531"/>
                  <a:pt x="8711" y="2498"/>
                </a:cubicBezTo>
                <a:cubicBezTo>
                  <a:pt x="8694" y="2477"/>
                  <a:pt x="8665" y="2461"/>
                  <a:pt x="8649" y="2461"/>
                </a:cubicBezTo>
                <a:cubicBezTo>
                  <a:pt x="8633" y="2461"/>
                  <a:pt x="8601" y="2440"/>
                  <a:pt x="8576" y="2413"/>
                </a:cubicBezTo>
                <a:cubicBezTo>
                  <a:pt x="8523" y="2353"/>
                  <a:pt x="8392" y="2346"/>
                  <a:pt x="8308" y="2402"/>
                </a:cubicBezTo>
                <a:cubicBezTo>
                  <a:pt x="8250" y="2441"/>
                  <a:pt x="8247" y="2441"/>
                  <a:pt x="8235" y="2395"/>
                </a:cubicBezTo>
                <a:cubicBezTo>
                  <a:pt x="8226" y="2359"/>
                  <a:pt x="8207" y="2349"/>
                  <a:pt x="8159" y="2355"/>
                </a:cubicBezTo>
                <a:cubicBezTo>
                  <a:pt x="8012" y="2372"/>
                  <a:pt x="7920" y="2371"/>
                  <a:pt x="7894" y="2355"/>
                </a:cubicBezTo>
                <a:cubicBezTo>
                  <a:pt x="7878" y="2345"/>
                  <a:pt x="7846" y="2350"/>
                  <a:pt x="7821" y="2366"/>
                </a:cubicBezTo>
                <a:cubicBezTo>
                  <a:pt x="7783" y="2389"/>
                  <a:pt x="7763" y="2386"/>
                  <a:pt x="7701" y="2340"/>
                </a:cubicBezTo>
                <a:cubicBezTo>
                  <a:pt x="7606" y="2268"/>
                  <a:pt x="7588" y="2224"/>
                  <a:pt x="7632" y="2156"/>
                </a:cubicBezTo>
                <a:cubicBezTo>
                  <a:pt x="7666" y="2104"/>
                  <a:pt x="7664" y="2098"/>
                  <a:pt x="7574" y="2057"/>
                </a:cubicBezTo>
                <a:cubicBezTo>
                  <a:pt x="7496" y="2022"/>
                  <a:pt x="7473" y="2020"/>
                  <a:pt x="7443" y="2046"/>
                </a:cubicBezTo>
                <a:cubicBezTo>
                  <a:pt x="7416" y="2068"/>
                  <a:pt x="7414" y="2086"/>
                  <a:pt x="7432" y="2108"/>
                </a:cubicBezTo>
                <a:cubicBezTo>
                  <a:pt x="7448" y="2128"/>
                  <a:pt x="7447" y="2143"/>
                  <a:pt x="7432" y="2152"/>
                </a:cubicBezTo>
                <a:cubicBezTo>
                  <a:pt x="7366" y="2194"/>
                  <a:pt x="7259" y="2070"/>
                  <a:pt x="7309" y="2009"/>
                </a:cubicBezTo>
                <a:cubicBezTo>
                  <a:pt x="7331" y="1983"/>
                  <a:pt x="7323" y="1975"/>
                  <a:pt x="7269" y="1969"/>
                </a:cubicBezTo>
                <a:cubicBezTo>
                  <a:pt x="7142" y="1954"/>
                  <a:pt x="7071" y="1972"/>
                  <a:pt x="7083" y="2020"/>
                </a:cubicBezTo>
                <a:cubicBezTo>
                  <a:pt x="7099" y="2079"/>
                  <a:pt x="7055" y="2102"/>
                  <a:pt x="6993" y="2068"/>
                </a:cubicBezTo>
                <a:cubicBezTo>
                  <a:pt x="6946" y="2043"/>
                  <a:pt x="6945" y="2049"/>
                  <a:pt x="6953" y="2112"/>
                </a:cubicBezTo>
                <a:cubicBezTo>
                  <a:pt x="6962" y="2194"/>
                  <a:pt x="6916" y="2208"/>
                  <a:pt x="6811" y="2163"/>
                </a:cubicBezTo>
                <a:cubicBezTo>
                  <a:pt x="6772" y="2147"/>
                  <a:pt x="6709" y="2133"/>
                  <a:pt x="6669" y="2130"/>
                </a:cubicBezTo>
                <a:cubicBezTo>
                  <a:pt x="6630" y="2128"/>
                  <a:pt x="6583" y="2124"/>
                  <a:pt x="6568" y="2123"/>
                </a:cubicBezTo>
                <a:cubicBezTo>
                  <a:pt x="6552" y="2122"/>
                  <a:pt x="6519" y="2086"/>
                  <a:pt x="6495" y="2046"/>
                </a:cubicBezTo>
                <a:cubicBezTo>
                  <a:pt x="6462" y="1990"/>
                  <a:pt x="6438" y="1972"/>
                  <a:pt x="6382" y="1972"/>
                </a:cubicBezTo>
                <a:lnTo>
                  <a:pt x="6306" y="1972"/>
                </a:lnTo>
                <a:lnTo>
                  <a:pt x="6379" y="2031"/>
                </a:lnTo>
                <a:lnTo>
                  <a:pt x="6451" y="2090"/>
                </a:lnTo>
                <a:lnTo>
                  <a:pt x="6386" y="2116"/>
                </a:lnTo>
                <a:cubicBezTo>
                  <a:pt x="6349" y="2130"/>
                  <a:pt x="6302" y="2145"/>
                  <a:pt x="6284" y="2145"/>
                </a:cubicBezTo>
                <a:cubicBezTo>
                  <a:pt x="6238" y="2145"/>
                  <a:pt x="6101" y="2021"/>
                  <a:pt x="6117" y="1994"/>
                </a:cubicBezTo>
                <a:cubicBezTo>
                  <a:pt x="6125" y="1982"/>
                  <a:pt x="6117" y="1972"/>
                  <a:pt x="6103" y="1972"/>
                </a:cubicBezTo>
                <a:cubicBezTo>
                  <a:pt x="6089" y="1972"/>
                  <a:pt x="6077" y="1986"/>
                  <a:pt x="6077" y="2002"/>
                </a:cubicBezTo>
                <a:cubicBezTo>
                  <a:pt x="6077" y="2056"/>
                  <a:pt x="5999" y="2119"/>
                  <a:pt x="5932" y="2119"/>
                </a:cubicBezTo>
                <a:cubicBezTo>
                  <a:pt x="5844" y="2119"/>
                  <a:pt x="5817" y="2075"/>
                  <a:pt x="5888" y="2046"/>
                </a:cubicBezTo>
                <a:cubicBezTo>
                  <a:pt x="5919" y="2033"/>
                  <a:pt x="5929" y="2025"/>
                  <a:pt x="5910" y="2024"/>
                </a:cubicBezTo>
                <a:cubicBezTo>
                  <a:pt x="5891" y="2023"/>
                  <a:pt x="5858" y="2002"/>
                  <a:pt x="5834" y="1980"/>
                </a:cubicBezTo>
                <a:cubicBezTo>
                  <a:pt x="5794" y="1943"/>
                  <a:pt x="5790" y="1945"/>
                  <a:pt x="5790" y="1980"/>
                </a:cubicBezTo>
                <a:cubicBezTo>
                  <a:pt x="5790" y="2034"/>
                  <a:pt x="5750" y="2053"/>
                  <a:pt x="5696" y="2024"/>
                </a:cubicBezTo>
                <a:cubicBezTo>
                  <a:pt x="5661" y="2005"/>
                  <a:pt x="5645" y="2007"/>
                  <a:pt x="5634" y="2035"/>
                </a:cubicBezTo>
                <a:cubicBezTo>
                  <a:pt x="5614" y="2087"/>
                  <a:pt x="5569" y="2077"/>
                  <a:pt x="5554" y="2020"/>
                </a:cubicBezTo>
                <a:cubicBezTo>
                  <a:pt x="5541" y="1968"/>
                  <a:pt x="5434" y="1951"/>
                  <a:pt x="5391" y="1994"/>
                </a:cubicBezTo>
                <a:cubicBezTo>
                  <a:pt x="5378" y="2007"/>
                  <a:pt x="5340" y="2023"/>
                  <a:pt x="5307" y="2027"/>
                </a:cubicBezTo>
                <a:cubicBezTo>
                  <a:pt x="5274" y="2032"/>
                  <a:pt x="5208" y="2056"/>
                  <a:pt x="5162" y="2079"/>
                </a:cubicBezTo>
                <a:cubicBezTo>
                  <a:pt x="5089" y="2116"/>
                  <a:pt x="5073" y="2114"/>
                  <a:pt x="5042" y="2083"/>
                </a:cubicBezTo>
                <a:cubicBezTo>
                  <a:pt x="5013" y="2053"/>
                  <a:pt x="5013" y="2040"/>
                  <a:pt x="5038" y="2009"/>
                </a:cubicBezTo>
                <a:cubicBezTo>
                  <a:pt x="5065" y="1976"/>
                  <a:pt x="5061" y="1972"/>
                  <a:pt x="4991" y="1972"/>
                </a:cubicBezTo>
                <a:cubicBezTo>
                  <a:pt x="4916" y="1972"/>
                  <a:pt x="4911" y="1976"/>
                  <a:pt x="4947" y="2013"/>
                </a:cubicBezTo>
                <a:cubicBezTo>
                  <a:pt x="4984" y="2049"/>
                  <a:pt x="4985" y="2059"/>
                  <a:pt x="4951" y="2112"/>
                </a:cubicBezTo>
                <a:cubicBezTo>
                  <a:pt x="4927" y="2149"/>
                  <a:pt x="4903" y="2162"/>
                  <a:pt x="4886" y="2149"/>
                </a:cubicBezTo>
                <a:cubicBezTo>
                  <a:pt x="4871" y="2137"/>
                  <a:pt x="4838" y="2121"/>
                  <a:pt x="4813" y="2112"/>
                </a:cubicBezTo>
                <a:cubicBezTo>
                  <a:pt x="4779" y="2100"/>
                  <a:pt x="4773" y="2102"/>
                  <a:pt x="4784" y="2130"/>
                </a:cubicBezTo>
                <a:cubicBezTo>
                  <a:pt x="4794" y="2156"/>
                  <a:pt x="4777" y="2177"/>
                  <a:pt x="4737" y="2193"/>
                </a:cubicBezTo>
                <a:cubicBezTo>
                  <a:pt x="4669" y="2219"/>
                  <a:pt x="4660" y="2252"/>
                  <a:pt x="4715" y="2274"/>
                </a:cubicBezTo>
                <a:cubicBezTo>
                  <a:pt x="4780" y="2299"/>
                  <a:pt x="4731" y="2335"/>
                  <a:pt x="4599" y="2355"/>
                </a:cubicBezTo>
                <a:cubicBezTo>
                  <a:pt x="4529" y="2365"/>
                  <a:pt x="4463" y="2372"/>
                  <a:pt x="4453" y="2369"/>
                </a:cubicBezTo>
                <a:cubicBezTo>
                  <a:pt x="4443" y="2367"/>
                  <a:pt x="4435" y="2380"/>
                  <a:pt x="4435" y="2399"/>
                </a:cubicBezTo>
                <a:cubicBezTo>
                  <a:pt x="4435" y="2448"/>
                  <a:pt x="4371" y="2493"/>
                  <a:pt x="4326" y="2476"/>
                </a:cubicBezTo>
                <a:cubicBezTo>
                  <a:pt x="4293" y="2463"/>
                  <a:pt x="4291" y="2456"/>
                  <a:pt x="4319" y="2421"/>
                </a:cubicBezTo>
                <a:cubicBezTo>
                  <a:pt x="4348" y="2385"/>
                  <a:pt x="4348" y="2381"/>
                  <a:pt x="4312" y="2395"/>
                </a:cubicBezTo>
                <a:cubicBezTo>
                  <a:pt x="4289" y="2404"/>
                  <a:pt x="4262" y="2400"/>
                  <a:pt x="4254" y="2388"/>
                </a:cubicBezTo>
                <a:cubicBezTo>
                  <a:pt x="4235" y="2356"/>
                  <a:pt x="4059" y="2356"/>
                  <a:pt x="4039" y="2388"/>
                </a:cubicBezTo>
                <a:cubicBezTo>
                  <a:pt x="4031" y="2401"/>
                  <a:pt x="3987" y="2407"/>
                  <a:pt x="3941" y="2402"/>
                </a:cubicBezTo>
                <a:cubicBezTo>
                  <a:pt x="3862" y="2393"/>
                  <a:pt x="3833" y="2419"/>
                  <a:pt x="3883" y="2450"/>
                </a:cubicBezTo>
                <a:cubicBezTo>
                  <a:pt x="3899" y="2460"/>
                  <a:pt x="3899" y="2478"/>
                  <a:pt x="3883" y="2509"/>
                </a:cubicBezTo>
                <a:cubicBezTo>
                  <a:pt x="3870" y="2534"/>
                  <a:pt x="3855" y="2593"/>
                  <a:pt x="3850" y="2637"/>
                </a:cubicBezTo>
                <a:cubicBezTo>
                  <a:pt x="3843" y="2711"/>
                  <a:pt x="3831" y="2720"/>
                  <a:pt x="3734" y="2740"/>
                </a:cubicBezTo>
                <a:cubicBezTo>
                  <a:pt x="3676" y="2753"/>
                  <a:pt x="3618" y="2780"/>
                  <a:pt x="3603" y="2799"/>
                </a:cubicBezTo>
                <a:cubicBezTo>
                  <a:pt x="3572" y="2842"/>
                  <a:pt x="3481" y="2823"/>
                  <a:pt x="3491" y="2777"/>
                </a:cubicBezTo>
                <a:cubicBezTo>
                  <a:pt x="3497" y="2751"/>
                  <a:pt x="3490" y="2753"/>
                  <a:pt x="3462" y="2777"/>
                </a:cubicBezTo>
                <a:cubicBezTo>
                  <a:pt x="3438" y="2797"/>
                  <a:pt x="3422" y="2798"/>
                  <a:pt x="3411" y="2781"/>
                </a:cubicBezTo>
                <a:cubicBezTo>
                  <a:pt x="3384" y="2736"/>
                  <a:pt x="3144" y="2747"/>
                  <a:pt x="3102" y="2795"/>
                </a:cubicBezTo>
                <a:cubicBezTo>
                  <a:pt x="3062" y="2842"/>
                  <a:pt x="3067" y="2957"/>
                  <a:pt x="3109" y="3009"/>
                </a:cubicBezTo>
                <a:cubicBezTo>
                  <a:pt x="3130" y="3033"/>
                  <a:pt x="3119" y="3054"/>
                  <a:pt x="3069" y="3093"/>
                </a:cubicBezTo>
                <a:cubicBezTo>
                  <a:pt x="3017" y="3135"/>
                  <a:pt x="2982" y="3142"/>
                  <a:pt x="2884" y="3133"/>
                </a:cubicBezTo>
                <a:cubicBezTo>
                  <a:pt x="2789" y="3125"/>
                  <a:pt x="2756" y="3130"/>
                  <a:pt x="2732" y="3163"/>
                </a:cubicBezTo>
                <a:cubicBezTo>
                  <a:pt x="2688" y="3221"/>
                  <a:pt x="2691" y="3233"/>
                  <a:pt x="2753" y="3251"/>
                </a:cubicBezTo>
                <a:lnTo>
                  <a:pt x="2808" y="3266"/>
                </a:lnTo>
                <a:lnTo>
                  <a:pt x="2750" y="3317"/>
                </a:lnTo>
                <a:cubicBezTo>
                  <a:pt x="2705" y="3355"/>
                  <a:pt x="2695" y="3382"/>
                  <a:pt x="2706" y="3438"/>
                </a:cubicBezTo>
                <a:cubicBezTo>
                  <a:pt x="2714" y="3478"/>
                  <a:pt x="2709" y="3514"/>
                  <a:pt x="2695" y="3523"/>
                </a:cubicBezTo>
                <a:cubicBezTo>
                  <a:pt x="2659" y="3546"/>
                  <a:pt x="2530" y="3555"/>
                  <a:pt x="2517" y="3534"/>
                </a:cubicBezTo>
                <a:cubicBezTo>
                  <a:pt x="2497" y="3500"/>
                  <a:pt x="2414" y="3539"/>
                  <a:pt x="2401" y="3589"/>
                </a:cubicBezTo>
                <a:cubicBezTo>
                  <a:pt x="2390" y="3631"/>
                  <a:pt x="2383" y="3636"/>
                  <a:pt x="2354" y="3611"/>
                </a:cubicBezTo>
                <a:cubicBezTo>
                  <a:pt x="2324" y="3586"/>
                  <a:pt x="2317" y="3590"/>
                  <a:pt x="2310" y="3648"/>
                </a:cubicBezTo>
                <a:cubicBezTo>
                  <a:pt x="2306" y="3688"/>
                  <a:pt x="2314" y="3730"/>
                  <a:pt x="2336" y="3747"/>
                </a:cubicBezTo>
                <a:cubicBezTo>
                  <a:pt x="2367" y="3772"/>
                  <a:pt x="2370" y="3776"/>
                  <a:pt x="2332" y="3791"/>
                </a:cubicBezTo>
                <a:cubicBezTo>
                  <a:pt x="2291" y="3807"/>
                  <a:pt x="2291" y="3812"/>
                  <a:pt x="2332" y="3843"/>
                </a:cubicBezTo>
                <a:cubicBezTo>
                  <a:pt x="2373" y="3873"/>
                  <a:pt x="2371" y="3872"/>
                  <a:pt x="2325" y="3890"/>
                </a:cubicBezTo>
                <a:cubicBezTo>
                  <a:pt x="2298" y="3901"/>
                  <a:pt x="2261" y="3932"/>
                  <a:pt x="2241" y="3957"/>
                </a:cubicBezTo>
                <a:cubicBezTo>
                  <a:pt x="2191" y="4017"/>
                  <a:pt x="2084" y="4024"/>
                  <a:pt x="2089" y="3968"/>
                </a:cubicBezTo>
                <a:cubicBezTo>
                  <a:pt x="2091" y="3939"/>
                  <a:pt x="2072" y="3926"/>
                  <a:pt x="2038" y="3927"/>
                </a:cubicBezTo>
                <a:cubicBezTo>
                  <a:pt x="1993" y="3928"/>
                  <a:pt x="2000" y="3939"/>
                  <a:pt x="2081" y="4012"/>
                </a:cubicBezTo>
                <a:cubicBezTo>
                  <a:pt x="2147" y="4070"/>
                  <a:pt x="2169" y="4107"/>
                  <a:pt x="2158" y="4137"/>
                </a:cubicBezTo>
                <a:cubicBezTo>
                  <a:pt x="2146" y="4168"/>
                  <a:pt x="2136" y="4169"/>
                  <a:pt x="2114" y="4148"/>
                </a:cubicBezTo>
                <a:cubicBezTo>
                  <a:pt x="2099" y="4132"/>
                  <a:pt x="2067" y="4122"/>
                  <a:pt x="2041" y="4122"/>
                </a:cubicBezTo>
                <a:cubicBezTo>
                  <a:pt x="2016" y="4122"/>
                  <a:pt x="1990" y="4098"/>
                  <a:pt x="1983" y="4070"/>
                </a:cubicBezTo>
                <a:cubicBezTo>
                  <a:pt x="1963" y="3992"/>
                  <a:pt x="1925" y="4017"/>
                  <a:pt x="1925" y="4107"/>
                </a:cubicBezTo>
                <a:cubicBezTo>
                  <a:pt x="1925" y="4172"/>
                  <a:pt x="1938" y="4192"/>
                  <a:pt x="1980" y="4203"/>
                </a:cubicBezTo>
                <a:cubicBezTo>
                  <a:pt x="2031" y="4216"/>
                  <a:pt x="2031" y="4216"/>
                  <a:pt x="1987" y="4265"/>
                </a:cubicBezTo>
                <a:cubicBezTo>
                  <a:pt x="1962" y="4293"/>
                  <a:pt x="1929" y="4317"/>
                  <a:pt x="1911" y="4317"/>
                </a:cubicBezTo>
                <a:cubicBezTo>
                  <a:pt x="1893" y="4317"/>
                  <a:pt x="1857" y="4330"/>
                  <a:pt x="1831" y="4346"/>
                </a:cubicBezTo>
                <a:cubicBezTo>
                  <a:pt x="1793" y="4370"/>
                  <a:pt x="1778" y="4370"/>
                  <a:pt x="1754" y="4346"/>
                </a:cubicBezTo>
                <a:cubicBezTo>
                  <a:pt x="1709" y="4300"/>
                  <a:pt x="1645" y="4310"/>
                  <a:pt x="1631" y="4364"/>
                </a:cubicBezTo>
                <a:cubicBezTo>
                  <a:pt x="1624" y="4391"/>
                  <a:pt x="1601" y="4412"/>
                  <a:pt x="1580" y="4412"/>
                </a:cubicBezTo>
                <a:cubicBezTo>
                  <a:pt x="1535" y="4412"/>
                  <a:pt x="1527" y="4488"/>
                  <a:pt x="1569" y="4530"/>
                </a:cubicBezTo>
                <a:cubicBezTo>
                  <a:pt x="1592" y="4553"/>
                  <a:pt x="1592" y="4566"/>
                  <a:pt x="1569" y="4589"/>
                </a:cubicBezTo>
                <a:cubicBezTo>
                  <a:pt x="1524" y="4634"/>
                  <a:pt x="1532" y="4846"/>
                  <a:pt x="1580" y="4864"/>
                </a:cubicBezTo>
                <a:cubicBezTo>
                  <a:pt x="1617" y="4878"/>
                  <a:pt x="1616" y="4882"/>
                  <a:pt x="1580" y="4923"/>
                </a:cubicBezTo>
                <a:cubicBezTo>
                  <a:pt x="1558" y="4947"/>
                  <a:pt x="1525" y="5010"/>
                  <a:pt x="1507" y="5062"/>
                </a:cubicBezTo>
                <a:cubicBezTo>
                  <a:pt x="1489" y="5115"/>
                  <a:pt x="1465" y="5158"/>
                  <a:pt x="1449" y="5158"/>
                </a:cubicBezTo>
                <a:cubicBezTo>
                  <a:pt x="1434" y="5158"/>
                  <a:pt x="1424" y="5148"/>
                  <a:pt x="1427" y="5136"/>
                </a:cubicBezTo>
                <a:cubicBezTo>
                  <a:pt x="1440" y="5093"/>
                  <a:pt x="1329" y="5078"/>
                  <a:pt x="1159" y="5096"/>
                </a:cubicBezTo>
                <a:cubicBezTo>
                  <a:pt x="1110" y="5101"/>
                  <a:pt x="1125" y="5157"/>
                  <a:pt x="1202" y="5272"/>
                </a:cubicBezTo>
                <a:cubicBezTo>
                  <a:pt x="1289" y="5401"/>
                  <a:pt x="1295" y="5469"/>
                  <a:pt x="1220" y="5518"/>
                </a:cubicBezTo>
                <a:cubicBezTo>
                  <a:pt x="1173" y="5550"/>
                  <a:pt x="1164" y="5576"/>
                  <a:pt x="1162" y="5702"/>
                </a:cubicBezTo>
                <a:cubicBezTo>
                  <a:pt x="1160" y="5882"/>
                  <a:pt x="1149" y="5905"/>
                  <a:pt x="1064" y="5882"/>
                </a:cubicBezTo>
                <a:cubicBezTo>
                  <a:pt x="978" y="5858"/>
                  <a:pt x="912" y="5874"/>
                  <a:pt x="912" y="5919"/>
                </a:cubicBezTo>
                <a:cubicBezTo>
                  <a:pt x="912" y="5938"/>
                  <a:pt x="896" y="5958"/>
                  <a:pt x="875" y="5966"/>
                </a:cubicBezTo>
                <a:cubicBezTo>
                  <a:pt x="855" y="5974"/>
                  <a:pt x="843" y="5998"/>
                  <a:pt x="850" y="6018"/>
                </a:cubicBezTo>
                <a:cubicBezTo>
                  <a:pt x="857" y="6037"/>
                  <a:pt x="853" y="6076"/>
                  <a:pt x="839" y="6102"/>
                </a:cubicBezTo>
                <a:cubicBezTo>
                  <a:pt x="818" y="6141"/>
                  <a:pt x="805" y="6144"/>
                  <a:pt x="777" y="6121"/>
                </a:cubicBezTo>
                <a:cubicBezTo>
                  <a:pt x="749" y="6097"/>
                  <a:pt x="745" y="6102"/>
                  <a:pt x="745" y="6146"/>
                </a:cubicBezTo>
                <a:cubicBezTo>
                  <a:pt x="745" y="6184"/>
                  <a:pt x="756" y="6196"/>
                  <a:pt x="781" y="6187"/>
                </a:cubicBezTo>
                <a:cubicBezTo>
                  <a:pt x="820" y="6171"/>
                  <a:pt x="848" y="6209"/>
                  <a:pt x="854" y="6279"/>
                </a:cubicBezTo>
                <a:cubicBezTo>
                  <a:pt x="856" y="6306"/>
                  <a:pt x="838" y="6330"/>
                  <a:pt x="810" y="6337"/>
                </a:cubicBezTo>
                <a:cubicBezTo>
                  <a:pt x="772" y="6347"/>
                  <a:pt x="764" y="6365"/>
                  <a:pt x="774" y="6426"/>
                </a:cubicBezTo>
                <a:cubicBezTo>
                  <a:pt x="780" y="6467"/>
                  <a:pt x="780" y="6524"/>
                  <a:pt x="770" y="6551"/>
                </a:cubicBezTo>
                <a:cubicBezTo>
                  <a:pt x="760" y="6577"/>
                  <a:pt x="759" y="6621"/>
                  <a:pt x="770" y="6650"/>
                </a:cubicBezTo>
                <a:cubicBezTo>
                  <a:pt x="780" y="6678"/>
                  <a:pt x="779" y="6745"/>
                  <a:pt x="766" y="6797"/>
                </a:cubicBezTo>
                <a:cubicBezTo>
                  <a:pt x="753" y="6849"/>
                  <a:pt x="740" y="6909"/>
                  <a:pt x="737" y="6929"/>
                </a:cubicBezTo>
                <a:cubicBezTo>
                  <a:pt x="734" y="6949"/>
                  <a:pt x="718" y="6991"/>
                  <a:pt x="701" y="7021"/>
                </a:cubicBezTo>
                <a:cubicBezTo>
                  <a:pt x="677" y="7064"/>
                  <a:pt x="659" y="7069"/>
                  <a:pt x="625" y="7050"/>
                </a:cubicBezTo>
                <a:cubicBezTo>
                  <a:pt x="595" y="7034"/>
                  <a:pt x="574" y="7039"/>
                  <a:pt x="556" y="7058"/>
                </a:cubicBezTo>
                <a:cubicBezTo>
                  <a:pt x="540" y="7073"/>
                  <a:pt x="527" y="7073"/>
                  <a:pt x="527" y="7061"/>
                </a:cubicBezTo>
                <a:cubicBezTo>
                  <a:pt x="527" y="7049"/>
                  <a:pt x="513" y="7061"/>
                  <a:pt x="494" y="7087"/>
                </a:cubicBezTo>
                <a:cubicBezTo>
                  <a:pt x="462" y="7131"/>
                  <a:pt x="458" y="7134"/>
                  <a:pt x="443" y="7094"/>
                </a:cubicBezTo>
                <a:cubicBezTo>
                  <a:pt x="434" y="7071"/>
                  <a:pt x="414" y="7050"/>
                  <a:pt x="399" y="7050"/>
                </a:cubicBezTo>
                <a:cubicBezTo>
                  <a:pt x="382" y="7050"/>
                  <a:pt x="384" y="7060"/>
                  <a:pt x="403" y="7080"/>
                </a:cubicBezTo>
                <a:cubicBezTo>
                  <a:pt x="419" y="7096"/>
                  <a:pt x="429" y="7134"/>
                  <a:pt x="429" y="7164"/>
                </a:cubicBezTo>
                <a:cubicBezTo>
                  <a:pt x="429" y="7194"/>
                  <a:pt x="443" y="7225"/>
                  <a:pt x="458" y="7234"/>
                </a:cubicBezTo>
                <a:cubicBezTo>
                  <a:pt x="474" y="7244"/>
                  <a:pt x="465" y="7272"/>
                  <a:pt x="432" y="7308"/>
                </a:cubicBezTo>
                <a:cubicBezTo>
                  <a:pt x="364" y="7381"/>
                  <a:pt x="338" y="7601"/>
                  <a:pt x="396" y="7624"/>
                </a:cubicBezTo>
                <a:cubicBezTo>
                  <a:pt x="426" y="7635"/>
                  <a:pt x="428" y="7645"/>
                  <a:pt x="407" y="7671"/>
                </a:cubicBezTo>
                <a:cubicBezTo>
                  <a:pt x="388" y="7694"/>
                  <a:pt x="380" y="7827"/>
                  <a:pt x="381" y="8068"/>
                </a:cubicBezTo>
                <a:cubicBezTo>
                  <a:pt x="382" y="8267"/>
                  <a:pt x="376" y="8552"/>
                  <a:pt x="367" y="8700"/>
                </a:cubicBezTo>
                <a:cubicBezTo>
                  <a:pt x="352" y="8944"/>
                  <a:pt x="347" y="8972"/>
                  <a:pt x="290" y="9031"/>
                </a:cubicBezTo>
                <a:cubicBezTo>
                  <a:pt x="256" y="9066"/>
                  <a:pt x="215" y="9092"/>
                  <a:pt x="200" y="9086"/>
                </a:cubicBezTo>
                <a:cubicBezTo>
                  <a:pt x="184" y="9080"/>
                  <a:pt x="161" y="9086"/>
                  <a:pt x="152" y="9101"/>
                </a:cubicBezTo>
                <a:cubicBezTo>
                  <a:pt x="129" y="9139"/>
                  <a:pt x="93" y="9107"/>
                  <a:pt x="91" y="9045"/>
                </a:cubicBezTo>
                <a:cubicBezTo>
                  <a:pt x="88" y="8996"/>
                  <a:pt x="87" y="8996"/>
                  <a:pt x="69" y="9053"/>
                </a:cubicBezTo>
                <a:cubicBezTo>
                  <a:pt x="35" y="9159"/>
                  <a:pt x="37" y="9185"/>
                  <a:pt x="80" y="9148"/>
                </a:cubicBezTo>
                <a:cubicBezTo>
                  <a:pt x="111" y="9122"/>
                  <a:pt x="119" y="9127"/>
                  <a:pt x="131" y="9170"/>
                </a:cubicBezTo>
                <a:cubicBezTo>
                  <a:pt x="139" y="9201"/>
                  <a:pt x="157" y="9215"/>
                  <a:pt x="178" y="9207"/>
                </a:cubicBezTo>
                <a:cubicBezTo>
                  <a:pt x="232" y="9186"/>
                  <a:pt x="249" y="9271"/>
                  <a:pt x="207" y="9354"/>
                </a:cubicBezTo>
                <a:cubicBezTo>
                  <a:pt x="186" y="9396"/>
                  <a:pt x="164" y="9457"/>
                  <a:pt x="160" y="9490"/>
                </a:cubicBezTo>
                <a:cubicBezTo>
                  <a:pt x="155" y="9524"/>
                  <a:pt x="136" y="9549"/>
                  <a:pt x="120" y="9545"/>
                </a:cubicBezTo>
                <a:cubicBezTo>
                  <a:pt x="99" y="9541"/>
                  <a:pt x="93" y="9572"/>
                  <a:pt x="98" y="9644"/>
                </a:cubicBezTo>
                <a:cubicBezTo>
                  <a:pt x="102" y="9710"/>
                  <a:pt x="94" y="9747"/>
                  <a:pt x="76" y="9747"/>
                </a:cubicBezTo>
                <a:cubicBezTo>
                  <a:pt x="27" y="9748"/>
                  <a:pt x="7" y="9787"/>
                  <a:pt x="43" y="9810"/>
                </a:cubicBezTo>
                <a:cubicBezTo>
                  <a:pt x="70" y="9826"/>
                  <a:pt x="80" y="9886"/>
                  <a:pt x="83" y="10045"/>
                </a:cubicBezTo>
                <a:cubicBezTo>
                  <a:pt x="87" y="10219"/>
                  <a:pt x="78" y="10279"/>
                  <a:pt x="36" y="10365"/>
                </a:cubicBezTo>
                <a:cubicBezTo>
                  <a:pt x="-26" y="10493"/>
                  <a:pt x="-1" y="10519"/>
                  <a:pt x="174" y="10508"/>
                </a:cubicBezTo>
                <a:cubicBezTo>
                  <a:pt x="264" y="10502"/>
                  <a:pt x="292" y="10511"/>
                  <a:pt x="301" y="10541"/>
                </a:cubicBezTo>
                <a:cubicBezTo>
                  <a:pt x="308" y="10562"/>
                  <a:pt x="324" y="10603"/>
                  <a:pt x="338" y="10633"/>
                </a:cubicBezTo>
                <a:cubicBezTo>
                  <a:pt x="352" y="10662"/>
                  <a:pt x="359" y="10734"/>
                  <a:pt x="352" y="10794"/>
                </a:cubicBezTo>
                <a:cubicBezTo>
                  <a:pt x="345" y="10862"/>
                  <a:pt x="350" y="10917"/>
                  <a:pt x="367" y="10930"/>
                </a:cubicBezTo>
                <a:cubicBezTo>
                  <a:pt x="384" y="10945"/>
                  <a:pt x="394" y="11045"/>
                  <a:pt x="392" y="11206"/>
                </a:cubicBezTo>
                <a:cubicBezTo>
                  <a:pt x="391" y="11348"/>
                  <a:pt x="400" y="11471"/>
                  <a:pt x="414" y="11489"/>
                </a:cubicBezTo>
                <a:cubicBezTo>
                  <a:pt x="431" y="11511"/>
                  <a:pt x="430" y="11528"/>
                  <a:pt x="410" y="11548"/>
                </a:cubicBezTo>
                <a:cubicBezTo>
                  <a:pt x="366" y="11593"/>
                  <a:pt x="378" y="11651"/>
                  <a:pt x="443" y="11713"/>
                </a:cubicBezTo>
                <a:cubicBezTo>
                  <a:pt x="516" y="11782"/>
                  <a:pt x="523" y="11894"/>
                  <a:pt x="458" y="11930"/>
                </a:cubicBezTo>
                <a:cubicBezTo>
                  <a:pt x="433" y="11943"/>
                  <a:pt x="404" y="11951"/>
                  <a:pt x="396" y="11945"/>
                </a:cubicBezTo>
                <a:cubicBezTo>
                  <a:pt x="387" y="11938"/>
                  <a:pt x="393" y="11947"/>
                  <a:pt x="407" y="11963"/>
                </a:cubicBezTo>
                <a:cubicBezTo>
                  <a:pt x="420" y="11979"/>
                  <a:pt x="429" y="12010"/>
                  <a:pt x="429" y="12033"/>
                </a:cubicBezTo>
                <a:cubicBezTo>
                  <a:pt x="429" y="12055"/>
                  <a:pt x="453" y="12081"/>
                  <a:pt x="479" y="12088"/>
                </a:cubicBezTo>
                <a:cubicBezTo>
                  <a:pt x="508" y="12095"/>
                  <a:pt x="527" y="12121"/>
                  <a:pt x="527" y="12150"/>
                </a:cubicBezTo>
                <a:cubicBezTo>
                  <a:pt x="527" y="12218"/>
                  <a:pt x="487" y="12236"/>
                  <a:pt x="458" y="12183"/>
                </a:cubicBezTo>
                <a:cubicBezTo>
                  <a:pt x="438" y="12149"/>
                  <a:pt x="427" y="12148"/>
                  <a:pt x="403" y="12172"/>
                </a:cubicBezTo>
                <a:cubicBezTo>
                  <a:pt x="379" y="12196"/>
                  <a:pt x="381" y="12208"/>
                  <a:pt x="403" y="12231"/>
                </a:cubicBezTo>
                <a:cubicBezTo>
                  <a:pt x="419" y="12247"/>
                  <a:pt x="429" y="12286"/>
                  <a:pt x="429" y="12319"/>
                </a:cubicBezTo>
                <a:cubicBezTo>
                  <a:pt x="429" y="12352"/>
                  <a:pt x="438" y="12372"/>
                  <a:pt x="447" y="12363"/>
                </a:cubicBezTo>
                <a:cubicBezTo>
                  <a:pt x="455" y="12355"/>
                  <a:pt x="477" y="12360"/>
                  <a:pt x="494" y="12374"/>
                </a:cubicBezTo>
                <a:cubicBezTo>
                  <a:pt x="515" y="12392"/>
                  <a:pt x="526" y="12393"/>
                  <a:pt x="537" y="12374"/>
                </a:cubicBezTo>
                <a:cubicBezTo>
                  <a:pt x="558" y="12341"/>
                  <a:pt x="599" y="12366"/>
                  <a:pt x="599" y="12411"/>
                </a:cubicBezTo>
                <a:cubicBezTo>
                  <a:pt x="599" y="12465"/>
                  <a:pt x="481" y="12534"/>
                  <a:pt x="447" y="12499"/>
                </a:cubicBezTo>
                <a:cubicBezTo>
                  <a:pt x="395" y="12447"/>
                  <a:pt x="381" y="12470"/>
                  <a:pt x="381" y="12613"/>
                </a:cubicBezTo>
                <a:cubicBezTo>
                  <a:pt x="381" y="12835"/>
                  <a:pt x="458" y="12934"/>
                  <a:pt x="541" y="12819"/>
                </a:cubicBezTo>
                <a:cubicBezTo>
                  <a:pt x="568" y="12782"/>
                  <a:pt x="660" y="12785"/>
                  <a:pt x="650" y="12823"/>
                </a:cubicBezTo>
                <a:cubicBezTo>
                  <a:pt x="647" y="12835"/>
                  <a:pt x="670" y="12855"/>
                  <a:pt x="701" y="12870"/>
                </a:cubicBezTo>
                <a:cubicBezTo>
                  <a:pt x="747" y="12894"/>
                  <a:pt x="756" y="12922"/>
                  <a:pt x="763" y="13032"/>
                </a:cubicBezTo>
                <a:cubicBezTo>
                  <a:pt x="767" y="13105"/>
                  <a:pt x="783" y="13179"/>
                  <a:pt x="795" y="13194"/>
                </a:cubicBezTo>
                <a:cubicBezTo>
                  <a:pt x="808" y="13209"/>
                  <a:pt x="819" y="13283"/>
                  <a:pt x="821" y="13359"/>
                </a:cubicBezTo>
                <a:cubicBezTo>
                  <a:pt x="823" y="13435"/>
                  <a:pt x="831" y="13502"/>
                  <a:pt x="843" y="13510"/>
                </a:cubicBezTo>
                <a:cubicBezTo>
                  <a:pt x="854" y="13517"/>
                  <a:pt x="859" y="13536"/>
                  <a:pt x="850" y="13550"/>
                </a:cubicBezTo>
                <a:cubicBezTo>
                  <a:pt x="841" y="13566"/>
                  <a:pt x="845" y="13571"/>
                  <a:pt x="861" y="13561"/>
                </a:cubicBezTo>
                <a:cubicBezTo>
                  <a:pt x="898" y="13538"/>
                  <a:pt x="967" y="13700"/>
                  <a:pt x="955" y="13782"/>
                </a:cubicBezTo>
                <a:cubicBezTo>
                  <a:pt x="946" y="13846"/>
                  <a:pt x="953" y="13848"/>
                  <a:pt x="1046" y="13848"/>
                </a:cubicBezTo>
                <a:cubicBezTo>
                  <a:pt x="1142" y="13848"/>
                  <a:pt x="1144" y="13852"/>
                  <a:pt x="1151" y="13947"/>
                </a:cubicBezTo>
                <a:cubicBezTo>
                  <a:pt x="1156" y="14000"/>
                  <a:pt x="1175" y="14053"/>
                  <a:pt x="1195" y="14068"/>
                </a:cubicBezTo>
                <a:cubicBezTo>
                  <a:pt x="1228" y="14092"/>
                  <a:pt x="1226" y="14098"/>
                  <a:pt x="1191" y="14127"/>
                </a:cubicBezTo>
                <a:cubicBezTo>
                  <a:pt x="1162" y="14152"/>
                  <a:pt x="1159" y="14171"/>
                  <a:pt x="1180" y="14197"/>
                </a:cubicBezTo>
                <a:cubicBezTo>
                  <a:pt x="1202" y="14223"/>
                  <a:pt x="1198" y="14238"/>
                  <a:pt x="1166" y="14274"/>
                </a:cubicBezTo>
                <a:cubicBezTo>
                  <a:pt x="1113" y="14334"/>
                  <a:pt x="1140" y="14376"/>
                  <a:pt x="1224" y="14370"/>
                </a:cubicBezTo>
                <a:cubicBezTo>
                  <a:pt x="1300" y="14364"/>
                  <a:pt x="1353" y="14392"/>
                  <a:pt x="1333" y="14425"/>
                </a:cubicBezTo>
                <a:cubicBezTo>
                  <a:pt x="1325" y="14437"/>
                  <a:pt x="1337" y="14447"/>
                  <a:pt x="1358" y="14447"/>
                </a:cubicBezTo>
                <a:cubicBezTo>
                  <a:pt x="1424" y="14447"/>
                  <a:pt x="1540" y="14576"/>
                  <a:pt x="1540" y="14649"/>
                </a:cubicBezTo>
                <a:cubicBezTo>
                  <a:pt x="1540" y="14685"/>
                  <a:pt x="1552" y="14721"/>
                  <a:pt x="1566" y="14730"/>
                </a:cubicBezTo>
                <a:cubicBezTo>
                  <a:pt x="1581" y="14740"/>
                  <a:pt x="1581" y="14761"/>
                  <a:pt x="1562" y="14796"/>
                </a:cubicBezTo>
                <a:cubicBezTo>
                  <a:pt x="1517" y="14880"/>
                  <a:pt x="1509" y="14992"/>
                  <a:pt x="1551" y="14976"/>
                </a:cubicBezTo>
                <a:cubicBezTo>
                  <a:pt x="1570" y="14969"/>
                  <a:pt x="1597" y="14979"/>
                  <a:pt x="1613" y="14998"/>
                </a:cubicBezTo>
                <a:cubicBezTo>
                  <a:pt x="1635" y="15025"/>
                  <a:pt x="1629" y="15042"/>
                  <a:pt x="1584" y="15086"/>
                </a:cubicBezTo>
                <a:cubicBezTo>
                  <a:pt x="1531" y="15137"/>
                  <a:pt x="1528" y="15149"/>
                  <a:pt x="1562" y="15182"/>
                </a:cubicBezTo>
                <a:cubicBezTo>
                  <a:pt x="1609" y="15227"/>
                  <a:pt x="1807" y="15230"/>
                  <a:pt x="1842" y="15185"/>
                </a:cubicBezTo>
                <a:cubicBezTo>
                  <a:pt x="1861" y="15161"/>
                  <a:pt x="1883" y="15158"/>
                  <a:pt x="1936" y="15178"/>
                </a:cubicBezTo>
                <a:cubicBezTo>
                  <a:pt x="2003" y="15204"/>
                  <a:pt x="2004" y="15208"/>
                  <a:pt x="1961" y="15255"/>
                </a:cubicBezTo>
                <a:cubicBezTo>
                  <a:pt x="1929" y="15292"/>
                  <a:pt x="1926" y="15311"/>
                  <a:pt x="1947" y="15332"/>
                </a:cubicBezTo>
                <a:cubicBezTo>
                  <a:pt x="1966" y="15352"/>
                  <a:pt x="1965" y="15370"/>
                  <a:pt x="1947" y="15391"/>
                </a:cubicBezTo>
                <a:cubicBezTo>
                  <a:pt x="1929" y="15413"/>
                  <a:pt x="1939" y="15435"/>
                  <a:pt x="1976" y="15472"/>
                </a:cubicBezTo>
                <a:cubicBezTo>
                  <a:pt x="2004" y="15500"/>
                  <a:pt x="2033" y="15516"/>
                  <a:pt x="2045" y="15509"/>
                </a:cubicBezTo>
                <a:cubicBezTo>
                  <a:pt x="2057" y="15501"/>
                  <a:pt x="2084" y="15521"/>
                  <a:pt x="2103" y="15549"/>
                </a:cubicBezTo>
                <a:cubicBezTo>
                  <a:pt x="2137" y="15598"/>
                  <a:pt x="2190" y="15612"/>
                  <a:pt x="2263" y="15593"/>
                </a:cubicBezTo>
                <a:cubicBezTo>
                  <a:pt x="2292" y="15585"/>
                  <a:pt x="2299" y="15613"/>
                  <a:pt x="2299" y="15733"/>
                </a:cubicBezTo>
                <a:cubicBezTo>
                  <a:pt x="2299" y="15815"/>
                  <a:pt x="2315" y="15896"/>
                  <a:pt x="2332" y="15917"/>
                </a:cubicBezTo>
                <a:cubicBezTo>
                  <a:pt x="2348" y="15937"/>
                  <a:pt x="2355" y="15963"/>
                  <a:pt x="2347" y="15972"/>
                </a:cubicBezTo>
                <a:cubicBezTo>
                  <a:pt x="2338" y="15980"/>
                  <a:pt x="2345" y="15986"/>
                  <a:pt x="2365" y="15986"/>
                </a:cubicBezTo>
                <a:cubicBezTo>
                  <a:pt x="2384" y="15986"/>
                  <a:pt x="2411" y="15973"/>
                  <a:pt x="2426" y="15957"/>
                </a:cubicBezTo>
                <a:cubicBezTo>
                  <a:pt x="2448" y="15935"/>
                  <a:pt x="2459" y="15938"/>
                  <a:pt x="2470" y="15968"/>
                </a:cubicBezTo>
                <a:cubicBezTo>
                  <a:pt x="2481" y="15997"/>
                  <a:pt x="2505" y="16004"/>
                  <a:pt x="2554" y="15994"/>
                </a:cubicBezTo>
                <a:cubicBezTo>
                  <a:pt x="2663" y="15972"/>
                  <a:pt x="2709" y="16015"/>
                  <a:pt x="2710" y="16137"/>
                </a:cubicBezTo>
                <a:cubicBezTo>
                  <a:pt x="2710" y="16208"/>
                  <a:pt x="2722" y="16240"/>
                  <a:pt x="2742" y="16236"/>
                </a:cubicBezTo>
                <a:cubicBezTo>
                  <a:pt x="2759" y="16233"/>
                  <a:pt x="2784" y="16229"/>
                  <a:pt x="2801" y="16225"/>
                </a:cubicBezTo>
                <a:cubicBezTo>
                  <a:pt x="2817" y="16222"/>
                  <a:pt x="2836" y="16242"/>
                  <a:pt x="2841" y="16273"/>
                </a:cubicBezTo>
                <a:cubicBezTo>
                  <a:pt x="2850" y="16336"/>
                  <a:pt x="2950" y="16415"/>
                  <a:pt x="2990" y="16391"/>
                </a:cubicBezTo>
                <a:cubicBezTo>
                  <a:pt x="3043" y="16357"/>
                  <a:pt x="3084" y="16431"/>
                  <a:pt x="3084" y="16560"/>
                </a:cubicBezTo>
                <a:cubicBezTo>
                  <a:pt x="3084" y="16676"/>
                  <a:pt x="3089" y="16686"/>
                  <a:pt x="3138" y="16684"/>
                </a:cubicBezTo>
                <a:cubicBezTo>
                  <a:pt x="3177" y="16683"/>
                  <a:pt x="3191" y="16694"/>
                  <a:pt x="3186" y="16725"/>
                </a:cubicBezTo>
                <a:cubicBezTo>
                  <a:pt x="3181" y="16753"/>
                  <a:pt x="3196" y="16765"/>
                  <a:pt x="3226" y="16765"/>
                </a:cubicBezTo>
                <a:cubicBezTo>
                  <a:pt x="3250" y="16765"/>
                  <a:pt x="3291" y="16783"/>
                  <a:pt x="3316" y="16802"/>
                </a:cubicBezTo>
                <a:cubicBezTo>
                  <a:pt x="3363" y="16836"/>
                  <a:pt x="3360" y="16838"/>
                  <a:pt x="3313" y="16853"/>
                </a:cubicBezTo>
                <a:cubicBezTo>
                  <a:pt x="3286" y="16862"/>
                  <a:pt x="3233" y="16882"/>
                  <a:pt x="3193" y="16901"/>
                </a:cubicBezTo>
                <a:cubicBezTo>
                  <a:pt x="3153" y="16920"/>
                  <a:pt x="3066" y="16949"/>
                  <a:pt x="3000" y="16964"/>
                </a:cubicBezTo>
                <a:cubicBezTo>
                  <a:pt x="2829" y="17001"/>
                  <a:pt x="2361" y="17239"/>
                  <a:pt x="2256" y="17342"/>
                </a:cubicBezTo>
                <a:cubicBezTo>
                  <a:pt x="2125" y="17470"/>
                  <a:pt x="2061" y="17619"/>
                  <a:pt x="2081" y="17754"/>
                </a:cubicBezTo>
                <a:cubicBezTo>
                  <a:pt x="2090" y="17814"/>
                  <a:pt x="2111" y="17870"/>
                  <a:pt x="2125" y="17879"/>
                </a:cubicBezTo>
                <a:cubicBezTo>
                  <a:pt x="2139" y="17887"/>
                  <a:pt x="2166" y="17940"/>
                  <a:pt x="2190" y="17996"/>
                </a:cubicBezTo>
                <a:cubicBezTo>
                  <a:pt x="2259" y="18158"/>
                  <a:pt x="2717" y="18592"/>
                  <a:pt x="2928" y="18694"/>
                </a:cubicBezTo>
                <a:cubicBezTo>
                  <a:pt x="2968" y="18714"/>
                  <a:pt x="3037" y="18762"/>
                  <a:pt x="3084" y="18797"/>
                </a:cubicBezTo>
                <a:cubicBezTo>
                  <a:pt x="3130" y="18833"/>
                  <a:pt x="3196" y="18868"/>
                  <a:pt x="3229" y="18878"/>
                </a:cubicBezTo>
                <a:cubicBezTo>
                  <a:pt x="3262" y="18888"/>
                  <a:pt x="3305" y="18911"/>
                  <a:pt x="3324" y="18926"/>
                </a:cubicBezTo>
                <a:cubicBezTo>
                  <a:pt x="3342" y="18941"/>
                  <a:pt x="3392" y="18964"/>
                  <a:pt x="3433" y="18977"/>
                </a:cubicBezTo>
                <a:cubicBezTo>
                  <a:pt x="3535" y="19011"/>
                  <a:pt x="3535" y="19091"/>
                  <a:pt x="3433" y="19124"/>
                </a:cubicBezTo>
                <a:cubicBezTo>
                  <a:pt x="3392" y="19138"/>
                  <a:pt x="3341" y="19161"/>
                  <a:pt x="3320" y="19179"/>
                </a:cubicBezTo>
                <a:cubicBezTo>
                  <a:pt x="3299" y="19197"/>
                  <a:pt x="3271" y="19206"/>
                  <a:pt x="3258" y="19198"/>
                </a:cubicBezTo>
                <a:cubicBezTo>
                  <a:pt x="3245" y="19190"/>
                  <a:pt x="3226" y="19195"/>
                  <a:pt x="3218" y="19209"/>
                </a:cubicBezTo>
                <a:cubicBezTo>
                  <a:pt x="3210" y="19222"/>
                  <a:pt x="3162" y="19250"/>
                  <a:pt x="3113" y="19271"/>
                </a:cubicBezTo>
                <a:cubicBezTo>
                  <a:pt x="3064" y="19293"/>
                  <a:pt x="2973" y="19338"/>
                  <a:pt x="2910" y="19370"/>
                </a:cubicBezTo>
                <a:cubicBezTo>
                  <a:pt x="2847" y="19403"/>
                  <a:pt x="2783" y="19429"/>
                  <a:pt x="2764" y="19429"/>
                </a:cubicBezTo>
                <a:cubicBezTo>
                  <a:pt x="2746" y="19429"/>
                  <a:pt x="2718" y="19443"/>
                  <a:pt x="2703" y="19462"/>
                </a:cubicBezTo>
                <a:cubicBezTo>
                  <a:pt x="2687" y="19481"/>
                  <a:pt x="2636" y="19514"/>
                  <a:pt x="2594" y="19536"/>
                </a:cubicBezTo>
                <a:cubicBezTo>
                  <a:pt x="2493" y="19587"/>
                  <a:pt x="2452" y="19613"/>
                  <a:pt x="2274" y="19738"/>
                </a:cubicBezTo>
                <a:cubicBezTo>
                  <a:pt x="2192" y="19795"/>
                  <a:pt x="2118" y="19844"/>
                  <a:pt x="2110" y="19844"/>
                </a:cubicBezTo>
                <a:cubicBezTo>
                  <a:pt x="2083" y="19844"/>
                  <a:pt x="1976" y="19968"/>
                  <a:pt x="1976" y="19999"/>
                </a:cubicBezTo>
                <a:cubicBezTo>
                  <a:pt x="1976" y="20037"/>
                  <a:pt x="2214" y="20282"/>
                  <a:pt x="2252" y="20282"/>
                </a:cubicBezTo>
                <a:cubicBezTo>
                  <a:pt x="2267" y="20282"/>
                  <a:pt x="2315" y="20323"/>
                  <a:pt x="2357" y="20370"/>
                </a:cubicBezTo>
                <a:cubicBezTo>
                  <a:pt x="2400" y="20417"/>
                  <a:pt x="2504" y="20511"/>
                  <a:pt x="2590" y="20579"/>
                </a:cubicBezTo>
                <a:cubicBezTo>
                  <a:pt x="2754" y="20709"/>
                  <a:pt x="2763" y="20720"/>
                  <a:pt x="2721" y="20763"/>
                </a:cubicBezTo>
                <a:cubicBezTo>
                  <a:pt x="2693" y="20791"/>
                  <a:pt x="2774" y="20948"/>
                  <a:pt x="2851" y="21013"/>
                </a:cubicBezTo>
                <a:cubicBezTo>
                  <a:pt x="2873" y="21031"/>
                  <a:pt x="2891" y="21066"/>
                  <a:pt x="2891" y="21090"/>
                </a:cubicBezTo>
                <a:cubicBezTo>
                  <a:pt x="2891" y="21114"/>
                  <a:pt x="2908" y="21137"/>
                  <a:pt x="2928" y="21145"/>
                </a:cubicBezTo>
                <a:cubicBezTo>
                  <a:pt x="2971" y="21162"/>
                  <a:pt x="3037" y="21140"/>
                  <a:pt x="3037" y="21108"/>
                </a:cubicBezTo>
                <a:cubicBezTo>
                  <a:pt x="3037" y="21096"/>
                  <a:pt x="3057" y="21080"/>
                  <a:pt x="3080" y="21072"/>
                </a:cubicBezTo>
                <a:cubicBezTo>
                  <a:pt x="3136" y="21051"/>
                  <a:pt x="3285" y="20938"/>
                  <a:pt x="3309" y="20899"/>
                </a:cubicBezTo>
                <a:cubicBezTo>
                  <a:pt x="3320" y="20882"/>
                  <a:pt x="3339" y="20870"/>
                  <a:pt x="3353" y="20870"/>
                </a:cubicBezTo>
                <a:cubicBezTo>
                  <a:pt x="3366" y="20870"/>
                  <a:pt x="3420" y="20836"/>
                  <a:pt x="3473" y="20796"/>
                </a:cubicBezTo>
                <a:cubicBezTo>
                  <a:pt x="3525" y="20756"/>
                  <a:pt x="3609" y="20689"/>
                  <a:pt x="3662" y="20649"/>
                </a:cubicBezTo>
                <a:cubicBezTo>
                  <a:pt x="3714" y="20609"/>
                  <a:pt x="3776" y="20576"/>
                  <a:pt x="3796" y="20576"/>
                </a:cubicBezTo>
                <a:cubicBezTo>
                  <a:pt x="3816" y="20576"/>
                  <a:pt x="3841" y="20555"/>
                  <a:pt x="3854" y="20532"/>
                </a:cubicBezTo>
                <a:cubicBezTo>
                  <a:pt x="3867" y="20508"/>
                  <a:pt x="3924" y="20463"/>
                  <a:pt x="3981" y="20432"/>
                </a:cubicBezTo>
                <a:cubicBezTo>
                  <a:pt x="4118" y="20360"/>
                  <a:pt x="4162" y="20337"/>
                  <a:pt x="4290" y="20241"/>
                </a:cubicBezTo>
                <a:cubicBezTo>
                  <a:pt x="4349" y="20198"/>
                  <a:pt x="4408" y="20160"/>
                  <a:pt x="4421" y="20160"/>
                </a:cubicBezTo>
                <a:cubicBezTo>
                  <a:pt x="4434" y="20160"/>
                  <a:pt x="4519" y="20111"/>
                  <a:pt x="4610" y="20050"/>
                </a:cubicBezTo>
                <a:cubicBezTo>
                  <a:pt x="4700" y="19990"/>
                  <a:pt x="4790" y="19940"/>
                  <a:pt x="4809" y="19940"/>
                </a:cubicBezTo>
                <a:cubicBezTo>
                  <a:pt x="4829" y="19940"/>
                  <a:pt x="4852" y="19931"/>
                  <a:pt x="4860" y="19918"/>
                </a:cubicBezTo>
                <a:cubicBezTo>
                  <a:pt x="4869" y="19904"/>
                  <a:pt x="4890" y="19892"/>
                  <a:pt x="4911" y="19892"/>
                </a:cubicBezTo>
                <a:cubicBezTo>
                  <a:pt x="4932" y="19892"/>
                  <a:pt x="4962" y="19877"/>
                  <a:pt x="4977" y="19859"/>
                </a:cubicBezTo>
                <a:cubicBezTo>
                  <a:pt x="4991" y="19841"/>
                  <a:pt x="5092" y="19790"/>
                  <a:pt x="5198" y="19745"/>
                </a:cubicBezTo>
                <a:cubicBezTo>
                  <a:pt x="5304" y="19701"/>
                  <a:pt x="5445" y="19641"/>
                  <a:pt x="5511" y="19609"/>
                </a:cubicBezTo>
                <a:cubicBezTo>
                  <a:pt x="5576" y="19578"/>
                  <a:pt x="5641" y="19550"/>
                  <a:pt x="5656" y="19550"/>
                </a:cubicBezTo>
                <a:cubicBezTo>
                  <a:pt x="5671" y="19550"/>
                  <a:pt x="5720" y="19535"/>
                  <a:pt x="5761" y="19514"/>
                </a:cubicBezTo>
                <a:cubicBezTo>
                  <a:pt x="5859" y="19465"/>
                  <a:pt x="5885" y="19480"/>
                  <a:pt x="5885" y="19598"/>
                </a:cubicBezTo>
                <a:cubicBezTo>
                  <a:pt x="5885" y="19651"/>
                  <a:pt x="5902" y="19739"/>
                  <a:pt x="5921" y="19789"/>
                </a:cubicBezTo>
                <a:cubicBezTo>
                  <a:pt x="5940" y="19840"/>
                  <a:pt x="5965" y="19985"/>
                  <a:pt x="5979" y="20113"/>
                </a:cubicBezTo>
                <a:cubicBezTo>
                  <a:pt x="6017" y="20454"/>
                  <a:pt x="6028" y="20486"/>
                  <a:pt x="6070" y="20451"/>
                </a:cubicBezTo>
                <a:cubicBezTo>
                  <a:pt x="6089" y="20435"/>
                  <a:pt x="6110" y="20429"/>
                  <a:pt x="6117" y="20436"/>
                </a:cubicBezTo>
                <a:cubicBezTo>
                  <a:pt x="6131" y="20449"/>
                  <a:pt x="6432" y="20351"/>
                  <a:pt x="6513" y="20307"/>
                </a:cubicBezTo>
                <a:cubicBezTo>
                  <a:pt x="6539" y="20293"/>
                  <a:pt x="6634" y="20267"/>
                  <a:pt x="6724" y="20249"/>
                </a:cubicBezTo>
                <a:cubicBezTo>
                  <a:pt x="6814" y="20230"/>
                  <a:pt x="6948" y="20197"/>
                  <a:pt x="7025" y="20175"/>
                </a:cubicBezTo>
                <a:cubicBezTo>
                  <a:pt x="7102" y="20154"/>
                  <a:pt x="7202" y="20135"/>
                  <a:pt x="7247" y="20135"/>
                </a:cubicBezTo>
                <a:cubicBezTo>
                  <a:pt x="7292" y="20135"/>
                  <a:pt x="7362" y="20124"/>
                  <a:pt x="7400" y="20109"/>
                </a:cubicBezTo>
                <a:cubicBezTo>
                  <a:pt x="7480" y="20077"/>
                  <a:pt x="7532" y="20069"/>
                  <a:pt x="7756" y="20050"/>
                </a:cubicBezTo>
                <a:cubicBezTo>
                  <a:pt x="7848" y="20043"/>
                  <a:pt x="7944" y="20031"/>
                  <a:pt x="7966" y="20024"/>
                </a:cubicBezTo>
                <a:cubicBezTo>
                  <a:pt x="8051" y="19999"/>
                  <a:pt x="8734" y="19993"/>
                  <a:pt x="8893" y="20017"/>
                </a:cubicBezTo>
                <a:cubicBezTo>
                  <a:pt x="8984" y="20031"/>
                  <a:pt x="9085" y="20046"/>
                  <a:pt x="9118" y="20050"/>
                </a:cubicBezTo>
                <a:cubicBezTo>
                  <a:pt x="9151" y="20054"/>
                  <a:pt x="9200" y="20066"/>
                  <a:pt x="9227" y="20076"/>
                </a:cubicBezTo>
                <a:cubicBezTo>
                  <a:pt x="9359" y="20123"/>
                  <a:pt x="9404" y="20135"/>
                  <a:pt x="9499" y="20149"/>
                </a:cubicBezTo>
                <a:cubicBezTo>
                  <a:pt x="9556" y="20158"/>
                  <a:pt x="9635" y="20181"/>
                  <a:pt x="9674" y="20201"/>
                </a:cubicBezTo>
                <a:cubicBezTo>
                  <a:pt x="9713" y="20221"/>
                  <a:pt x="9770" y="20239"/>
                  <a:pt x="9801" y="20241"/>
                </a:cubicBezTo>
                <a:cubicBezTo>
                  <a:pt x="9831" y="20243"/>
                  <a:pt x="9884" y="20257"/>
                  <a:pt x="9917" y="20274"/>
                </a:cubicBezTo>
                <a:cubicBezTo>
                  <a:pt x="9966" y="20300"/>
                  <a:pt x="9978" y="20302"/>
                  <a:pt x="9993" y="20274"/>
                </a:cubicBezTo>
                <a:cubicBezTo>
                  <a:pt x="10003" y="20256"/>
                  <a:pt x="10039" y="20232"/>
                  <a:pt x="10073" y="20223"/>
                </a:cubicBezTo>
                <a:cubicBezTo>
                  <a:pt x="10155" y="20202"/>
                  <a:pt x="10617" y="20427"/>
                  <a:pt x="10909" y="20627"/>
                </a:cubicBezTo>
                <a:cubicBezTo>
                  <a:pt x="11025" y="20707"/>
                  <a:pt x="11132" y="20770"/>
                  <a:pt x="11145" y="20770"/>
                </a:cubicBezTo>
                <a:cubicBezTo>
                  <a:pt x="11183" y="20770"/>
                  <a:pt x="11761" y="21365"/>
                  <a:pt x="11799" y="21443"/>
                </a:cubicBezTo>
                <a:cubicBezTo>
                  <a:pt x="11818" y="21483"/>
                  <a:pt x="11851" y="21529"/>
                  <a:pt x="11871" y="21546"/>
                </a:cubicBezTo>
                <a:cubicBezTo>
                  <a:pt x="11923" y="21588"/>
                  <a:pt x="11944" y="21585"/>
                  <a:pt x="11958" y="21531"/>
                </a:cubicBezTo>
                <a:cubicBezTo>
                  <a:pt x="11965" y="21505"/>
                  <a:pt x="12016" y="21453"/>
                  <a:pt x="12067" y="21417"/>
                </a:cubicBezTo>
                <a:cubicBezTo>
                  <a:pt x="12119" y="21381"/>
                  <a:pt x="12162" y="21336"/>
                  <a:pt x="12162" y="21318"/>
                </a:cubicBezTo>
                <a:cubicBezTo>
                  <a:pt x="12162" y="21300"/>
                  <a:pt x="12192" y="21268"/>
                  <a:pt x="12231" y="21248"/>
                </a:cubicBezTo>
                <a:cubicBezTo>
                  <a:pt x="12271" y="21227"/>
                  <a:pt x="12298" y="21192"/>
                  <a:pt x="12296" y="21167"/>
                </a:cubicBezTo>
                <a:cubicBezTo>
                  <a:pt x="12294" y="21144"/>
                  <a:pt x="12304" y="21127"/>
                  <a:pt x="12318" y="21127"/>
                </a:cubicBezTo>
                <a:cubicBezTo>
                  <a:pt x="12332" y="21126"/>
                  <a:pt x="12389" y="21087"/>
                  <a:pt x="12445" y="21039"/>
                </a:cubicBezTo>
                <a:cubicBezTo>
                  <a:pt x="12576" y="20926"/>
                  <a:pt x="12575" y="20869"/>
                  <a:pt x="12438" y="20686"/>
                </a:cubicBezTo>
                <a:cubicBezTo>
                  <a:pt x="12379" y="20606"/>
                  <a:pt x="12329" y="20535"/>
                  <a:pt x="12329" y="20524"/>
                </a:cubicBezTo>
                <a:cubicBezTo>
                  <a:pt x="12329" y="20513"/>
                  <a:pt x="12231" y="20403"/>
                  <a:pt x="12111" y="20282"/>
                </a:cubicBezTo>
                <a:cubicBezTo>
                  <a:pt x="11991" y="20160"/>
                  <a:pt x="11900" y="20052"/>
                  <a:pt x="11908" y="20039"/>
                </a:cubicBezTo>
                <a:cubicBezTo>
                  <a:pt x="11916" y="20026"/>
                  <a:pt x="11907" y="20014"/>
                  <a:pt x="11889" y="20013"/>
                </a:cubicBezTo>
                <a:cubicBezTo>
                  <a:pt x="11832" y="20012"/>
                  <a:pt x="11713" y="19894"/>
                  <a:pt x="11711" y="19837"/>
                </a:cubicBezTo>
                <a:cubicBezTo>
                  <a:pt x="11711" y="19805"/>
                  <a:pt x="11697" y="19785"/>
                  <a:pt x="11679" y="19789"/>
                </a:cubicBezTo>
                <a:cubicBezTo>
                  <a:pt x="11661" y="19793"/>
                  <a:pt x="11632" y="19783"/>
                  <a:pt x="11613" y="19767"/>
                </a:cubicBezTo>
                <a:cubicBezTo>
                  <a:pt x="11595" y="19752"/>
                  <a:pt x="11581" y="19749"/>
                  <a:pt x="11581" y="19760"/>
                </a:cubicBezTo>
                <a:cubicBezTo>
                  <a:pt x="11581" y="19820"/>
                  <a:pt x="11520" y="19709"/>
                  <a:pt x="11519" y="19646"/>
                </a:cubicBezTo>
                <a:cubicBezTo>
                  <a:pt x="11517" y="19555"/>
                  <a:pt x="11556" y="19536"/>
                  <a:pt x="11820" y="19499"/>
                </a:cubicBezTo>
                <a:cubicBezTo>
                  <a:pt x="11921" y="19485"/>
                  <a:pt x="12013" y="19463"/>
                  <a:pt x="12027" y="19451"/>
                </a:cubicBezTo>
                <a:cubicBezTo>
                  <a:pt x="12042" y="19439"/>
                  <a:pt x="12095" y="19424"/>
                  <a:pt x="12144" y="19418"/>
                </a:cubicBezTo>
                <a:cubicBezTo>
                  <a:pt x="12192" y="19412"/>
                  <a:pt x="12244" y="19399"/>
                  <a:pt x="12260" y="19389"/>
                </a:cubicBezTo>
                <a:cubicBezTo>
                  <a:pt x="12276" y="19379"/>
                  <a:pt x="12333" y="19370"/>
                  <a:pt x="12387" y="19367"/>
                </a:cubicBezTo>
                <a:cubicBezTo>
                  <a:pt x="12471" y="19361"/>
                  <a:pt x="12650" y="19308"/>
                  <a:pt x="12848" y="19231"/>
                </a:cubicBezTo>
                <a:cubicBezTo>
                  <a:pt x="12875" y="19221"/>
                  <a:pt x="12941" y="19203"/>
                  <a:pt x="12994" y="19194"/>
                </a:cubicBezTo>
                <a:cubicBezTo>
                  <a:pt x="13047" y="19185"/>
                  <a:pt x="13121" y="19163"/>
                  <a:pt x="13161" y="19143"/>
                </a:cubicBezTo>
                <a:cubicBezTo>
                  <a:pt x="13295" y="19073"/>
                  <a:pt x="13320" y="19063"/>
                  <a:pt x="13459" y="19010"/>
                </a:cubicBezTo>
                <a:cubicBezTo>
                  <a:pt x="13664" y="18933"/>
                  <a:pt x="13882" y="18711"/>
                  <a:pt x="13935" y="18529"/>
                </a:cubicBezTo>
                <a:cubicBezTo>
                  <a:pt x="13960" y="18440"/>
                  <a:pt x="13970" y="18357"/>
                  <a:pt x="13960" y="18294"/>
                </a:cubicBezTo>
                <a:cubicBezTo>
                  <a:pt x="13951" y="18240"/>
                  <a:pt x="13945" y="18174"/>
                  <a:pt x="13945" y="18147"/>
                </a:cubicBezTo>
                <a:cubicBezTo>
                  <a:pt x="13946" y="18120"/>
                  <a:pt x="13924" y="18063"/>
                  <a:pt x="13898" y="18018"/>
                </a:cubicBezTo>
                <a:cubicBezTo>
                  <a:pt x="13872" y="17974"/>
                  <a:pt x="13851" y="17922"/>
                  <a:pt x="13851" y="17904"/>
                </a:cubicBezTo>
                <a:cubicBezTo>
                  <a:pt x="13851" y="17886"/>
                  <a:pt x="13835" y="17864"/>
                  <a:pt x="13815" y="17857"/>
                </a:cubicBezTo>
                <a:cubicBezTo>
                  <a:pt x="13795" y="17849"/>
                  <a:pt x="13778" y="17826"/>
                  <a:pt x="13778" y="17805"/>
                </a:cubicBezTo>
                <a:cubicBezTo>
                  <a:pt x="13778" y="17760"/>
                  <a:pt x="13376" y="17353"/>
                  <a:pt x="13332" y="17353"/>
                </a:cubicBezTo>
                <a:cubicBezTo>
                  <a:pt x="13315" y="17353"/>
                  <a:pt x="13266" y="17324"/>
                  <a:pt x="13226" y="17287"/>
                </a:cubicBezTo>
                <a:cubicBezTo>
                  <a:pt x="13140" y="17207"/>
                  <a:pt x="13085" y="17165"/>
                  <a:pt x="13012" y="17133"/>
                </a:cubicBezTo>
                <a:cubicBezTo>
                  <a:pt x="12942" y="17102"/>
                  <a:pt x="12941" y="17088"/>
                  <a:pt x="13016" y="17059"/>
                </a:cubicBezTo>
                <a:cubicBezTo>
                  <a:pt x="13059" y="17043"/>
                  <a:pt x="13077" y="17017"/>
                  <a:pt x="13077" y="16971"/>
                </a:cubicBezTo>
                <a:cubicBezTo>
                  <a:pt x="13077" y="16877"/>
                  <a:pt x="13167" y="16764"/>
                  <a:pt x="13233" y="16773"/>
                </a:cubicBezTo>
                <a:cubicBezTo>
                  <a:pt x="13263" y="16777"/>
                  <a:pt x="13304" y="16764"/>
                  <a:pt x="13324" y="16747"/>
                </a:cubicBezTo>
                <a:cubicBezTo>
                  <a:pt x="13349" y="16726"/>
                  <a:pt x="13368" y="16726"/>
                  <a:pt x="13379" y="16743"/>
                </a:cubicBezTo>
                <a:cubicBezTo>
                  <a:pt x="13403" y="16783"/>
                  <a:pt x="13437" y="16773"/>
                  <a:pt x="13466" y="16718"/>
                </a:cubicBezTo>
                <a:cubicBezTo>
                  <a:pt x="13485" y="16682"/>
                  <a:pt x="13484" y="16659"/>
                  <a:pt x="13466" y="16637"/>
                </a:cubicBezTo>
                <a:cubicBezTo>
                  <a:pt x="13452" y="16620"/>
                  <a:pt x="13449" y="16595"/>
                  <a:pt x="13459" y="16585"/>
                </a:cubicBezTo>
                <a:cubicBezTo>
                  <a:pt x="13469" y="16575"/>
                  <a:pt x="13477" y="16524"/>
                  <a:pt x="13477" y="16468"/>
                </a:cubicBezTo>
                <a:cubicBezTo>
                  <a:pt x="13477" y="16390"/>
                  <a:pt x="13485" y="16366"/>
                  <a:pt x="13513" y="16372"/>
                </a:cubicBezTo>
                <a:cubicBezTo>
                  <a:pt x="13699" y="16417"/>
                  <a:pt x="13873" y="16372"/>
                  <a:pt x="13789" y="16302"/>
                </a:cubicBezTo>
                <a:cubicBezTo>
                  <a:pt x="13745" y="16265"/>
                  <a:pt x="13763" y="16229"/>
                  <a:pt x="13826" y="16229"/>
                </a:cubicBezTo>
                <a:cubicBezTo>
                  <a:pt x="13856" y="16229"/>
                  <a:pt x="13867" y="16219"/>
                  <a:pt x="13858" y="16196"/>
                </a:cubicBezTo>
                <a:cubicBezTo>
                  <a:pt x="13851" y="16176"/>
                  <a:pt x="13830" y="16166"/>
                  <a:pt x="13811" y="16174"/>
                </a:cubicBezTo>
                <a:cubicBezTo>
                  <a:pt x="13757" y="16195"/>
                  <a:pt x="13744" y="16110"/>
                  <a:pt x="13793" y="16056"/>
                </a:cubicBezTo>
                <a:cubicBezTo>
                  <a:pt x="13853" y="15989"/>
                  <a:pt x="13858" y="15914"/>
                  <a:pt x="13807" y="15876"/>
                </a:cubicBezTo>
                <a:cubicBezTo>
                  <a:pt x="13767" y="15846"/>
                  <a:pt x="13767" y="15840"/>
                  <a:pt x="13807" y="15825"/>
                </a:cubicBezTo>
                <a:cubicBezTo>
                  <a:pt x="13831" y="15816"/>
                  <a:pt x="13850" y="15787"/>
                  <a:pt x="13851" y="15759"/>
                </a:cubicBezTo>
                <a:cubicBezTo>
                  <a:pt x="13853" y="15688"/>
                  <a:pt x="13935" y="15555"/>
                  <a:pt x="13971" y="15564"/>
                </a:cubicBezTo>
                <a:cubicBezTo>
                  <a:pt x="13987" y="15567"/>
                  <a:pt x="13992" y="15564"/>
                  <a:pt x="13985" y="15553"/>
                </a:cubicBezTo>
                <a:cubicBezTo>
                  <a:pt x="13979" y="15542"/>
                  <a:pt x="13993" y="15505"/>
                  <a:pt x="14018" y="15472"/>
                </a:cubicBezTo>
                <a:cubicBezTo>
                  <a:pt x="14066" y="15408"/>
                  <a:pt x="14064" y="15406"/>
                  <a:pt x="14102" y="15531"/>
                </a:cubicBezTo>
                <a:cubicBezTo>
                  <a:pt x="14107" y="15549"/>
                  <a:pt x="14098" y="15578"/>
                  <a:pt x="14084" y="15593"/>
                </a:cubicBezTo>
                <a:cubicBezTo>
                  <a:pt x="14045" y="15633"/>
                  <a:pt x="14142" y="15629"/>
                  <a:pt x="14196" y="15590"/>
                </a:cubicBezTo>
                <a:cubicBezTo>
                  <a:pt x="14241" y="15556"/>
                  <a:pt x="14280" y="15312"/>
                  <a:pt x="14236" y="15340"/>
                </a:cubicBezTo>
                <a:cubicBezTo>
                  <a:pt x="14195" y="15365"/>
                  <a:pt x="14180" y="15279"/>
                  <a:pt x="14214" y="15215"/>
                </a:cubicBezTo>
                <a:cubicBezTo>
                  <a:pt x="14239" y="15169"/>
                  <a:pt x="14239" y="15142"/>
                  <a:pt x="14218" y="15108"/>
                </a:cubicBezTo>
                <a:cubicBezTo>
                  <a:pt x="14198" y="15075"/>
                  <a:pt x="14198" y="15059"/>
                  <a:pt x="14218" y="15038"/>
                </a:cubicBezTo>
                <a:cubicBezTo>
                  <a:pt x="14233" y="15023"/>
                  <a:pt x="14237" y="15009"/>
                  <a:pt x="14229" y="15009"/>
                </a:cubicBezTo>
                <a:cubicBezTo>
                  <a:pt x="14220" y="15009"/>
                  <a:pt x="14225" y="14980"/>
                  <a:pt x="14236" y="14943"/>
                </a:cubicBezTo>
                <a:cubicBezTo>
                  <a:pt x="14247" y="14905"/>
                  <a:pt x="14246" y="14819"/>
                  <a:pt x="14236" y="14755"/>
                </a:cubicBezTo>
                <a:cubicBezTo>
                  <a:pt x="14227" y="14692"/>
                  <a:pt x="14228" y="14634"/>
                  <a:pt x="14240" y="14627"/>
                </a:cubicBezTo>
                <a:cubicBezTo>
                  <a:pt x="14251" y="14620"/>
                  <a:pt x="14262" y="14583"/>
                  <a:pt x="14262" y="14546"/>
                </a:cubicBezTo>
                <a:cubicBezTo>
                  <a:pt x="14262" y="14447"/>
                  <a:pt x="14330" y="14323"/>
                  <a:pt x="14378" y="14333"/>
                </a:cubicBezTo>
                <a:cubicBezTo>
                  <a:pt x="14403" y="14338"/>
                  <a:pt x="14428" y="14312"/>
                  <a:pt x="14447" y="14267"/>
                </a:cubicBezTo>
                <a:cubicBezTo>
                  <a:pt x="14477" y="14196"/>
                  <a:pt x="14480" y="14199"/>
                  <a:pt x="14530" y="14245"/>
                </a:cubicBezTo>
                <a:lnTo>
                  <a:pt x="14578" y="14289"/>
                </a:lnTo>
                <a:lnTo>
                  <a:pt x="14570" y="14157"/>
                </a:lnTo>
                <a:cubicBezTo>
                  <a:pt x="14563" y="14040"/>
                  <a:pt x="14566" y="14022"/>
                  <a:pt x="14603" y="14028"/>
                </a:cubicBezTo>
                <a:cubicBezTo>
                  <a:pt x="14655" y="14037"/>
                  <a:pt x="14661" y="13996"/>
                  <a:pt x="14610" y="13976"/>
                </a:cubicBezTo>
                <a:cubicBezTo>
                  <a:pt x="14590" y="13969"/>
                  <a:pt x="14574" y="13949"/>
                  <a:pt x="14574" y="13932"/>
                </a:cubicBezTo>
                <a:cubicBezTo>
                  <a:pt x="14574" y="13916"/>
                  <a:pt x="14551" y="13878"/>
                  <a:pt x="14523" y="13848"/>
                </a:cubicBezTo>
                <a:cubicBezTo>
                  <a:pt x="14456" y="13775"/>
                  <a:pt x="14484" y="13722"/>
                  <a:pt x="14563" y="13774"/>
                </a:cubicBezTo>
                <a:lnTo>
                  <a:pt x="14621" y="13815"/>
                </a:lnTo>
                <a:lnTo>
                  <a:pt x="14621" y="13620"/>
                </a:lnTo>
                <a:cubicBezTo>
                  <a:pt x="14621" y="13513"/>
                  <a:pt x="14614" y="13418"/>
                  <a:pt x="14603" y="13411"/>
                </a:cubicBezTo>
                <a:cubicBezTo>
                  <a:pt x="14574" y="13392"/>
                  <a:pt x="14576" y="13199"/>
                  <a:pt x="14607" y="13161"/>
                </a:cubicBezTo>
                <a:cubicBezTo>
                  <a:pt x="14624" y="13139"/>
                  <a:pt x="14623" y="13118"/>
                  <a:pt x="14603" y="13098"/>
                </a:cubicBezTo>
                <a:cubicBezTo>
                  <a:pt x="14587" y="13083"/>
                  <a:pt x="14574" y="13000"/>
                  <a:pt x="14574" y="12911"/>
                </a:cubicBezTo>
                <a:cubicBezTo>
                  <a:pt x="14574" y="12821"/>
                  <a:pt x="14587" y="12736"/>
                  <a:pt x="14603" y="12720"/>
                </a:cubicBezTo>
                <a:cubicBezTo>
                  <a:pt x="14622" y="12700"/>
                  <a:pt x="14624" y="12683"/>
                  <a:pt x="14607" y="12661"/>
                </a:cubicBezTo>
                <a:cubicBezTo>
                  <a:pt x="14566" y="12609"/>
                  <a:pt x="14553" y="12474"/>
                  <a:pt x="14588" y="12444"/>
                </a:cubicBezTo>
                <a:cubicBezTo>
                  <a:pt x="14629" y="12410"/>
                  <a:pt x="14631" y="12240"/>
                  <a:pt x="14592" y="12176"/>
                </a:cubicBezTo>
                <a:cubicBezTo>
                  <a:pt x="14569" y="12138"/>
                  <a:pt x="14569" y="12122"/>
                  <a:pt x="14592" y="12099"/>
                </a:cubicBezTo>
                <a:cubicBezTo>
                  <a:pt x="14628" y="12063"/>
                  <a:pt x="14634" y="11870"/>
                  <a:pt x="14599" y="11849"/>
                </a:cubicBezTo>
                <a:cubicBezTo>
                  <a:pt x="14586" y="11841"/>
                  <a:pt x="14574" y="11783"/>
                  <a:pt x="14574" y="11724"/>
                </a:cubicBezTo>
                <a:cubicBezTo>
                  <a:pt x="14574" y="11665"/>
                  <a:pt x="14562" y="11611"/>
                  <a:pt x="14549" y="11603"/>
                </a:cubicBezTo>
                <a:cubicBezTo>
                  <a:pt x="14517" y="11583"/>
                  <a:pt x="14517" y="11476"/>
                  <a:pt x="14549" y="11456"/>
                </a:cubicBezTo>
                <a:cubicBezTo>
                  <a:pt x="14562" y="11448"/>
                  <a:pt x="14583" y="11469"/>
                  <a:pt x="14596" y="11500"/>
                </a:cubicBezTo>
                <a:cubicBezTo>
                  <a:pt x="14616" y="11552"/>
                  <a:pt x="14620" y="11550"/>
                  <a:pt x="14621" y="11504"/>
                </a:cubicBezTo>
                <a:cubicBezTo>
                  <a:pt x="14622" y="11476"/>
                  <a:pt x="14611" y="11442"/>
                  <a:pt x="14596" y="11426"/>
                </a:cubicBezTo>
                <a:cubicBezTo>
                  <a:pt x="14575" y="11405"/>
                  <a:pt x="14575" y="11390"/>
                  <a:pt x="14599" y="11360"/>
                </a:cubicBezTo>
                <a:cubicBezTo>
                  <a:pt x="14626" y="11328"/>
                  <a:pt x="14624" y="11309"/>
                  <a:pt x="14599" y="11268"/>
                </a:cubicBezTo>
                <a:cubicBezTo>
                  <a:pt x="14577" y="11233"/>
                  <a:pt x="14577" y="11210"/>
                  <a:pt x="14596" y="11191"/>
                </a:cubicBezTo>
                <a:cubicBezTo>
                  <a:pt x="14610" y="11177"/>
                  <a:pt x="14621" y="11147"/>
                  <a:pt x="14621" y="11122"/>
                </a:cubicBezTo>
                <a:cubicBezTo>
                  <a:pt x="14621" y="11083"/>
                  <a:pt x="14615" y="11078"/>
                  <a:pt x="14585" y="11103"/>
                </a:cubicBezTo>
                <a:cubicBezTo>
                  <a:pt x="14540" y="11141"/>
                  <a:pt x="14519" y="11093"/>
                  <a:pt x="14530" y="10989"/>
                </a:cubicBezTo>
                <a:cubicBezTo>
                  <a:pt x="14536" y="10940"/>
                  <a:pt x="14551" y="10921"/>
                  <a:pt x="14581" y="10923"/>
                </a:cubicBezTo>
                <a:cubicBezTo>
                  <a:pt x="14615" y="10926"/>
                  <a:pt x="14618" y="10921"/>
                  <a:pt x="14596" y="10894"/>
                </a:cubicBezTo>
                <a:cubicBezTo>
                  <a:pt x="14574" y="10868"/>
                  <a:pt x="14576" y="10849"/>
                  <a:pt x="14599" y="10820"/>
                </a:cubicBezTo>
                <a:cubicBezTo>
                  <a:pt x="14622" y="10792"/>
                  <a:pt x="14623" y="10778"/>
                  <a:pt x="14603" y="10758"/>
                </a:cubicBezTo>
                <a:cubicBezTo>
                  <a:pt x="14583" y="10738"/>
                  <a:pt x="14584" y="10719"/>
                  <a:pt x="14603" y="10695"/>
                </a:cubicBezTo>
                <a:cubicBezTo>
                  <a:pt x="14622" y="10672"/>
                  <a:pt x="14620" y="10654"/>
                  <a:pt x="14599" y="10629"/>
                </a:cubicBezTo>
                <a:cubicBezTo>
                  <a:pt x="14580" y="10606"/>
                  <a:pt x="14578" y="10589"/>
                  <a:pt x="14596" y="10578"/>
                </a:cubicBezTo>
                <a:cubicBezTo>
                  <a:pt x="14610" y="10569"/>
                  <a:pt x="14621" y="10534"/>
                  <a:pt x="14621" y="10501"/>
                </a:cubicBezTo>
                <a:cubicBezTo>
                  <a:pt x="14621" y="10467"/>
                  <a:pt x="14612" y="10449"/>
                  <a:pt x="14599" y="10456"/>
                </a:cubicBezTo>
                <a:cubicBezTo>
                  <a:pt x="14561" y="10481"/>
                  <a:pt x="14520" y="10375"/>
                  <a:pt x="14552" y="10335"/>
                </a:cubicBezTo>
                <a:cubicBezTo>
                  <a:pt x="14567" y="10317"/>
                  <a:pt x="14569" y="10285"/>
                  <a:pt x="14559" y="10269"/>
                </a:cubicBezTo>
                <a:cubicBezTo>
                  <a:pt x="14547" y="10248"/>
                  <a:pt x="14526" y="10258"/>
                  <a:pt x="14490" y="10302"/>
                </a:cubicBezTo>
                <a:cubicBezTo>
                  <a:pt x="14385" y="10432"/>
                  <a:pt x="14290" y="10403"/>
                  <a:pt x="14298" y="10243"/>
                </a:cubicBezTo>
                <a:cubicBezTo>
                  <a:pt x="14300" y="10207"/>
                  <a:pt x="14287" y="10173"/>
                  <a:pt x="14269" y="10166"/>
                </a:cubicBezTo>
                <a:cubicBezTo>
                  <a:pt x="14244" y="10157"/>
                  <a:pt x="14236" y="10090"/>
                  <a:pt x="14236" y="9898"/>
                </a:cubicBezTo>
                <a:cubicBezTo>
                  <a:pt x="14236" y="9746"/>
                  <a:pt x="14226" y="9635"/>
                  <a:pt x="14211" y="9626"/>
                </a:cubicBezTo>
                <a:cubicBezTo>
                  <a:pt x="14193" y="9615"/>
                  <a:pt x="14193" y="9600"/>
                  <a:pt x="14211" y="9578"/>
                </a:cubicBezTo>
                <a:cubicBezTo>
                  <a:pt x="14230" y="9555"/>
                  <a:pt x="14228" y="9542"/>
                  <a:pt x="14200" y="9531"/>
                </a:cubicBezTo>
                <a:cubicBezTo>
                  <a:pt x="14179" y="9522"/>
                  <a:pt x="14166" y="9507"/>
                  <a:pt x="14174" y="9494"/>
                </a:cubicBezTo>
                <a:cubicBezTo>
                  <a:pt x="14182" y="9481"/>
                  <a:pt x="14177" y="9448"/>
                  <a:pt x="14160" y="9420"/>
                </a:cubicBezTo>
                <a:cubicBezTo>
                  <a:pt x="14126" y="9366"/>
                  <a:pt x="14160" y="9280"/>
                  <a:pt x="14211" y="9292"/>
                </a:cubicBezTo>
                <a:cubicBezTo>
                  <a:pt x="14249" y="9301"/>
                  <a:pt x="14242" y="9257"/>
                  <a:pt x="14200" y="9222"/>
                </a:cubicBezTo>
                <a:cubicBezTo>
                  <a:pt x="14180" y="9205"/>
                  <a:pt x="14164" y="9165"/>
                  <a:pt x="14163" y="9130"/>
                </a:cubicBezTo>
                <a:cubicBezTo>
                  <a:pt x="14162" y="9028"/>
                  <a:pt x="14109" y="8973"/>
                  <a:pt x="14036" y="9001"/>
                </a:cubicBezTo>
                <a:cubicBezTo>
                  <a:pt x="13992" y="9018"/>
                  <a:pt x="13964" y="9015"/>
                  <a:pt x="13931" y="8990"/>
                </a:cubicBezTo>
                <a:cubicBezTo>
                  <a:pt x="13906" y="8972"/>
                  <a:pt x="13895" y="8958"/>
                  <a:pt x="13906" y="8957"/>
                </a:cubicBezTo>
                <a:cubicBezTo>
                  <a:pt x="13916" y="8957"/>
                  <a:pt x="13906" y="8924"/>
                  <a:pt x="13880" y="8888"/>
                </a:cubicBezTo>
                <a:cubicBezTo>
                  <a:pt x="13852" y="8847"/>
                  <a:pt x="13833" y="8789"/>
                  <a:pt x="13837" y="8741"/>
                </a:cubicBezTo>
                <a:cubicBezTo>
                  <a:pt x="13840" y="8697"/>
                  <a:pt x="13834" y="8656"/>
                  <a:pt x="13822" y="8649"/>
                </a:cubicBezTo>
                <a:cubicBezTo>
                  <a:pt x="13808" y="8640"/>
                  <a:pt x="13807" y="8623"/>
                  <a:pt x="13822" y="8605"/>
                </a:cubicBezTo>
                <a:cubicBezTo>
                  <a:pt x="13835" y="8588"/>
                  <a:pt x="13847" y="8541"/>
                  <a:pt x="13844" y="8502"/>
                </a:cubicBezTo>
                <a:cubicBezTo>
                  <a:pt x="13840" y="8450"/>
                  <a:pt x="13822" y="8427"/>
                  <a:pt x="13782" y="8417"/>
                </a:cubicBezTo>
                <a:cubicBezTo>
                  <a:pt x="13711" y="8400"/>
                  <a:pt x="13711" y="8372"/>
                  <a:pt x="13782" y="8336"/>
                </a:cubicBezTo>
                <a:cubicBezTo>
                  <a:pt x="13826" y="8315"/>
                  <a:pt x="13838" y="8284"/>
                  <a:pt x="13844" y="8200"/>
                </a:cubicBezTo>
                <a:cubicBezTo>
                  <a:pt x="13848" y="8141"/>
                  <a:pt x="13842" y="8066"/>
                  <a:pt x="13826" y="8035"/>
                </a:cubicBezTo>
                <a:cubicBezTo>
                  <a:pt x="13803" y="7992"/>
                  <a:pt x="13799" y="7971"/>
                  <a:pt x="13822" y="7943"/>
                </a:cubicBezTo>
                <a:cubicBezTo>
                  <a:pt x="13842" y="7919"/>
                  <a:pt x="13843" y="7903"/>
                  <a:pt x="13826" y="7892"/>
                </a:cubicBezTo>
                <a:cubicBezTo>
                  <a:pt x="13811" y="7883"/>
                  <a:pt x="13805" y="7869"/>
                  <a:pt x="13811" y="7859"/>
                </a:cubicBezTo>
                <a:cubicBezTo>
                  <a:pt x="13817" y="7848"/>
                  <a:pt x="13790" y="7838"/>
                  <a:pt x="13749" y="7837"/>
                </a:cubicBezTo>
                <a:cubicBezTo>
                  <a:pt x="13709" y="7835"/>
                  <a:pt x="13647" y="7827"/>
                  <a:pt x="13608" y="7818"/>
                </a:cubicBezTo>
                <a:cubicBezTo>
                  <a:pt x="13544" y="7804"/>
                  <a:pt x="13537" y="7808"/>
                  <a:pt x="13542" y="7859"/>
                </a:cubicBezTo>
                <a:cubicBezTo>
                  <a:pt x="13547" y="7901"/>
                  <a:pt x="13535" y="7917"/>
                  <a:pt x="13499" y="7917"/>
                </a:cubicBezTo>
                <a:cubicBezTo>
                  <a:pt x="13462" y="7917"/>
                  <a:pt x="13453" y="7905"/>
                  <a:pt x="13459" y="7862"/>
                </a:cubicBezTo>
                <a:cubicBezTo>
                  <a:pt x="13463" y="7831"/>
                  <a:pt x="13456" y="7790"/>
                  <a:pt x="13444" y="7774"/>
                </a:cubicBezTo>
                <a:cubicBezTo>
                  <a:pt x="13412" y="7730"/>
                  <a:pt x="13412" y="7611"/>
                  <a:pt x="13444" y="7572"/>
                </a:cubicBezTo>
                <a:cubicBezTo>
                  <a:pt x="13460" y="7553"/>
                  <a:pt x="13464" y="7539"/>
                  <a:pt x="13451" y="7543"/>
                </a:cubicBezTo>
                <a:cubicBezTo>
                  <a:pt x="13439" y="7546"/>
                  <a:pt x="13400" y="7535"/>
                  <a:pt x="13368" y="7517"/>
                </a:cubicBezTo>
                <a:lnTo>
                  <a:pt x="13310" y="7484"/>
                </a:lnTo>
                <a:lnTo>
                  <a:pt x="13368" y="7440"/>
                </a:lnTo>
                <a:cubicBezTo>
                  <a:pt x="13399" y="7416"/>
                  <a:pt x="13438" y="7404"/>
                  <a:pt x="13455" y="7410"/>
                </a:cubicBezTo>
                <a:cubicBezTo>
                  <a:pt x="13472" y="7417"/>
                  <a:pt x="13488" y="7409"/>
                  <a:pt x="13488" y="7396"/>
                </a:cubicBezTo>
                <a:cubicBezTo>
                  <a:pt x="13488" y="7382"/>
                  <a:pt x="13469" y="7367"/>
                  <a:pt x="13448" y="7359"/>
                </a:cubicBezTo>
                <a:cubicBezTo>
                  <a:pt x="13417" y="7347"/>
                  <a:pt x="13415" y="7334"/>
                  <a:pt x="13437" y="7308"/>
                </a:cubicBezTo>
                <a:cubicBezTo>
                  <a:pt x="13457" y="7283"/>
                  <a:pt x="13460" y="7268"/>
                  <a:pt x="13441" y="7256"/>
                </a:cubicBezTo>
                <a:cubicBezTo>
                  <a:pt x="13426" y="7247"/>
                  <a:pt x="13421" y="7223"/>
                  <a:pt x="13430" y="7201"/>
                </a:cubicBezTo>
                <a:cubicBezTo>
                  <a:pt x="13468" y="7107"/>
                  <a:pt x="13483" y="7003"/>
                  <a:pt x="13459" y="6995"/>
                </a:cubicBezTo>
                <a:cubicBezTo>
                  <a:pt x="13423" y="6983"/>
                  <a:pt x="13413" y="6898"/>
                  <a:pt x="13444" y="6859"/>
                </a:cubicBezTo>
                <a:cubicBezTo>
                  <a:pt x="13464" y="6835"/>
                  <a:pt x="13461" y="6818"/>
                  <a:pt x="13433" y="6789"/>
                </a:cubicBezTo>
                <a:cubicBezTo>
                  <a:pt x="13399" y="6755"/>
                  <a:pt x="13402" y="6743"/>
                  <a:pt x="13455" y="6665"/>
                </a:cubicBezTo>
                <a:cubicBezTo>
                  <a:pt x="13487" y="6617"/>
                  <a:pt x="13535" y="6565"/>
                  <a:pt x="13560" y="6547"/>
                </a:cubicBezTo>
                <a:cubicBezTo>
                  <a:pt x="13601" y="6518"/>
                  <a:pt x="13608" y="6517"/>
                  <a:pt x="13629" y="6558"/>
                </a:cubicBezTo>
                <a:cubicBezTo>
                  <a:pt x="13647" y="6591"/>
                  <a:pt x="13688" y="6607"/>
                  <a:pt x="13760" y="6613"/>
                </a:cubicBezTo>
                <a:lnTo>
                  <a:pt x="13866" y="6624"/>
                </a:lnTo>
                <a:lnTo>
                  <a:pt x="13858" y="6448"/>
                </a:lnTo>
                <a:cubicBezTo>
                  <a:pt x="13851" y="6243"/>
                  <a:pt x="13871" y="6217"/>
                  <a:pt x="14047" y="6224"/>
                </a:cubicBezTo>
                <a:cubicBezTo>
                  <a:pt x="14207" y="6230"/>
                  <a:pt x="14260" y="6186"/>
                  <a:pt x="14251" y="6047"/>
                </a:cubicBezTo>
                <a:cubicBezTo>
                  <a:pt x="14245" y="5955"/>
                  <a:pt x="14253" y="5925"/>
                  <a:pt x="14294" y="5889"/>
                </a:cubicBezTo>
                <a:cubicBezTo>
                  <a:pt x="14322" y="5865"/>
                  <a:pt x="14347" y="5850"/>
                  <a:pt x="14352" y="5856"/>
                </a:cubicBezTo>
                <a:cubicBezTo>
                  <a:pt x="14357" y="5862"/>
                  <a:pt x="14373" y="5841"/>
                  <a:pt x="14385" y="5808"/>
                </a:cubicBezTo>
                <a:lnTo>
                  <a:pt x="14407" y="5750"/>
                </a:lnTo>
                <a:lnTo>
                  <a:pt x="14454" y="5801"/>
                </a:lnTo>
                <a:cubicBezTo>
                  <a:pt x="14516" y="5868"/>
                  <a:pt x="14540" y="5870"/>
                  <a:pt x="14559" y="5801"/>
                </a:cubicBezTo>
                <a:cubicBezTo>
                  <a:pt x="14574" y="5748"/>
                  <a:pt x="14576" y="5745"/>
                  <a:pt x="14610" y="5790"/>
                </a:cubicBezTo>
                <a:cubicBezTo>
                  <a:pt x="14638" y="5826"/>
                  <a:pt x="14653" y="5831"/>
                  <a:pt x="14679" y="5808"/>
                </a:cubicBezTo>
                <a:cubicBezTo>
                  <a:pt x="14705" y="5787"/>
                  <a:pt x="14726" y="5787"/>
                  <a:pt x="14774" y="5812"/>
                </a:cubicBezTo>
                <a:cubicBezTo>
                  <a:pt x="14839" y="5846"/>
                  <a:pt x="14992" y="5841"/>
                  <a:pt x="14970" y="5805"/>
                </a:cubicBezTo>
                <a:cubicBezTo>
                  <a:pt x="14963" y="5793"/>
                  <a:pt x="14979" y="5753"/>
                  <a:pt x="15003" y="5717"/>
                </a:cubicBezTo>
                <a:cubicBezTo>
                  <a:pt x="15026" y="5680"/>
                  <a:pt x="15033" y="5655"/>
                  <a:pt x="15017" y="5665"/>
                </a:cubicBezTo>
                <a:cubicBezTo>
                  <a:pt x="14978" y="5689"/>
                  <a:pt x="14947" y="5637"/>
                  <a:pt x="14981" y="5603"/>
                </a:cubicBezTo>
                <a:cubicBezTo>
                  <a:pt x="14996" y="5588"/>
                  <a:pt x="15010" y="5541"/>
                  <a:pt x="15010" y="5496"/>
                </a:cubicBezTo>
                <a:cubicBezTo>
                  <a:pt x="15010" y="5406"/>
                  <a:pt x="15061" y="5366"/>
                  <a:pt x="15126" y="5408"/>
                </a:cubicBezTo>
                <a:cubicBezTo>
                  <a:pt x="15153" y="5425"/>
                  <a:pt x="15178" y="5426"/>
                  <a:pt x="15206" y="5408"/>
                </a:cubicBezTo>
                <a:cubicBezTo>
                  <a:pt x="15237" y="5388"/>
                  <a:pt x="15258" y="5391"/>
                  <a:pt x="15293" y="5423"/>
                </a:cubicBezTo>
                <a:cubicBezTo>
                  <a:pt x="15335" y="5461"/>
                  <a:pt x="15341" y="5461"/>
                  <a:pt x="15369" y="5426"/>
                </a:cubicBezTo>
                <a:cubicBezTo>
                  <a:pt x="15395" y="5395"/>
                  <a:pt x="15396" y="5376"/>
                  <a:pt x="15369" y="5327"/>
                </a:cubicBezTo>
                <a:cubicBezTo>
                  <a:pt x="15343" y="5277"/>
                  <a:pt x="15343" y="5259"/>
                  <a:pt x="15369" y="5209"/>
                </a:cubicBezTo>
                <a:cubicBezTo>
                  <a:pt x="15394" y="5163"/>
                  <a:pt x="15395" y="5140"/>
                  <a:pt x="15373" y="5114"/>
                </a:cubicBezTo>
                <a:cubicBezTo>
                  <a:pt x="15331" y="5062"/>
                  <a:pt x="15399" y="5013"/>
                  <a:pt x="15464" y="5048"/>
                </a:cubicBezTo>
                <a:cubicBezTo>
                  <a:pt x="15532" y="5084"/>
                  <a:pt x="15587" y="5078"/>
                  <a:pt x="15587" y="5037"/>
                </a:cubicBezTo>
                <a:cubicBezTo>
                  <a:pt x="15587" y="4987"/>
                  <a:pt x="15628" y="4970"/>
                  <a:pt x="15675" y="4996"/>
                </a:cubicBezTo>
                <a:cubicBezTo>
                  <a:pt x="15697" y="5009"/>
                  <a:pt x="15732" y="5013"/>
                  <a:pt x="15755" y="5007"/>
                </a:cubicBezTo>
                <a:cubicBezTo>
                  <a:pt x="15788" y="4998"/>
                  <a:pt x="15796" y="4974"/>
                  <a:pt x="15787" y="4864"/>
                </a:cubicBezTo>
                <a:cubicBezTo>
                  <a:pt x="15776" y="4723"/>
                  <a:pt x="15822" y="4621"/>
                  <a:pt x="15889" y="4647"/>
                </a:cubicBezTo>
                <a:cubicBezTo>
                  <a:pt x="15906" y="4654"/>
                  <a:pt x="15927" y="4648"/>
                  <a:pt x="15936" y="4633"/>
                </a:cubicBezTo>
                <a:cubicBezTo>
                  <a:pt x="15948" y="4613"/>
                  <a:pt x="15965" y="4615"/>
                  <a:pt x="15991" y="4636"/>
                </a:cubicBezTo>
                <a:cubicBezTo>
                  <a:pt x="16017" y="4659"/>
                  <a:pt x="16031" y="4658"/>
                  <a:pt x="16052" y="4636"/>
                </a:cubicBezTo>
                <a:cubicBezTo>
                  <a:pt x="16068" y="4621"/>
                  <a:pt x="16106" y="4611"/>
                  <a:pt x="16136" y="4611"/>
                </a:cubicBezTo>
                <a:cubicBezTo>
                  <a:pt x="16166" y="4611"/>
                  <a:pt x="16196" y="4599"/>
                  <a:pt x="16205" y="4585"/>
                </a:cubicBezTo>
                <a:cubicBezTo>
                  <a:pt x="16216" y="4567"/>
                  <a:pt x="16229" y="4565"/>
                  <a:pt x="16252" y="4585"/>
                </a:cubicBezTo>
                <a:cubicBezTo>
                  <a:pt x="16271" y="4601"/>
                  <a:pt x="16289" y="4606"/>
                  <a:pt x="16289" y="4596"/>
                </a:cubicBezTo>
                <a:cubicBezTo>
                  <a:pt x="16289" y="4586"/>
                  <a:pt x="16305" y="4593"/>
                  <a:pt x="16325" y="4611"/>
                </a:cubicBezTo>
                <a:cubicBezTo>
                  <a:pt x="16355" y="4636"/>
                  <a:pt x="16369" y="4634"/>
                  <a:pt x="16398" y="4596"/>
                </a:cubicBezTo>
                <a:cubicBezTo>
                  <a:pt x="16432" y="4551"/>
                  <a:pt x="16434" y="4550"/>
                  <a:pt x="16448" y="4603"/>
                </a:cubicBezTo>
                <a:cubicBezTo>
                  <a:pt x="16457" y="4635"/>
                  <a:pt x="16480" y="4658"/>
                  <a:pt x="16506" y="4658"/>
                </a:cubicBezTo>
                <a:cubicBezTo>
                  <a:pt x="16572" y="4658"/>
                  <a:pt x="16567" y="4571"/>
                  <a:pt x="16499" y="4552"/>
                </a:cubicBezTo>
                <a:cubicBezTo>
                  <a:pt x="16450" y="4538"/>
                  <a:pt x="16448" y="4533"/>
                  <a:pt x="16485" y="4504"/>
                </a:cubicBezTo>
                <a:cubicBezTo>
                  <a:pt x="16533" y="4466"/>
                  <a:pt x="16531" y="4389"/>
                  <a:pt x="16481" y="4350"/>
                </a:cubicBezTo>
                <a:cubicBezTo>
                  <a:pt x="16424" y="4305"/>
                  <a:pt x="16473" y="4278"/>
                  <a:pt x="16626" y="4276"/>
                </a:cubicBezTo>
                <a:cubicBezTo>
                  <a:pt x="16704" y="4275"/>
                  <a:pt x="16785" y="4263"/>
                  <a:pt x="16804" y="4247"/>
                </a:cubicBezTo>
                <a:cubicBezTo>
                  <a:pt x="16833" y="4223"/>
                  <a:pt x="16844" y="4224"/>
                  <a:pt x="16862" y="4258"/>
                </a:cubicBezTo>
                <a:cubicBezTo>
                  <a:pt x="16880" y="4290"/>
                  <a:pt x="16899" y="4295"/>
                  <a:pt x="16953" y="4280"/>
                </a:cubicBezTo>
                <a:cubicBezTo>
                  <a:pt x="17020" y="4261"/>
                  <a:pt x="17046" y="4261"/>
                  <a:pt x="17182" y="4269"/>
                </a:cubicBezTo>
                <a:cubicBezTo>
                  <a:pt x="17215" y="4271"/>
                  <a:pt x="17351" y="4272"/>
                  <a:pt x="17484" y="4273"/>
                </a:cubicBezTo>
                <a:cubicBezTo>
                  <a:pt x="17616" y="4273"/>
                  <a:pt x="17785" y="4272"/>
                  <a:pt x="17858" y="4273"/>
                </a:cubicBezTo>
                <a:cubicBezTo>
                  <a:pt x="17970" y="4274"/>
                  <a:pt x="18154" y="4259"/>
                  <a:pt x="18196" y="4243"/>
                </a:cubicBezTo>
                <a:cubicBezTo>
                  <a:pt x="18233" y="4229"/>
                  <a:pt x="18283" y="4233"/>
                  <a:pt x="18312" y="4254"/>
                </a:cubicBezTo>
                <a:cubicBezTo>
                  <a:pt x="18335" y="4271"/>
                  <a:pt x="18350" y="4265"/>
                  <a:pt x="18366" y="4236"/>
                </a:cubicBezTo>
                <a:cubicBezTo>
                  <a:pt x="18389" y="4194"/>
                  <a:pt x="18463" y="4179"/>
                  <a:pt x="18494" y="4210"/>
                </a:cubicBezTo>
                <a:cubicBezTo>
                  <a:pt x="18502" y="4219"/>
                  <a:pt x="18497" y="4240"/>
                  <a:pt x="18483" y="4258"/>
                </a:cubicBezTo>
                <a:cubicBezTo>
                  <a:pt x="18462" y="4283"/>
                  <a:pt x="18462" y="4291"/>
                  <a:pt x="18490" y="4291"/>
                </a:cubicBezTo>
                <a:cubicBezTo>
                  <a:pt x="18510" y="4291"/>
                  <a:pt x="18533" y="4268"/>
                  <a:pt x="18541" y="4239"/>
                </a:cubicBezTo>
                <a:cubicBezTo>
                  <a:pt x="18554" y="4186"/>
                  <a:pt x="18622" y="4190"/>
                  <a:pt x="18610" y="4243"/>
                </a:cubicBezTo>
                <a:cubicBezTo>
                  <a:pt x="18606" y="4261"/>
                  <a:pt x="18624" y="4269"/>
                  <a:pt x="18657" y="4265"/>
                </a:cubicBezTo>
                <a:cubicBezTo>
                  <a:pt x="18687" y="4261"/>
                  <a:pt x="18728" y="4266"/>
                  <a:pt x="18744" y="4276"/>
                </a:cubicBezTo>
                <a:cubicBezTo>
                  <a:pt x="18764" y="4289"/>
                  <a:pt x="18773" y="4278"/>
                  <a:pt x="18773" y="4247"/>
                </a:cubicBezTo>
                <a:cubicBezTo>
                  <a:pt x="18773" y="4183"/>
                  <a:pt x="18800" y="4167"/>
                  <a:pt x="18839" y="4199"/>
                </a:cubicBezTo>
                <a:cubicBezTo>
                  <a:pt x="18879" y="4233"/>
                  <a:pt x="18880" y="4208"/>
                  <a:pt x="18842" y="4148"/>
                </a:cubicBezTo>
                <a:cubicBezTo>
                  <a:pt x="18820" y="4111"/>
                  <a:pt x="18821" y="4084"/>
                  <a:pt x="18853" y="4015"/>
                </a:cubicBezTo>
                <a:cubicBezTo>
                  <a:pt x="18876" y="3967"/>
                  <a:pt x="18910" y="3919"/>
                  <a:pt x="18926" y="3909"/>
                </a:cubicBezTo>
                <a:cubicBezTo>
                  <a:pt x="18954" y="3891"/>
                  <a:pt x="19118" y="3872"/>
                  <a:pt x="19231" y="3872"/>
                </a:cubicBezTo>
                <a:cubicBezTo>
                  <a:pt x="19264" y="3872"/>
                  <a:pt x="19306" y="3854"/>
                  <a:pt x="19322" y="3832"/>
                </a:cubicBezTo>
                <a:cubicBezTo>
                  <a:pt x="19348" y="3796"/>
                  <a:pt x="19353" y="3795"/>
                  <a:pt x="19365" y="3828"/>
                </a:cubicBezTo>
                <a:cubicBezTo>
                  <a:pt x="19384" y="3877"/>
                  <a:pt x="19489" y="3885"/>
                  <a:pt x="19507" y="3839"/>
                </a:cubicBezTo>
                <a:cubicBezTo>
                  <a:pt x="19527" y="3786"/>
                  <a:pt x="19598" y="3797"/>
                  <a:pt x="19612" y="3854"/>
                </a:cubicBezTo>
                <a:cubicBezTo>
                  <a:pt x="19619" y="3880"/>
                  <a:pt x="19633" y="3901"/>
                  <a:pt x="19645" y="3901"/>
                </a:cubicBezTo>
                <a:cubicBezTo>
                  <a:pt x="19667" y="3901"/>
                  <a:pt x="19660" y="3825"/>
                  <a:pt x="19631" y="3751"/>
                </a:cubicBezTo>
                <a:cubicBezTo>
                  <a:pt x="19622" y="3729"/>
                  <a:pt x="19627" y="3705"/>
                  <a:pt x="19641" y="3696"/>
                </a:cubicBezTo>
                <a:cubicBezTo>
                  <a:pt x="19690" y="3665"/>
                  <a:pt x="19818" y="3674"/>
                  <a:pt x="19845" y="3710"/>
                </a:cubicBezTo>
                <a:cubicBezTo>
                  <a:pt x="19859" y="3730"/>
                  <a:pt x="19893" y="3753"/>
                  <a:pt x="19918" y="3762"/>
                </a:cubicBezTo>
                <a:cubicBezTo>
                  <a:pt x="19942" y="3771"/>
                  <a:pt x="19954" y="3790"/>
                  <a:pt x="19947" y="3802"/>
                </a:cubicBezTo>
                <a:cubicBezTo>
                  <a:pt x="19939" y="3814"/>
                  <a:pt x="19953" y="3828"/>
                  <a:pt x="19979" y="3835"/>
                </a:cubicBezTo>
                <a:cubicBezTo>
                  <a:pt x="20016" y="3845"/>
                  <a:pt x="20030" y="3837"/>
                  <a:pt x="20030" y="3795"/>
                </a:cubicBezTo>
                <a:cubicBezTo>
                  <a:pt x="20030" y="3765"/>
                  <a:pt x="20016" y="3729"/>
                  <a:pt x="20001" y="3714"/>
                </a:cubicBezTo>
                <a:cubicBezTo>
                  <a:pt x="19982" y="3695"/>
                  <a:pt x="19984" y="3672"/>
                  <a:pt x="20005" y="3633"/>
                </a:cubicBezTo>
                <a:cubicBezTo>
                  <a:pt x="20026" y="3593"/>
                  <a:pt x="20026" y="3571"/>
                  <a:pt x="20005" y="3545"/>
                </a:cubicBezTo>
                <a:cubicBezTo>
                  <a:pt x="19958" y="3488"/>
                  <a:pt x="19997" y="3463"/>
                  <a:pt x="20092" y="3490"/>
                </a:cubicBezTo>
                <a:cubicBezTo>
                  <a:pt x="20164" y="3510"/>
                  <a:pt x="20183" y="3507"/>
                  <a:pt x="20208" y="3472"/>
                </a:cubicBezTo>
                <a:cubicBezTo>
                  <a:pt x="20237" y="3432"/>
                  <a:pt x="20242" y="3434"/>
                  <a:pt x="20295" y="3472"/>
                </a:cubicBezTo>
                <a:cubicBezTo>
                  <a:pt x="20327" y="3494"/>
                  <a:pt x="20362" y="3512"/>
                  <a:pt x="20372" y="3512"/>
                </a:cubicBezTo>
                <a:cubicBezTo>
                  <a:pt x="20398" y="3512"/>
                  <a:pt x="20434" y="3349"/>
                  <a:pt x="20426" y="3273"/>
                </a:cubicBezTo>
                <a:cubicBezTo>
                  <a:pt x="20421" y="3227"/>
                  <a:pt x="20439" y="3186"/>
                  <a:pt x="20484" y="3141"/>
                </a:cubicBezTo>
                <a:cubicBezTo>
                  <a:pt x="20550" y="3075"/>
                  <a:pt x="20610" y="3069"/>
                  <a:pt x="20771" y="3108"/>
                </a:cubicBezTo>
                <a:cubicBezTo>
                  <a:pt x="20833" y="3123"/>
                  <a:pt x="20845" y="3083"/>
                  <a:pt x="20786" y="3060"/>
                </a:cubicBezTo>
                <a:cubicBezTo>
                  <a:pt x="20764" y="3052"/>
                  <a:pt x="20752" y="3039"/>
                  <a:pt x="20760" y="3031"/>
                </a:cubicBezTo>
                <a:cubicBezTo>
                  <a:pt x="20769" y="3022"/>
                  <a:pt x="20757" y="2993"/>
                  <a:pt x="20735" y="2968"/>
                </a:cubicBezTo>
                <a:cubicBezTo>
                  <a:pt x="20696" y="2925"/>
                  <a:pt x="20700" y="2923"/>
                  <a:pt x="20749" y="2909"/>
                </a:cubicBezTo>
                <a:cubicBezTo>
                  <a:pt x="20778" y="2902"/>
                  <a:pt x="20797" y="2884"/>
                  <a:pt x="20789" y="2873"/>
                </a:cubicBezTo>
                <a:cubicBezTo>
                  <a:pt x="20773" y="2847"/>
                  <a:pt x="20886" y="2737"/>
                  <a:pt x="20978" y="2689"/>
                </a:cubicBezTo>
                <a:cubicBezTo>
                  <a:pt x="21036" y="2659"/>
                  <a:pt x="21047" y="2659"/>
                  <a:pt x="21058" y="2689"/>
                </a:cubicBezTo>
                <a:cubicBezTo>
                  <a:pt x="21066" y="2710"/>
                  <a:pt x="21088" y="2718"/>
                  <a:pt x="21116" y="2711"/>
                </a:cubicBezTo>
                <a:cubicBezTo>
                  <a:pt x="21161" y="2699"/>
                  <a:pt x="21164" y="2697"/>
                  <a:pt x="21127" y="2656"/>
                </a:cubicBezTo>
                <a:cubicBezTo>
                  <a:pt x="21081" y="2604"/>
                  <a:pt x="21096" y="2560"/>
                  <a:pt x="21164" y="2560"/>
                </a:cubicBezTo>
                <a:cubicBezTo>
                  <a:pt x="21200" y="2560"/>
                  <a:pt x="21209" y="2547"/>
                  <a:pt x="21200" y="2505"/>
                </a:cubicBezTo>
                <a:cubicBezTo>
                  <a:pt x="21164" y="2336"/>
                  <a:pt x="21170" y="2325"/>
                  <a:pt x="21280" y="2325"/>
                </a:cubicBezTo>
                <a:cubicBezTo>
                  <a:pt x="21358" y="2325"/>
                  <a:pt x="21381" y="2319"/>
                  <a:pt x="21381" y="2288"/>
                </a:cubicBezTo>
                <a:cubicBezTo>
                  <a:pt x="21381" y="2247"/>
                  <a:pt x="21451" y="2170"/>
                  <a:pt x="21454" y="2208"/>
                </a:cubicBezTo>
                <a:cubicBezTo>
                  <a:pt x="21455" y="2219"/>
                  <a:pt x="21472" y="2175"/>
                  <a:pt x="21490" y="2108"/>
                </a:cubicBezTo>
                <a:cubicBezTo>
                  <a:pt x="21529" y="1969"/>
                  <a:pt x="21538" y="1739"/>
                  <a:pt x="21505" y="1719"/>
                </a:cubicBezTo>
                <a:cubicBezTo>
                  <a:pt x="21493" y="1711"/>
                  <a:pt x="21487" y="1683"/>
                  <a:pt x="21494" y="1656"/>
                </a:cubicBezTo>
                <a:cubicBezTo>
                  <a:pt x="21504" y="1616"/>
                  <a:pt x="21497" y="1607"/>
                  <a:pt x="21450" y="1612"/>
                </a:cubicBezTo>
                <a:cubicBezTo>
                  <a:pt x="21415" y="1616"/>
                  <a:pt x="21396" y="1605"/>
                  <a:pt x="21400" y="1587"/>
                </a:cubicBezTo>
                <a:cubicBezTo>
                  <a:pt x="21408" y="1544"/>
                  <a:pt x="21379" y="1551"/>
                  <a:pt x="21345" y="1598"/>
                </a:cubicBezTo>
                <a:cubicBezTo>
                  <a:pt x="21320" y="1632"/>
                  <a:pt x="21309" y="1627"/>
                  <a:pt x="21240" y="1557"/>
                </a:cubicBezTo>
                <a:cubicBezTo>
                  <a:pt x="21184" y="1500"/>
                  <a:pt x="21167" y="1472"/>
                  <a:pt x="21185" y="1451"/>
                </a:cubicBezTo>
                <a:cubicBezTo>
                  <a:pt x="21199" y="1434"/>
                  <a:pt x="21205" y="1411"/>
                  <a:pt x="21196" y="1403"/>
                </a:cubicBezTo>
                <a:cubicBezTo>
                  <a:pt x="21188" y="1394"/>
                  <a:pt x="21181" y="1357"/>
                  <a:pt x="21182" y="1318"/>
                </a:cubicBezTo>
                <a:cubicBezTo>
                  <a:pt x="21184" y="1248"/>
                  <a:pt x="21154" y="1220"/>
                  <a:pt x="21029" y="1179"/>
                </a:cubicBezTo>
                <a:cubicBezTo>
                  <a:pt x="20991" y="1166"/>
                  <a:pt x="20988" y="1170"/>
                  <a:pt x="21011" y="1193"/>
                </a:cubicBezTo>
                <a:cubicBezTo>
                  <a:pt x="21034" y="1217"/>
                  <a:pt x="21034" y="1232"/>
                  <a:pt x="21011" y="1260"/>
                </a:cubicBezTo>
                <a:cubicBezTo>
                  <a:pt x="20995" y="1279"/>
                  <a:pt x="20982" y="1315"/>
                  <a:pt x="20982" y="1337"/>
                </a:cubicBezTo>
                <a:cubicBezTo>
                  <a:pt x="20982" y="1367"/>
                  <a:pt x="20956" y="1376"/>
                  <a:pt x="20869" y="1377"/>
                </a:cubicBezTo>
                <a:cubicBezTo>
                  <a:pt x="20807" y="1378"/>
                  <a:pt x="20740" y="1390"/>
                  <a:pt x="20720" y="1407"/>
                </a:cubicBezTo>
                <a:cubicBezTo>
                  <a:pt x="20699" y="1424"/>
                  <a:pt x="20678" y="1427"/>
                  <a:pt x="20669" y="1414"/>
                </a:cubicBezTo>
                <a:cubicBezTo>
                  <a:pt x="20649" y="1381"/>
                  <a:pt x="20487" y="1368"/>
                  <a:pt x="20491" y="1399"/>
                </a:cubicBezTo>
                <a:cubicBezTo>
                  <a:pt x="20494" y="1413"/>
                  <a:pt x="20484" y="1452"/>
                  <a:pt x="20470" y="1487"/>
                </a:cubicBezTo>
                <a:cubicBezTo>
                  <a:pt x="20449" y="1537"/>
                  <a:pt x="20420" y="1554"/>
                  <a:pt x="20350" y="1565"/>
                </a:cubicBezTo>
                <a:cubicBezTo>
                  <a:pt x="20150" y="1593"/>
                  <a:pt x="19931" y="1537"/>
                  <a:pt x="20008" y="1476"/>
                </a:cubicBezTo>
                <a:cubicBezTo>
                  <a:pt x="20027" y="1461"/>
                  <a:pt x="20043" y="1418"/>
                  <a:pt x="20045" y="1381"/>
                </a:cubicBezTo>
                <a:cubicBezTo>
                  <a:pt x="20048" y="1310"/>
                  <a:pt x="20031" y="1296"/>
                  <a:pt x="19990" y="1337"/>
                </a:cubicBezTo>
                <a:cubicBezTo>
                  <a:pt x="19974" y="1353"/>
                  <a:pt x="19951" y="1351"/>
                  <a:pt x="19921" y="1329"/>
                </a:cubicBezTo>
                <a:cubicBezTo>
                  <a:pt x="19870" y="1291"/>
                  <a:pt x="19891" y="1241"/>
                  <a:pt x="19957" y="1241"/>
                </a:cubicBezTo>
                <a:cubicBezTo>
                  <a:pt x="20009" y="1241"/>
                  <a:pt x="20015" y="1231"/>
                  <a:pt x="20037" y="1135"/>
                </a:cubicBezTo>
                <a:cubicBezTo>
                  <a:pt x="20047" y="1092"/>
                  <a:pt x="20045" y="1070"/>
                  <a:pt x="20030" y="1080"/>
                </a:cubicBezTo>
                <a:cubicBezTo>
                  <a:pt x="19993" y="1103"/>
                  <a:pt x="19973" y="1045"/>
                  <a:pt x="20005" y="1006"/>
                </a:cubicBezTo>
                <a:cubicBezTo>
                  <a:pt x="20023" y="984"/>
                  <a:pt x="20028" y="936"/>
                  <a:pt x="20019" y="877"/>
                </a:cubicBezTo>
                <a:cubicBezTo>
                  <a:pt x="20002" y="766"/>
                  <a:pt x="20053" y="676"/>
                  <a:pt x="20106" y="719"/>
                </a:cubicBezTo>
                <a:cubicBezTo>
                  <a:pt x="20154" y="758"/>
                  <a:pt x="20311" y="781"/>
                  <a:pt x="20328" y="752"/>
                </a:cubicBezTo>
                <a:cubicBezTo>
                  <a:pt x="20336" y="739"/>
                  <a:pt x="20359" y="738"/>
                  <a:pt x="20379" y="745"/>
                </a:cubicBezTo>
                <a:cubicBezTo>
                  <a:pt x="20426" y="763"/>
                  <a:pt x="20426" y="570"/>
                  <a:pt x="20379" y="484"/>
                </a:cubicBezTo>
                <a:cubicBezTo>
                  <a:pt x="20355" y="442"/>
                  <a:pt x="20354" y="414"/>
                  <a:pt x="20372" y="392"/>
                </a:cubicBezTo>
                <a:cubicBezTo>
                  <a:pt x="20389" y="371"/>
                  <a:pt x="20386" y="342"/>
                  <a:pt x="20357" y="297"/>
                </a:cubicBezTo>
                <a:cubicBezTo>
                  <a:pt x="20308" y="221"/>
                  <a:pt x="20323" y="165"/>
                  <a:pt x="20393" y="165"/>
                </a:cubicBezTo>
                <a:cubicBezTo>
                  <a:pt x="20433" y="165"/>
                  <a:pt x="20440" y="157"/>
                  <a:pt x="20426" y="124"/>
                </a:cubicBezTo>
                <a:cubicBezTo>
                  <a:pt x="20416" y="101"/>
                  <a:pt x="20409" y="67"/>
                  <a:pt x="20408" y="51"/>
                </a:cubicBezTo>
                <a:cubicBezTo>
                  <a:pt x="20406" y="12"/>
                  <a:pt x="20377" y="13"/>
                  <a:pt x="20317" y="51"/>
                </a:cubicBezTo>
                <a:cubicBezTo>
                  <a:pt x="20279" y="75"/>
                  <a:pt x="20251" y="71"/>
                  <a:pt x="20168" y="40"/>
                </a:cubicBezTo>
                <a:cubicBezTo>
                  <a:pt x="20030" y="-12"/>
                  <a:pt x="19143" y="0"/>
                  <a:pt x="19028" y="54"/>
                </a:cubicBezTo>
                <a:cubicBezTo>
                  <a:pt x="18935" y="98"/>
                  <a:pt x="18778" y="89"/>
                  <a:pt x="18697" y="36"/>
                </a:cubicBezTo>
                <a:cubicBezTo>
                  <a:pt x="18644" y="1"/>
                  <a:pt x="18631" y="-1"/>
                  <a:pt x="18606" y="29"/>
                </a:cubicBezTo>
                <a:cubicBezTo>
                  <a:pt x="18591" y="48"/>
                  <a:pt x="18561" y="57"/>
                  <a:pt x="18537" y="51"/>
                </a:cubicBezTo>
                <a:cubicBezTo>
                  <a:pt x="18513" y="44"/>
                  <a:pt x="18478" y="59"/>
                  <a:pt x="18461" y="80"/>
                </a:cubicBezTo>
                <a:cubicBezTo>
                  <a:pt x="18433" y="114"/>
                  <a:pt x="18424" y="112"/>
                  <a:pt x="18359" y="65"/>
                </a:cubicBezTo>
                <a:cubicBezTo>
                  <a:pt x="18300" y="23"/>
                  <a:pt x="18276" y="17"/>
                  <a:pt x="18239" y="40"/>
                </a:cubicBezTo>
                <a:cubicBezTo>
                  <a:pt x="18215" y="55"/>
                  <a:pt x="18174" y="69"/>
                  <a:pt x="18148" y="69"/>
                </a:cubicBezTo>
                <a:cubicBezTo>
                  <a:pt x="18123" y="69"/>
                  <a:pt x="18098" y="83"/>
                  <a:pt x="18090" y="102"/>
                </a:cubicBezTo>
                <a:cubicBezTo>
                  <a:pt x="18074" y="146"/>
                  <a:pt x="17993" y="127"/>
                  <a:pt x="17938" y="65"/>
                </a:cubicBezTo>
                <a:cubicBezTo>
                  <a:pt x="17905" y="28"/>
                  <a:pt x="17890" y="27"/>
                  <a:pt x="17861" y="51"/>
                </a:cubicBezTo>
                <a:cubicBezTo>
                  <a:pt x="17833" y="74"/>
                  <a:pt x="17819" y="69"/>
                  <a:pt x="17792" y="32"/>
                </a:cubicBezTo>
                <a:cubicBezTo>
                  <a:pt x="17771" y="3"/>
                  <a:pt x="17757" y="-4"/>
                  <a:pt x="17749" y="3"/>
                </a:cubicBezTo>
                <a:close/>
                <a:moveTo>
                  <a:pt x="6920" y="1958"/>
                </a:moveTo>
                <a:cubicBezTo>
                  <a:pt x="6901" y="1965"/>
                  <a:pt x="6906" y="1971"/>
                  <a:pt x="6935" y="1972"/>
                </a:cubicBezTo>
                <a:cubicBezTo>
                  <a:pt x="6960" y="1973"/>
                  <a:pt x="6972" y="1966"/>
                  <a:pt x="6964" y="1958"/>
                </a:cubicBezTo>
                <a:cubicBezTo>
                  <a:pt x="6956" y="1950"/>
                  <a:pt x="6937" y="1951"/>
                  <a:pt x="6920" y="1958"/>
                </a:cubicBezTo>
                <a:close/>
                <a:moveTo>
                  <a:pt x="6778" y="1987"/>
                </a:moveTo>
                <a:cubicBezTo>
                  <a:pt x="6766" y="1979"/>
                  <a:pt x="6750" y="1984"/>
                  <a:pt x="6742" y="1998"/>
                </a:cubicBezTo>
                <a:cubicBezTo>
                  <a:pt x="6734" y="2012"/>
                  <a:pt x="6743" y="2020"/>
                  <a:pt x="6764" y="2020"/>
                </a:cubicBezTo>
                <a:cubicBezTo>
                  <a:pt x="6806" y="2020"/>
                  <a:pt x="6812" y="2008"/>
                  <a:pt x="6778" y="1987"/>
                </a:cubicBezTo>
                <a:close/>
                <a:moveTo>
                  <a:pt x="4653" y="2020"/>
                </a:moveTo>
                <a:cubicBezTo>
                  <a:pt x="4640" y="2020"/>
                  <a:pt x="4631" y="2032"/>
                  <a:pt x="4631" y="2046"/>
                </a:cubicBezTo>
                <a:cubicBezTo>
                  <a:pt x="4631" y="2059"/>
                  <a:pt x="4640" y="2072"/>
                  <a:pt x="4653" y="2072"/>
                </a:cubicBezTo>
                <a:cubicBezTo>
                  <a:pt x="4667" y="2072"/>
                  <a:pt x="4679" y="2059"/>
                  <a:pt x="4679" y="2046"/>
                </a:cubicBezTo>
                <a:cubicBezTo>
                  <a:pt x="4679" y="2032"/>
                  <a:pt x="4667" y="2020"/>
                  <a:pt x="4653" y="2020"/>
                </a:cubicBezTo>
                <a:close/>
                <a:moveTo>
                  <a:pt x="21545" y="2259"/>
                </a:moveTo>
                <a:cubicBezTo>
                  <a:pt x="21530" y="2274"/>
                  <a:pt x="21505" y="2281"/>
                  <a:pt x="21487" y="2274"/>
                </a:cubicBezTo>
                <a:cubicBezTo>
                  <a:pt x="21469" y="2267"/>
                  <a:pt x="21454" y="2271"/>
                  <a:pt x="21454" y="2285"/>
                </a:cubicBezTo>
                <a:cubicBezTo>
                  <a:pt x="21454" y="2299"/>
                  <a:pt x="21471" y="2316"/>
                  <a:pt x="21494" y="2321"/>
                </a:cubicBezTo>
                <a:cubicBezTo>
                  <a:pt x="21551" y="2334"/>
                  <a:pt x="21574" y="2318"/>
                  <a:pt x="21574" y="2270"/>
                </a:cubicBezTo>
                <a:cubicBezTo>
                  <a:pt x="21574" y="2240"/>
                  <a:pt x="21565" y="2239"/>
                  <a:pt x="21545" y="2259"/>
                </a:cubicBezTo>
                <a:close/>
                <a:moveTo>
                  <a:pt x="19750" y="3762"/>
                </a:moveTo>
                <a:cubicBezTo>
                  <a:pt x="19742" y="3768"/>
                  <a:pt x="19749" y="3788"/>
                  <a:pt x="19779" y="3821"/>
                </a:cubicBezTo>
                <a:cubicBezTo>
                  <a:pt x="19804" y="3846"/>
                  <a:pt x="19834" y="3864"/>
                  <a:pt x="19845" y="3857"/>
                </a:cubicBezTo>
                <a:cubicBezTo>
                  <a:pt x="19856" y="3851"/>
                  <a:pt x="19843" y="3823"/>
                  <a:pt x="19816" y="3795"/>
                </a:cubicBezTo>
                <a:cubicBezTo>
                  <a:pt x="19785" y="3763"/>
                  <a:pt x="19759" y="3755"/>
                  <a:pt x="19750" y="3762"/>
                </a:cubicBezTo>
                <a:close/>
                <a:moveTo>
                  <a:pt x="15442" y="4001"/>
                </a:moveTo>
                <a:cubicBezTo>
                  <a:pt x="15429" y="4001"/>
                  <a:pt x="15420" y="4009"/>
                  <a:pt x="15420" y="4023"/>
                </a:cubicBezTo>
                <a:cubicBezTo>
                  <a:pt x="15420" y="4036"/>
                  <a:pt x="15429" y="4048"/>
                  <a:pt x="15442" y="4048"/>
                </a:cubicBezTo>
                <a:cubicBezTo>
                  <a:pt x="15455" y="4048"/>
                  <a:pt x="15468" y="4036"/>
                  <a:pt x="15468" y="4023"/>
                </a:cubicBezTo>
                <a:cubicBezTo>
                  <a:pt x="15468" y="4009"/>
                  <a:pt x="15455" y="4001"/>
                  <a:pt x="15442" y="4001"/>
                </a:cubicBezTo>
                <a:close/>
                <a:moveTo>
                  <a:pt x="18871" y="4243"/>
                </a:moveTo>
                <a:cubicBezTo>
                  <a:pt x="18858" y="4243"/>
                  <a:pt x="18846" y="4255"/>
                  <a:pt x="18846" y="4269"/>
                </a:cubicBezTo>
                <a:cubicBezTo>
                  <a:pt x="18846" y="4282"/>
                  <a:pt x="18858" y="4291"/>
                  <a:pt x="18871" y="4291"/>
                </a:cubicBezTo>
                <a:cubicBezTo>
                  <a:pt x="18885" y="4291"/>
                  <a:pt x="18893" y="4282"/>
                  <a:pt x="18893" y="4269"/>
                </a:cubicBezTo>
                <a:cubicBezTo>
                  <a:pt x="18893" y="4255"/>
                  <a:pt x="18885" y="4243"/>
                  <a:pt x="18871" y="4243"/>
                </a:cubicBezTo>
                <a:close/>
                <a:moveTo>
                  <a:pt x="14501" y="4853"/>
                </a:moveTo>
                <a:cubicBezTo>
                  <a:pt x="14500" y="4852"/>
                  <a:pt x="14491" y="4860"/>
                  <a:pt x="14472" y="4875"/>
                </a:cubicBezTo>
                <a:cubicBezTo>
                  <a:pt x="14449" y="4894"/>
                  <a:pt x="14429" y="4910"/>
                  <a:pt x="14429" y="4916"/>
                </a:cubicBezTo>
                <a:cubicBezTo>
                  <a:pt x="14429" y="4936"/>
                  <a:pt x="14448" y="4923"/>
                  <a:pt x="14479" y="4882"/>
                </a:cubicBezTo>
                <a:cubicBezTo>
                  <a:pt x="14494" y="4863"/>
                  <a:pt x="14503" y="4854"/>
                  <a:pt x="14501" y="4853"/>
                </a:cubicBezTo>
                <a:close/>
                <a:moveTo>
                  <a:pt x="11" y="9365"/>
                </a:moveTo>
                <a:cubicBezTo>
                  <a:pt x="4" y="9348"/>
                  <a:pt x="0" y="9361"/>
                  <a:pt x="0" y="9395"/>
                </a:cubicBezTo>
                <a:cubicBezTo>
                  <a:pt x="0" y="9428"/>
                  <a:pt x="4" y="9441"/>
                  <a:pt x="11" y="9424"/>
                </a:cubicBezTo>
                <a:cubicBezTo>
                  <a:pt x="17" y="9407"/>
                  <a:pt x="17" y="9382"/>
                  <a:pt x="11" y="9365"/>
                </a:cubicBezTo>
                <a:close/>
                <a:moveTo>
                  <a:pt x="14418" y="10151"/>
                </a:moveTo>
                <a:cubicBezTo>
                  <a:pt x="14412" y="10151"/>
                  <a:pt x="14401" y="10164"/>
                  <a:pt x="14392" y="10177"/>
                </a:cubicBezTo>
                <a:cubicBezTo>
                  <a:pt x="14384" y="10191"/>
                  <a:pt x="14389" y="10199"/>
                  <a:pt x="14403" y="10199"/>
                </a:cubicBezTo>
                <a:cubicBezTo>
                  <a:pt x="14417" y="10199"/>
                  <a:pt x="14429" y="10191"/>
                  <a:pt x="14429" y="10177"/>
                </a:cubicBezTo>
                <a:cubicBezTo>
                  <a:pt x="14429" y="10164"/>
                  <a:pt x="14424" y="10151"/>
                  <a:pt x="14418" y="10151"/>
                </a:cubicBezTo>
                <a:close/>
                <a:moveTo>
                  <a:pt x="846" y="13763"/>
                </a:moveTo>
                <a:lnTo>
                  <a:pt x="806" y="13841"/>
                </a:lnTo>
                <a:cubicBezTo>
                  <a:pt x="759" y="13936"/>
                  <a:pt x="759" y="13930"/>
                  <a:pt x="810" y="13940"/>
                </a:cubicBezTo>
                <a:cubicBezTo>
                  <a:pt x="833" y="13944"/>
                  <a:pt x="892" y="13947"/>
                  <a:pt x="941" y="13947"/>
                </a:cubicBezTo>
                <a:cubicBezTo>
                  <a:pt x="1019" y="13947"/>
                  <a:pt x="1024" y="13946"/>
                  <a:pt x="984" y="13918"/>
                </a:cubicBezTo>
                <a:cubicBezTo>
                  <a:pt x="960" y="13900"/>
                  <a:pt x="920" y="13860"/>
                  <a:pt x="893" y="13826"/>
                </a:cubicBezTo>
                <a:lnTo>
                  <a:pt x="846" y="13763"/>
                </a:lnTo>
                <a:close/>
                <a:moveTo>
                  <a:pt x="14440" y="14395"/>
                </a:moveTo>
                <a:cubicBezTo>
                  <a:pt x="14424" y="14370"/>
                  <a:pt x="14381" y="14392"/>
                  <a:pt x="14381" y="14425"/>
                </a:cubicBezTo>
                <a:cubicBezTo>
                  <a:pt x="14381" y="14437"/>
                  <a:pt x="14398" y="14440"/>
                  <a:pt x="14418" y="14432"/>
                </a:cubicBezTo>
                <a:cubicBezTo>
                  <a:pt x="14438" y="14424"/>
                  <a:pt x="14447" y="14408"/>
                  <a:pt x="14440" y="14395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4" name="Specific – The goal should be focused on the specific skill or muscle group or fitness component you want to develop.…"/>
          <p:cNvSpPr txBox="1"/>
          <p:nvPr/>
        </p:nvSpPr>
        <p:spPr>
          <a:xfrm>
            <a:off x="1892300" y="2324100"/>
            <a:ext cx="9906000" cy="668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Autofit/>
          </a:bodyPr>
          <a:lstStyle/>
          <a:p>
            <a:pPr algn="l" defTabSz="426466">
              <a:spcBef>
                <a:spcPts val="1200"/>
              </a:spcBef>
              <a:defRPr sz="2920">
                <a:latin typeface="Arial"/>
                <a:ea typeface="Arial"/>
                <a:cs typeface="Arial"/>
                <a:sym typeface="Arial"/>
              </a:defRPr>
            </a:pPr>
            <a:r>
              <a:rPr sz="3000" b="1" i="1" dirty="0">
                <a:solidFill>
                  <a:srgbClr val="FF2600"/>
                </a:solidFill>
              </a:rPr>
              <a:t>Specific</a:t>
            </a:r>
            <a:r>
              <a:rPr sz="3000" b="1" dirty="0">
                <a:solidFill>
                  <a:srgbClr val="DF512A"/>
                </a:solidFill>
              </a:rPr>
              <a:t> </a:t>
            </a:r>
            <a:r>
              <a:rPr sz="3000" dirty="0"/>
              <a:t>– The goal should be focused on the </a:t>
            </a:r>
            <a:r>
              <a:rPr sz="3000" b="1" dirty="0">
                <a:solidFill>
                  <a:srgbClr val="0433FF"/>
                </a:solidFill>
              </a:rPr>
              <a:t>specific skill</a:t>
            </a:r>
            <a:r>
              <a:rPr sz="3000" dirty="0"/>
              <a:t> or </a:t>
            </a:r>
            <a:r>
              <a:rPr sz="3000" b="1" dirty="0">
                <a:solidFill>
                  <a:srgbClr val="0433FF"/>
                </a:solidFill>
              </a:rPr>
              <a:t>muscle group</a:t>
            </a:r>
            <a:r>
              <a:rPr sz="3000" b="1" dirty="0">
                <a:solidFill>
                  <a:srgbClr val="006AA7"/>
                </a:solidFill>
              </a:rPr>
              <a:t> </a:t>
            </a:r>
            <a:r>
              <a:rPr sz="3000" dirty="0"/>
              <a:t>or</a:t>
            </a:r>
            <a:r>
              <a:rPr sz="3000" b="1" dirty="0">
                <a:solidFill>
                  <a:srgbClr val="006AA7"/>
                </a:solidFill>
              </a:rPr>
              <a:t> </a:t>
            </a:r>
            <a:r>
              <a:rPr sz="3000" b="1" dirty="0">
                <a:solidFill>
                  <a:srgbClr val="0433FF"/>
                </a:solidFill>
              </a:rPr>
              <a:t>fitness component</a:t>
            </a:r>
            <a:r>
              <a:rPr sz="3000" dirty="0">
                <a:solidFill>
                  <a:srgbClr val="DA302A"/>
                </a:solidFill>
              </a:rPr>
              <a:t> </a:t>
            </a:r>
            <a:r>
              <a:rPr sz="3000" dirty="0"/>
              <a:t>you want to develop. </a:t>
            </a:r>
            <a:endParaRPr sz="3000" b="1" dirty="0">
              <a:solidFill>
                <a:srgbClr val="DF512A"/>
              </a:solidFill>
            </a:endParaRPr>
          </a:p>
          <a:p>
            <a:pPr algn="l" defTabSz="426466">
              <a:spcBef>
                <a:spcPts val="1200"/>
              </a:spcBef>
              <a:defRPr sz="2920">
                <a:latin typeface="Arial"/>
                <a:ea typeface="Arial"/>
                <a:cs typeface="Arial"/>
                <a:sym typeface="Arial"/>
              </a:defRPr>
            </a:pPr>
            <a:r>
              <a:rPr sz="3000" b="1" i="1" dirty="0">
                <a:solidFill>
                  <a:srgbClr val="D648C9"/>
                </a:solidFill>
              </a:rPr>
              <a:t>Measurable</a:t>
            </a:r>
            <a:r>
              <a:rPr sz="3000" b="1" dirty="0">
                <a:solidFill>
                  <a:srgbClr val="DF512A"/>
                </a:solidFill>
              </a:rPr>
              <a:t> </a:t>
            </a:r>
            <a:r>
              <a:rPr sz="3000" dirty="0"/>
              <a:t>– The goal should be measurable so </a:t>
            </a:r>
            <a:r>
              <a:rPr sz="3000" b="1" dirty="0">
                <a:solidFill>
                  <a:srgbClr val="0433FF"/>
                </a:solidFill>
              </a:rPr>
              <a:t>progress</a:t>
            </a:r>
            <a:r>
              <a:rPr sz="3000" dirty="0"/>
              <a:t> can be seen and further motivate.</a:t>
            </a:r>
            <a:endParaRPr sz="3000" b="1" dirty="0">
              <a:solidFill>
                <a:srgbClr val="E9842C"/>
              </a:solidFill>
            </a:endParaRPr>
          </a:p>
          <a:p>
            <a:pPr algn="l" defTabSz="426466">
              <a:spcBef>
                <a:spcPts val="1200"/>
              </a:spcBef>
              <a:defRPr sz="2920">
                <a:latin typeface="Arial"/>
                <a:ea typeface="Arial"/>
                <a:cs typeface="Arial"/>
                <a:sym typeface="Arial"/>
              </a:defRPr>
            </a:pPr>
            <a:r>
              <a:rPr sz="3000" b="1" i="1" dirty="0">
                <a:solidFill>
                  <a:srgbClr val="64B445"/>
                </a:solidFill>
              </a:rPr>
              <a:t>Achievable </a:t>
            </a:r>
            <a:r>
              <a:rPr sz="3000" dirty="0"/>
              <a:t>– The goal should be </a:t>
            </a:r>
            <a:r>
              <a:rPr sz="3000" b="1" dirty="0">
                <a:solidFill>
                  <a:srgbClr val="0433FF"/>
                </a:solidFill>
              </a:rPr>
              <a:t>attainable</a:t>
            </a:r>
            <a:r>
              <a:rPr sz="3000" dirty="0"/>
              <a:t> by the athlete or they will become demotivated and unwilling to try and attain their goal.</a:t>
            </a:r>
            <a:endParaRPr sz="3000" b="1" dirty="0">
              <a:solidFill>
                <a:srgbClr val="008D47"/>
              </a:solidFill>
            </a:endParaRPr>
          </a:p>
          <a:p>
            <a:pPr algn="l" defTabSz="426466">
              <a:spcBef>
                <a:spcPts val="1200"/>
              </a:spcBef>
              <a:defRPr sz="2920">
                <a:latin typeface="Arial"/>
                <a:ea typeface="Arial"/>
                <a:cs typeface="Arial"/>
                <a:sym typeface="Arial"/>
              </a:defRPr>
            </a:pPr>
            <a:r>
              <a:rPr sz="3000" b="1" i="1" dirty="0">
                <a:solidFill>
                  <a:srgbClr val="F0AB2B"/>
                </a:solidFill>
              </a:rPr>
              <a:t>Realistic </a:t>
            </a:r>
            <a:r>
              <a:rPr sz="3000" b="1" dirty="0">
                <a:solidFill>
                  <a:srgbClr val="DF512A"/>
                </a:solidFill>
              </a:rPr>
              <a:t> </a:t>
            </a:r>
            <a:r>
              <a:rPr sz="3000" dirty="0"/>
              <a:t>– If the goal is too easy or too hard then the athlete will not be motivated. </a:t>
            </a:r>
            <a:r>
              <a:rPr sz="3000" b="1" dirty="0">
                <a:solidFill>
                  <a:srgbClr val="0433FF"/>
                </a:solidFill>
              </a:rPr>
              <a:t>Challenging</a:t>
            </a:r>
            <a:r>
              <a:rPr sz="3000" dirty="0"/>
              <a:t> but realistic targets are best. It should be recorded so </a:t>
            </a:r>
            <a:r>
              <a:rPr sz="3000" b="1" dirty="0">
                <a:solidFill>
                  <a:srgbClr val="0433FF"/>
                </a:solidFill>
              </a:rPr>
              <a:t>progress</a:t>
            </a:r>
            <a:r>
              <a:rPr sz="3000" dirty="0"/>
              <a:t> </a:t>
            </a:r>
            <a:br>
              <a:rPr sz="3000" dirty="0"/>
            </a:br>
            <a:r>
              <a:rPr sz="3000" dirty="0"/>
              <a:t>can be seen</a:t>
            </a:r>
            <a:r>
              <a:rPr lang="en-AU" sz="3000"/>
              <a:t>.</a:t>
            </a:r>
            <a:endParaRPr sz="3000" b="1" dirty="0">
              <a:solidFill>
                <a:srgbClr val="0080BB"/>
              </a:solidFill>
            </a:endParaRPr>
          </a:p>
          <a:p>
            <a:pPr algn="l" defTabSz="426466">
              <a:spcBef>
                <a:spcPts val="1200"/>
              </a:spcBef>
              <a:defRPr sz="2920">
                <a:latin typeface="Arial"/>
                <a:ea typeface="Arial"/>
                <a:cs typeface="Arial"/>
                <a:sym typeface="Arial"/>
              </a:defRPr>
            </a:pPr>
            <a:r>
              <a:rPr sz="3000" b="1" i="1" dirty="0">
                <a:solidFill>
                  <a:srgbClr val="834B8C"/>
                </a:solidFill>
              </a:rPr>
              <a:t>Time-bound</a:t>
            </a:r>
            <a:r>
              <a:rPr sz="3000" b="1" dirty="0">
                <a:solidFill>
                  <a:srgbClr val="DF512A"/>
                </a:solidFill>
              </a:rPr>
              <a:t> </a:t>
            </a:r>
            <a:r>
              <a:rPr sz="3000" dirty="0"/>
              <a:t>– Having a </a:t>
            </a:r>
            <a:r>
              <a:rPr sz="3000" b="1" dirty="0">
                <a:solidFill>
                  <a:srgbClr val="0433FF"/>
                </a:solidFill>
              </a:rPr>
              <a:t>date</a:t>
            </a:r>
            <a:r>
              <a:rPr sz="3000" dirty="0"/>
              <a:t> to aim for focuses </a:t>
            </a:r>
            <a:br>
              <a:rPr sz="3000" dirty="0"/>
            </a:br>
            <a:r>
              <a:rPr sz="3000" dirty="0"/>
              <a:t>the athlete to achieve their goal in the time provided.</a:t>
            </a:r>
          </a:p>
        </p:txBody>
      </p:sp>
      <p:sp>
        <p:nvSpPr>
          <p:cNvPr id="145" name="SMART Targets"/>
          <p:cNvSpPr txBox="1"/>
          <p:nvPr/>
        </p:nvSpPr>
        <p:spPr>
          <a:xfrm>
            <a:off x="4865521" y="817420"/>
            <a:ext cx="4135749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SMART </a:t>
            </a:r>
            <a:r>
              <a:rPr lang="en-AU" dirty="0"/>
              <a:t>t</a:t>
            </a:r>
            <a:r>
              <a:rPr dirty="0" err="1"/>
              <a:t>argets</a:t>
            </a: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als should be reviewed periodically and adjusted if neede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Goals should be </a:t>
            </a:r>
            <a:r>
              <a:rPr b="1" dirty="0">
                <a:solidFill>
                  <a:srgbClr val="0433FF"/>
                </a:solidFill>
              </a:rPr>
              <a:t>reviewed</a:t>
            </a:r>
            <a:r>
              <a:rPr dirty="0"/>
              <a:t> periodically and adjusted if needed.</a:t>
            </a:r>
          </a:p>
          <a:p>
            <a:r>
              <a:rPr dirty="0"/>
              <a:t>Goals should be reviewed to see if they have been </a:t>
            </a:r>
            <a:r>
              <a:rPr b="1" dirty="0">
                <a:solidFill>
                  <a:srgbClr val="0433FF"/>
                </a:solidFill>
              </a:rPr>
              <a:t>met</a:t>
            </a:r>
            <a:r>
              <a:rPr dirty="0"/>
              <a:t>.</a:t>
            </a:r>
          </a:p>
          <a:p>
            <a:r>
              <a:rPr b="1" dirty="0">
                <a:solidFill>
                  <a:srgbClr val="0433FF"/>
                </a:solidFill>
              </a:rPr>
              <a:t>New</a:t>
            </a:r>
            <a:r>
              <a:rPr dirty="0"/>
              <a:t> </a:t>
            </a:r>
            <a:r>
              <a:rPr b="1" dirty="0">
                <a:solidFill>
                  <a:srgbClr val="0433FF"/>
                </a:solidFill>
              </a:rPr>
              <a:t>goals</a:t>
            </a:r>
            <a:r>
              <a:rPr dirty="0"/>
              <a:t> should be set if they have been reached.</a:t>
            </a:r>
          </a:p>
          <a:p>
            <a:r>
              <a:rPr dirty="0"/>
              <a:t>If the goal has not been met then </a:t>
            </a:r>
            <a:br>
              <a:rPr dirty="0"/>
            </a:br>
            <a:r>
              <a:rPr dirty="0"/>
              <a:t>an </a:t>
            </a:r>
            <a:r>
              <a:rPr b="1" dirty="0">
                <a:solidFill>
                  <a:srgbClr val="0433FF"/>
                </a:solidFill>
              </a:rPr>
              <a:t>analysis</a:t>
            </a:r>
            <a:r>
              <a:rPr dirty="0"/>
              <a:t> on why is needed.</a:t>
            </a:r>
          </a:p>
        </p:txBody>
      </p:sp>
      <p:sp>
        <p:nvSpPr>
          <p:cNvPr id="148" name="Reviewing Targets"/>
          <p:cNvSpPr txBox="1"/>
          <p:nvPr/>
        </p:nvSpPr>
        <p:spPr>
          <a:xfrm>
            <a:off x="4535302" y="834673"/>
            <a:ext cx="479618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Reviewing </a:t>
            </a:r>
            <a:r>
              <a:rPr lang="en-AU" dirty="0"/>
              <a:t>t</a:t>
            </a:r>
            <a:r>
              <a:rPr dirty="0" err="1"/>
              <a:t>argets</a:t>
            </a:r>
            <a:endParaRPr dirty="0"/>
          </a:p>
        </p:txBody>
      </p:sp>
      <p:pic>
        <p:nvPicPr>
          <p:cNvPr id="149" name="Manchester untied champions league champions.jpg" descr="Manchester untied champions league champio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51" y="5811467"/>
            <a:ext cx="3829902" cy="37540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252</Words>
  <Application>Microsoft Office PowerPoint</Application>
  <PresentationFormat>Custom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4</cp:revision>
  <dcterms:modified xsi:type="dcterms:W3CDTF">2026-07-15T09:38:15Z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2025-10-26T07:08:10Z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b3f51f0a-2876-40dd-ae85-989d0a94ec30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