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2861F3-FF86-49CF-8BF7-9DDEF3B50FC7}" v="11" dt="2025-10-26T07:39:13.27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 varScale="1">
        <p:scale>
          <a:sx n="37" d="100"/>
          <a:sy n="37" d="100"/>
        </p:scale>
        <p:origin x="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meditating in a yoga pose&#10;&#10;AI-generated content may be incorrect.">
            <a:extLst>
              <a:ext uri="{FF2B5EF4-FFF2-40B4-BE49-F238E27FC236}">
                <a16:creationId xmlns:a16="http://schemas.microsoft.com/office/drawing/2014/main" id="{CE457D74-680F-48F9-A5EA-8B5117C8DA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9.jpg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B266FF"/>
              </a:buClr>
            </a:lvl1pPr>
            <a:lvl2pPr>
              <a:buClr>
                <a:srgbClr val="B266FF"/>
              </a:buClr>
            </a:lvl2pPr>
            <a:lvl3pPr>
              <a:buClr>
                <a:srgbClr val="B266FF"/>
              </a:buClr>
            </a:lvl3pPr>
            <a:lvl4pPr>
              <a:buClr>
                <a:srgbClr val="B266FF"/>
              </a:buClr>
            </a:lvl4pPr>
            <a:lvl5pPr>
              <a:buClr>
                <a:srgbClr val="B266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purple and black line&#10;&#10;AI-generated content may be incorrect.">
            <a:extLst>
              <a:ext uri="{FF2B5EF4-FFF2-40B4-BE49-F238E27FC236}">
                <a16:creationId xmlns:a16="http://schemas.microsoft.com/office/drawing/2014/main" id="{B92CC4C5-340A-3448-3E3E-B722BF74E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9938" y="-739775"/>
            <a:ext cx="13774738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6.jpg" descr="MONKEY-header_COLOURS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9A3348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A3348"/>
              </a:buClr>
              <a:buSzPct val="100000"/>
              <a:buChar char="-"/>
              <a:defRPr sz="4000"/>
            </a:lvl4pPr>
            <a:lvl5pPr marL="1498600" indent="-431800">
              <a:buClr>
                <a:srgbClr val="9A3348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02.jpg" descr="MONKEY-header_COLOURS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6AA7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6AA7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meditating in a yoga pose&#10;&#10;AI-generated content may be incorrect.">
            <a:extLst>
              <a:ext uri="{FF2B5EF4-FFF2-40B4-BE49-F238E27FC236}">
                <a16:creationId xmlns:a16="http://schemas.microsoft.com/office/drawing/2014/main" id="{FF6EAD15-4D3D-402A-8D7D-4517FAA0F6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0D1065-36A7-2379-F128-38D654B82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5832475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Mental preparation for performance</a:t>
            </a:r>
          </a:p>
          <a:p>
            <a:pPr algn="l" eaLnBrk="1">
              <a:buSzPct val="100000"/>
            </a:pPr>
            <a:endParaRPr lang="en-AU" altLang="en-US" sz="6600" b="1">
              <a:solidFill>
                <a:schemeClr val="bg1"/>
              </a:solidFill>
              <a:latin typeface="Helvetica (Headings)"/>
              <a:ea typeface="Gill Sans" charset="0"/>
              <a:cs typeface="ADLaM Display" panose="02010000000000000000" pitchFamily="2" charset="0"/>
              <a:sym typeface="Gill Sans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41BFC-E471-775B-70CA-6E1CC62AC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2.2.4 Sports psychology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laxation"/>
          <p:cNvSpPr txBox="1"/>
          <p:nvPr/>
        </p:nvSpPr>
        <p:spPr>
          <a:xfrm>
            <a:off x="9113264" y="1555392"/>
            <a:ext cx="24264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Relaxation</a:t>
            </a:r>
          </a:p>
        </p:txBody>
      </p:sp>
      <p:sp>
        <p:nvSpPr>
          <p:cNvPr id="141" name="Visualisation"/>
          <p:cNvSpPr txBox="1"/>
          <p:nvPr/>
        </p:nvSpPr>
        <p:spPr>
          <a:xfrm>
            <a:off x="938231" y="1020824"/>
            <a:ext cx="292648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Visualisation</a:t>
            </a:r>
          </a:p>
        </p:txBody>
      </p:sp>
      <p:sp>
        <p:nvSpPr>
          <p:cNvPr id="142" name="Mental Rehearsal"/>
          <p:cNvSpPr txBox="1"/>
          <p:nvPr/>
        </p:nvSpPr>
        <p:spPr>
          <a:xfrm>
            <a:off x="4873931" y="2863159"/>
            <a:ext cx="387503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Mental Rehearsal</a:t>
            </a:r>
          </a:p>
        </p:txBody>
      </p:sp>
      <p:sp>
        <p:nvSpPr>
          <p:cNvPr id="143" name="Emotion"/>
          <p:cNvSpPr txBox="1"/>
          <p:nvPr/>
        </p:nvSpPr>
        <p:spPr>
          <a:xfrm>
            <a:off x="1734065" y="8434499"/>
            <a:ext cx="194287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Emotion</a:t>
            </a:r>
          </a:p>
        </p:txBody>
      </p:sp>
      <p:sp>
        <p:nvSpPr>
          <p:cNvPr id="144" name="Concentration"/>
          <p:cNvSpPr txBox="1"/>
          <p:nvPr/>
        </p:nvSpPr>
        <p:spPr>
          <a:xfrm>
            <a:off x="7692325" y="8434499"/>
            <a:ext cx="32131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Concentration</a:t>
            </a:r>
          </a:p>
        </p:txBody>
      </p:sp>
      <p:sp>
        <p:nvSpPr>
          <p:cNvPr id="145" name="Mental preparation and performance"/>
          <p:cNvSpPr txBox="1"/>
          <p:nvPr/>
        </p:nvSpPr>
        <p:spPr>
          <a:xfrm>
            <a:off x="2680665" y="4552950"/>
            <a:ext cx="76434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B266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B266FF"/>
                </a:solidFill>
              </a:rPr>
              <a:t>Mental preparation and performance</a:t>
            </a:r>
          </a:p>
        </p:txBody>
      </p:sp>
      <p:sp>
        <p:nvSpPr>
          <p:cNvPr id="146" name="Motivation"/>
          <p:cNvSpPr txBox="1"/>
          <p:nvPr/>
        </p:nvSpPr>
        <p:spPr>
          <a:xfrm>
            <a:off x="5302361" y="7053512"/>
            <a:ext cx="240007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Motivation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3" animBg="1" advAuto="0"/>
      <p:bldP spid="141" grpId="2" animBg="1" advAuto="0"/>
      <p:bldP spid="142" grpId="1" animBg="1" advAuto="0"/>
      <p:bldP spid="143" grpId="4" animBg="1" advAuto="0"/>
      <p:bldP spid="144" grpId="5" animBg="1" advAuto="0"/>
      <p:bldP spid="146" grpId="6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laxation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8848102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 b="1">
                <a:solidFill>
                  <a:srgbClr val="B266FF"/>
                </a:solidFill>
              </a:defRPr>
            </a:pPr>
            <a:r>
              <a:t>Relaxation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b="1">
                <a:solidFill>
                  <a:srgbClr val="B266FF"/>
                </a:solidFill>
              </a:rPr>
              <a:t>Physical</a:t>
            </a:r>
            <a:r>
              <a:t> - Involves a number of techniques where the intertwined nature of the body and mind is used to relax the athlete. This might be in the form of progressive </a:t>
            </a:r>
            <a:r>
              <a:rPr b="1">
                <a:solidFill>
                  <a:srgbClr val="B266FF"/>
                </a:solidFill>
              </a:rPr>
              <a:t>muscle relaxation</a:t>
            </a:r>
            <a:r>
              <a:t> or </a:t>
            </a:r>
            <a:r>
              <a:rPr b="1">
                <a:solidFill>
                  <a:srgbClr val="B266FF"/>
                </a:solidFill>
              </a:rPr>
              <a:t>deep breathing</a:t>
            </a:r>
            <a:r>
              <a:t>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b="1">
                <a:solidFill>
                  <a:srgbClr val="B266FF"/>
                </a:solidFill>
              </a:rPr>
              <a:t>Mental</a:t>
            </a:r>
            <a:r>
              <a:t> - This can be in the form of </a:t>
            </a:r>
            <a:r>
              <a:rPr b="1">
                <a:solidFill>
                  <a:srgbClr val="B266FF"/>
                </a:solidFill>
              </a:rPr>
              <a:t>meditation</a:t>
            </a:r>
            <a:r>
              <a:t> or positive “self-talk”. The performer should breathe deeply and slowly. The performer can also use distraction techniques like listening to music.</a:t>
            </a:r>
          </a:p>
        </p:txBody>
      </p:sp>
      <p:pic>
        <p:nvPicPr>
          <p:cNvPr id="149" name="Massage - Leg.jpg" descr="Massage - Leg.jpg"/>
          <p:cNvPicPr>
            <a:picLocks noChangeAspect="1"/>
          </p:cNvPicPr>
          <p:nvPr/>
        </p:nvPicPr>
        <p:blipFill>
          <a:blip r:embed="rId2"/>
          <a:srcRect l="20788" t="1" r="7131" b="3674"/>
          <a:stretch>
            <a:fillRect/>
          </a:stretch>
        </p:blipFill>
        <p:spPr>
          <a:xfrm>
            <a:off x="10010038" y="2776664"/>
            <a:ext cx="3006329" cy="2690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" y="0"/>
                </a:moveTo>
                <a:cubicBezTo>
                  <a:pt x="33" y="155"/>
                  <a:pt x="0" y="318"/>
                  <a:pt x="0" y="491"/>
                </a:cubicBezTo>
                <a:lnTo>
                  <a:pt x="0" y="20070"/>
                </a:lnTo>
                <a:cubicBezTo>
                  <a:pt x="0" y="20915"/>
                  <a:pt x="613" y="21600"/>
                  <a:pt x="1369" y="21600"/>
                </a:cubicBezTo>
                <a:lnTo>
                  <a:pt x="20231" y="21600"/>
                </a:lnTo>
                <a:cubicBezTo>
                  <a:pt x="20987" y="21600"/>
                  <a:pt x="21600" y="20915"/>
                  <a:pt x="21600" y="20070"/>
                </a:cubicBezTo>
                <a:lnTo>
                  <a:pt x="21600" y="491"/>
                </a:lnTo>
                <a:cubicBezTo>
                  <a:pt x="21600" y="318"/>
                  <a:pt x="21570" y="155"/>
                  <a:pt x="21523" y="0"/>
                </a:cubicBezTo>
                <a:lnTo>
                  <a:pt x="8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Meditation.jpg" descr="Meditation.jpg"/>
          <p:cNvPicPr>
            <a:picLocks noChangeAspect="1"/>
          </p:cNvPicPr>
          <p:nvPr/>
        </p:nvPicPr>
        <p:blipFill>
          <a:blip r:embed="rId3"/>
          <a:srcRect l="1037" t="3067" r="3234" b="4"/>
          <a:stretch>
            <a:fillRect/>
          </a:stretch>
        </p:blipFill>
        <p:spPr>
          <a:xfrm>
            <a:off x="9448201" y="5882283"/>
            <a:ext cx="3238544" cy="3448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11178" y="0"/>
                </a:moveTo>
                <a:cubicBezTo>
                  <a:pt x="11150" y="0"/>
                  <a:pt x="11128" y="31"/>
                  <a:pt x="11146" y="47"/>
                </a:cubicBezTo>
                <a:cubicBezTo>
                  <a:pt x="11171" y="71"/>
                  <a:pt x="11196" y="62"/>
                  <a:pt x="11196" y="30"/>
                </a:cubicBezTo>
                <a:cubicBezTo>
                  <a:pt x="11196" y="13"/>
                  <a:pt x="11189" y="0"/>
                  <a:pt x="11178" y="0"/>
                </a:cubicBezTo>
                <a:close/>
                <a:moveTo>
                  <a:pt x="10686" y="7"/>
                </a:moveTo>
                <a:cubicBezTo>
                  <a:pt x="10424" y="10"/>
                  <a:pt x="10350" y="16"/>
                  <a:pt x="10350" y="37"/>
                </a:cubicBezTo>
                <a:cubicBezTo>
                  <a:pt x="10350" y="61"/>
                  <a:pt x="10308" y="88"/>
                  <a:pt x="10180" y="147"/>
                </a:cubicBezTo>
                <a:cubicBezTo>
                  <a:pt x="10159" y="156"/>
                  <a:pt x="10113" y="166"/>
                  <a:pt x="10080" y="167"/>
                </a:cubicBezTo>
                <a:cubicBezTo>
                  <a:pt x="10046" y="167"/>
                  <a:pt x="9998" y="175"/>
                  <a:pt x="9974" y="184"/>
                </a:cubicBezTo>
                <a:cubicBezTo>
                  <a:pt x="9949" y="193"/>
                  <a:pt x="9920" y="193"/>
                  <a:pt x="9905" y="181"/>
                </a:cubicBezTo>
                <a:cubicBezTo>
                  <a:pt x="9850" y="140"/>
                  <a:pt x="9829" y="187"/>
                  <a:pt x="9876" y="249"/>
                </a:cubicBezTo>
                <a:cubicBezTo>
                  <a:pt x="9929" y="318"/>
                  <a:pt x="9920" y="326"/>
                  <a:pt x="9765" y="336"/>
                </a:cubicBezTo>
                <a:cubicBezTo>
                  <a:pt x="9673" y="341"/>
                  <a:pt x="9666" y="346"/>
                  <a:pt x="9659" y="403"/>
                </a:cubicBezTo>
                <a:cubicBezTo>
                  <a:pt x="9655" y="436"/>
                  <a:pt x="9628" y="484"/>
                  <a:pt x="9598" y="510"/>
                </a:cubicBezTo>
                <a:cubicBezTo>
                  <a:pt x="9568" y="536"/>
                  <a:pt x="9551" y="567"/>
                  <a:pt x="9558" y="579"/>
                </a:cubicBezTo>
                <a:cubicBezTo>
                  <a:pt x="9566" y="591"/>
                  <a:pt x="9552" y="608"/>
                  <a:pt x="9527" y="614"/>
                </a:cubicBezTo>
                <a:cubicBezTo>
                  <a:pt x="9501" y="620"/>
                  <a:pt x="9479" y="643"/>
                  <a:pt x="9479" y="664"/>
                </a:cubicBezTo>
                <a:cubicBezTo>
                  <a:pt x="9479" y="709"/>
                  <a:pt x="9444" y="732"/>
                  <a:pt x="9424" y="701"/>
                </a:cubicBezTo>
                <a:cubicBezTo>
                  <a:pt x="9401" y="667"/>
                  <a:pt x="9343" y="723"/>
                  <a:pt x="9357" y="766"/>
                </a:cubicBezTo>
                <a:cubicBezTo>
                  <a:pt x="9364" y="785"/>
                  <a:pt x="9355" y="813"/>
                  <a:pt x="9336" y="828"/>
                </a:cubicBezTo>
                <a:cubicBezTo>
                  <a:pt x="9312" y="846"/>
                  <a:pt x="9310" y="862"/>
                  <a:pt x="9326" y="880"/>
                </a:cubicBezTo>
                <a:cubicBezTo>
                  <a:pt x="9363" y="922"/>
                  <a:pt x="9281" y="994"/>
                  <a:pt x="9196" y="997"/>
                </a:cubicBezTo>
                <a:cubicBezTo>
                  <a:pt x="9127" y="999"/>
                  <a:pt x="9126" y="1002"/>
                  <a:pt x="9135" y="1069"/>
                </a:cubicBezTo>
                <a:cubicBezTo>
                  <a:pt x="9141" y="1107"/>
                  <a:pt x="9136" y="1142"/>
                  <a:pt x="9125" y="1148"/>
                </a:cubicBezTo>
                <a:cubicBezTo>
                  <a:pt x="9114" y="1155"/>
                  <a:pt x="9110" y="1168"/>
                  <a:pt x="9117" y="1178"/>
                </a:cubicBezTo>
                <a:cubicBezTo>
                  <a:pt x="9123" y="1188"/>
                  <a:pt x="9109" y="1206"/>
                  <a:pt x="9085" y="1218"/>
                </a:cubicBezTo>
                <a:cubicBezTo>
                  <a:pt x="9050" y="1236"/>
                  <a:pt x="9034" y="1233"/>
                  <a:pt x="9008" y="1198"/>
                </a:cubicBezTo>
                <a:cubicBezTo>
                  <a:pt x="8990" y="1174"/>
                  <a:pt x="8971" y="1164"/>
                  <a:pt x="8963" y="1176"/>
                </a:cubicBezTo>
                <a:cubicBezTo>
                  <a:pt x="8956" y="1187"/>
                  <a:pt x="8961" y="1203"/>
                  <a:pt x="8974" y="1210"/>
                </a:cubicBezTo>
                <a:cubicBezTo>
                  <a:pt x="8987" y="1218"/>
                  <a:pt x="8989" y="1234"/>
                  <a:pt x="8979" y="1248"/>
                </a:cubicBezTo>
                <a:cubicBezTo>
                  <a:pt x="8962" y="1270"/>
                  <a:pt x="8961" y="1304"/>
                  <a:pt x="8974" y="1355"/>
                </a:cubicBezTo>
                <a:cubicBezTo>
                  <a:pt x="8985" y="1402"/>
                  <a:pt x="8984" y="1440"/>
                  <a:pt x="8971" y="1459"/>
                </a:cubicBezTo>
                <a:cubicBezTo>
                  <a:pt x="8963" y="1470"/>
                  <a:pt x="8957" y="1586"/>
                  <a:pt x="8958" y="1715"/>
                </a:cubicBezTo>
                <a:cubicBezTo>
                  <a:pt x="8959" y="1940"/>
                  <a:pt x="8956" y="1950"/>
                  <a:pt x="8905" y="1986"/>
                </a:cubicBezTo>
                <a:cubicBezTo>
                  <a:pt x="8871" y="2010"/>
                  <a:pt x="8844" y="2018"/>
                  <a:pt x="8831" y="2006"/>
                </a:cubicBezTo>
                <a:cubicBezTo>
                  <a:pt x="8819" y="1995"/>
                  <a:pt x="8804" y="1986"/>
                  <a:pt x="8797" y="1986"/>
                </a:cubicBezTo>
                <a:cubicBezTo>
                  <a:pt x="8774" y="1986"/>
                  <a:pt x="8777" y="2159"/>
                  <a:pt x="8799" y="2185"/>
                </a:cubicBezTo>
                <a:cubicBezTo>
                  <a:pt x="8813" y="2200"/>
                  <a:pt x="8811" y="2214"/>
                  <a:pt x="8797" y="2222"/>
                </a:cubicBezTo>
                <a:cubicBezTo>
                  <a:pt x="8763" y="2242"/>
                  <a:pt x="8770" y="2321"/>
                  <a:pt x="8810" y="2374"/>
                </a:cubicBezTo>
                <a:cubicBezTo>
                  <a:pt x="8850" y="2428"/>
                  <a:pt x="8836" y="2462"/>
                  <a:pt x="8778" y="2448"/>
                </a:cubicBezTo>
                <a:cubicBezTo>
                  <a:pt x="8753" y="2442"/>
                  <a:pt x="8731" y="2450"/>
                  <a:pt x="8722" y="2471"/>
                </a:cubicBezTo>
                <a:cubicBezTo>
                  <a:pt x="8715" y="2489"/>
                  <a:pt x="8699" y="2499"/>
                  <a:pt x="8688" y="2493"/>
                </a:cubicBezTo>
                <a:cubicBezTo>
                  <a:pt x="8677" y="2487"/>
                  <a:pt x="8671" y="2498"/>
                  <a:pt x="8672" y="2518"/>
                </a:cubicBezTo>
                <a:cubicBezTo>
                  <a:pt x="8674" y="2540"/>
                  <a:pt x="8662" y="2555"/>
                  <a:pt x="8638" y="2553"/>
                </a:cubicBezTo>
                <a:cubicBezTo>
                  <a:pt x="8617" y="2551"/>
                  <a:pt x="8598" y="2556"/>
                  <a:pt x="8598" y="2565"/>
                </a:cubicBezTo>
                <a:cubicBezTo>
                  <a:pt x="8598" y="2574"/>
                  <a:pt x="8617" y="2600"/>
                  <a:pt x="8638" y="2620"/>
                </a:cubicBezTo>
                <a:cubicBezTo>
                  <a:pt x="8659" y="2640"/>
                  <a:pt x="8675" y="2661"/>
                  <a:pt x="8675" y="2670"/>
                </a:cubicBezTo>
                <a:cubicBezTo>
                  <a:pt x="8675" y="2678"/>
                  <a:pt x="8682" y="2693"/>
                  <a:pt x="8691" y="2702"/>
                </a:cubicBezTo>
                <a:cubicBezTo>
                  <a:pt x="8700" y="2710"/>
                  <a:pt x="8696" y="2729"/>
                  <a:pt x="8683" y="2744"/>
                </a:cubicBezTo>
                <a:cubicBezTo>
                  <a:pt x="8664" y="2766"/>
                  <a:pt x="8668" y="2771"/>
                  <a:pt x="8704" y="2771"/>
                </a:cubicBezTo>
                <a:cubicBezTo>
                  <a:pt x="8767" y="2771"/>
                  <a:pt x="8806" y="2841"/>
                  <a:pt x="8762" y="2876"/>
                </a:cubicBezTo>
                <a:cubicBezTo>
                  <a:pt x="8728" y="2903"/>
                  <a:pt x="8736" y="2928"/>
                  <a:pt x="8781" y="2928"/>
                </a:cubicBezTo>
                <a:cubicBezTo>
                  <a:pt x="8795" y="2928"/>
                  <a:pt x="8808" y="2949"/>
                  <a:pt x="8810" y="2978"/>
                </a:cubicBezTo>
                <a:cubicBezTo>
                  <a:pt x="8811" y="3006"/>
                  <a:pt x="8815" y="3034"/>
                  <a:pt x="8818" y="3040"/>
                </a:cubicBezTo>
                <a:cubicBezTo>
                  <a:pt x="8820" y="3046"/>
                  <a:pt x="8825" y="3079"/>
                  <a:pt x="8828" y="3112"/>
                </a:cubicBezTo>
                <a:cubicBezTo>
                  <a:pt x="8831" y="3145"/>
                  <a:pt x="8850" y="3178"/>
                  <a:pt x="8871" y="3189"/>
                </a:cubicBezTo>
                <a:cubicBezTo>
                  <a:pt x="8923" y="3216"/>
                  <a:pt x="8891" y="3254"/>
                  <a:pt x="8828" y="3239"/>
                </a:cubicBezTo>
                <a:cubicBezTo>
                  <a:pt x="8787" y="3229"/>
                  <a:pt x="8776" y="3235"/>
                  <a:pt x="8781" y="3264"/>
                </a:cubicBezTo>
                <a:cubicBezTo>
                  <a:pt x="8784" y="3284"/>
                  <a:pt x="8793" y="3309"/>
                  <a:pt x="8799" y="3321"/>
                </a:cubicBezTo>
                <a:cubicBezTo>
                  <a:pt x="8806" y="3332"/>
                  <a:pt x="8809" y="3362"/>
                  <a:pt x="8807" y="3388"/>
                </a:cubicBezTo>
                <a:cubicBezTo>
                  <a:pt x="8805" y="3419"/>
                  <a:pt x="8812" y="3429"/>
                  <a:pt x="8828" y="3418"/>
                </a:cubicBezTo>
                <a:cubicBezTo>
                  <a:pt x="8842" y="3408"/>
                  <a:pt x="8870" y="3402"/>
                  <a:pt x="8894" y="3403"/>
                </a:cubicBezTo>
                <a:cubicBezTo>
                  <a:pt x="8931" y="3404"/>
                  <a:pt x="8941" y="3422"/>
                  <a:pt x="8953" y="3507"/>
                </a:cubicBezTo>
                <a:cubicBezTo>
                  <a:pt x="8960" y="3564"/>
                  <a:pt x="8960" y="3619"/>
                  <a:pt x="8950" y="3629"/>
                </a:cubicBezTo>
                <a:cubicBezTo>
                  <a:pt x="8940" y="3639"/>
                  <a:pt x="8938" y="3674"/>
                  <a:pt x="8945" y="3706"/>
                </a:cubicBezTo>
                <a:cubicBezTo>
                  <a:pt x="8952" y="3739"/>
                  <a:pt x="8945" y="3778"/>
                  <a:pt x="8931" y="3793"/>
                </a:cubicBezTo>
                <a:cubicBezTo>
                  <a:pt x="8918" y="3808"/>
                  <a:pt x="8913" y="3826"/>
                  <a:pt x="8921" y="3833"/>
                </a:cubicBezTo>
                <a:cubicBezTo>
                  <a:pt x="8948" y="3858"/>
                  <a:pt x="8866" y="3871"/>
                  <a:pt x="8820" y="3848"/>
                </a:cubicBezTo>
                <a:cubicBezTo>
                  <a:pt x="8785" y="3830"/>
                  <a:pt x="8776" y="3832"/>
                  <a:pt x="8781" y="3853"/>
                </a:cubicBezTo>
                <a:cubicBezTo>
                  <a:pt x="8784" y="3869"/>
                  <a:pt x="8754" y="3883"/>
                  <a:pt x="8699" y="3890"/>
                </a:cubicBezTo>
                <a:cubicBezTo>
                  <a:pt x="8629" y="3898"/>
                  <a:pt x="8618" y="3902"/>
                  <a:pt x="8651" y="3915"/>
                </a:cubicBezTo>
                <a:cubicBezTo>
                  <a:pt x="8716" y="3940"/>
                  <a:pt x="8666" y="3968"/>
                  <a:pt x="8543" y="3974"/>
                </a:cubicBezTo>
                <a:cubicBezTo>
                  <a:pt x="8458" y="3979"/>
                  <a:pt x="8428" y="3989"/>
                  <a:pt x="8410" y="4022"/>
                </a:cubicBezTo>
                <a:cubicBezTo>
                  <a:pt x="8395" y="4049"/>
                  <a:pt x="8365" y="4065"/>
                  <a:pt x="8323" y="4066"/>
                </a:cubicBezTo>
                <a:cubicBezTo>
                  <a:pt x="8287" y="4067"/>
                  <a:pt x="8222" y="4085"/>
                  <a:pt x="8180" y="4106"/>
                </a:cubicBezTo>
                <a:cubicBezTo>
                  <a:pt x="8138" y="4127"/>
                  <a:pt x="8073" y="4146"/>
                  <a:pt x="8037" y="4148"/>
                </a:cubicBezTo>
                <a:cubicBezTo>
                  <a:pt x="7996" y="4152"/>
                  <a:pt x="7960" y="4173"/>
                  <a:pt x="7939" y="4203"/>
                </a:cubicBezTo>
                <a:cubicBezTo>
                  <a:pt x="7870" y="4303"/>
                  <a:pt x="7808" y="4348"/>
                  <a:pt x="7767" y="4327"/>
                </a:cubicBezTo>
                <a:cubicBezTo>
                  <a:pt x="7746" y="4317"/>
                  <a:pt x="7694" y="4309"/>
                  <a:pt x="7651" y="4310"/>
                </a:cubicBezTo>
                <a:cubicBezTo>
                  <a:pt x="7591" y="4312"/>
                  <a:pt x="7571" y="4320"/>
                  <a:pt x="7569" y="4350"/>
                </a:cubicBezTo>
                <a:cubicBezTo>
                  <a:pt x="7564" y="4414"/>
                  <a:pt x="7518" y="4447"/>
                  <a:pt x="7437" y="4447"/>
                </a:cubicBezTo>
                <a:cubicBezTo>
                  <a:pt x="7378" y="4447"/>
                  <a:pt x="7363" y="4456"/>
                  <a:pt x="7373" y="4479"/>
                </a:cubicBezTo>
                <a:cubicBezTo>
                  <a:pt x="7392" y="4525"/>
                  <a:pt x="7310" y="4558"/>
                  <a:pt x="7251" y="4529"/>
                </a:cubicBezTo>
                <a:cubicBezTo>
                  <a:pt x="7223" y="4514"/>
                  <a:pt x="7211" y="4513"/>
                  <a:pt x="7220" y="4526"/>
                </a:cubicBezTo>
                <a:cubicBezTo>
                  <a:pt x="7227" y="4538"/>
                  <a:pt x="7224" y="4554"/>
                  <a:pt x="7212" y="4561"/>
                </a:cubicBezTo>
                <a:cubicBezTo>
                  <a:pt x="7199" y="4568"/>
                  <a:pt x="7192" y="4584"/>
                  <a:pt x="7198" y="4593"/>
                </a:cubicBezTo>
                <a:cubicBezTo>
                  <a:pt x="7217" y="4622"/>
                  <a:pt x="7074" y="4680"/>
                  <a:pt x="7048" y="4656"/>
                </a:cubicBezTo>
                <a:cubicBezTo>
                  <a:pt x="7017" y="4627"/>
                  <a:pt x="6947" y="4630"/>
                  <a:pt x="6884" y="4663"/>
                </a:cubicBezTo>
                <a:lnTo>
                  <a:pt x="6831" y="4690"/>
                </a:lnTo>
                <a:lnTo>
                  <a:pt x="6884" y="4703"/>
                </a:lnTo>
                <a:lnTo>
                  <a:pt x="6937" y="4718"/>
                </a:lnTo>
                <a:lnTo>
                  <a:pt x="6870" y="4767"/>
                </a:lnTo>
                <a:cubicBezTo>
                  <a:pt x="6835" y="4795"/>
                  <a:pt x="6798" y="4813"/>
                  <a:pt x="6788" y="4807"/>
                </a:cubicBezTo>
                <a:cubicBezTo>
                  <a:pt x="6779" y="4802"/>
                  <a:pt x="6747" y="4805"/>
                  <a:pt x="6717" y="4812"/>
                </a:cubicBezTo>
                <a:cubicBezTo>
                  <a:pt x="6673" y="4823"/>
                  <a:pt x="6661" y="4838"/>
                  <a:pt x="6656" y="4899"/>
                </a:cubicBezTo>
                <a:cubicBezTo>
                  <a:pt x="6650" y="4972"/>
                  <a:pt x="6646" y="4975"/>
                  <a:pt x="6561" y="4976"/>
                </a:cubicBezTo>
                <a:cubicBezTo>
                  <a:pt x="6505" y="4977"/>
                  <a:pt x="6475" y="4988"/>
                  <a:pt x="6479" y="5004"/>
                </a:cubicBezTo>
                <a:cubicBezTo>
                  <a:pt x="6482" y="5017"/>
                  <a:pt x="6450" y="5042"/>
                  <a:pt x="6407" y="5058"/>
                </a:cubicBezTo>
                <a:cubicBezTo>
                  <a:pt x="6365" y="5075"/>
                  <a:pt x="6331" y="5096"/>
                  <a:pt x="6331" y="5105"/>
                </a:cubicBezTo>
                <a:cubicBezTo>
                  <a:pt x="6331" y="5130"/>
                  <a:pt x="6196" y="5220"/>
                  <a:pt x="6161" y="5220"/>
                </a:cubicBezTo>
                <a:cubicBezTo>
                  <a:pt x="6146" y="5220"/>
                  <a:pt x="6137" y="5227"/>
                  <a:pt x="6143" y="5235"/>
                </a:cubicBezTo>
                <a:cubicBezTo>
                  <a:pt x="6162" y="5263"/>
                  <a:pt x="6082" y="5304"/>
                  <a:pt x="6016" y="5299"/>
                </a:cubicBezTo>
                <a:cubicBezTo>
                  <a:pt x="5966" y="5296"/>
                  <a:pt x="5954" y="5302"/>
                  <a:pt x="5963" y="5324"/>
                </a:cubicBezTo>
                <a:cubicBezTo>
                  <a:pt x="5978" y="5361"/>
                  <a:pt x="5897" y="5433"/>
                  <a:pt x="5820" y="5451"/>
                </a:cubicBezTo>
                <a:cubicBezTo>
                  <a:pt x="5782" y="5460"/>
                  <a:pt x="5763" y="5478"/>
                  <a:pt x="5767" y="5501"/>
                </a:cubicBezTo>
                <a:cubicBezTo>
                  <a:pt x="5775" y="5549"/>
                  <a:pt x="5697" y="5648"/>
                  <a:pt x="5661" y="5635"/>
                </a:cubicBezTo>
                <a:cubicBezTo>
                  <a:pt x="5630" y="5624"/>
                  <a:pt x="5594" y="5680"/>
                  <a:pt x="5614" y="5709"/>
                </a:cubicBezTo>
                <a:cubicBezTo>
                  <a:pt x="5620" y="5719"/>
                  <a:pt x="5581" y="5788"/>
                  <a:pt x="5526" y="5861"/>
                </a:cubicBezTo>
                <a:cubicBezTo>
                  <a:pt x="5472" y="5935"/>
                  <a:pt x="5426" y="6018"/>
                  <a:pt x="5426" y="6045"/>
                </a:cubicBezTo>
                <a:cubicBezTo>
                  <a:pt x="5425" y="6101"/>
                  <a:pt x="5370" y="6171"/>
                  <a:pt x="5301" y="6204"/>
                </a:cubicBezTo>
                <a:cubicBezTo>
                  <a:pt x="5262" y="6223"/>
                  <a:pt x="5257" y="6243"/>
                  <a:pt x="5262" y="6326"/>
                </a:cubicBezTo>
                <a:cubicBezTo>
                  <a:pt x="5265" y="6380"/>
                  <a:pt x="5255" y="6436"/>
                  <a:pt x="5243" y="6450"/>
                </a:cubicBezTo>
                <a:cubicBezTo>
                  <a:pt x="5231" y="6465"/>
                  <a:pt x="5228" y="6483"/>
                  <a:pt x="5235" y="6490"/>
                </a:cubicBezTo>
                <a:cubicBezTo>
                  <a:pt x="5243" y="6497"/>
                  <a:pt x="5238" y="6515"/>
                  <a:pt x="5225" y="6530"/>
                </a:cubicBezTo>
                <a:cubicBezTo>
                  <a:pt x="5211" y="6545"/>
                  <a:pt x="5207" y="6573"/>
                  <a:pt x="5214" y="6589"/>
                </a:cubicBezTo>
                <a:cubicBezTo>
                  <a:pt x="5221" y="6606"/>
                  <a:pt x="5218" y="6625"/>
                  <a:pt x="5206" y="6632"/>
                </a:cubicBezTo>
                <a:cubicBezTo>
                  <a:pt x="5195" y="6638"/>
                  <a:pt x="5185" y="6672"/>
                  <a:pt x="5185" y="6706"/>
                </a:cubicBezTo>
                <a:cubicBezTo>
                  <a:pt x="5185" y="6742"/>
                  <a:pt x="5170" y="6771"/>
                  <a:pt x="5151" y="6778"/>
                </a:cubicBezTo>
                <a:cubicBezTo>
                  <a:pt x="5129" y="6786"/>
                  <a:pt x="5124" y="6807"/>
                  <a:pt x="5132" y="6838"/>
                </a:cubicBezTo>
                <a:cubicBezTo>
                  <a:pt x="5139" y="6864"/>
                  <a:pt x="5132" y="6892"/>
                  <a:pt x="5119" y="6900"/>
                </a:cubicBezTo>
                <a:cubicBezTo>
                  <a:pt x="5102" y="6910"/>
                  <a:pt x="5102" y="6925"/>
                  <a:pt x="5119" y="6955"/>
                </a:cubicBezTo>
                <a:cubicBezTo>
                  <a:pt x="5137" y="6987"/>
                  <a:pt x="5136" y="7007"/>
                  <a:pt x="5108" y="7047"/>
                </a:cubicBezTo>
                <a:cubicBezTo>
                  <a:pt x="5086" y="7079"/>
                  <a:pt x="5080" y="7108"/>
                  <a:pt x="5092" y="7124"/>
                </a:cubicBezTo>
                <a:cubicBezTo>
                  <a:pt x="5103" y="7137"/>
                  <a:pt x="5107" y="7209"/>
                  <a:pt x="5103" y="7283"/>
                </a:cubicBezTo>
                <a:cubicBezTo>
                  <a:pt x="5093" y="7470"/>
                  <a:pt x="5092" y="7579"/>
                  <a:pt x="5098" y="7603"/>
                </a:cubicBezTo>
                <a:cubicBezTo>
                  <a:pt x="5102" y="7623"/>
                  <a:pt x="5106" y="7672"/>
                  <a:pt x="5124" y="7924"/>
                </a:cubicBezTo>
                <a:cubicBezTo>
                  <a:pt x="5129" y="7997"/>
                  <a:pt x="5120" y="8055"/>
                  <a:pt x="5100" y="8086"/>
                </a:cubicBezTo>
                <a:cubicBezTo>
                  <a:pt x="5084" y="8112"/>
                  <a:pt x="5077" y="8141"/>
                  <a:pt x="5085" y="8148"/>
                </a:cubicBezTo>
                <a:cubicBezTo>
                  <a:pt x="5092" y="8155"/>
                  <a:pt x="5077" y="8179"/>
                  <a:pt x="5053" y="8203"/>
                </a:cubicBezTo>
                <a:cubicBezTo>
                  <a:pt x="4992" y="8263"/>
                  <a:pt x="4937" y="8415"/>
                  <a:pt x="4968" y="8434"/>
                </a:cubicBezTo>
                <a:cubicBezTo>
                  <a:pt x="4984" y="8443"/>
                  <a:pt x="4980" y="8456"/>
                  <a:pt x="4955" y="8473"/>
                </a:cubicBezTo>
                <a:cubicBezTo>
                  <a:pt x="4934" y="8488"/>
                  <a:pt x="4915" y="8526"/>
                  <a:pt x="4913" y="8558"/>
                </a:cubicBezTo>
                <a:cubicBezTo>
                  <a:pt x="4909" y="8603"/>
                  <a:pt x="4898" y="8616"/>
                  <a:pt x="4865" y="8613"/>
                </a:cubicBezTo>
                <a:cubicBezTo>
                  <a:pt x="4841" y="8610"/>
                  <a:pt x="4801" y="8621"/>
                  <a:pt x="4778" y="8638"/>
                </a:cubicBezTo>
                <a:cubicBezTo>
                  <a:pt x="4743" y="8663"/>
                  <a:pt x="4742" y="8676"/>
                  <a:pt x="4762" y="8717"/>
                </a:cubicBezTo>
                <a:cubicBezTo>
                  <a:pt x="4778" y="8751"/>
                  <a:pt x="4777" y="8775"/>
                  <a:pt x="4762" y="8789"/>
                </a:cubicBezTo>
                <a:cubicBezTo>
                  <a:pt x="4747" y="8803"/>
                  <a:pt x="4747" y="8822"/>
                  <a:pt x="4762" y="8846"/>
                </a:cubicBezTo>
                <a:cubicBezTo>
                  <a:pt x="4789" y="8892"/>
                  <a:pt x="4757" y="8986"/>
                  <a:pt x="4685" y="9077"/>
                </a:cubicBezTo>
                <a:cubicBezTo>
                  <a:pt x="4656" y="9114"/>
                  <a:pt x="4635" y="9160"/>
                  <a:pt x="4635" y="9182"/>
                </a:cubicBezTo>
                <a:cubicBezTo>
                  <a:pt x="4635" y="9204"/>
                  <a:pt x="4612" y="9237"/>
                  <a:pt x="4584" y="9254"/>
                </a:cubicBezTo>
                <a:cubicBezTo>
                  <a:pt x="4544" y="9280"/>
                  <a:pt x="4538" y="9292"/>
                  <a:pt x="4558" y="9324"/>
                </a:cubicBezTo>
                <a:cubicBezTo>
                  <a:pt x="4573" y="9348"/>
                  <a:pt x="4578" y="9381"/>
                  <a:pt x="4566" y="9411"/>
                </a:cubicBezTo>
                <a:cubicBezTo>
                  <a:pt x="4555" y="9439"/>
                  <a:pt x="4554" y="9473"/>
                  <a:pt x="4566" y="9495"/>
                </a:cubicBezTo>
                <a:cubicBezTo>
                  <a:pt x="4578" y="9515"/>
                  <a:pt x="4581" y="9538"/>
                  <a:pt x="4574" y="9545"/>
                </a:cubicBezTo>
                <a:cubicBezTo>
                  <a:pt x="4566" y="9552"/>
                  <a:pt x="4559" y="9594"/>
                  <a:pt x="4558" y="9637"/>
                </a:cubicBezTo>
                <a:cubicBezTo>
                  <a:pt x="4557" y="9680"/>
                  <a:pt x="4548" y="9723"/>
                  <a:pt x="4539" y="9736"/>
                </a:cubicBezTo>
                <a:cubicBezTo>
                  <a:pt x="4525" y="9758"/>
                  <a:pt x="4505" y="10021"/>
                  <a:pt x="4502" y="10208"/>
                </a:cubicBezTo>
                <a:cubicBezTo>
                  <a:pt x="4502" y="10270"/>
                  <a:pt x="4492" y="10289"/>
                  <a:pt x="4457" y="10298"/>
                </a:cubicBezTo>
                <a:cubicBezTo>
                  <a:pt x="4424" y="10306"/>
                  <a:pt x="4419" y="10315"/>
                  <a:pt x="4436" y="10335"/>
                </a:cubicBezTo>
                <a:cubicBezTo>
                  <a:pt x="4451" y="10352"/>
                  <a:pt x="4452" y="10367"/>
                  <a:pt x="4439" y="10375"/>
                </a:cubicBezTo>
                <a:cubicBezTo>
                  <a:pt x="4427" y="10382"/>
                  <a:pt x="4424" y="10405"/>
                  <a:pt x="4431" y="10430"/>
                </a:cubicBezTo>
                <a:cubicBezTo>
                  <a:pt x="4439" y="10458"/>
                  <a:pt x="4429" y="10485"/>
                  <a:pt x="4405" y="10502"/>
                </a:cubicBezTo>
                <a:cubicBezTo>
                  <a:pt x="4384" y="10516"/>
                  <a:pt x="4368" y="10545"/>
                  <a:pt x="4370" y="10566"/>
                </a:cubicBezTo>
                <a:cubicBezTo>
                  <a:pt x="4382" y="10672"/>
                  <a:pt x="4367" y="10739"/>
                  <a:pt x="4330" y="10750"/>
                </a:cubicBezTo>
                <a:cubicBezTo>
                  <a:pt x="4204" y="10788"/>
                  <a:pt x="4196" y="10800"/>
                  <a:pt x="4203" y="10917"/>
                </a:cubicBezTo>
                <a:lnTo>
                  <a:pt x="4209" y="11029"/>
                </a:lnTo>
                <a:lnTo>
                  <a:pt x="4114" y="11071"/>
                </a:lnTo>
                <a:cubicBezTo>
                  <a:pt x="4021" y="11111"/>
                  <a:pt x="3998" y="11138"/>
                  <a:pt x="4037" y="11160"/>
                </a:cubicBezTo>
                <a:cubicBezTo>
                  <a:pt x="4070" y="11180"/>
                  <a:pt x="4036" y="11297"/>
                  <a:pt x="3992" y="11319"/>
                </a:cubicBezTo>
                <a:cubicBezTo>
                  <a:pt x="3957" y="11337"/>
                  <a:pt x="3935" y="11331"/>
                  <a:pt x="3889" y="11292"/>
                </a:cubicBezTo>
                <a:cubicBezTo>
                  <a:pt x="3857" y="11266"/>
                  <a:pt x="3841" y="11260"/>
                  <a:pt x="3854" y="11277"/>
                </a:cubicBezTo>
                <a:cubicBezTo>
                  <a:pt x="3904" y="11342"/>
                  <a:pt x="3903" y="11418"/>
                  <a:pt x="3849" y="11466"/>
                </a:cubicBezTo>
                <a:cubicBezTo>
                  <a:pt x="3820" y="11491"/>
                  <a:pt x="3796" y="11522"/>
                  <a:pt x="3796" y="11536"/>
                </a:cubicBezTo>
                <a:cubicBezTo>
                  <a:pt x="3796" y="11574"/>
                  <a:pt x="3715" y="11632"/>
                  <a:pt x="3685" y="11615"/>
                </a:cubicBezTo>
                <a:cubicBezTo>
                  <a:pt x="3669" y="11606"/>
                  <a:pt x="3664" y="11608"/>
                  <a:pt x="3672" y="11620"/>
                </a:cubicBezTo>
                <a:cubicBezTo>
                  <a:pt x="3692" y="11650"/>
                  <a:pt x="3627" y="11727"/>
                  <a:pt x="3550" y="11764"/>
                </a:cubicBezTo>
                <a:cubicBezTo>
                  <a:pt x="3502" y="11788"/>
                  <a:pt x="3487" y="11808"/>
                  <a:pt x="3494" y="11837"/>
                </a:cubicBezTo>
                <a:cubicBezTo>
                  <a:pt x="3509" y="11888"/>
                  <a:pt x="3457" y="11926"/>
                  <a:pt x="3381" y="11921"/>
                </a:cubicBezTo>
                <a:cubicBezTo>
                  <a:pt x="3328" y="11917"/>
                  <a:pt x="3320" y="11924"/>
                  <a:pt x="3325" y="11968"/>
                </a:cubicBezTo>
                <a:cubicBezTo>
                  <a:pt x="3332" y="12024"/>
                  <a:pt x="3244" y="12092"/>
                  <a:pt x="3174" y="12088"/>
                </a:cubicBezTo>
                <a:cubicBezTo>
                  <a:pt x="3127" y="12084"/>
                  <a:pt x="3126" y="12121"/>
                  <a:pt x="3172" y="12182"/>
                </a:cubicBezTo>
                <a:cubicBezTo>
                  <a:pt x="3203" y="12224"/>
                  <a:pt x="3203" y="12230"/>
                  <a:pt x="3172" y="12242"/>
                </a:cubicBezTo>
                <a:cubicBezTo>
                  <a:pt x="3153" y="12248"/>
                  <a:pt x="3137" y="12273"/>
                  <a:pt x="3137" y="12299"/>
                </a:cubicBezTo>
                <a:cubicBezTo>
                  <a:pt x="3137" y="12324"/>
                  <a:pt x="3116" y="12361"/>
                  <a:pt x="3092" y="12381"/>
                </a:cubicBezTo>
                <a:cubicBezTo>
                  <a:pt x="3069" y="12401"/>
                  <a:pt x="3048" y="12438"/>
                  <a:pt x="3045" y="12463"/>
                </a:cubicBezTo>
                <a:cubicBezTo>
                  <a:pt x="3040" y="12492"/>
                  <a:pt x="3025" y="12504"/>
                  <a:pt x="3000" y="12500"/>
                </a:cubicBezTo>
                <a:cubicBezTo>
                  <a:pt x="2958" y="12494"/>
                  <a:pt x="2947" y="12529"/>
                  <a:pt x="2984" y="12550"/>
                </a:cubicBezTo>
                <a:cubicBezTo>
                  <a:pt x="2998" y="12558"/>
                  <a:pt x="2987" y="12583"/>
                  <a:pt x="2960" y="12619"/>
                </a:cubicBezTo>
                <a:cubicBezTo>
                  <a:pt x="2936" y="12652"/>
                  <a:pt x="2915" y="12695"/>
                  <a:pt x="2915" y="12714"/>
                </a:cubicBezTo>
                <a:cubicBezTo>
                  <a:pt x="2915" y="12733"/>
                  <a:pt x="2895" y="12755"/>
                  <a:pt x="2870" y="12761"/>
                </a:cubicBezTo>
                <a:cubicBezTo>
                  <a:pt x="2844" y="12768"/>
                  <a:pt x="2829" y="12782"/>
                  <a:pt x="2836" y="12798"/>
                </a:cubicBezTo>
                <a:cubicBezTo>
                  <a:pt x="2842" y="12814"/>
                  <a:pt x="2839" y="12831"/>
                  <a:pt x="2828" y="12838"/>
                </a:cubicBezTo>
                <a:cubicBezTo>
                  <a:pt x="2816" y="12845"/>
                  <a:pt x="2812" y="12862"/>
                  <a:pt x="2820" y="12873"/>
                </a:cubicBezTo>
                <a:cubicBezTo>
                  <a:pt x="2827" y="12884"/>
                  <a:pt x="2810" y="12916"/>
                  <a:pt x="2783" y="12943"/>
                </a:cubicBezTo>
                <a:cubicBezTo>
                  <a:pt x="2755" y="12970"/>
                  <a:pt x="2741" y="13004"/>
                  <a:pt x="2748" y="13022"/>
                </a:cubicBezTo>
                <a:cubicBezTo>
                  <a:pt x="2756" y="13040"/>
                  <a:pt x="2743" y="13063"/>
                  <a:pt x="2722" y="13074"/>
                </a:cubicBezTo>
                <a:cubicBezTo>
                  <a:pt x="2701" y="13085"/>
                  <a:pt x="2693" y="13099"/>
                  <a:pt x="2701" y="13107"/>
                </a:cubicBezTo>
                <a:cubicBezTo>
                  <a:pt x="2709" y="13114"/>
                  <a:pt x="2692" y="13154"/>
                  <a:pt x="2664" y="13194"/>
                </a:cubicBezTo>
                <a:cubicBezTo>
                  <a:pt x="2635" y="13233"/>
                  <a:pt x="2614" y="13284"/>
                  <a:pt x="2619" y="13308"/>
                </a:cubicBezTo>
                <a:cubicBezTo>
                  <a:pt x="2624" y="13332"/>
                  <a:pt x="2619" y="13365"/>
                  <a:pt x="2605" y="13380"/>
                </a:cubicBezTo>
                <a:cubicBezTo>
                  <a:pt x="2592" y="13395"/>
                  <a:pt x="2588" y="13407"/>
                  <a:pt x="2597" y="13407"/>
                </a:cubicBezTo>
                <a:cubicBezTo>
                  <a:pt x="2607" y="13407"/>
                  <a:pt x="2596" y="13427"/>
                  <a:pt x="2574" y="13450"/>
                </a:cubicBezTo>
                <a:cubicBezTo>
                  <a:pt x="2552" y="13472"/>
                  <a:pt x="2542" y="13489"/>
                  <a:pt x="2553" y="13489"/>
                </a:cubicBezTo>
                <a:cubicBezTo>
                  <a:pt x="2563" y="13489"/>
                  <a:pt x="2549" y="13514"/>
                  <a:pt x="2521" y="13542"/>
                </a:cubicBezTo>
                <a:cubicBezTo>
                  <a:pt x="2493" y="13570"/>
                  <a:pt x="2459" y="13586"/>
                  <a:pt x="2447" y="13579"/>
                </a:cubicBezTo>
                <a:cubicBezTo>
                  <a:pt x="2434" y="13571"/>
                  <a:pt x="2432" y="13577"/>
                  <a:pt x="2441" y="13591"/>
                </a:cubicBezTo>
                <a:cubicBezTo>
                  <a:pt x="2450" y="13605"/>
                  <a:pt x="2445" y="13629"/>
                  <a:pt x="2431" y="13646"/>
                </a:cubicBezTo>
                <a:cubicBezTo>
                  <a:pt x="2411" y="13669"/>
                  <a:pt x="2409" y="13684"/>
                  <a:pt x="2428" y="13706"/>
                </a:cubicBezTo>
                <a:cubicBezTo>
                  <a:pt x="2473" y="13756"/>
                  <a:pt x="2393" y="13880"/>
                  <a:pt x="2299" y="13907"/>
                </a:cubicBezTo>
                <a:cubicBezTo>
                  <a:pt x="2280" y="13912"/>
                  <a:pt x="2267" y="13935"/>
                  <a:pt x="2267" y="13957"/>
                </a:cubicBezTo>
                <a:cubicBezTo>
                  <a:pt x="2267" y="13980"/>
                  <a:pt x="2253" y="13995"/>
                  <a:pt x="2235" y="13992"/>
                </a:cubicBezTo>
                <a:cubicBezTo>
                  <a:pt x="2210" y="13986"/>
                  <a:pt x="2210" y="13991"/>
                  <a:pt x="2232" y="14016"/>
                </a:cubicBezTo>
                <a:cubicBezTo>
                  <a:pt x="2275" y="14064"/>
                  <a:pt x="2242" y="14089"/>
                  <a:pt x="2156" y="14076"/>
                </a:cubicBezTo>
                <a:cubicBezTo>
                  <a:pt x="2083" y="14065"/>
                  <a:pt x="2078" y="14067"/>
                  <a:pt x="2084" y="14113"/>
                </a:cubicBezTo>
                <a:cubicBezTo>
                  <a:pt x="2088" y="14141"/>
                  <a:pt x="2099" y="14172"/>
                  <a:pt x="2108" y="14185"/>
                </a:cubicBezTo>
                <a:cubicBezTo>
                  <a:pt x="2117" y="14198"/>
                  <a:pt x="2108" y="14221"/>
                  <a:pt x="2090" y="14235"/>
                </a:cubicBezTo>
                <a:cubicBezTo>
                  <a:pt x="2071" y="14249"/>
                  <a:pt x="2058" y="14276"/>
                  <a:pt x="2058" y="14295"/>
                </a:cubicBezTo>
                <a:cubicBezTo>
                  <a:pt x="2058" y="14314"/>
                  <a:pt x="2043" y="14350"/>
                  <a:pt x="2026" y="14372"/>
                </a:cubicBezTo>
                <a:cubicBezTo>
                  <a:pt x="1996" y="14410"/>
                  <a:pt x="1993" y="14409"/>
                  <a:pt x="1978" y="14374"/>
                </a:cubicBezTo>
                <a:cubicBezTo>
                  <a:pt x="1964" y="14339"/>
                  <a:pt x="1962" y="14339"/>
                  <a:pt x="1933" y="14374"/>
                </a:cubicBezTo>
                <a:cubicBezTo>
                  <a:pt x="1917" y="14395"/>
                  <a:pt x="1905" y="14436"/>
                  <a:pt x="1904" y="14466"/>
                </a:cubicBezTo>
                <a:cubicBezTo>
                  <a:pt x="1904" y="14497"/>
                  <a:pt x="1894" y="14549"/>
                  <a:pt x="1880" y="14581"/>
                </a:cubicBezTo>
                <a:cubicBezTo>
                  <a:pt x="1860" y="14631"/>
                  <a:pt x="1853" y="14633"/>
                  <a:pt x="1830" y="14605"/>
                </a:cubicBezTo>
                <a:cubicBezTo>
                  <a:pt x="1805" y="14574"/>
                  <a:pt x="1681" y="14561"/>
                  <a:pt x="1436" y="14561"/>
                </a:cubicBezTo>
                <a:cubicBezTo>
                  <a:pt x="1180" y="14560"/>
                  <a:pt x="1043" y="14570"/>
                  <a:pt x="1055" y="14588"/>
                </a:cubicBezTo>
                <a:cubicBezTo>
                  <a:pt x="1083" y="14631"/>
                  <a:pt x="1039" y="14650"/>
                  <a:pt x="986" y="14618"/>
                </a:cubicBezTo>
                <a:cubicBezTo>
                  <a:pt x="942" y="14591"/>
                  <a:pt x="933" y="14591"/>
                  <a:pt x="933" y="14615"/>
                </a:cubicBezTo>
                <a:cubicBezTo>
                  <a:pt x="933" y="14631"/>
                  <a:pt x="953" y="14650"/>
                  <a:pt x="976" y="14655"/>
                </a:cubicBezTo>
                <a:cubicBezTo>
                  <a:pt x="1011" y="14664"/>
                  <a:pt x="1016" y="14679"/>
                  <a:pt x="1007" y="14774"/>
                </a:cubicBezTo>
                <a:cubicBezTo>
                  <a:pt x="1002" y="14836"/>
                  <a:pt x="991" y="14899"/>
                  <a:pt x="986" y="14914"/>
                </a:cubicBezTo>
                <a:cubicBezTo>
                  <a:pt x="973" y="14952"/>
                  <a:pt x="933" y="14924"/>
                  <a:pt x="933" y="14876"/>
                </a:cubicBezTo>
                <a:cubicBezTo>
                  <a:pt x="933" y="14833"/>
                  <a:pt x="869" y="14819"/>
                  <a:pt x="865" y="14861"/>
                </a:cubicBezTo>
                <a:cubicBezTo>
                  <a:pt x="860" y="14900"/>
                  <a:pt x="864" y="14985"/>
                  <a:pt x="872" y="15043"/>
                </a:cubicBezTo>
                <a:cubicBezTo>
                  <a:pt x="877" y="15071"/>
                  <a:pt x="874" y="15103"/>
                  <a:pt x="865" y="15115"/>
                </a:cubicBezTo>
                <a:cubicBezTo>
                  <a:pt x="855" y="15127"/>
                  <a:pt x="856" y="15169"/>
                  <a:pt x="867" y="15205"/>
                </a:cubicBezTo>
                <a:cubicBezTo>
                  <a:pt x="879" y="15244"/>
                  <a:pt x="880" y="15274"/>
                  <a:pt x="867" y="15282"/>
                </a:cubicBezTo>
                <a:cubicBezTo>
                  <a:pt x="856" y="15288"/>
                  <a:pt x="846" y="15311"/>
                  <a:pt x="846" y="15334"/>
                </a:cubicBezTo>
                <a:cubicBezTo>
                  <a:pt x="846" y="15356"/>
                  <a:pt x="830" y="15379"/>
                  <a:pt x="812" y="15386"/>
                </a:cubicBezTo>
                <a:cubicBezTo>
                  <a:pt x="793" y="15393"/>
                  <a:pt x="780" y="15411"/>
                  <a:pt x="780" y="15426"/>
                </a:cubicBezTo>
                <a:cubicBezTo>
                  <a:pt x="780" y="15474"/>
                  <a:pt x="734" y="15484"/>
                  <a:pt x="722" y="15438"/>
                </a:cubicBezTo>
                <a:cubicBezTo>
                  <a:pt x="715" y="15414"/>
                  <a:pt x="698" y="15393"/>
                  <a:pt x="687" y="15393"/>
                </a:cubicBezTo>
                <a:cubicBezTo>
                  <a:pt x="676" y="15393"/>
                  <a:pt x="679" y="15414"/>
                  <a:pt x="693" y="15438"/>
                </a:cubicBezTo>
                <a:cubicBezTo>
                  <a:pt x="709" y="15468"/>
                  <a:pt x="712" y="15496"/>
                  <a:pt x="698" y="15525"/>
                </a:cubicBezTo>
                <a:cubicBezTo>
                  <a:pt x="686" y="15549"/>
                  <a:pt x="674" y="15636"/>
                  <a:pt x="671" y="15719"/>
                </a:cubicBezTo>
                <a:cubicBezTo>
                  <a:pt x="669" y="15802"/>
                  <a:pt x="656" y="15897"/>
                  <a:pt x="642" y="15928"/>
                </a:cubicBezTo>
                <a:cubicBezTo>
                  <a:pt x="629" y="15959"/>
                  <a:pt x="619" y="15992"/>
                  <a:pt x="621" y="16005"/>
                </a:cubicBezTo>
                <a:cubicBezTo>
                  <a:pt x="623" y="16017"/>
                  <a:pt x="600" y="16055"/>
                  <a:pt x="568" y="16087"/>
                </a:cubicBezTo>
                <a:cubicBezTo>
                  <a:pt x="525" y="16131"/>
                  <a:pt x="510" y="16170"/>
                  <a:pt x="507" y="16241"/>
                </a:cubicBezTo>
                <a:cubicBezTo>
                  <a:pt x="505" y="16330"/>
                  <a:pt x="508" y="16335"/>
                  <a:pt x="571" y="16345"/>
                </a:cubicBezTo>
                <a:cubicBezTo>
                  <a:pt x="627" y="16355"/>
                  <a:pt x="635" y="16364"/>
                  <a:pt x="629" y="16410"/>
                </a:cubicBezTo>
                <a:cubicBezTo>
                  <a:pt x="622" y="16464"/>
                  <a:pt x="658" y="16487"/>
                  <a:pt x="767" y="16500"/>
                </a:cubicBezTo>
                <a:cubicBezTo>
                  <a:pt x="825" y="16506"/>
                  <a:pt x="889" y="16593"/>
                  <a:pt x="867" y="16634"/>
                </a:cubicBezTo>
                <a:cubicBezTo>
                  <a:pt x="830" y="16703"/>
                  <a:pt x="793" y="16790"/>
                  <a:pt x="796" y="16803"/>
                </a:cubicBezTo>
                <a:cubicBezTo>
                  <a:pt x="800" y="16820"/>
                  <a:pt x="713" y="16896"/>
                  <a:pt x="695" y="16890"/>
                </a:cubicBezTo>
                <a:cubicBezTo>
                  <a:pt x="687" y="16887"/>
                  <a:pt x="680" y="16905"/>
                  <a:pt x="679" y="16930"/>
                </a:cubicBezTo>
                <a:cubicBezTo>
                  <a:pt x="679" y="16954"/>
                  <a:pt x="668" y="16977"/>
                  <a:pt x="653" y="16982"/>
                </a:cubicBezTo>
                <a:cubicBezTo>
                  <a:pt x="638" y="16986"/>
                  <a:pt x="626" y="17002"/>
                  <a:pt x="626" y="17017"/>
                </a:cubicBezTo>
                <a:cubicBezTo>
                  <a:pt x="626" y="17069"/>
                  <a:pt x="558" y="17168"/>
                  <a:pt x="515" y="17178"/>
                </a:cubicBezTo>
                <a:cubicBezTo>
                  <a:pt x="486" y="17185"/>
                  <a:pt x="475" y="17201"/>
                  <a:pt x="484" y="17223"/>
                </a:cubicBezTo>
                <a:cubicBezTo>
                  <a:pt x="492" y="17242"/>
                  <a:pt x="483" y="17260"/>
                  <a:pt x="462" y="17268"/>
                </a:cubicBezTo>
                <a:cubicBezTo>
                  <a:pt x="416" y="17284"/>
                  <a:pt x="362" y="17393"/>
                  <a:pt x="362" y="17466"/>
                </a:cubicBezTo>
                <a:cubicBezTo>
                  <a:pt x="362" y="17499"/>
                  <a:pt x="348" y="17532"/>
                  <a:pt x="330" y="17539"/>
                </a:cubicBezTo>
                <a:cubicBezTo>
                  <a:pt x="299" y="17550"/>
                  <a:pt x="185" y="17739"/>
                  <a:pt x="185" y="17780"/>
                </a:cubicBezTo>
                <a:cubicBezTo>
                  <a:pt x="185" y="17791"/>
                  <a:pt x="172" y="17816"/>
                  <a:pt x="155" y="17834"/>
                </a:cubicBezTo>
                <a:cubicBezTo>
                  <a:pt x="139" y="17852"/>
                  <a:pt x="104" y="17920"/>
                  <a:pt x="76" y="17986"/>
                </a:cubicBezTo>
                <a:cubicBezTo>
                  <a:pt x="39" y="18074"/>
                  <a:pt x="32" y="18113"/>
                  <a:pt x="50" y="18133"/>
                </a:cubicBezTo>
                <a:cubicBezTo>
                  <a:pt x="66" y="18151"/>
                  <a:pt x="66" y="18181"/>
                  <a:pt x="52" y="18230"/>
                </a:cubicBezTo>
                <a:cubicBezTo>
                  <a:pt x="41" y="18269"/>
                  <a:pt x="33" y="18319"/>
                  <a:pt x="34" y="18341"/>
                </a:cubicBezTo>
                <a:cubicBezTo>
                  <a:pt x="35" y="18364"/>
                  <a:pt x="25" y="18416"/>
                  <a:pt x="13" y="18453"/>
                </a:cubicBezTo>
                <a:cubicBezTo>
                  <a:pt x="-7" y="18511"/>
                  <a:pt x="-4" y="18524"/>
                  <a:pt x="31" y="18553"/>
                </a:cubicBezTo>
                <a:cubicBezTo>
                  <a:pt x="69" y="18583"/>
                  <a:pt x="69" y="18592"/>
                  <a:pt x="39" y="18647"/>
                </a:cubicBezTo>
                <a:cubicBezTo>
                  <a:pt x="20" y="18682"/>
                  <a:pt x="10" y="18731"/>
                  <a:pt x="18" y="18764"/>
                </a:cubicBezTo>
                <a:cubicBezTo>
                  <a:pt x="25" y="18795"/>
                  <a:pt x="40" y="18912"/>
                  <a:pt x="50" y="19025"/>
                </a:cubicBezTo>
                <a:cubicBezTo>
                  <a:pt x="66" y="19212"/>
                  <a:pt x="73" y="19232"/>
                  <a:pt x="126" y="19268"/>
                </a:cubicBezTo>
                <a:cubicBezTo>
                  <a:pt x="179" y="19305"/>
                  <a:pt x="185" y="19320"/>
                  <a:pt x="185" y="19450"/>
                </a:cubicBezTo>
                <a:cubicBezTo>
                  <a:pt x="185" y="19528"/>
                  <a:pt x="194" y="19597"/>
                  <a:pt x="206" y="19604"/>
                </a:cubicBezTo>
                <a:cubicBezTo>
                  <a:pt x="218" y="19611"/>
                  <a:pt x="260" y="19680"/>
                  <a:pt x="298" y="19756"/>
                </a:cubicBezTo>
                <a:cubicBezTo>
                  <a:pt x="337" y="19832"/>
                  <a:pt x="388" y="19907"/>
                  <a:pt x="409" y="19922"/>
                </a:cubicBezTo>
                <a:cubicBezTo>
                  <a:pt x="431" y="19937"/>
                  <a:pt x="449" y="19970"/>
                  <a:pt x="449" y="19997"/>
                </a:cubicBezTo>
                <a:cubicBezTo>
                  <a:pt x="449" y="20023"/>
                  <a:pt x="479" y="20075"/>
                  <a:pt x="515" y="20111"/>
                </a:cubicBezTo>
                <a:cubicBezTo>
                  <a:pt x="552" y="20148"/>
                  <a:pt x="581" y="20190"/>
                  <a:pt x="581" y="20206"/>
                </a:cubicBezTo>
                <a:cubicBezTo>
                  <a:pt x="581" y="20221"/>
                  <a:pt x="595" y="20235"/>
                  <a:pt x="613" y="20235"/>
                </a:cubicBezTo>
                <a:cubicBezTo>
                  <a:pt x="631" y="20235"/>
                  <a:pt x="671" y="20270"/>
                  <a:pt x="700" y="20312"/>
                </a:cubicBezTo>
                <a:cubicBezTo>
                  <a:pt x="730" y="20355"/>
                  <a:pt x="782" y="20414"/>
                  <a:pt x="817" y="20444"/>
                </a:cubicBezTo>
                <a:cubicBezTo>
                  <a:pt x="851" y="20474"/>
                  <a:pt x="915" y="20536"/>
                  <a:pt x="957" y="20583"/>
                </a:cubicBezTo>
                <a:cubicBezTo>
                  <a:pt x="1127" y="20772"/>
                  <a:pt x="1497" y="21105"/>
                  <a:pt x="1539" y="21105"/>
                </a:cubicBezTo>
                <a:cubicBezTo>
                  <a:pt x="1553" y="21105"/>
                  <a:pt x="1583" y="21122"/>
                  <a:pt x="1605" y="21145"/>
                </a:cubicBezTo>
                <a:cubicBezTo>
                  <a:pt x="1627" y="21168"/>
                  <a:pt x="1653" y="21187"/>
                  <a:pt x="1664" y="21187"/>
                </a:cubicBezTo>
                <a:cubicBezTo>
                  <a:pt x="1674" y="21187"/>
                  <a:pt x="1728" y="21220"/>
                  <a:pt x="1783" y="21259"/>
                </a:cubicBezTo>
                <a:cubicBezTo>
                  <a:pt x="1838" y="21299"/>
                  <a:pt x="1927" y="21349"/>
                  <a:pt x="1981" y="21371"/>
                </a:cubicBezTo>
                <a:cubicBezTo>
                  <a:pt x="2035" y="21394"/>
                  <a:pt x="2103" y="21436"/>
                  <a:pt x="2134" y="21466"/>
                </a:cubicBezTo>
                <a:cubicBezTo>
                  <a:pt x="2182" y="21511"/>
                  <a:pt x="2199" y="21515"/>
                  <a:pt x="2227" y="21493"/>
                </a:cubicBezTo>
                <a:cubicBezTo>
                  <a:pt x="2254" y="21472"/>
                  <a:pt x="2265" y="21474"/>
                  <a:pt x="2288" y="21503"/>
                </a:cubicBezTo>
                <a:cubicBezTo>
                  <a:pt x="2303" y="21523"/>
                  <a:pt x="2335" y="21538"/>
                  <a:pt x="2359" y="21538"/>
                </a:cubicBezTo>
                <a:cubicBezTo>
                  <a:pt x="2384" y="21538"/>
                  <a:pt x="2416" y="21553"/>
                  <a:pt x="2431" y="21570"/>
                </a:cubicBezTo>
                <a:cubicBezTo>
                  <a:pt x="2455" y="21598"/>
                  <a:pt x="3336" y="21600"/>
                  <a:pt x="10106" y="21600"/>
                </a:cubicBezTo>
                <a:cubicBezTo>
                  <a:pt x="14312" y="21600"/>
                  <a:pt x="17760" y="21595"/>
                  <a:pt x="17768" y="21588"/>
                </a:cubicBezTo>
                <a:cubicBezTo>
                  <a:pt x="17789" y="21568"/>
                  <a:pt x="17940" y="21518"/>
                  <a:pt x="17983" y="21518"/>
                </a:cubicBezTo>
                <a:cubicBezTo>
                  <a:pt x="18002" y="21518"/>
                  <a:pt x="18035" y="21498"/>
                  <a:pt x="18057" y="21476"/>
                </a:cubicBezTo>
                <a:cubicBezTo>
                  <a:pt x="18079" y="21453"/>
                  <a:pt x="18126" y="21436"/>
                  <a:pt x="18160" y="21436"/>
                </a:cubicBezTo>
                <a:cubicBezTo>
                  <a:pt x="18194" y="21436"/>
                  <a:pt x="18257" y="21416"/>
                  <a:pt x="18300" y="21394"/>
                </a:cubicBezTo>
                <a:cubicBezTo>
                  <a:pt x="18349" y="21368"/>
                  <a:pt x="18421" y="21354"/>
                  <a:pt x="18488" y="21354"/>
                </a:cubicBezTo>
                <a:cubicBezTo>
                  <a:pt x="18547" y="21354"/>
                  <a:pt x="18600" y="21344"/>
                  <a:pt x="18607" y="21334"/>
                </a:cubicBezTo>
                <a:cubicBezTo>
                  <a:pt x="18614" y="21324"/>
                  <a:pt x="18669" y="21309"/>
                  <a:pt x="18729" y="21302"/>
                </a:cubicBezTo>
                <a:cubicBezTo>
                  <a:pt x="18788" y="21294"/>
                  <a:pt x="18842" y="21276"/>
                  <a:pt x="18848" y="21262"/>
                </a:cubicBezTo>
                <a:cubicBezTo>
                  <a:pt x="18854" y="21247"/>
                  <a:pt x="18899" y="21230"/>
                  <a:pt x="18948" y="21222"/>
                </a:cubicBezTo>
                <a:cubicBezTo>
                  <a:pt x="19018" y="21212"/>
                  <a:pt x="19043" y="21193"/>
                  <a:pt x="19070" y="21145"/>
                </a:cubicBezTo>
                <a:cubicBezTo>
                  <a:pt x="19107" y="21078"/>
                  <a:pt x="19125" y="21072"/>
                  <a:pt x="19163" y="21108"/>
                </a:cubicBezTo>
                <a:cubicBezTo>
                  <a:pt x="19181" y="21125"/>
                  <a:pt x="19203" y="21115"/>
                  <a:pt x="19239" y="21076"/>
                </a:cubicBezTo>
                <a:cubicBezTo>
                  <a:pt x="19267" y="21046"/>
                  <a:pt x="19307" y="21021"/>
                  <a:pt x="19329" y="21021"/>
                </a:cubicBezTo>
                <a:cubicBezTo>
                  <a:pt x="19351" y="21021"/>
                  <a:pt x="19401" y="20990"/>
                  <a:pt x="19440" y="20951"/>
                </a:cubicBezTo>
                <a:cubicBezTo>
                  <a:pt x="19520" y="20873"/>
                  <a:pt x="19602" y="20828"/>
                  <a:pt x="19631" y="20844"/>
                </a:cubicBezTo>
                <a:cubicBezTo>
                  <a:pt x="19642" y="20851"/>
                  <a:pt x="19656" y="20841"/>
                  <a:pt x="19663" y="20824"/>
                </a:cubicBezTo>
                <a:cubicBezTo>
                  <a:pt x="19670" y="20807"/>
                  <a:pt x="19692" y="20795"/>
                  <a:pt x="19710" y="20795"/>
                </a:cubicBezTo>
                <a:cubicBezTo>
                  <a:pt x="19729" y="20795"/>
                  <a:pt x="19742" y="20784"/>
                  <a:pt x="19742" y="20772"/>
                </a:cubicBezTo>
                <a:cubicBezTo>
                  <a:pt x="19742" y="20741"/>
                  <a:pt x="19909" y="20594"/>
                  <a:pt x="19962" y="20578"/>
                </a:cubicBezTo>
                <a:cubicBezTo>
                  <a:pt x="19987" y="20571"/>
                  <a:pt x="20007" y="20551"/>
                  <a:pt x="20007" y="20536"/>
                </a:cubicBezTo>
                <a:cubicBezTo>
                  <a:pt x="20007" y="20521"/>
                  <a:pt x="20029" y="20484"/>
                  <a:pt x="20054" y="20454"/>
                </a:cubicBezTo>
                <a:cubicBezTo>
                  <a:pt x="20080" y="20424"/>
                  <a:pt x="20093" y="20387"/>
                  <a:pt x="20086" y="20370"/>
                </a:cubicBezTo>
                <a:cubicBezTo>
                  <a:pt x="20078" y="20350"/>
                  <a:pt x="20092" y="20332"/>
                  <a:pt x="20126" y="20320"/>
                </a:cubicBezTo>
                <a:cubicBezTo>
                  <a:pt x="20154" y="20310"/>
                  <a:pt x="20184" y="20286"/>
                  <a:pt x="20192" y="20268"/>
                </a:cubicBezTo>
                <a:cubicBezTo>
                  <a:pt x="20199" y="20250"/>
                  <a:pt x="20218" y="20235"/>
                  <a:pt x="20237" y="20235"/>
                </a:cubicBezTo>
                <a:cubicBezTo>
                  <a:pt x="20256" y="20235"/>
                  <a:pt x="20271" y="20216"/>
                  <a:pt x="20271" y="20193"/>
                </a:cubicBezTo>
                <a:cubicBezTo>
                  <a:pt x="20271" y="20170"/>
                  <a:pt x="20292" y="20140"/>
                  <a:pt x="20316" y="20126"/>
                </a:cubicBezTo>
                <a:cubicBezTo>
                  <a:pt x="20340" y="20112"/>
                  <a:pt x="20359" y="20090"/>
                  <a:pt x="20359" y="20076"/>
                </a:cubicBezTo>
                <a:cubicBezTo>
                  <a:pt x="20358" y="20063"/>
                  <a:pt x="20394" y="20035"/>
                  <a:pt x="20435" y="20017"/>
                </a:cubicBezTo>
                <a:cubicBezTo>
                  <a:pt x="20488" y="19993"/>
                  <a:pt x="20529" y="19951"/>
                  <a:pt x="20570" y="19877"/>
                </a:cubicBezTo>
                <a:cubicBezTo>
                  <a:pt x="20603" y="19819"/>
                  <a:pt x="20644" y="19753"/>
                  <a:pt x="20663" y="19733"/>
                </a:cubicBezTo>
                <a:cubicBezTo>
                  <a:pt x="20681" y="19713"/>
                  <a:pt x="20689" y="19699"/>
                  <a:pt x="20679" y="19699"/>
                </a:cubicBezTo>
                <a:cubicBezTo>
                  <a:pt x="20668" y="19699"/>
                  <a:pt x="20681" y="19679"/>
                  <a:pt x="20708" y="19656"/>
                </a:cubicBezTo>
                <a:cubicBezTo>
                  <a:pt x="20734" y="19633"/>
                  <a:pt x="20755" y="19592"/>
                  <a:pt x="20755" y="19564"/>
                </a:cubicBezTo>
                <a:cubicBezTo>
                  <a:pt x="20755" y="19537"/>
                  <a:pt x="20767" y="19509"/>
                  <a:pt x="20779" y="19502"/>
                </a:cubicBezTo>
                <a:cubicBezTo>
                  <a:pt x="20791" y="19495"/>
                  <a:pt x="20800" y="19469"/>
                  <a:pt x="20800" y="19445"/>
                </a:cubicBezTo>
                <a:cubicBezTo>
                  <a:pt x="20800" y="19359"/>
                  <a:pt x="20852" y="19239"/>
                  <a:pt x="20925" y="19159"/>
                </a:cubicBezTo>
                <a:cubicBezTo>
                  <a:pt x="20988" y="19090"/>
                  <a:pt x="20997" y="19069"/>
                  <a:pt x="20986" y="19010"/>
                </a:cubicBezTo>
                <a:cubicBezTo>
                  <a:pt x="20976" y="18960"/>
                  <a:pt x="20981" y="18933"/>
                  <a:pt x="21007" y="18913"/>
                </a:cubicBezTo>
                <a:cubicBezTo>
                  <a:pt x="21027" y="18898"/>
                  <a:pt x="21038" y="18869"/>
                  <a:pt x="21031" y="18848"/>
                </a:cubicBezTo>
                <a:cubicBezTo>
                  <a:pt x="21024" y="18828"/>
                  <a:pt x="21030" y="18804"/>
                  <a:pt x="21044" y="18796"/>
                </a:cubicBezTo>
                <a:cubicBezTo>
                  <a:pt x="21058" y="18788"/>
                  <a:pt x="21062" y="18758"/>
                  <a:pt x="21054" y="18724"/>
                </a:cubicBezTo>
                <a:cubicBezTo>
                  <a:pt x="21045" y="18682"/>
                  <a:pt x="21050" y="18654"/>
                  <a:pt x="21078" y="18627"/>
                </a:cubicBezTo>
                <a:cubicBezTo>
                  <a:pt x="21118" y="18590"/>
                  <a:pt x="21136" y="18495"/>
                  <a:pt x="21128" y="18354"/>
                </a:cubicBezTo>
                <a:cubicBezTo>
                  <a:pt x="21124" y="18271"/>
                  <a:pt x="21126" y="18212"/>
                  <a:pt x="21136" y="18090"/>
                </a:cubicBezTo>
                <a:cubicBezTo>
                  <a:pt x="21142" y="18020"/>
                  <a:pt x="21137" y="18001"/>
                  <a:pt x="21105" y="17993"/>
                </a:cubicBezTo>
                <a:cubicBezTo>
                  <a:pt x="21061" y="17983"/>
                  <a:pt x="21047" y="17870"/>
                  <a:pt x="21086" y="17847"/>
                </a:cubicBezTo>
                <a:cubicBezTo>
                  <a:pt x="21100" y="17839"/>
                  <a:pt x="21100" y="17818"/>
                  <a:pt x="21086" y="17792"/>
                </a:cubicBezTo>
                <a:cubicBezTo>
                  <a:pt x="21074" y="17770"/>
                  <a:pt x="21053" y="17735"/>
                  <a:pt x="21041" y="17712"/>
                </a:cubicBezTo>
                <a:cubicBezTo>
                  <a:pt x="21029" y="17690"/>
                  <a:pt x="21020" y="17654"/>
                  <a:pt x="21020" y="17633"/>
                </a:cubicBezTo>
                <a:cubicBezTo>
                  <a:pt x="21020" y="17612"/>
                  <a:pt x="20999" y="17577"/>
                  <a:pt x="20975" y="17556"/>
                </a:cubicBezTo>
                <a:cubicBezTo>
                  <a:pt x="20951" y="17535"/>
                  <a:pt x="20933" y="17493"/>
                  <a:pt x="20933" y="17461"/>
                </a:cubicBezTo>
                <a:cubicBezTo>
                  <a:pt x="20933" y="17430"/>
                  <a:pt x="20922" y="17397"/>
                  <a:pt x="20909" y="17389"/>
                </a:cubicBezTo>
                <a:cubicBezTo>
                  <a:pt x="20892" y="17379"/>
                  <a:pt x="20892" y="17368"/>
                  <a:pt x="20909" y="17352"/>
                </a:cubicBezTo>
                <a:cubicBezTo>
                  <a:pt x="20922" y="17340"/>
                  <a:pt x="20933" y="17300"/>
                  <a:pt x="20933" y="17263"/>
                </a:cubicBezTo>
                <a:cubicBezTo>
                  <a:pt x="20933" y="17198"/>
                  <a:pt x="21005" y="17121"/>
                  <a:pt x="21044" y="17143"/>
                </a:cubicBezTo>
                <a:cubicBezTo>
                  <a:pt x="21053" y="17148"/>
                  <a:pt x="21071" y="17138"/>
                  <a:pt x="21086" y="17121"/>
                </a:cubicBezTo>
                <a:cubicBezTo>
                  <a:pt x="21101" y="17104"/>
                  <a:pt x="21124" y="17096"/>
                  <a:pt x="21136" y="17104"/>
                </a:cubicBezTo>
                <a:cubicBezTo>
                  <a:pt x="21150" y="17111"/>
                  <a:pt x="21154" y="17108"/>
                  <a:pt x="21144" y="17094"/>
                </a:cubicBezTo>
                <a:cubicBezTo>
                  <a:pt x="21135" y="17080"/>
                  <a:pt x="21152" y="17040"/>
                  <a:pt x="21184" y="17004"/>
                </a:cubicBezTo>
                <a:cubicBezTo>
                  <a:pt x="21230" y="16953"/>
                  <a:pt x="21242" y="16922"/>
                  <a:pt x="21237" y="16855"/>
                </a:cubicBezTo>
                <a:cubicBezTo>
                  <a:pt x="21231" y="16783"/>
                  <a:pt x="21236" y="16770"/>
                  <a:pt x="21269" y="16775"/>
                </a:cubicBezTo>
                <a:cubicBezTo>
                  <a:pt x="21290" y="16779"/>
                  <a:pt x="21304" y="16772"/>
                  <a:pt x="21300" y="16758"/>
                </a:cubicBezTo>
                <a:cubicBezTo>
                  <a:pt x="21297" y="16744"/>
                  <a:pt x="21317" y="16727"/>
                  <a:pt x="21345" y="16721"/>
                </a:cubicBezTo>
                <a:cubicBezTo>
                  <a:pt x="21373" y="16714"/>
                  <a:pt x="21399" y="16697"/>
                  <a:pt x="21401" y="16686"/>
                </a:cubicBezTo>
                <a:cubicBezTo>
                  <a:pt x="21403" y="16675"/>
                  <a:pt x="21445" y="16668"/>
                  <a:pt x="21494" y="16671"/>
                </a:cubicBezTo>
                <a:lnTo>
                  <a:pt x="21583" y="16678"/>
                </a:lnTo>
                <a:lnTo>
                  <a:pt x="21589" y="16395"/>
                </a:lnTo>
                <a:cubicBezTo>
                  <a:pt x="21593" y="16149"/>
                  <a:pt x="21589" y="16116"/>
                  <a:pt x="21560" y="16127"/>
                </a:cubicBezTo>
                <a:cubicBezTo>
                  <a:pt x="21506" y="16146"/>
                  <a:pt x="21478" y="16050"/>
                  <a:pt x="21517" y="15980"/>
                </a:cubicBezTo>
                <a:cubicBezTo>
                  <a:pt x="21552" y="15918"/>
                  <a:pt x="21525" y="15889"/>
                  <a:pt x="21472" y="15930"/>
                </a:cubicBezTo>
                <a:cubicBezTo>
                  <a:pt x="21429" y="15964"/>
                  <a:pt x="21408" y="15923"/>
                  <a:pt x="21414" y="15818"/>
                </a:cubicBezTo>
                <a:cubicBezTo>
                  <a:pt x="21419" y="15737"/>
                  <a:pt x="21415" y="15734"/>
                  <a:pt x="21348" y="15729"/>
                </a:cubicBezTo>
                <a:cubicBezTo>
                  <a:pt x="21258" y="15723"/>
                  <a:pt x="21240" y="15711"/>
                  <a:pt x="21240" y="15659"/>
                </a:cubicBezTo>
                <a:cubicBezTo>
                  <a:pt x="21240" y="15636"/>
                  <a:pt x="21225" y="15588"/>
                  <a:pt x="21205" y="15552"/>
                </a:cubicBezTo>
                <a:cubicBezTo>
                  <a:pt x="21116" y="15391"/>
                  <a:pt x="21115" y="15384"/>
                  <a:pt x="21168" y="15329"/>
                </a:cubicBezTo>
                <a:cubicBezTo>
                  <a:pt x="21207" y="15289"/>
                  <a:pt x="21178" y="15275"/>
                  <a:pt x="21136" y="15314"/>
                </a:cubicBezTo>
                <a:cubicBezTo>
                  <a:pt x="21123" y="15327"/>
                  <a:pt x="21102" y="15329"/>
                  <a:pt x="21089" y="15321"/>
                </a:cubicBezTo>
                <a:cubicBezTo>
                  <a:pt x="21060" y="15304"/>
                  <a:pt x="21055" y="15213"/>
                  <a:pt x="21083" y="15197"/>
                </a:cubicBezTo>
                <a:cubicBezTo>
                  <a:pt x="21095" y="15191"/>
                  <a:pt x="21083" y="15165"/>
                  <a:pt x="21057" y="15137"/>
                </a:cubicBezTo>
                <a:cubicBezTo>
                  <a:pt x="21024" y="15103"/>
                  <a:pt x="21001" y="15094"/>
                  <a:pt x="20983" y="15108"/>
                </a:cubicBezTo>
                <a:cubicBezTo>
                  <a:pt x="20969" y="15119"/>
                  <a:pt x="20954" y="15119"/>
                  <a:pt x="20949" y="15110"/>
                </a:cubicBezTo>
                <a:cubicBezTo>
                  <a:pt x="20878" y="14999"/>
                  <a:pt x="20850" y="14938"/>
                  <a:pt x="20866" y="14929"/>
                </a:cubicBezTo>
                <a:cubicBezTo>
                  <a:pt x="20878" y="14922"/>
                  <a:pt x="20885" y="14876"/>
                  <a:pt x="20882" y="14827"/>
                </a:cubicBezTo>
                <a:cubicBezTo>
                  <a:pt x="20879" y="14748"/>
                  <a:pt x="20871" y="14737"/>
                  <a:pt x="20827" y="14737"/>
                </a:cubicBezTo>
                <a:cubicBezTo>
                  <a:pt x="20799" y="14737"/>
                  <a:pt x="20773" y="14744"/>
                  <a:pt x="20766" y="14755"/>
                </a:cubicBezTo>
                <a:cubicBezTo>
                  <a:pt x="20759" y="14765"/>
                  <a:pt x="20744" y="14767"/>
                  <a:pt x="20732" y="14760"/>
                </a:cubicBezTo>
                <a:cubicBezTo>
                  <a:pt x="20719" y="14752"/>
                  <a:pt x="20677" y="14745"/>
                  <a:pt x="20639" y="14742"/>
                </a:cubicBezTo>
                <a:cubicBezTo>
                  <a:pt x="20601" y="14739"/>
                  <a:pt x="20538" y="14726"/>
                  <a:pt x="20501" y="14712"/>
                </a:cubicBezTo>
                <a:cubicBezTo>
                  <a:pt x="20462" y="14698"/>
                  <a:pt x="20395" y="14693"/>
                  <a:pt x="20335" y="14700"/>
                </a:cubicBezTo>
                <a:cubicBezTo>
                  <a:pt x="20221" y="14714"/>
                  <a:pt x="20184" y="14689"/>
                  <a:pt x="20197" y="14613"/>
                </a:cubicBezTo>
                <a:cubicBezTo>
                  <a:pt x="20203" y="14577"/>
                  <a:pt x="20197" y="14568"/>
                  <a:pt x="20163" y="14573"/>
                </a:cubicBezTo>
                <a:cubicBezTo>
                  <a:pt x="20139" y="14577"/>
                  <a:pt x="20112" y="14586"/>
                  <a:pt x="20105" y="14593"/>
                </a:cubicBezTo>
                <a:cubicBezTo>
                  <a:pt x="20080" y="14616"/>
                  <a:pt x="19985" y="14542"/>
                  <a:pt x="19985" y="14501"/>
                </a:cubicBezTo>
                <a:cubicBezTo>
                  <a:pt x="19985" y="14456"/>
                  <a:pt x="19976" y="14454"/>
                  <a:pt x="19917" y="14484"/>
                </a:cubicBezTo>
                <a:cubicBezTo>
                  <a:pt x="19879" y="14503"/>
                  <a:pt x="19869" y="14496"/>
                  <a:pt x="19832" y="14419"/>
                </a:cubicBezTo>
                <a:cubicBezTo>
                  <a:pt x="19803" y="14358"/>
                  <a:pt x="19797" y="14320"/>
                  <a:pt x="19811" y="14295"/>
                </a:cubicBezTo>
                <a:cubicBezTo>
                  <a:pt x="19843" y="14238"/>
                  <a:pt x="19836" y="14231"/>
                  <a:pt x="19755" y="14238"/>
                </a:cubicBezTo>
                <a:cubicBezTo>
                  <a:pt x="19663" y="14245"/>
                  <a:pt x="19644" y="14230"/>
                  <a:pt x="19644" y="14146"/>
                </a:cubicBezTo>
                <a:cubicBezTo>
                  <a:pt x="19644" y="14089"/>
                  <a:pt x="19636" y="14080"/>
                  <a:pt x="19581" y="14076"/>
                </a:cubicBezTo>
                <a:cubicBezTo>
                  <a:pt x="19499" y="14070"/>
                  <a:pt x="19434" y="14017"/>
                  <a:pt x="19446" y="13962"/>
                </a:cubicBezTo>
                <a:cubicBezTo>
                  <a:pt x="19456" y="13910"/>
                  <a:pt x="19421" y="13862"/>
                  <a:pt x="19369" y="13862"/>
                </a:cubicBezTo>
                <a:cubicBezTo>
                  <a:pt x="19297" y="13862"/>
                  <a:pt x="19255" y="13794"/>
                  <a:pt x="19271" y="13701"/>
                </a:cubicBezTo>
                <a:cubicBezTo>
                  <a:pt x="19286" y="13614"/>
                  <a:pt x="19275" y="13599"/>
                  <a:pt x="19189" y="13586"/>
                </a:cubicBezTo>
                <a:cubicBezTo>
                  <a:pt x="19126" y="13577"/>
                  <a:pt x="19105" y="13549"/>
                  <a:pt x="19118" y="13489"/>
                </a:cubicBezTo>
                <a:cubicBezTo>
                  <a:pt x="19136" y="13404"/>
                  <a:pt x="19113" y="13337"/>
                  <a:pt x="19057" y="13313"/>
                </a:cubicBezTo>
                <a:cubicBezTo>
                  <a:pt x="19030" y="13302"/>
                  <a:pt x="19012" y="13285"/>
                  <a:pt x="19014" y="13276"/>
                </a:cubicBezTo>
                <a:cubicBezTo>
                  <a:pt x="19017" y="13266"/>
                  <a:pt x="19003" y="13249"/>
                  <a:pt x="18985" y="13236"/>
                </a:cubicBezTo>
                <a:cubicBezTo>
                  <a:pt x="18967" y="13223"/>
                  <a:pt x="18949" y="13180"/>
                  <a:pt x="18943" y="13144"/>
                </a:cubicBezTo>
                <a:cubicBezTo>
                  <a:pt x="18937" y="13108"/>
                  <a:pt x="18925" y="13070"/>
                  <a:pt x="18917" y="13057"/>
                </a:cubicBezTo>
                <a:cubicBezTo>
                  <a:pt x="18908" y="13044"/>
                  <a:pt x="18913" y="13021"/>
                  <a:pt x="18927" y="13005"/>
                </a:cubicBezTo>
                <a:cubicBezTo>
                  <a:pt x="18959" y="12969"/>
                  <a:pt x="18934" y="12924"/>
                  <a:pt x="18890" y="12940"/>
                </a:cubicBezTo>
                <a:cubicBezTo>
                  <a:pt x="18843" y="12957"/>
                  <a:pt x="18744" y="12856"/>
                  <a:pt x="18758" y="12806"/>
                </a:cubicBezTo>
                <a:cubicBezTo>
                  <a:pt x="18773" y="12752"/>
                  <a:pt x="18710" y="12636"/>
                  <a:pt x="18673" y="12649"/>
                </a:cubicBezTo>
                <a:cubicBezTo>
                  <a:pt x="18657" y="12655"/>
                  <a:pt x="18632" y="12646"/>
                  <a:pt x="18618" y="12629"/>
                </a:cubicBezTo>
                <a:cubicBezTo>
                  <a:pt x="18603" y="12613"/>
                  <a:pt x="18599" y="12600"/>
                  <a:pt x="18607" y="12600"/>
                </a:cubicBezTo>
                <a:cubicBezTo>
                  <a:pt x="18615" y="12600"/>
                  <a:pt x="18614" y="12589"/>
                  <a:pt x="18604" y="12575"/>
                </a:cubicBezTo>
                <a:cubicBezTo>
                  <a:pt x="18595" y="12561"/>
                  <a:pt x="18590" y="12520"/>
                  <a:pt x="18591" y="12483"/>
                </a:cubicBezTo>
                <a:cubicBezTo>
                  <a:pt x="18592" y="12424"/>
                  <a:pt x="18585" y="12413"/>
                  <a:pt x="18538" y="12413"/>
                </a:cubicBezTo>
                <a:cubicBezTo>
                  <a:pt x="18503" y="12413"/>
                  <a:pt x="18479" y="12399"/>
                  <a:pt x="18472" y="12373"/>
                </a:cubicBezTo>
                <a:cubicBezTo>
                  <a:pt x="18466" y="12351"/>
                  <a:pt x="18448" y="12330"/>
                  <a:pt x="18430" y="12324"/>
                </a:cubicBezTo>
                <a:cubicBezTo>
                  <a:pt x="18410" y="12316"/>
                  <a:pt x="18400" y="12296"/>
                  <a:pt x="18409" y="12271"/>
                </a:cubicBezTo>
                <a:cubicBezTo>
                  <a:pt x="18417" y="12246"/>
                  <a:pt x="18410" y="12227"/>
                  <a:pt x="18387" y="12219"/>
                </a:cubicBezTo>
                <a:cubicBezTo>
                  <a:pt x="18368" y="12212"/>
                  <a:pt x="18358" y="12201"/>
                  <a:pt x="18364" y="12192"/>
                </a:cubicBezTo>
                <a:cubicBezTo>
                  <a:pt x="18380" y="12167"/>
                  <a:pt x="18316" y="12097"/>
                  <a:pt x="18290" y="12112"/>
                </a:cubicBezTo>
                <a:cubicBezTo>
                  <a:pt x="18246" y="12138"/>
                  <a:pt x="18236" y="12058"/>
                  <a:pt x="18279" y="12028"/>
                </a:cubicBezTo>
                <a:cubicBezTo>
                  <a:pt x="18302" y="12012"/>
                  <a:pt x="18307" y="12000"/>
                  <a:pt x="18292" y="11998"/>
                </a:cubicBezTo>
                <a:cubicBezTo>
                  <a:pt x="18260" y="11995"/>
                  <a:pt x="18244" y="11991"/>
                  <a:pt x="18194" y="11973"/>
                </a:cubicBezTo>
                <a:cubicBezTo>
                  <a:pt x="18173" y="11966"/>
                  <a:pt x="18141" y="11954"/>
                  <a:pt x="18123" y="11948"/>
                </a:cubicBezTo>
                <a:cubicBezTo>
                  <a:pt x="18084" y="11937"/>
                  <a:pt x="18041" y="11839"/>
                  <a:pt x="18057" y="11799"/>
                </a:cubicBezTo>
                <a:cubicBezTo>
                  <a:pt x="18064" y="11782"/>
                  <a:pt x="18050" y="11771"/>
                  <a:pt x="18020" y="11769"/>
                </a:cubicBezTo>
                <a:cubicBezTo>
                  <a:pt x="17928" y="11763"/>
                  <a:pt x="17919" y="11762"/>
                  <a:pt x="17903" y="11747"/>
                </a:cubicBezTo>
                <a:cubicBezTo>
                  <a:pt x="17895" y="11739"/>
                  <a:pt x="17897" y="11718"/>
                  <a:pt x="17911" y="11702"/>
                </a:cubicBezTo>
                <a:cubicBezTo>
                  <a:pt x="17932" y="11679"/>
                  <a:pt x="17929" y="11675"/>
                  <a:pt x="17898" y="11677"/>
                </a:cubicBezTo>
                <a:cubicBezTo>
                  <a:pt x="17869" y="11680"/>
                  <a:pt x="17861" y="11667"/>
                  <a:pt x="17866" y="11630"/>
                </a:cubicBezTo>
                <a:cubicBezTo>
                  <a:pt x="17873" y="11587"/>
                  <a:pt x="17867" y="11581"/>
                  <a:pt x="17816" y="11590"/>
                </a:cubicBezTo>
                <a:cubicBezTo>
                  <a:pt x="17748" y="11603"/>
                  <a:pt x="17692" y="11545"/>
                  <a:pt x="17710" y="11481"/>
                </a:cubicBezTo>
                <a:cubicBezTo>
                  <a:pt x="17718" y="11452"/>
                  <a:pt x="17690" y="11411"/>
                  <a:pt x="17602" y="11332"/>
                </a:cubicBezTo>
                <a:cubicBezTo>
                  <a:pt x="17488" y="11230"/>
                  <a:pt x="17482" y="11222"/>
                  <a:pt x="17512" y="11180"/>
                </a:cubicBezTo>
                <a:cubicBezTo>
                  <a:pt x="17541" y="11139"/>
                  <a:pt x="17535" y="11134"/>
                  <a:pt x="17443" y="11083"/>
                </a:cubicBezTo>
                <a:cubicBezTo>
                  <a:pt x="17370" y="11043"/>
                  <a:pt x="17348" y="11018"/>
                  <a:pt x="17356" y="10989"/>
                </a:cubicBezTo>
                <a:cubicBezTo>
                  <a:pt x="17361" y="10968"/>
                  <a:pt x="17346" y="10916"/>
                  <a:pt x="17321" y="10872"/>
                </a:cubicBezTo>
                <a:cubicBezTo>
                  <a:pt x="17285" y="10808"/>
                  <a:pt x="17284" y="10785"/>
                  <a:pt x="17305" y="10760"/>
                </a:cubicBezTo>
                <a:cubicBezTo>
                  <a:pt x="17325" y="10738"/>
                  <a:pt x="17324" y="10735"/>
                  <a:pt x="17305" y="10745"/>
                </a:cubicBezTo>
                <a:cubicBezTo>
                  <a:pt x="17274" y="10763"/>
                  <a:pt x="17254" y="10737"/>
                  <a:pt x="17239" y="10661"/>
                </a:cubicBezTo>
                <a:cubicBezTo>
                  <a:pt x="17233" y="10630"/>
                  <a:pt x="17222" y="10595"/>
                  <a:pt x="17213" y="10584"/>
                </a:cubicBezTo>
                <a:cubicBezTo>
                  <a:pt x="17181" y="10546"/>
                  <a:pt x="17157" y="10442"/>
                  <a:pt x="17154" y="10325"/>
                </a:cubicBezTo>
                <a:cubicBezTo>
                  <a:pt x="17152" y="10242"/>
                  <a:pt x="17143" y="10211"/>
                  <a:pt x="17120" y="10211"/>
                </a:cubicBezTo>
                <a:cubicBezTo>
                  <a:pt x="17103" y="10211"/>
                  <a:pt x="17087" y="10191"/>
                  <a:pt x="17086" y="10169"/>
                </a:cubicBezTo>
                <a:cubicBezTo>
                  <a:pt x="17085" y="10146"/>
                  <a:pt x="17066" y="10086"/>
                  <a:pt x="17043" y="10034"/>
                </a:cubicBezTo>
                <a:cubicBezTo>
                  <a:pt x="17021" y="9983"/>
                  <a:pt x="17005" y="9930"/>
                  <a:pt x="17009" y="9915"/>
                </a:cubicBezTo>
                <a:cubicBezTo>
                  <a:pt x="17012" y="9900"/>
                  <a:pt x="17000" y="9864"/>
                  <a:pt x="16980" y="9836"/>
                </a:cubicBezTo>
                <a:cubicBezTo>
                  <a:pt x="16948" y="9790"/>
                  <a:pt x="16945" y="9778"/>
                  <a:pt x="16975" y="9736"/>
                </a:cubicBezTo>
                <a:cubicBezTo>
                  <a:pt x="17012" y="9682"/>
                  <a:pt x="17006" y="9510"/>
                  <a:pt x="16964" y="9463"/>
                </a:cubicBezTo>
                <a:cubicBezTo>
                  <a:pt x="16949" y="9446"/>
                  <a:pt x="16918" y="9437"/>
                  <a:pt x="16895" y="9443"/>
                </a:cubicBezTo>
                <a:cubicBezTo>
                  <a:pt x="16869" y="9449"/>
                  <a:pt x="16852" y="9440"/>
                  <a:pt x="16845" y="9418"/>
                </a:cubicBezTo>
                <a:cubicBezTo>
                  <a:pt x="16839" y="9399"/>
                  <a:pt x="16822" y="9367"/>
                  <a:pt x="16811" y="9346"/>
                </a:cubicBezTo>
                <a:cubicBezTo>
                  <a:pt x="16794" y="9317"/>
                  <a:pt x="16802" y="9290"/>
                  <a:pt x="16845" y="9237"/>
                </a:cubicBezTo>
                <a:cubicBezTo>
                  <a:pt x="16876" y="9198"/>
                  <a:pt x="16901" y="9157"/>
                  <a:pt x="16900" y="9142"/>
                </a:cubicBezTo>
                <a:cubicBezTo>
                  <a:pt x="16900" y="9127"/>
                  <a:pt x="16882" y="9136"/>
                  <a:pt x="16861" y="9162"/>
                </a:cubicBezTo>
                <a:cubicBezTo>
                  <a:pt x="16839" y="9188"/>
                  <a:pt x="16815" y="9201"/>
                  <a:pt x="16805" y="9192"/>
                </a:cubicBezTo>
                <a:cubicBezTo>
                  <a:pt x="16796" y="9183"/>
                  <a:pt x="16777" y="9177"/>
                  <a:pt x="16763" y="9177"/>
                </a:cubicBezTo>
                <a:cubicBezTo>
                  <a:pt x="16749" y="9177"/>
                  <a:pt x="16728" y="9141"/>
                  <a:pt x="16715" y="9097"/>
                </a:cubicBezTo>
                <a:cubicBezTo>
                  <a:pt x="16702" y="9054"/>
                  <a:pt x="16673" y="9007"/>
                  <a:pt x="16652" y="8995"/>
                </a:cubicBezTo>
                <a:cubicBezTo>
                  <a:pt x="16625" y="8981"/>
                  <a:pt x="16621" y="8968"/>
                  <a:pt x="16636" y="8951"/>
                </a:cubicBezTo>
                <a:cubicBezTo>
                  <a:pt x="16648" y="8937"/>
                  <a:pt x="16654" y="8887"/>
                  <a:pt x="16652" y="8839"/>
                </a:cubicBezTo>
                <a:cubicBezTo>
                  <a:pt x="16648" y="8761"/>
                  <a:pt x="16643" y="8754"/>
                  <a:pt x="16599" y="8762"/>
                </a:cubicBezTo>
                <a:cubicBezTo>
                  <a:pt x="16524" y="8774"/>
                  <a:pt x="16490" y="8702"/>
                  <a:pt x="16546" y="8650"/>
                </a:cubicBezTo>
                <a:cubicBezTo>
                  <a:pt x="16595" y="8603"/>
                  <a:pt x="16583" y="8578"/>
                  <a:pt x="16525" y="8608"/>
                </a:cubicBezTo>
                <a:cubicBezTo>
                  <a:pt x="16503" y="8619"/>
                  <a:pt x="16480" y="8621"/>
                  <a:pt x="16475" y="8613"/>
                </a:cubicBezTo>
                <a:cubicBezTo>
                  <a:pt x="16456" y="8585"/>
                  <a:pt x="16479" y="8434"/>
                  <a:pt x="16525" y="8270"/>
                </a:cubicBezTo>
                <a:cubicBezTo>
                  <a:pt x="16550" y="8181"/>
                  <a:pt x="16566" y="8097"/>
                  <a:pt x="16559" y="8081"/>
                </a:cubicBezTo>
                <a:cubicBezTo>
                  <a:pt x="16553" y="8065"/>
                  <a:pt x="16557" y="7980"/>
                  <a:pt x="16570" y="7892"/>
                </a:cubicBezTo>
                <a:cubicBezTo>
                  <a:pt x="16587" y="7776"/>
                  <a:pt x="16587" y="7725"/>
                  <a:pt x="16570" y="7705"/>
                </a:cubicBezTo>
                <a:cubicBezTo>
                  <a:pt x="16557" y="7690"/>
                  <a:pt x="16552" y="7667"/>
                  <a:pt x="16559" y="7656"/>
                </a:cubicBezTo>
                <a:cubicBezTo>
                  <a:pt x="16567" y="7644"/>
                  <a:pt x="16562" y="7595"/>
                  <a:pt x="16549" y="7546"/>
                </a:cubicBezTo>
                <a:cubicBezTo>
                  <a:pt x="16526" y="7466"/>
                  <a:pt x="16527" y="7456"/>
                  <a:pt x="16570" y="7430"/>
                </a:cubicBezTo>
                <a:cubicBezTo>
                  <a:pt x="16595" y="7414"/>
                  <a:pt x="16615" y="7394"/>
                  <a:pt x="16615" y="7382"/>
                </a:cubicBezTo>
                <a:cubicBezTo>
                  <a:pt x="16615" y="7370"/>
                  <a:pt x="16601" y="7371"/>
                  <a:pt x="16583" y="7385"/>
                </a:cubicBezTo>
                <a:cubicBezTo>
                  <a:pt x="16540" y="7418"/>
                  <a:pt x="16517" y="7377"/>
                  <a:pt x="16525" y="7288"/>
                </a:cubicBezTo>
                <a:cubicBezTo>
                  <a:pt x="16528" y="7250"/>
                  <a:pt x="16519" y="7206"/>
                  <a:pt x="16506" y="7191"/>
                </a:cubicBezTo>
                <a:cubicBezTo>
                  <a:pt x="16493" y="7176"/>
                  <a:pt x="16482" y="7127"/>
                  <a:pt x="16480" y="7079"/>
                </a:cubicBezTo>
                <a:cubicBezTo>
                  <a:pt x="16478" y="7031"/>
                  <a:pt x="16467" y="6986"/>
                  <a:pt x="16456" y="6980"/>
                </a:cubicBezTo>
                <a:cubicBezTo>
                  <a:pt x="16445" y="6973"/>
                  <a:pt x="16448" y="6957"/>
                  <a:pt x="16461" y="6942"/>
                </a:cubicBezTo>
                <a:cubicBezTo>
                  <a:pt x="16479" y="6923"/>
                  <a:pt x="16475" y="6911"/>
                  <a:pt x="16451" y="6903"/>
                </a:cubicBezTo>
                <a:cubicBezTo>
                  <a:pt x="16432" y="6896"/>
                  <a:pt x="16416" y="6869"/>
                  <a:pt x="16416" y="6843"/>
                </a:cubicBezTo>
                <a:cubicBezTo>
                  <a:pt x="16416" y="6783"/>
                  <a:pt x="16365" y="6648"/>
                  <a:pt x="16332" y="6617"/>
                </a:cubicBezTo>
                <a:cubicBezTo>
                  <a:pt x="16318" y="6603"/>
                  <a:pt x="16308" y="6557"/>
                  <a:pt x="16308" y="6515"/>
                </a:cubicBezTo>
                <a:cubicBezTo>
                  <a:pt x="16308" y="6472"/>
                  <a:pt x="16297" y="6430"/>
                  <a:pt x="16284" y="6423"/>
                </a:cubicBezTo>
                <a:cubicBezTo>
                  <a:pt x="16271" y="6415"/>
                  <a:pt x="16264" y="6379"/>
                  <a:pt x="16268" y="6343"/>
                </a:cubicBezTo>
                <a:cubicBezTo>
                  <a:pt x="16274" y="6286"/>
                  <a:pt x="16269" y="6279"/>
                  <a:pt x="16221" y="6279"/>
                </a:cubicBezTo>
                <a:cubicBezTo>
                  <a:pt x="16183" y="6279"/>
                  <a:pt x="16162" y="6267"/>
                  <a:pt x="16157" y="6239"/>
                </a:cubicBezTo>
                <a:cubicBezTo>
                  <a:pt x="16146" y="6176"/>
                  <a:pt x="16105" y="6103"/>
                  <a:pt x="16086" y="6115"/>
                </a:cubicBezTo>
                <a:cubicBezTo>
                  <a:pt x="16053" y="6134"/>
                  <a:pt x="16022" y="6055"/>
                  <a:pt x="16046" y="6013"/>
                </a:cubicBezTo>
                <a:cubicBezTo>
                  <a:pt x="16065" y="5980"/>
                  <a:pt x="16064" y="5975"/>
                  <a:pt x="16035" y="5985"/>
                </a:cubicBezTo>
                <a:cubicBezTo>
                  <a:pt x="15997" y="5999"/>
                  <a:pt x="15932" y="5929"/>
                  <a:pt x="15932" y="5874"/>
                </a:cubicBezTo>
                <a:cubicBezTo>
                  <a:pt x="15932" y="5855"/>
                  <a:pt x="15917" y="5843"/>
                  <a:pt x="15895" y="5844"/>
                </a:cubicBezTo>
                <a:cubicBezTo>
                  <a:pt x="15874" y="5845"/>
                  <a:pt x="15851" y="5835"/>
                  <a:pt x="15845" y="5824"/>
                </a:cubicBezTo>
                <a:cubicBezTo>
                  <a:pt x="15839" y="5812"/>
                  <a:pt x="15805" y="5782"/>
                  <a:pt x="15771" y="5754"/>
                </a:cubicBezTo>
                <a:cubicBezTo>
                  <a:pt x="15731" y="5723"/>
                  <a:pt x="15714" y="5691"/>
                  <a:pt x="15720" y="5667"/>
                </a:cubicBezTo>
                <a:cubicBezTo>
                  <a:pt x="15729" y="5638"/>
                  <a:pt x="15714" y="5627"/>
                  <a:pt x="15660" y="5622"/>
                </a:cubicBezTo>
                <a:cubicBezTo>
                  <a:pt x="15617" y="5619"/>
                  <a:pt x="15590" y="5604"/>
                  <a:pt x="15588" y="5585"/>
                </a:cubicBezTo>
                <a:cubicBezTo>
                  <a:pt x="15583" y="5511"/>
                  <a:pt x="15577" y="5502"/>
                  <a:pt x="15519" y="5478"/>
                </a:cubicBezTo>
                <a:cubicBezTo>
                  <a:pt x="15486" y="5465"/>
                  <a:pt x="15436" y="5430"/>
                  <a:pt x="15408" y="5404"/>
                </a:cubicBezTo>
                <a:cubicBezTo>
                  <a:pt x="15381" y="5377"/>
                  <a:pt x="15351" y="5362"/>
                  <a:pt x="15339" y="5369"/>
                </a:cubicBezTo>
                <a:cubicBezTo>
                  <a:pt x="15328" y="5375"/>
                  <a:pt x="15300" y="5355"/>
                  <a:pt x="15276" y="5327"/>
                </a:cubicBezTo>
                <a:cubicBezTo>
                  <a:pt x="15244" y="5289"/>
                  <a:pt x="15236" y="5255"/>
                  <a:pt x="15244" y="5200"/>
                </a:cubicBezTo>
                <a:cubicBezTo>
                  <a:pt x="15254" y="5130"/>
                  <a:pt x="15251" y="5126"/>
                  <a:pt x="15205" y="5138"/>
                </a:cubicBezTo>
                <a:cubicBezTo>
                  <a:pt x="15141" y="5153"/>
                  <a:pt x="15085" y="5126"/>
                  <a:pt x="14972" y="5023"/>
                </a:cubicBezTo>
                <a:cubicBezTo>
                  <a:pt x="14905" y="4963"/>
                  <a:pt x="14884" y="4928"/>
                  <a:pt x="14892" y="4897"/>
                </a:cubicBezTo>
                <a:cubicBezTo>
                  <a:pt x="14902" y="4864"/>
                  <a:pt x="14895" y="4857"/>
                  <a:pt x="14869" y="4867"/>
                </a:cubicBezTo>
                <a:cubicBezTo>
                  <a:pt x="14848" y="4874"/>
                  <a:pt x="14812" y="4859"/>
                  <a:pt x="14779" y="4830"/>
                </a:cubicBezTo>
                <a:cubicBezTo>
                  <a:pt x="14747" y="4802"/>
                  <a:pt x="14720" y="4786"/>
                  <a:pt x="14720" y="4792"/>
                </a:cubicBezTo>
                <a:cubicBezTo>
                  <a:pt x="14720" y="4799"/>
                  <a:pt x="14707" y="4794"/>
                  <a:pt x="14689" y="4780"/>
                </a:cubicBezTo>
                <a:cubicBezTo>
                  <a:pt x="14671" y="4766"/>
                  <a:pt x="14662" y="4744"/>
                  <a:pt x="14670" y="4733"/>
                </a:cubicBezTo>
                <a:cubicBezTo>
                  <a:pt x="14679" y="4720"/>
                  <a:pt x="14673" y="4716"/>
                  <a:pt x="14657" y="4725"/>
                </a:cubicBezTo>
                <a:cubicBezTo>
                  <a:pt x="14626" y="4743"/>
                  <a:pt x="14562" y="4700"/>
                  <a:pt x="14580" y="4673"/>
                </a:cubicBezTo>
                <a:cubicBezTo>
                  <a:pt x="14601" y="4641"/>
                  <a:pt x="14567" y="4610"/>
                  <a:pt x="14538" y="4633"/>
                </a:cubicBezTo>
                <a:cubicBezTo>
                  <a:pt x="14503" y="4660"/>
                  <a:pt x="14387" y="4527"/>
                  <a:pt x="14406" y="4482"/>
                </a:cubicBezTo>
                <a:cubicBezTo>
                  <a:pt x="14414" y="4460"/>
                  <a:pt x="14399" y="4441"/>
                  <a:pt x="14361" y="4427"/>
                </a:cubicBezTo>
                <a:cubicBezTo>
                  <a:pt x="14329" y="4416"/>
                  <a:pt x="14303" y="4401"/>
                  <a:pt x="14305" y="4392"/>
                </a:cubicBezTo>
                <a:cubicBezTo>
                  <a:pt x="14312" y="4352"/>
                  <a:pt x="14300" y="4342"/>
                  <a:pt x="14271" y="4365"/>
                </a:cubicBezTo>
                <a:cubicBezTo>
                  <a:pt x="14245" y="4384"/>
                  <a:pt x="14234" y="4381"/>
                  <a:pt x="14215" y="4347"/>
                </a:cubicBezTo>
                <a:cubicBezTo>
                  <a:pt x="14202" y="4324"/>
                  <a:pt x="14180" y="4309"/>
                  <a:pt x="14162" y="4315"/>
                </a:cubicBezTo>
                <a:cubicBezTo>
                  <a:pt x="14127" y="4328"/>
                  <a:pt x="14072" y="4253"/>
                  <a:pt x="14093" y="4221"/>
                </a:cubicBezTo>
                <a:cubicBezTo>
                  <a:pt x="14101" y="4209"/>
                  <a:pt x="14125" y="4201"/>
                  <a:pt x="14149" y="4201"/>
                </a:cubicBezTo>
                <a:cubicBezTo>
                  <a:pt x="14181" y="4201"/>
                  <a:pt x="14194" y="4185"/>
                  <a:pt x="14194" y="4144"/>
                </a:cubicBezTo>
                <a:lnTo>
                  <a:pt x="14194" y="4089"/>
                </a:lnTo>
                <a:lnTo>
                  <a:pt x="14144" y="4131"/>
                </a:lnTo>
                <a:cubicBezTo>
                  <a:pt x="14073" y="4191"/>
                  <a:pt x="14016" y="4206"/>
                  <a:pt x="14001" y="4168"/>
                </a:cubicBezTo>
                <a:cubicBezTo>
                  <a:pt x="13993" y="4149"/>
                  <a:pt x="13973" y="4141"/>
                  <a:pt x="13948" y="4148"/>
                </a:cubicBezTo>
                <a:cubicBezTo>
                  <a:pt x="13895" y="4164"/>
                  <a:pt x="13797" y="4103"/>
                  <a:pt x="13797" y="4054"/>
                </a:cubicBezTo>
                <a:cubicBezTo>
                  <a:pt x="13797" y="4033"/>
                  <a:pt x="13778" y="4006"/>
                  <a:pt x="13755" y="3994"/>
                </a:cubicBezTo>
                <a:cubicBezTo>
                  <a:pt x="13702" y="3968"/>
                  <a:pt x="13680" y="3967"/>
                  <a:pt x="13696" y="3992"/>
                </a:cubicBezTo>
                <a:cubicBezTo>
                  <a:pt x="13703" y="4002"/>
                  <a:pt x="13698" y="4018"/>
                  <a:pt x="13683" y="4027"/>
                </a:cubicBezTo>
                <a:cubicBezTo>
                  <a:pt x="13644" y="4050"/>
                  <a:pt x="13533" y="4053"/>
                  <a:pt x="13519" y="4032"/>
                </a:cubicBezTo>
                <a:cubicBezTo>
                  <a:pt x="13512" y="4021"/>
                  <a:pt x="13497" y="4017"/>
                  <a:pt x="13485" y="4024"/>
                </a:cubicBezTo>
                <a:cubicBezTo>
                  <a:pt x="13473" y="4031"/>
                  <a:pt x="13449" y="4025"/>
                  <a:pt x="13429" y="4009"/>
                </a:cubicBezTo>
                <a:cubicBezTo>
                  <a:pt x="13410" y="3994"/>
                  <a:pt x="13372" y="3982"/>
                  <a:pt x="13347" y="3982"/>
                </a:cubicBezTo>
                <a:cubicBezTo>
                  <a:pt x="13317" y="3982"/>
                  <a:pt x="13300" y="3968"/>
                  <a:pt x="13300" y="3942"/>
                </a:cubicBezTo>
                <a:cubicBezTo>
                  <a:pt x="13300" y="3914"/>
                  <a:pt x="13283" y="3902"/>
                  <a:pt x="13236" y="3897"/>
                </a:cubicBezTo>
                <a:cubicBezTo>
                  <a:pt x="13164" y="3890"/>
                  <a:pt x="13107" y="3835"/>
                  <a:pt x="13125" y="3791"/>
                </a:cubicBezTo>
                <a:cubicBezTo>
                  <a:pt x="13131" y="3775"/>
                  <a:pt x="13128" y="3751"/>
                  <a:pt x="13120" y="3738"/>
                </a:cubicBezTo>
                <a:cubicBezTo>
                  <a:pt x="13097" y="3704"/>
                  <a:pt x="13094" y="3633"/>
                  <a:pt x="13114" y="3609"/>
                </a:cubicBezTo>
                <a:cubicBezTo>
                  <a:pt x="13124" y="3597"/>
                  <a:pt x="13130" y="3538"/>
                  <a:pt x="13128" y="3477"/>
                </a:cubicBezTo>
                <a:cubicBezTo>
                  <a:pt x="13124" y="3398"/>
                  <a:pt x="13133" y="3363"/>
                  <a:pt x="13157" y="3351"/>
                </a:cubicBezTo>
                <a:cubicBezTo>
                  <a:pt x="13185" y="3336"/>
                  <a:pt x="13184" y="3329"/>
                  <a:pt x="13157" y="3298"/>
                </a:cubicBezTo>
                <a:cubicBezTo>
                  <a:pt x="13120" y="3257"/>
                  <a:pt x="13127" y="3144"/>
                  <a:pt x="13167" y="3114"/>
                </a:cubicBezTo>
                <a:cubicBezTo>
                  <a:pt x="13183" y="3103"/>
                  <a:pt x="13193" y="3071"/>
                  <a:pt x="13188" y="3045"/>
                </a:cubicBezTo>
                <a:cubicBezTo>
                  <a:pt x="13183" y="3010"/>
                  <a:pt x="13193" y="2992"/>
                  <a:pt x="13233" y="2978"/>
                </a:cubicBezTo>
                <a:cubicBezTo>
                  <a:pt x="13264" y="2967"/>
                  <a:pt x="13289" y="2948"/>
                  <a:pt x="13289" y="2936"/>
                </a:cubicBezTo>
                <a:cubicBezTo>
                  <a:pt x="13289" y="2923"/>
                  <a:pt x="13275" y="2917"/>
                  <a:pt x="13257" y="2923"/>
                </a:cubicBezTo>
                <a:cubicBezTo>
                  <a:pt x="13212" y="2939"/>
                  <a:pt x="13194" y="2905"/>
                  <a:pt x="13223" y="2853"/>
                </a:cubicBezTo>
                <a:cubicBezTo>
                  <a:pt x="13241" y="2822"/>
                  <a:pt x="13255" y="2817"/>
                  <a:pt x="13276" y="2834"/>
                </a:cubicBezTo>
                <a:cubicBezTo>
                  <a:pt x="13291" y="2846"/>
                  <a:pt x="13310" y="2849"/>
                  <a:pt x="13318" y="2841"/>
                </a:cubicBezTo>
                <a:cubicBezTo>
                  <a:pt x="13344" y="2816"/>
                  <a:pt x="13335" y="2798"/>
                  <a:pt x="13286" y="2786"/>
                </a:cubicBezTo>
                <a:cubicBezTo>
                  <a:pt x="13244" y="2776"/>
                  <a:pt x="13243" y="2770"/>
                  <a:pt x="13271" y="2739"/>
                </a:cubicBezTo>
                <a:cubicBezTo>
                  <a:pt x="13293" y="2713"/>
                  <a:pt x="13302" y="2637"/>
                  <a:pt x="13302" y="2458"/>
                </a:cubicBezTo>
                <a:cubicBezTo>
                  <a:pt x="13303" y="2324"/>
                  <a:pt x="13308" y="2209"/>
                  <a:pt x="13315" y="2202"/>
                </a:cubicBezTo>
                <a:cubicBezTo>
                  <a:pt x="13323" y="2195"/>
                  <a:pt x="13320" y="2163"/>
                  <a:pt x="13310" y="2130"/>
                </a:cubicBezTo>
                <a:cubicBezTo>
                  <a:pt x="13300" y="2097"/>
                  <a:pt x="13299" y="2027"/>
                  <a:pt x="13305" y="1976"/>
                </a:cubicBezTo>
                <a:cubicBezTo>
                  <a:pt x="13315" y="1891"/>
                  <a:pt x="13310" y="1879"/>
                  <a:pt x="13260" y="1862"/>
                </a:cubicBezTo>
                <a:cubicBezTo>
                  <a:pt x="13228" y="1850"/>
                  <a:pt x="13207" y="1829"/>
                  <a:pt x="13210" y="1810"/>
                </a:cubicBezTo>
                <a:cubicBezTo>
                  <a:pt x="13216" y="1771"/>
                  <a:pt x="13268" y="1734"/>
                  <a:pt x="13294" y="1750"/>
                </a:cubicBezTo>
                <a:cubicBezTo>
                  <a:pt x="13304" y="1755"/>
                  <a:pt x="13313" y="1745"/>
                  <a:pt x="13313" y="1728"/>
                </a:cubicBezTo>
                <a:cubicBezTo>
                  <a:pt x="13313" y="1710"/>
                  <a:pt x="13293" y="1695"/>
                  <a:pt x="13271" y="1695"/>
                </a:cubicBezTo>
                <a:cubicBezTo>
                  <a:pt x="13218" y="1695"/>
                  <a:pt x="13148" y="1600"/>
                  <a:pt x="13175" y="1566"/>
                </a:cubicBezTo>
                <a:cubicBezTo>
                  <a:pt x="13204" y="1531"/>
                  <a:pt x="13189" y="1428"/>
                  <a:pt x="13149" y="1387"/>
                </a:cubicBezTo>
                <a:cubicBezTo>
                  <a:pt x="13130" y="1367"/>
                  <a:pt x="13120" y="1344"/>
                  <a:pt x="13128" y="1337"/>
                </a:cubicBezTo>
                <a:cubicBezTo>
                  <a:pt x="13135" y="1330"/>
                  <a:pt x="13130" y="1297"/>
                  <a:pt x="13117" y="1263"/>
                </a:cubicBezTo>
                <a:cubicBezTo>
                  <a:pt x="13103" y="1224"/>
                  <a:pt x="13102" y="1195"/>
                  <a:pt x="13114" y="1188"/>
                </a:cubicBezTo>
                <a:cubicBezTo>
                  <a:pt x="13126" y="1182"/>
                  <a:pt x="13108" y="1155"/>
                  <a:pt x="13075" y="1128"/>
                </a:cubicBezTo>
                <a:cubicBezTo>
                  <a:pt x="13021" y="1085"/>
                  <a:pt x="13019" y="1076"/>
                  <a:pt x="13054" y="1064"/>
                </a:cubicBezTo>
                <a:cubicBezTo>
                  <a:pt x="13113" y="1042"/>
                  <a:pt x="13100" y="996"/>
                  <a:pt x="13038" y="1007"/>
                </a:cubicBezTo>
                <a:cubicBezTo>
                  <a:pt x="12983" y="1016"/>
                  <a:pt x="12841" y="939"/>
                  <a:pt x="12860" y="910"/>
                </a:cubicBezTo>
                <a:cubicBezTo>
                  <a:pt x="12869" y="897"/>
                  <a:pt x="12829" y="870"/>
                  <a:pt x="12794" y="867"/>
                </a:cubicBezTo>
                <a:cubicBezTo>
                  <a:pt x="12788" y="867"/>
                  <a:pt x="12740" y="845"/>
                  <a:pt x="12688" y="818"/>
                </a:cubicBezTo>
                <a:cubicBezTo>
                  <a:pt x="12615" y="779"/>
                  <a:pt x="12597" y="757"/>
                  <a:pt x="12598" y="716"/>
                </a:cubicBezTo>
                <a:cubicBezTo>
                  <a:pt x="12600" y="687"/>
                  <a:pt x="12590" y="666"/>
                  <a:pt x="12577" y="669"/>
                </a:cubicBezTo>
                <a:cubicBezTo>
                  <a:pt x="12564" y="671"/>
                  <a:pt x="12549" y="652"/>
                  <a:pt x="12546" y="629"/>
                </a:cubicBezTo>
                <a:cubicBezTo>
                  <a:pt x="12542" y="604"/>
                  <a:pt x="12510" y="577"/>
                  <a:pt x="12469" y="562"/>
                </a:cubicBezTo>
                <a:cubicBezTo>
                  <a:pt x="12430" y="547"/>
                  <a:pt x="12384" y="528"/>
                  <a:pt x="12366" y="519"/>
                </a:cubicBezTo>
                <a:cubicBezTo>
                  <a:pt x="12347" y="511"/>
                  <a:pt x="12303" y="510"/>
                  <a:pt x="12268" y="519"/>
                </a:cubicBezTo>
                <a:cubicBezTo>
                  <a:pt x="12191" y="539"/>
                  <a:pt x="12167" y="528"/>
                  <a:pt x="12167" y="475"/>
                </a:cubicBezTo>
                <a:cubicBezTo>
                  <a:pt x="12167" y="453"/>
                  <a:pt x="12142" y="419"/>
                  <a:pt x="12112" y="400"/>
                </a:cubicBezTo>
                <a:cubicBezTo>
                  <a:pt x="12081" y="382"/>
                  <a:pt x="12059" y="360"/>
                  <a:pt x="12064" y="353"/>
                </a:cubicBezTo>
                <a:cubicBezTo>
                  <a:pt x="12069" y="346"/>
                  <a:pt x="12005" y="340"/>
                  <a:pt x="11919" y="338"/>
                </a:cubicBezTo>
                <a:cubicBezTo>
                  <a:pt x="11753" y="334"/>
                  <a:pt x="11691" y="300"/>
                  <a:pt x="11712" y="224"/>
                </a:cubicBezTo>
                <a:cubicBezTo>
                  <a:pt x="11720" y="197"/>
                  <a:pt x="11706" y="190"/>
                  <a:pt x="11654" y="191"/>
                </a:cubicBezTo>
                <a:cubicBezTo>
                  <a:pt x="11615" y="192"/>
                  <a:pt x="11577" y="176"/>
                  <a:pt x="11561" y="157"/>
                </a:cubicBezTo>
                <a:cubicBezTo>
                  <a:pt x="11525" y="110"/>
                  <a:pt x="11457" y="114"/>
                  <a:pt x="11387" y="167"/>
                </a:cubicBezTo>
                <a:cubicBezTo>
                  <a:pt x="11340" y="201"/>
                  <a:pt x="11322" y="206"/>
                  <a:pt x="11297" y="186"/>
                </a:cubicBezTo>
                <a:cubicBezTo>
                  <a:pt x="11279" y="173"/>
                  <a:pt x="11255" y="167"/>
                  <a:pt x="11244" y="174"/>
                </a:cubicBezTo>
                <a:cubicBezTo>
                  <a:pt x="11221" y="187"/>
                  <a:pt x="11177" y="144"/>
                  <a:pt x="11183" y="114"/>
                </a:cubicBezTo>
                <a:cubicBezTo>
                  <a:pt x="11185" y="104"/>
                  <a:pt x="11147" y="95"/>
                  <a:pt x="11098" y="94"/>
                </a:cubicBezTo>
                <a:cubicBezTo>
                  <a:pt x="11021" y="93"/>
                  <a:pt x="11011" y="86"/>
                  <a:pt x="11016" y="47"/>
                </a:cubicBezTo>
                <a:cubicBezTo>
                  <a:pt x="11023" y="3"/>
                  <a:pt x="11019" y="4"/>
                  <a:pt x="10686" y="7"/>
                </a:cubicBezTo>
                <a:close/>
                <a:moveTo>
                  <a:pt x="8291" y="3992"/>
                </a:moveTo>
                <a:cubicBezTo>
                  <a:pt x="8267" y="3992"/>
                  <a:pt x="8246" y="4001"/>
                  <a:pt x="8246" y="4012"/>
                </a:cubicBezTo>
                <a:cubicBezTo>
                  <a:pt x="8246" y="4022"/>
                  <a:pt x="8267" y="4025"/>
                  <a:pt x="8291" y="4019"/>
                </a:cubicBezTo>
                <a:cubicBezTo>
                  <a:pt x="8315" y="4013"/>
                  <a:pt x="8334" y="4006"/>
                  <a:pt x="8334" y="4002"/>
                </a:cubicBezTo>
                <a:cubicBezTo>
                  <a:pt x="8334" y="3997"/>
                  <a:pt x="8315" y="3992"/>
                  <a:pt x="8291" y="3992"/>
                </a:cubicBezTo>
                <a:close/>
                <a:moveTo>
                  <a:pt x="16919" y="9050"/>
                </a:moveTo>
                <a:cubicBezTo>
                  <a:pt x="16912" y="9044"/>
                  <a:pt x="16901" y="9057"/>
                  <a:pt x="16893" y="9077"/>
                </a:cubicBezTo>
                <a:cubicBezTo>
                  <a:pt x="16881" y="9107"/>
                  <a:pt x="16881" y="9108"/>
                  <a:pt x="16903" y="9087"/>
                </a:cubicBezTo>
                <a:cubicBezTo>
                  <a:pt x="16918" y="9073"/>
                  <a:pt x="16926" y="9056"/>
                  <a:pt x="16919" y="9050"/>
                </a:cubicBezTo>
                <a:close/>
                <a:moveTo>
                  <a:pt x="17562" y="11006"/>
                </a:moveTo>
                <a:cubicBezTo>
                  <a:pt x="17550" y="11006"/>
                  <a:pt x="17541" y="11021"/>
                  <a:pt x="17541" y="11039"/>
                </a:cubicBezTo>
                <a:cubicBezTo>
                  <a:pt x="17541" y="11056"/>
                  <a:pt x="17550" y="11066"/>
                  <a:pt x="17562" y="11059"/>
                </a:cubicBezTo>
                <a:cubicBezTo>
                  <a:pt x="17574" y="11051"/>
                  <a:pt x="17583" y="11037"/>
                  <a:pt x="17583" y="11026"/>
                </a:cubicBezTo>
                <a:cubicBezTo>
                  <a:pt x="17583" y="11015"/>
                  <a:pt x="17574" y="11006"/>
                  <a:pt x="17562" y="11006"/>
                </a:cubicBezTo>
                <a:close/>
                <a:moveTo>
                  <a:pt x="3047" y="12259"/>
                </a:moveTo>
                <a:cubicBezTo>
                  <a:pt x="3035" y="12252"/>
                  <a:pt x="3026" y="12257"/>
                  <a:pt x="3026" y="12269"/>
                </a:cubicBezTo>
                <a:cubicBezTo>
                  <a:pt x="3026" y="12281"/>
                  <a:pt x="3035" y="12289"/>
                  <a:pt x="3047" y="12289"/>
                </a:cubicBezTo>
                <a:cubicBezTo>
                  <a:pt x="3059" y="12289"/>
                  <a:pt x="3071" y="12286"/>
                  <a:pt x="3071" y="12281"/>
                </a:cubicBezTo>
                <a:cubicBezTo>
                  <a:pt x="3071" y="12276"/>
                  <a:pt x="3059" y="12266"/>
                  <a:pt x="3047" y="12259"/>
                </a:cubicBezTo>
                <a:close/>
                <a:moveTo>
                  <a:pt x="20835" y="14571"/>
                </a:moveTo>
                <a:cubicBezTo>
                  <a:pt x="20828" y="14564"/>
                  <a:pt x="20810" y="14569"/>
                  <a:pt x="20795" y="14583"/>
                </a:cubicBezTo>
                <a:cubicBezTo>
                  <a:pt x="20773" y="14604"/>
                  <a:pt x="20774" y="14607"/>
                  <a:pt x="20806" y="14596"/>
                </a:cubicBezTo>
                <a:cubicBezTo>
                  <a:pt x="20827" y="14588"/>
                  <a:pt x="20842" y="14577"/>
                  <a:pt x="20835" y="1457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Psychological Warm-Up"/>
          <p:cNvSpPr txBox="1"/>
          <p:nvPr/>
        </p:nvSpPr>
        <p:spPr>
          <a:xfrm>
            <a:off x="3846011" y="750326"/>
            <a:ext cx="617476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Psychological </a:t>
            </a:r>
            <a:r>
              <a:rPr lang="en-AU" dirty="0"/>
              <a:t>w</a:t>
            </a:r>
            <a:r>
              <a:rPr dirty="0"/>
              <a:t>arm-</a:t>
            </a:r>
            <a:r>
              <a:rPr lang="en-AU" dirty="0"/>
              <a:t>u</a:t>
            </a:r>
            <a:r>
              <a:rPr dirty="0"/>
              <a:t>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Visualisation and Mental Rehears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>
                <a:solidFill>
                  <a:srgbClr val="9A3348"/>
                </a:solidFill>
              </a:defRPr>
            </a:pPr>
            <a:r>
              <a:rPr b="1" dirty="0">
                <a:solidFill>
                  <a:srgbClr val="B266FF"/>
                </a:solidFill>
              </a:rPr>
              <a:t>Visualisation and Mental Rehearsal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dirty="0"/>
              <a:t>This is a process of </a:t>
            </a:r>
            <a:r>
              <a:rPr b="1" dirty="0">
                <a:solidFill>
                  <a:srgbClr val="B266FF"/>
                </a:solidFill>
              </a:rPr>
              <a:t>imagining</a:t>
            </a:r>
            <a:r>
              <a:rPr dirty="0"/>
              <a:t> yourself performing the chosen skill in your mind. You imagine yourself </a:t>
            </a:r>
            <a:r>
              <a:rPr b="1" dirty="0">
                <a:solidFill>
                  <a:srgbClr val="B266FF"/>
                </a:solidFill>
              </a:rPr>
              <a:t>performing well</a:t>
            </a:r>
            <a:r>
              <a:rPr dirty="0">
                <a:solidFill>
                  <a:srgbClr val="9A3348"/>
                </a:solidFill>
              </a:rPr>
              <a:t> </a:t>
            </a:r>
            <a:r>
              <a:rPr dirty="0"/>
              <a:t>and this </a:t>
            </a:r>
            <a:r>
              <a:rPr b="1" dirty="0">
                <a:solidFill>
                  <a:srgbClr val="B266FF"/>
                </a:solidFill>
              </a:rPr>
              <a:t>increases confidence</a:t>
            </a:r>
            <a:r>
              <a:rPr dirty="0"/>
              <a:t> and </a:t>
            </a:r>
            <a:r>
              <a:rPr b="1" dirty="0">
                <a:solidFill>
                  <a:srgbClr val="B266FF"/>
                </a:solidFill>
              </a:rPr>
              <a:t>decreases anxiety</a:t>
            </a:r>
            <a:r>
              <a:rPr dirty="0"/>
              <a:t>.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dirty="0"/>
              <a:t>A tennis player may take a few </a:t>
            </a:r>
            <a:br>
              <a:rPr dirty="0"/>
            </a:br>
            <a:r>
              <a:rPr dirty="0"/>
              <a:t>seconds to </a:t>
            </a:r>
            <a:r>
              <a:rPr b="1" dirty="0">
                <a:solidFill>
                  <a:srgbClr val="B266FF"/>
                </a:solidFill>
              </a:rPr>
              <a:t>visualise</a:t>
            </a:r>
            <a:r>
              <a:rPr dirty="0"/>
              <a:t> </a:t>
            </a:r>
            <a:r>
              <a:rPr lang="en-GB" dirty="0"/>
              <a:t>themselves</a:t>
            </a:r>
            <a:br>
              <a:rPr lang="en-GB" dirty="0"/>
            </a:br>
            <a:r>
              <a:rPr dirty="0"/>
              <a:t>hitting the perfect serve in the place </a:t>
            </a:r>
            <a:br>
              <a:rPr lang="en-GB" dirty="0"/>
            </a:br>
            <a:r>
              <a:rPr dirty="0"/>
              <a:t>where </a:t>
            </a:r>
            <a:r>
              <a:rPr lang="en-GB" dirty="0"/>
              <a:t>they</a:t>
            </a:r>
            <a:r>
              <a:rPr dirty="0"/>
              <a:t> want. </a:t>
            </a:r>
          </a:p>
          <a:p>
            <a:pPr marL="384733" indent="-384733" defTabSz="578358">
              <a:spcBef>
                <a:spcPts val="1600"/>
              </a:spcBef>
              <a:defRPr sz="3564"/>
            </a:pPr>
            <a:r>
              <a:rPr dirty="0"/>
              <a:t>A </a:t>
            </a:r>
            <a:r>
              <a:rPr b="1" dirty="0">
                <a:solidFill>
                  <a:srgbClr val="B266FF"/>
                </a:solidFill>
              </a:rPr>
              <a:t>quarterback</a:t>
            </a:r>
            <a:r>
              <a:rPr dirty="0"/>
              <a:t> can go through a play in his mind just before performing the play.</a:t>
            </a:r>
          </a:p>
        </p:txBody>
      </p:sp>
      <p:pic>
        <p:nvPicPr>
          <p:cNvPr id="154" name="Jonny Wilkinson - Visualisation.jpg" descr="Jonny Wilkinson - Visualisation.jpg"/>
          <p:cNvPicPr>
            <a:picLocks noChangeAspect="1"/>
          </p:cNvPicPr>
          <p:nvPr/>
        </p:nvPicPr>
        <p:blipFill>
          <a:blip r:embed="rId2"/>
          <a:srcRect l="1351" t="266" r="1350" b="2276"/>
          <a:stretch>
            <a:fillRect/>
          </a:stretch>
        </p:blipFill>
        <p:spPr>
          <a:xfrm>
            <a:off x="8931969" y="4905661"/>
            <a:ext cx="3355976" cy="2260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6" y="0"/>
                </a:moveTo>
                <a:cubicBezTo>
                  <a:pt x="549" y="0"/>
                  <a:pt x="0" y="815"/>
                  <a:pt x="0" y="1820"/>
                </a:cubicBezTo>
                <a:lnTo>
                  <a:pt x="0" y="19780"/>
                </a:lnTo>
                <a:cubicBezTo>
                  <a:pt x="0" y="20785"/>
                  <a:pt x="549" y="21600"/>
                  <a:pt x="1226" y="21600"/>
                </a:cubicBezTo>
                <a:lnTo>
                  <a:pt x="20374" y="21600"/>
                </a:lnTo>
                <a:cubicBezTo>
                  <a:pt x="21051" y="21600"/>
                  <a:pt x="21600" y="20785"/>
                  <a:pt x="21600" y="19780"/>
                </a:cubicBezTo>
                <a:lnTo>
                  <a:pt x="21600" y="1820"/>
                </a:lnTo>
                <a:cubicBezTo>
                  <a:pt x="21600" y="815"/>
                  <a:pt x="21051" y="0"/>
                  <a:pt x="20374" y="0"/>
                </a:cubicBezTo>
                <a:lnTo>
                  <a:pt x="122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5" name="Psychological Warm-Up"/>
          <p:cNvSpPr txBox="1"/>
          <p:nvPr/>
        </p:nvSpPr>
        <p:spPr>
          <a:xfrm>
            <a:off x="3846011" y="715823"/>
            <a:ext cx="617476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Psychological </a:t>
            </a:r>
            <a:r>
              <a:rPr lang="en-AU" dirty="0"/>
              <a:t>w</a:t>
            </a:r>
            <a:r>
              <a:rPr dirty="0"/>
              <a:t>arm-</a:t>
            </a:r>
            <a:r>
              <a:rPr lang="en-AU" dirty="0"/>
              <a:t>u</a:t>
            </a:r>
            <a:r>
              <a:rPr dirty="0"/>
              <a:t>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1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Using these mental preparation techniques can improve performanc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08254">
              <a:spcBef>
                <a:spcPts val="1400"/>
              </a:spcBef>
              <a:buClrTx/>
              <a:buSzTx/>
              <a:buNone/>
              <a:defRPr sz="3132"/>
            </a:pPr>
            <a:r>
              <a:t>Using these </a:t>
            </a:r>
            <a:r>
              <a:rPr b="1">
                <a:solidFill>
                  <a:srgbClr val="B266FF"/>
                </a:solidFill>
              </a:rPr>
              <a:t>mental preparation techniques</a:t>
            </a:r>
            <a:r>
              <a:t> can improve </a:t>
            </a:r>
            <a:r>
              <a:rPr b="1">
                <a:solidFill>
                  <a:srgbClr val="B266FF"/>
                </a:solidFill>
              </a:rPr>
              <a:t>performance</a:t>
            </a:r>
            <a:r>
              <a:t>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rPr b="1">
                <a:solidFill>
                  <a:srgbClr val="B266FF"/>
                </a:solidFill>
              </a:rPr>
              <a:t>Controls</a:t>
            </a:r>
            <a:r>
              <a:t> </a:t>
            </a:r>
            <a:r>
              <a:rPr b="1">
                <a:solidFill>
                  <a:srgbClr val="B266FF"/>
                </a:solidFill>
              </a:rPr>
              <a:t>emotions</a:t>
            </a:r>
            <a:r>
              <a:t> and less likely to get </a:t>
            </a:r>
            <a:r>
              <a:rPr b="1">
                <a:solidFill>
                  <a:srgbClr val="B266FF"/>
                </a:solidFill>
              </a:rPr>
              <a:t>angry</a:t>
            </a:r>
            <a:r>
              <a:t>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Able to make </a:t>
            </a:r>
            <a:r>
              <a:rPr b="1">
                <a:solidFill>
                  <a:srgbClr val="B266FF"/>
                </a:solidFill>
              </a:rPr>
              <a:t>calmer</a:t>
            </a:r>
            <a:r>
              <a:t> logical decisions.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Can </a:t>
            </a:r>
            <a:r>
              <a:rPr b="1">
                <a:solidFill>
                  <a:srgbClr val="B266FF"/>
                </a:solidFill>
              </a:rPr>
              <a:t>cope</a:t>
            </a:r>
            <a:r>
              <a:t> better with </a:t>
            </a:r>
            <a:r>
              <a:rPr b="1">
                <a:solidFill>
                  <a:srgbClr val="B266FF"/>
                </a:solidFill>
              </a:rPr>
              <a:t>stress</a:t>
            </a:r>
            <a:r>
              <a:t> and anxiety.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Improves </a:t>
            </a:r>
            <a:r>
              <a:rPr b="1">
                <a:solidFill>
                  <a:srgbClr val="B266FF"/>
                </a:solidFill>
              </a:rPr>
              <a:t>concentration</a:t>
            </a:r>
            <a:r>
              <a:t> and </a:t>
            </a:r>
            <a:r>
              <a:rPr b="1">
                <a:solidFill>
                  <a:srgbClr val="B266FF"/>
                </a:solidFill>
              </a:rPr>
              <a:t>focus</a:t>
            </a:r>
            <a:r>
              <a:t>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Able to </a:t>
            </a:r>
            <a:r>
              <a:rPr b="1">
                <a:solidFill>
                  <a:srgbClr val="B266FF"/>
                </a:solidFill>
              </a:rPr>
              <a:t>react</a:t>
            </a:r>
            <a:r>
              <a:t> quicker.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Raises </a:t>
            </a:r>
            <a:r>
              <a:rPr b="1">
                <a:solidFill>
                  <a:srgbClr val="B266FF"/>
                </a:solidFill>
              </a:rPr>
              <a:t>confidence</a:t>
            </a:r>
            <a:r>
              <a:t> and </a:t>
            </a:r>
            <a:r>
              <a:rPr b="1">
                <a:solidFill>
                  <a:srgbClr val="B266FF"/>
                </a:solidFill>
              </a:rPr>
              <a:t>positive </a:t>
            </a:r>
            <a:br>
              <a:rPr b="1">
                <a:solidFill>
                  <a:srgbClr val="B266FF"/>
                </a:solidFill>
              </a:rPr>
            </a:br>
            <a:r>
              <a:rPr b="1">
                <a:solidFill>
                  <a:srgbClr val="B266FF"/>
                </a:solidFill>
              </a:rPr>
              <a:t>thinking</a:t>
            </a:r>
            <a:r>
              <a:t>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t>Raises </a:t>
            </a:r>
            <a:r>
              <a:rPr b="1">
                <a:solidFill>
                  <a:srgbClr val="B266FF"/>
                </a:solidFill>
              </a:rPr>
              <a:t>motivation</a:t>
            </a:r>
            <a:r>
              <a:t>.</a:t>
            </a:r>
          </a:p>
          <a:p>
            <a:pPr marL="338099" indent="-338099" defTabSz="508254">
              <a:spcBef>
                <a:spcPts val="1400"/>
              </a:spcBef>
              <a:defRPr sz="3132"/>
            </a:pPr>
            <a:r>
              <a:rPr b="1">
                <a:solidFill>
                  <a:srgbClr val="B266FF"/>
                </a:solidFill>
              </a:rPr>
              <a:t>“Psychs”</a:t>
            </a:r>
            <a:r>
              <a:t> you up and gets you </a:t>
            </a:r>
            <a:br/>
            <a:r>
              <a:t>ready for </a:t>
            </a:r>
            <a:r>
              <a:rPr b="1">
                <a:solidFill>
                  <a:srgbClr val="B266FF"/>
                </a:solidFill>
              </a:rPr>
              <a:t>action</a:t>
            </a:r>
            <a:r>
              <a:t>.</a:t>
            </a:r>
          </a:p>
        </p:txBody>
      </p:sp>
      <p:pic>
        <p:nvPicPr>
          <p:cNvPr id="158" name="Anxiety.jpg" descr="Anxiety.jpg"/>
          <p:cNvPicPr>
            <a:picLocks noChangeAspect="1"/>
          </p:cNvPicPr>
          <p:nvPr/>
        </p:nvPicPr>
        <p:blipFill>
          <a:blip r:embed="rId2"/>
          <a:srcRect l="5605" t="11590" r="7568" b="4"/>
          <a:stretch>
            <a:fillRect/>
          </a:stretch>
        </p:blipFill>
        <p:spPr>
          <a:xfrm>
            <a:off x="8606959" y="6410151"/>
            <a:ext cx="4752183" cy="3472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0694" y="2"/>
                </a:moveTo>
                <a:cubicBezTo>
                  <a:pt x="10482" y="6"/>
                  <a:pt x="10288" y="15"/>
                  <a:pt x="10253" y="29"/>
                </a:cubicBezTo>
                <a:cubicBezTo>
                  <a:pt x="10209" y="48"/>
                  <a:pt x="10131" y="64"/>
                  <a:pt x="10080" y="64"/>
                </a:cubicBezTo>
                <a:cubicBezTo>
                  <a:pt x="9982" y="64"/>
                  <a:pt x="9722" y="149"/>
                  <a:pt x="9685" y="194"/>
                </a:cubicBezTo>
                <a:cubicBezTo>
                  <a:pt x="9673" y="209"/>
                  <a:pt x="9641" y="222"/>
                  <a:pt x="9615" y="222"/>
                </a:cubicBezTo>
                <a:cubicBezTo>
                  <a:pt x="9588" y="222"/>
                  <a:pt x="9524" y="251"/>
                  <a:pt x="9474" y="286"/>
                </a:cubicBezTo>
                <a:cubicBezTo>
                  <a:pt x="9424" y="321"/>
                  <a:pt x="9361" y="349"/>
                  <a:pt x="9335" y="350"/>
                </a:cubicBezTo>
                <a:cubicBezTo>
                  <a:pt x="9309" y="350"/>
                  <a:pt x="9243" y="379"/>
                  <a:pt x="9187" y="414"/>
                </a:cubicBezTo>
                <a:cubicBezTo>
                  <a:pt x="9132" y="449"/>
                  <a:pt x="9068" y="476"/>
                  <a:pt x="9047" y="476"/>
                </a:cubicBezTo>
                <a:cubicBezTo>
                  <a:pt x="9025" y="476"/>
                  <a:pt x="8973" y="528"/>
                  <a:pt x="8929" y="589"/>
                </a:cubicBezTo>
                <a:cubicBezTo>
                  <a:pt x="8886" y="650"/>
                  <a:pt x="8839" y="700"/>
                  <a:pt x="8826" y="700"/>
                </a:cubicBezTo>
                <a:cubicBezTo>
                  <a:pt x="8814" y="700"/>
                  <a:pt x="8781" y="727"/>
                  <a:pt x="8754" y="762"/>
                </a:cubicBezTo>
                <a:cubicBezTo>
                  <a:pt x="8727" y="797"/>
                  <a:pt x="8636" y="873"/>
                  <a:pt x="8552" y="930"/>
                </a:cubicBezTo>
                <a:cubicBezTo>
                  <a:pt x="8444" y="1003"/>
                  <a:pt x="8333" y="1117"/>
                  <a:pt x="8246" y="1233"/>
                </a:cubicBezTo>
                <a:cubicBezTo>
                  <a:pt x="8245" y="1238"/>
                  <a:pt x="8240" y="1240"/>
                  <a:pt x="8237" y="1243"/>
                </a:cubicBezTo>
                <a:cubicBezTo>
                  <a:pt x="8166" y="1338"/>
                  <a:pt x="8114" y="1434"/>
                  <a:pt x="8092" y="1512"/>
                </a:cubicBezTo>
                <a:cubicBezTo>
                  <a:pt x="8096" y="1541"/>
                  <a:pt x="8085" y="1583"/>
                  <a:pt x="8053" y="1646"/>
                </a:cubicBezTo>
                <a:cubicBezTo>
                  <a:pt x="8049" y="1656"/>
                  <a:pt x="8048" y="1667"/>
                  <a:pt x="8044" y="1678"/>
                </a:cubicBezTo>
                <a:cubicBezTo>
                  <a:pt x="8039" y="1691"/>
                  <a:pt x="8034" y="1700"/>
                  <a:pt x="8027" y="1712"/>
                </a:cubicBezTo>
                <a:cubicBezTo>
                  <a:pt x="8016" y="1734"/>
                  <a:pt x="8003" y="1752"/>
                  <a:pt x="7989" y="1764"/>
                </a:cubicBezTo>
                <a:cubicBezTo>
                  <a:pt x="7970" y="1794"/>
                  <a:pt x="7938" y="1835"/>
                  <a:pt x="7910" y="1873"/>
                </a:cubicBezTo>
                <a:cubicBezTo>
                  <a:pt x="7883" y="1914"/>
                  <a:pt x="7877" y="1928"/>
                  <a:pt x="7842" y="1981"/>
                </a:cubicBezTo>
                <a:cubicBezTo>
                  <a:pt x="7774" y="2083"/>
                  <a:pt x="7719" y="2182"/>
                  <a:pt x="7719" y="2201"/>
                </a:cubicBezTo>
                <a:cubicBezTo>
                  <a:pt x="7719" y="2242"/>
                  <a:pt x="7522" y="2689"/>
                  <a:pt x="7463" y="2783"/>
                </a:cubicBezTo>
                <a:cubicBezTo>
                  <a:pt x="7441" y="2818"/>
                  <a:pt x="7415" y="2883"/>
                  <a:pt x="7405" y="2927"/>
                </a:cubicBezTo>
                <a:cubicBezTo>
                  <a:pt x="7395" y="2970"/>
                  <a:pt x="7371" y="3041"/>
                  <a:pt x="7349" y="3085"/>
                </a:cubicBezTo>
                <a:cubicBezTo>
                  <a:pt x="7327" y="3128"/>
                  <a:pt x="7292" y="3295"/>
                  <a:pt x="7270" y="3452"/>
                </a:cubicBezTo>
                <a:cubicBezTo>
                  <a:pt x="7262" y="3508"/>
                  <a:pt x="7254" y="3541"/>
                  <a:pt x="7244" y="3598"/>
                </a:cubicBezTo>
                <a:cubicBezTo>
                  <a:pt x="7243" y="3610"/>
                  <a:pt x="7239" y="3619"/>
                  <a:pt x="7237" y="3630"/>
                </a:cubicBezTo>
                <a:cubicBezTo>
                  <a:pt x="7222" y="3720"/>
                  <a:pt x="7206" y="3826"/>
                  <a:pt x="7196" y="3867"/>
                </a:cubicBezTo>
                <a:cubicBezTo>
                  <a:pt x="7178" y="3938"/>
                  <a:pt x="7159" y="4086"/>
                  <a:pt x="7152" y="4195"/>
                </a:cubicBezTo>
                <a:cubicBezTo>
                  <a:pt x="7145" y="4304"/>
                  <a:pt x="7133" y="4404"/>
                  <a:pt x="7127" y="4417"/>
                </a:cubicBezTo>
                <a:cubicBezTo>
                  <a:pt x="7121" y="4431"/>
                  <a:pt x="7110" y="4555"/>
                  <a:pt x="7102" y="4694"/>
                </a:cubicBezTo>
                <a:cubicBezTo>
                  <a:pt x="7094" y="4832"/>
                  <a:pt x="7084" y="4954"/>
                  <a:pt x="7080" y="4963"/>
                </a:cubicBezTo>
                <a:cubicBezTo>
                  <a:pt x="7043" y="5046"/>
                  <a:pt x="7025" y="5973"/>
                  <a:pt x="7055" y="6256"/>
                </a:cubicBezTo>
                <a:cubicBezTo>
                  <a:pt x="7078" y="6472"/>
                  <a:pt x="7058" y="6545"/>
                  <a:pt x="6963" y="6599"/>
                </a:cubicBezTo>
                <a:cubicBezTo>
                  <a:pt x="6857" y="6660"/>
                  <a:pt x="6826" y="6820"/>
                  <a:pt x="6846" y="7204"/>
                </a:cubicBezTo>
                <a:cubicBezTo>
                  <a:pt x="6864" y="7567"/>
                  <a:pt x="6900" y="7770"/>
                  <a:pt x="7055" y="8408"/>
                </a:cubicBezTo>
                <a:cubicBezTo>
                  <a:pt x="7124" y="8691"/>
                  <a:pt x="7193" y="9001"/>
                  <a:pt x="7208" y="9097"/>
                </a:cubicBezTo>
                <a:cubicBezTo>
                  <a:pt x="7240" y="9292"/>
                  <a:pt x="7402" y="9814"/>
                  <a:pt x="7457" y="9899"/>
                </a:cubicBezTo>
                <a:cubicBezTo>
                  <a:pt x="7482" y="9937"/>
                  <a:pt x="7486" y="9967"/>
                  <a:pt x="7470" y="9995"/>
                </a:cubicBezTo>
                <a:cubicBezTo>
                  <a:pt x="7457" y="10018"/>
                  <a:pt x="7435" y="10090"/>
                  <a:pt x="7419" y="10156"/>
                </a:cubicBezTo>
                <a:cubicBezTo>
                  <a:pt x="7402" y="10230"/>
                  <a:pt x="7386" y="10270"/>
                  <a:pt x="7367" y="10287"/>
                </a:cubicBezTo>
                <a:cubicBezTo>
                  <a:pt x="7359" y="10321"/>
                  <a:pt x="7347" y="10360"/>
                  <a:pt x="7347" y="10383"/>
                </a:cubicBezTo>
                <a:cubicBezTo>
                  <a:pt x="7347" y="10420"/>
                  <a:pt x="7335" y="10485"/>
                  <a:pt x="7318" y="10528"/>
                </a:cubicBezTo>
                <a:cubicBezTo>
                  <a:pt x="7294" y="10595"/>
                  <a:pt x="7274" y="10606"/>
                  <a:pt x="7203" y="10598"/>
                </a:cubicBezTo>
                <a:lnTo>
                  <a:pt x="7118" y="10588"/>
                </a:lnTo>
                <a:lnTo>
                  <a:pt x="7125" y="10716"/>
                </a:lnTo>
                <a:cubicBezTo>
                  <a:pt x="7130" y="10809"/>
                  <a:pt x="7120" y="10860"/>
                  <a:pt x="7089" y="10899"/>
                </a:cubicBezTo>
                <a:cubicBezTo>
                  <a:pt x="7049" y="10948"/>
                  <a:pt x="7045" y="10948"/>
                  <a:pt x="7028" y="10889"/>
                </a:cubicBezTo>
                <a:cubicBezTo>
                  <a:pt x="6994" y="10770"/>
                  <a:pt x="6847" y="10623"/>
                  <a:pt x="6763" y="10625"/>
                </a:cubicBezTo>
                <a:lnTo>
                  <a:pt x="6685" y="10627"/>
                </a:lnTo>
                <a:lnTo>
                  <a:pt x="6754" y="10674"/>
                </a:lnTo>
                <a:cubicBezTo>
                  <a:pt x="6972" y="10822"/>
                  <a:pt x="7091" y="10997"/>
                  <a:pt x="7030" y="11081"/>
                </a:cubicBezTo>
                <a:cubicBezTo>
                  <a:pt x="7021" y="11093"/>
                  <a:pt x="6963" y="11036"/>
                  <a:pt x="6904" y="10955"/>
                </a:cubicBezTo>
                <a:cubicBezTo>
                  <a:pt x="6836" y="10864"/>
                  <a:pt x="6763" y="10801"/>
                  <a:pt x="6711" y="10785"/>
                </a:cubicBezTo>
                <a:cubicBezTo>
                  <a:pt x="6596" y="10750"/>
                  <a:pt x="6581" y="10801"/>
                  <a:pt x="6691" y="10849"/>
                </a:cubicBezTo>
                <a:cubicBezTo>
                  <a:pt x="6796" y="10896"/>
                  <a:pt x="6844" y="10944"/>
                  <a:pt x="6819" y="10978"/>
                </a:cubicBezTo>
                <a:cubicBezTo>
                  <a:pt x="6796" y="11008"/>
                  <a:pt x="6474" y="10888"/>
                  <a:pt x="6400" y="10822"/>
                </a:cubicBezTo>
                <a:cubicBezTo>
                  <a:pt x="6350" y="10777"/>
                  <a:pt x="6349" y="10770"/>
                  <a:pt x="6384" y="10716"/>
                </a:cubicBezTo>
                <a:cubicBezTo>
                  <a:pt x="6405" y="10684"/>
                  <a:pt x="6449" y="10653"/>
                  <a:pt x="6483" y="10644"/>
                </a:cubicBezTo>
                <a:cubicBezTo>
                  <a:pt x="6517" y="10636"/>
                  <a:pt x="6461" y="10638"/>
                  <a:pt x="6357" y="10647"/>
                </a:cubicBezTo>
                <a:cubicBezTo>
                  <a:pt x="6295" y="10652"/>
                  <a:pt x="6245" y="10653"/>
                  <a:pt x="6211" y="10649"/>
                </a:cubicBezTo>
                <a:cubicBezTo>
                  <a:pt x="6054" y="10686"/>
                  <a:pt x="5893" y="10731"/>
                  <a:pt x="5812" y="10765"/>
                </a:cubicBezTo>
                <a:cubicBezTo>
                  <a:pt x="5658" y="10832"/>
                  <a:pt x="5286" y="11030"/>
                  <a:pt x="5145" y="11121"/>
                </a:cubicBezTo>
                <a:cubicBezTo>
                  <a:pt x="5068" y="11170"/>
                  <a:pt x="5016" y="11186"/>
                  <a:pt x="4995" y="11173"/>
                </a:cubicBezTo>
                <a:cubicBezTo>
                  <a:pt x="4841" y="11263"/>
                  <a:pt x="4674" y="11361"/>
                  <a:pt x="4596" y="11402"/>
                </a:cubicBezTo>
                <a:cubicBezTo>
                  <a:pt x="4516" y="11445"/>
                  <a:pt x="4441" y="11467"/>
                  <a:pt x="4407" y="11464"/>
                </a:cubicBezTo>
                <a:lnTo>
                  <a:pt x="4337" y="11511"/>
                </a:lnTo>
                <a:cubicBezTo>
                  <a:pt x="4229" y="11582"/>
                  <a:pt x="3984" y="11778"/>
                  <a:pt x="3795" y="11948"/>
                </a:cubicBezTo>
                <a:cubicBezTo>
                  <a:pt x="3607" y="12118"/>
                  <a:pt x="3438" y="12257"/>
                  <a:pt x="3418" y="12256"/>
                </a:cubicBezTo>
                <a:cubicBezTo>
                  <a:pt x="3328" y="12359"/>
                  <a:pt x="3168" y="12506"/>
                  <a:pt x="3016" y="12616"/>
                </a:cubicBezTo>
                <a:cubicBezTo>
                  <a:pt x="2929" y="12680"/>
                  <a:pt x="2846" y="12765"/>
                  <a:pt x="2832" y="12802"/>
                </a:cubicBezTo>
                <a:cubicBezTo>
                  <a:pt x="2818" y="12838"/>
                  <a:pt x="2771" y="12924"/>
                  <a:pt x="2727" y="12994"/>
                </a:cubicBezTo>
                <a:cubicBezTo>
                  <a:pt x="2684" y="13064"/>
                  <a:pt x="2600" y="13257"/>
                  <a:pt x="2543" y="13424"/>
                </a:cubicBezTo>
                <a:cubicBezTo>
                  <a:pt x="2487" y="13590"/>
                  <a:pt x="2434" y="13742"/>
                  <a:pt x="2424" y="13762"/>
                </a:cubicBezTo>
                <a:cubicBezTo>
                  <a:pt x="2422" y="13766"/>
                  <a:pt x="2421" y="13765"/>
                  <a:pt x="2419" y="13769"/>
                </a:cubicBezTo>
                <a:lnTo>
                  <a:pt x="2323" y="14075"/>
                </a:lnTo>
                <a:cubicBezTo>
                  <a:pt x="2077" y="14862"/>
                  <a:pt x="1940" y="15318"/>
                  <a:pt x="1734" y="16018"/>
                </a:cubicBezTo>
                <a:cubicBezTo>
                  <a:pt x="1641" y="16332"/>
                  <a:pt x="1495" y="16787"/>
                  <a:pt x="1411" y="17029"/>
                </a:cubicBezTo>
                <a:cubicBezTo>
                  <a:pt x="1326" y="17272"/>
                  <a:pt x="1256" y="17484"/>
                  <a:pt x="1256" y="17501"/>
                </a:cubicBezTo>
                <a:cubicBezTo>
                  <a:pt x="1256" y="17518"/>
                  <a:pt x="1241" y="17570"/>
                  <a:pt x="1223" y="17617"/>
                </a:cubicBezTo>
                <a:cubicBezTo>
                  <a:pt x="1215" y="17639"/>
                  <a:pt x="1208" y="17654"/>
                  <a:pt x="1200" y="17666"/>
                </a:cubicBezTo>
                <a:cubicBezTo>
                  <a:pt x="1018" y="18263"/>
                  <a:pt x="782" y="19023"/>
                  <a:pt x="675" y="19354"/>
                </a:cubicBezTo>
                <a:cubicBezTo>
                  <a:pt x="613" y="19547"/>
                  <a:pt x="450" y="20077"/>
                  <a:pt x="314" y="20532"/>
                </a:cubicBezTo>
                <a:cubicBezTo>
                  <a:pt x="177" y="20986"/>
                  <a:pt x="50" y="21397"/>
                  <a:pt x="32" y="21445"/>
                </a:cubicBezTo>
                <a:cubicBezTo>
                  <a:pt x="14" y="21493"/>
                  <a:pt x="0" y="21548"/>
                  <a:pt x="0" y="21566"/>
                </a:cubicBezTo>
                <a:cubicBezTo>
                  <a:pt x="0" y="21588"/>
                  <a:pt x="3518" y="21597"/>
                  <a:pt x="10933" y="21598"/>
                </a:cubicBezTo>
                <a:cubicBezTo>
                  <a:pt x="19116" y="21597"/>
                  <a:pt x="21600" y="21589"/>
                  <a:pt x="21600" y="21559"/>
                </a:cubicBezTo>
                <a:cubicBezTo>
                  <a:pt x="21600" y="21537"/>
                  <a:pt x="21559" y="21276"/>
                  <a:pt x="21508" y="20978"/>
                </a:cubicBezTo>
                <a:cubicBezTo>
                  <a:pt x="21457" y="20681"/>
                  <a:pt x="21366" y="20151"/>
                  <a:pt x="21308" y="19801"/>
                </a:cubicBezTo>
                <a:cubicBezTo>
                  <a:pt x="21144" y="18819"/>
                  <a:pt x="21111" y="18627"/>
                  <a:pt x="20837" y="17145"/>
                </a:cubicBezTo>
                <a:cubicBezTo>
                  <a:pt x="20696" y="16384"/>
                  <a:pt x="20553" y="15591"/>
                  <a:pt x="20519" y="15381"/>
                </a:cubicBezTo>
                <a:cubicBezTo>
                  <a:pt x="20507" y="15302"/>
                  <a:pt x="20484" y="15172"/>
                  <a:pt x="20465" y="15060"/>
                </a:cubicBezTo>
                <a:cubicBezTo>
                  <a:pt x="20465" y="15059"/>
                  <a:pt x="20464" y="15060"/>
                  <a:pt x="20463" y="15060"/>
                </a:cubicBezTo>
                <a:cubicBezTo>
                  <a:pt x="20453" y="15044"/>
                  <a:pt x="20384" y="14694"/>
                  <a:pt x="20310" y="14282"/>
                </a:cubicBezTo>
                <a:cubicBezTo>
                  <a:pt x="20236" y="13871"/>
                  <a:pt x="20154" y="13440"/>
                  <a:pt x="20128" y="13322"/>
                </a:cubicBezTo>
                <a:cubicBezTo>
                  <a:pt x="20086" y="13129"/>
                  <a:pt x="20076" y="13109"/>
                  <a:pt x="20029" y="13125"/>
                </a:cubicBezTo>
                <a:cubicBezTo>
                  <a:pt x="19951" y="13151"/>
                  <a:pt x="19939" y="13083"/>
                  <a:pt x="20011" y="13031"/>
                </a:cubicBezTo>
                <a:lnTo>
                  <a:pt x="20072" y="12987"/>
                </a:lnTo>
                <a:lnTo>
                  <a:pt x="19892" y="12831"/>
                </a:lnTo>
                <a:cubicBezTo>
                  <a:pt x="19793" y="12746"/>
                  <a:pt x="19637" y="12596"/>
                  <a:pt x="19545" y="12498"/>
                </a:cubicBezTo>
                <a:cubicBezTo>
                  <a:pt x="19298" y="12234"/>
                  <a:pt x="18721" y="11725"/>
                  <a:pt x="18490" y="11568"/>
                </a:cubicBezTo>
                <a:cubicBezTo>
                  <a:pt x="18476" y="11558"/>
                  <a:pt x="18452" y="11544"/>
                  <a:pt x="18436" y="11533"/>
                </a:cubicBezTo>
                <a:cubicBezTo>
                  <a:pt x="18417" y="11535"/>
                  <a:pt x="18392" y="11528"/>
                  <a:pt x="18351" y="11503"/>
                </a:cubicBezTo>
                <a:cubicBezTo>
                  <a:pt x="18303" y="11474"/>
                  <a:pt x="18158" y="11402"/>
                  <a:pt x="18030" y="11343"/>
                </a:cubicBezTo>
                <a:cubicBezTo>
                  <a:pt x="17902" y="11284"/>
                  <a:pt x="17525" y="11105"/>
                  <a:pt x="17193" y="10946"/>
                </a:cubicBezTo>
                <a:cubicBezTo>
                  <a:pt x="17048" y="10876"/>
                  <a:pt x="16940" y="10825"/>
                  <a:pt x="16845" y="10783"/>
                </a:cubicBezTo>
                <a:cubicBezTo>
                  <a:pt x="16825" y="10803"/>
                  <a:pt x="16804" y="10795"/>
                  <a:pt x="16740" y="10751"/>
                </a:cubicBezTo>
                <a:cubicBezTo>
                  <a:pt x="16722" y="10738"/>
                  <a:pt x="16704" y="10731"/>
                  <a:pt x="16686" y="10721"/>
                </a:cubicBezTo>
                <a:cubicBezTo>
                  <a:pt x="16594" y="10687"/>
                  <a:pt x="16520" y="10668"/>
                  <a:pt x="16464" y="10667"/>
                </a:cubicBezTo>
                <a:cubicBezTo>
                  <a:pt x="16436" y="10669"/>
                  <a:pt x="16407" y="10675"/>
                  <a:pt x="16379" y="10684"/>
                </a:cubicBezTo>
                <a:cubicBezTo>
                  <a:pt x="16328" y="10701"/>
                  <a:pt x="16305" y="10714"/>
                  <a:pt x="16327" y="10716"/>
                </a:cubicBezTo>
                <a:cubicBezTo>
                  <a:pt x="16349" y="10718"/>
                  <a:pt x="16379" y="10750"/>
                  <a:pt x="16394" y="10788"/>
                </a:cubicBezTo>
                <a:cubicBezTo>
                  <a:pt x="16417" y="10846"/>
                  <a:pt x="16410" y="10867"/>
                  <a:pt x="16352" y="10931"/>
                </a:cubicBezTo>
                <a:cubicBezTo>
                  <a:pt x="16277" y="11015"/>
                  <a:pt x="16241" y="11012"/>
                  <a:pt x="16241" y="10923"/>
                </a:cubicBezTo>
                <a:cubicBezTo>
                  <a:pt x="16240" y="10845"/>
                  <a:pt x="16165" y="10853"/>
                  <a:pt x="16013" y="10948"/>
                </a:cubicBezTo>
                <a:lnTo>
                  <a:pt x="15901" y="11020"/>
                </a:lnTo>
                <a:lnTo>
                  <a:pt x="15849" y="10936"/>
                </a:lnTo>
                <a:cubicBezTo>
                  <a:pt x="15821" y="10890"/>
                  <a:pt x="15754" y="10822"/>
                  <a:pt x="15699" y="10785"/>
                </a:cubicBezTo>
                <a:cubicBezTo>
                  <a:pt x="15675" y="10769"/>
                  <a:pt x="15657" y="10751"/>
                  <a:pt x="15642" y="10736"/>
                </a:cubicBezTo>
                <a:cubicBezTo>
                  <a:pt x="15639" y="10734"/>
                  <a:pt x="15637" y="10735"/>
                  <a:pt x="15634" y="10733"/>
                </a:cubicBezTo>
                <a:cubicBezTo>
                  <a:pt x="15488" y="10639"/>
                  <a:pt x="15356" y="10561"/>
                  <a:pt x="15340" y="10561"/>
                </a:cubicBezTo>
                <a:cubicBezTo>
                  <a:pt x="15325" y="10560"/>
                  <a:pt x="15236" y="10612"/>
                  <a:pt x="15144" y="10677"/>
                </a:cubicBezTo>
                <a:cubicBezTo>
                  <a:pt x="14984" y="10788"/>
                  <a:pt x="14969" y="10793"/>
                  <a:pt x="14842" y="10765"/>
                </a:cubicBezTo>
                <a:cubicBezTo>
                  <a:pt x="14765" y="10748"/>
                  <a:pt x="14704" y="10717"/>
                  <a:pt x="14695" y="10689"/>
                </a:cubicBezTo>
                <a:cubicBezTo>
                  <a:pt x="14685" y="10663"/>
                  <a:pt x="14660" y="10511"/>
                  <a:pt x="14639" y="10353"/>
                </a:cubicBezTo>
                <a:cubicBezTo>
                  <a:pt x="14585" y="9957"/>
                  <a:pt x="14502" y="9736"/>
                  <a:pt x="14373" y="9647"/>
                </a:cubicBezTo>
                <a:cubicBezTo>
                  <a:pt x="14211" y="9535"/>
                  <a:pt x="14197" y="9513"/>
                  <a:pt x="14253" y="9442"/>
                </a:cubicBezTo>
                <a:cubicBezTo>
                  <a:pt x="14279" y="9409"/>
                  <a:pt x="14327" y="9306"/>
                  <a:pt x="14361" y="9215"/>
                </a:cubicBezTo>
                <a:cubicBezTo>
                  <a:pt x="14394" y="9124"/>
                  <a:pt x="14433" y="9029"/>
                  <a:pt x="14449" y="9003"/>
                </a:cubicBezTo>
                <a:cubicBezTo>
                  <a:pt x="14465" y="8977"/>
                  <a:pt x="14508" y="8840"/>
                  <a:pt x="14543" y="8700"/>
                </a:cubicBezTo>
                <a:cubicBezTo>
                  <a:pt x="14578" y="8560"/>
                  <a:pt x="14612" y="8425"/>
                  <a:pt x="14619" y="8398"/>
                </a:cubicBezTo>
                <a:cubicBezTo>
                  <a:pt x="14626" y="8372"/>
                  <a:pt x="14635" y="8333"/>
                  <a:pt x="14639" y="8312"/>
                </a:cubicBezTo>
                <a:cubicBezTo>
                  <a:pt x="14653" y="8219"/>
                  <a:pt x="14703" y="8029"/>
                  <a:pt x="14722" y="7996"/>
                </a:cubicBezTo>
                <a:cubicBezTo>
                  <a:pt x="14733" y="7976"/>
                  <a:pt x="14740" y="7947"/>
                  <a:pt x="14738" y="7932"/>
                </a:cubicBezTo>
                <a:cubicBezTo>
                  <a:pt x="14736" y="7917"/>
                  <a:pt x="14737" y="7896"/>
                  <a:pt x="14740" y="7888"/>
                </a:cubicBezTo>
                <a:cubicBezTo>
                  <a:pt x="14742" y="7879"/>
                  <a:pt x="14748" y="7824"/>
                  <a:pt x="14754" y="7764"/>
                </a:cubicBezTo>
                <a:cubicBezTo>
                  <a:pt x="14760" y="7704"/>
                  <a:pt x="14780" y="7613"/>
                  <a:pt x="14799" y="7562"/>
                </a:cubicBezTo>
                <a:cubicBezTo>
                  <a:pt x="14805" y="7546"/>
                  <a:pt x="14808" y="7530"/>
                  <a:pt x="14812" y="7515"/>
                </a:cubicBezTo>
                <a:cubicBezTo>
                  <a:pt x="14815" y="7492"/>
                  <a:pt x="14816" y="7479"/>
                  <a:pt x="14821" y="7451"/>
                </a:cubicBezTo>
                <a:cubicBezTo>
                  <a:pt x="14821" y="7449"/>
                  <a:pt x="14821" y="7442"/>
                  <a:pt x="14821" y="7441"/>
                </a:cubicBezTo>
                <a:cubicBezTo>
                  <a:pt x="14816" y="7429"/>
                  <a:pt x="14819" y="7417"/>
                  <a:pt x="14826" y="7406"/>
                </a:cubicBezTo>
                <a:cubicBezTo>
                  <a:pt x="14832" y="7367"/>
                  <a:pt x="14837" y="7323"/>
                  <a:pt x="14841" y="7280"/>
                </a:cubicBezTo>
                <a:cubicBezTo>
                  <a:pt x="14841" y="7275"/>
                  <a:pt x="14841" y="7273"/>
                  <a:pt x="14842" y="7268"/>
                </a:cubicBezTo>
                <a:cubicBezTo>
                  <a:pt x="14870" y="6968"/>
                  <a:pt x="14850" y="6615"/>
                  <a:pt x="14785" y="6436"/>
                </a:cubicBezTo>
                <a:cubicBezTo>
                  <a:pt x="14746" y="6330"/>
                  <a:pt x="14704" y="6267"/>
                  <a:pt x="14649" y="6231"/>
                </a:cubicBezTo>
                <a:cubicBezTo>
                  <a:pt x="14625" y="6215"/>
                  <a:pt x="14607" y="6201"/>
                  <a:pt x="14594" y="6182"/>
                </a:cubicBezTo>
                <a:cubicBezTo>
                  <a:pt x="14560" y="6177"/>
                  <a:pt x="14545" y="6164"/>
                  <a:pt x="14550" y="6123"/>
                </a:cubicBezTo>
                <a:cubicBezTo>
                  <a:pt x="14552" y="6106"/>
                  <a:pt x="14559" y="6086"/>
                  <a:pt x="14566" y="6069"/>
                </a:cubicBezTo>
                <a:cubicBezTo>
                  <a:pt x="14561" y="6009"/>
                  <a:pt x="14560" y="5908"/>
                  <a:pt x="14559" y="5770"/>
                </a:cubicBezTo>
                <a:cubicBezTo>
                  <a:pt x="14559" y="5770"/>
                  <a:pt x="14559" y="5767"/>
                  <a:pt x="14559" y="5767"/>
                </a:cubicBezTo>
                <a:cubicBezTo>
                  <a:pt x="14541" y="5759"/>
                  <a:pt x="14532" y="5709"/>
                  <a:pt x="14541" y="5612"/>
                </a:cubicBezTo>
                <a:cubicBezTo>
                  <a:pt x="14544" y="5578"/>
                  <a:pt x="14550" y="5550"/>
                  <a:pt x="14556" y="5526"/>
                </a:cubicBezTo>
                <a:cubicBezTo>
                  <a:pt x="14555" y="5484"/>
                  <a:pt x="14551" y="5448"/>
                  <a:pt x="14550" y="5407"/>
                </a:cubicBezTo>
                <a:cubicBezTo>
                  <a:pt x="14542" y="5187"/>
                  <a:pt x="14521" y="4967"/>
                  <a:pt x="14489" y="4864"/>
                </a:cubicBezTo>
                <a:cubicBezTo>
                  <a:pt x="14465" y="4787"/>
                  <a:pt x="14450" y="4707"/>
                  <a:pt x="14455" y="4686"/>
                </a:cubicBezTo>
                <a:cubicBezTo>
                  <a:pt x="14456" y="4679"/>
                  <a:pt x="14456" y="4672"/>
                  <a:pt x="14455" y="4664"/>
                </a:cubicBezTo>
                <a:cubicBezTo>
                  <a:pt x="14455" y="4664"/>
                  <a:pt x="14455" y="4662"/>
                  <a:pt x="14455" y="4662"/>
                </a:cubicBezTo>
                <a:cubicBezTo>
                  <a:pt x="14454" y="4658"/>
                  <a:pt x="14453" y="4656"/>
                  <a:pt x="14453" y="4652"/>
                </a:cubicBezTo>
                <a:cubicBezTo>
                  <a:pt x="14450" y="4643"/>
                  <a:pt x="14446" y="4635"/>
                  <a:pt x="14440" y="4630"/>
                </a:cubicBezTo>
                <a:cubicBezTo>
                  <a:pt x="14427" y="4619"/>
                  <a:pt x="14423" y="4589"/>
                  <a:pt x="14429" y="4565"/>
                </a:cubicBezTo>
                <a:cubicBezTo>
                  <a:pt x="14436" y="4542"/>
                  <a:pt x="14430" y="4515"/>
                  <a:pt x="14417" y="4504"/>
                </a:cubicBezTo>
                <a:cubicBezTo>
                  <a:pt x="14402" y="4491"/>
                  <a:pt x="14400" y="4456"/>
                  <a:pt x="14413" y="4410"/>
                </a:cubicBezTo>
                <a:cubicBezTo>
                  <a:pt x="14416" y="4398"/>
                  <a:pt x="14420" y="4386"/>
                  <a:pt x="14420" y="4373"/>
                </a:cubicBezTo>
                <a:cubicBezTo>
                  <a:pt x="14412" y="4311"/>
                  <a:pt x="14393" y="4231"/>
                  <a:pt x="14368" y="4156"/>
                </a:cubicBezTo>
                <a:cubicBezTo>
                  <a:pt x="14366" y="4151"/>
                  <a:pt x="14366" y="4149"/>
                  <a:pt x="14364" y="4143"/>
                </a:cubicBezTo>
                <a:cubicBezTo>
                  <a:pt x="14363" y="4140"/>
                  <a:pt x="14362" y="4135"/>
                  <a:pt x="14361" y="4131"/>
                </a:cubicBezTo>
                <a:cubicBezTo>
                  <a:pt x="14314" y="3999"/>
                  <a:pt x="14291" y="3880"/>
                  <a:pt x="14283" y="3731"/>
                </a:cubicBezTo>
                <a:cubicBezTo>
                  <a:pt x="14274" y="3572"/>
                  <a:pt x="14256" y="3488"/>
                  <a:pt x="14217" y="3415"/>
                </a:cubicBezTo>
                <a:cubicBezTo>
                  <a:pt x="14187" y="3361"/>
                  <a:pt x="14160" y="3282"/>
                  <a:pt x="14155" y="3238"/>
                </a:cubicBezTo>
                <a:cubicBezTo>
                  <a:pt x="14151" y="3193"/>
                  <a:pt x="14135" y="3135"/>
                  <a:pt x="14119" y="3109"/>
                </a:cubicBezTo>
                <a:cubicBezTo>
                  <a:pt x="14104" y="3084"/>
                  <a:pt x="14096" y="3055"/>
                  <a:pt x="14103" y="3045"/>
                </a:cubicBezTo>
                <a:cubicBezTo>
                  <a:pt x="14109" y="3036"/>
                  <a:pt x="14091" y="2978"/>
                  <a:pt x="14061" y="2914"/>
                </a:cubicBezTo>
                <a:cubicBezTo>
                  <a:pt x="14058" y="2908"/>
                  <a:pt x="14055" y="2904"/>
                  <a:pt x="14052" y="2897"/>
                </a:cubicBezTo>
                <a:cubicBezTo>
                  <a:pt x="14029" y="2849"/>
                  <a:pt x="14016" y="2811"/>
                  <a:pt x="14007" y="2771"/>
                </a:cubicBezTo>
                <a:cubicBezTo>
                  <a:pt x="14005" y="2760"/>
                  <a:pt x="14004" y="2745"/>
                  <a:pt x="14002" y="2734"/>
                </a:cubicBezTo>
                <a:cubicBezTo>
                  <a:pt x="14000" y="2723"/>
                  <a:pt x="13997" y="2708"/>
                  <a:pt x="13996" y="2704"/>
                </a:cubicBezTo>
                <a:cubicBezTo>
                  <a:pt x="13995" y="2700"/>
                  <a:pt x="13996" y="2660"/>
                  <a:pt x="13996" y="2635"/>
                </a:cubicBezTo>
                <a:cubicBezTo>
                  <a:pt x="13996" y="2620"/>
                  <a:pt x="13994" y="2613"/>
                  <a:pt x="13995" y="2596"/>
                </a:cubicBezTo>
                <a:cubicBezTo>
                  <a:pt x="13996" y="2532"/>
                  <a:pt x="13994" y="2489"/>
                  <a:pt x="13989" y="2460"/>
                </a:cubicBezTo>
                <a:cubicBezTo>
                  <a:pt x="13989" y="2459"/>
                  <a:pt x="13989" y="2458"/>
                  <a:pt x="13989" y="2458"/>
                </a:cubicBezTo>
                <a:cubicBezTo>
                  <a:pt x="13988" y="2451"/>
                  <a:pt x="13985" y="2448"/>
                  <a:pt x="13984" y="2443"/>
                </a:cubicBezTo>
                <a:cubicBezTo>
                  <a:pt x="13978" y="2425"/>
                  <a:pt x="13973" y="2412"/>
                  <a:pt x="13962" y="2406"/>
                </a:cubicBezTo>
                <a:cubicBezTo>
                  <a:pt x="13942" y="2395"/>
                  <a:pt x="13931" y="2372"/>
                  <a:pt x="13939" y="2354"/>
                </a:cubicBezTo>
                <a:cubicBezTo>
                  <a:pt x="13957" y="2313"/>
                  <a:pt x="13850" y="2132"/>
                  <a:pt x="13764" y="2060"/>
                </a:cubicBezTo>
                <a:cubicBezTo>
                  <a:pt x="13728" y="2031"/>
                  <a:pt x="13672" y="1944"/>
                  <a:pt x="13639" y="1868"/>
                </a:cubicBezTo>
                <a:cubicBezTo>
                  <a:pt x="13619" y="1820"/>
                  <a:pt x="13592" y="1780"/>
                  <a:pt x="13565" y="1734"/>
                </a:cubicBezTo>
                <a:cubicBezTo>
                  <a:pt x="13547" y="1703"/>
                  <a:pt x="13523" y="1655"/>
                  <a:pt x="13511" y="1641"/>
                </a:cubicBezTo>
                <a:cubicBezTo>
                  <a:pt x="13508" y="1636"/>
                  <a:pt x="13509" y="1633"/>
                  <a:pt x="13506" y="1628"/>
                </a:cubicBezTo>
                <a:cubicBezTo>
                  <a:pt x="13492" y="1607"/>
                  <a:pt x="13481" y="1588"/>
                  <a:pt x="13473" y="1569"/>
                </a:cubicBezTo>
                <a:cubicBezTo>
                  <a:pt x="13471" y="1563"/>
                  <a:pt x="13462" y="1553"/>
                  <a:pt x="13462" y="1549"/>
                </a:cubicBezTo>
                <a:cubicBezTo>
                  <a:pt x="13462" y="1537"/>
                  <a:pt x="13442" y="1504"/>
                  <a:pt x="13423" y="1475"/>
                </a:cubicBezTo>
                <a:cubicBezTo>
                  <a:pt x="13405" y="1456"/>
                  <a:pt x="13379" y="1421"/>
                  <a:pt x="13352" y="1369"/>
                </a:cubicBezTo>
                <a:cubicBezTo>
                  <a:pt x="13349" y="1362"/>
                  <a:pt x="13345" y="1356"/>
                  <a:pt x="13342" y="1349"/>
                </a:cubicBezTo>
                <a:cubicBezTo>
                  <a:pt x="13335" y="1339"/>
                  <a:pt x="13326" y="1328"/>
                  <a:pt x="13322" y="1320"/>
                </a:cubicBezTo>
                <a:cubicBezTo>
                  <a:pt x="13310" y="1299"/>
                  <a:pt x="13280" y="1268"/>
                  <a:pt x="13255" y="1238"/>
                </a:cubicBezTo>
                <a:cubicBezTo>
                  <a:pt x="13240" y="1233"/>
                  <a:pt x="13216" y="1208"/>
                  <a:pt x="13196" y="1177"/>
                </a:cubicBezTo>
                <a:cubicBezTo>
                  <a:pt x="13191" y="1170"/>
                  <a:pt x="13186" y="1165"/>
                  <a:pt x="13181" y="1159"/>
                </a:cubicBezTo>
                <a:cubicBezTo>
                  <a:pt x="13159" y="1140"/>
                  <a:pt x="13131" y="1113"/>
                  <a:pt x="13123" y="1113"/>
                </a:cubicBezTo>
                <a:cubicBezTo>
                  <a:pt x="13121" y="1113"/>
                  <a:pt x="13117" y="1107"/>
                  <a:pt x="13114" y="1105"/>
                </a:cubicBezTo>
                <a:cubicBezTo>
                  <a:pt x="13091" y="1094"/>
                  <a:pt x="13061" y="1053"/>
                  <a:pt x="13033" y="1004"/>
                </a:cubicBezTo>
                <a:cubicBezTo>
                  <a:pt x="13017" y="977"/>
                  <a:pt x="12997" y="947"/>
                  <a:pt x="12997" y="935"/>
                </a:cubicBezTo>
                <a:cubicBezTo>
                  <a:pt x="12997" y="932"/>
                  <a:pt x="12994" y="926"/>
                  <a:pt x="12993" y="922"/>
                </a:cubicBezTo>
                <a:cubicBezTo>
                  <a:pt x="12993" y="920"/>
                  <a:pt x="12991" y="915"/>
                  <a:pt x="12990" y="913"/>
                </a:cubicBezTo>
                <a:cubicBezTo>
                  <a:pt x="12986" y="897"/>
                  <a:pt x="12978" y="882"/>
                  <a:pt x="12968" y="868"/>
                </a:cubicBezTo>
                <a:cubicBezTo>
                  <a:pt x="12958" y="854"/>
                  <a:pt x="12945" y="844"/>
                  <a:pt x="12934" y="839"/>
                </a:cubicBezTo>
                <a:cubicBezTo>
                  <a:pt x="12886" y="816"/>
                  <a:pt x="12807" y="767"/>
                  <a:pt x="12736" y="720"/>
                </a:cubicBezTo>
                <a:cubicBezTo>
                  <a:pt x="12726" y="715"/>
                  <a:pt x="12717" y="712"/>
                  <a:pt x="12707" y="703"/>
                </a:cubicBezTo>
                <a:cubicBezTo>
                  <a:pt x="12631" y="652"/>
                  <a:pt x="12564" y="602"/>
                  <a:pt x="12553" y="584"/>
                </a:cubicBezTo>
                <a:cubicBezTo>
                  <a:pt x="12530" y="546"/>
                  <a:pt x="12363" y="468"/>
                  <a:pt x="12230" y="434"/>
                </a:cubicBezTo>
                <a:cubicBezTo>
                  <a:pt x="12198" y="425"/>
                  <a:pt x="12101" y="381"/>
                  <a:pt x="12014" y="335"/>
                </a:cubicBezTo>
                <a:cubicBezTo>
                  <a:pt x="11970" y="312"/>
                  <a:pt x="11927" y="293"/>
                  <a:pt x="11895" y="281"/>
                </a:cubicBezTo>
                <a:cubicBezTo>
                  <a:pt x="11863" y="269"/>
                  <a:pt x="11841" y="264"/>
                  <a:pt x="11835" y="268"/>
                </a:cubicBezTo>
                <a:cubicBezTo>
                  <a:pt x="11819" y="283"/>
                  <a:pt x="11735" y="255"/>
                  <a:pt x="11626" y="199"/>
                </a:cubicBezTo>
                <a:cubicBezTo>
                  <a:pt x="11584" y="177"/>
                  <a:pt x="11558" y="171"/>
                  <a:pt x="11498" y="165"/>
                </a:cubicBezTo>
                <a:cubicBezTo>
                  <a:pt x="11472" y="162"/>
                  <a:pt x="11415" y="127"/>
                  <a:pt x="11370" y="88"/>
                </a:cubicBezTo>
                <a:cubicBezTo>
                  <a:pt x="11325" y="50"/>
                  <a:pt x="11263" y="16"/>
                  <a:pt x="11231" y="12"/>
                </a:cubicBezTo>
                <a:cubicBezTo>
                  <a:pt x="11133" y="0"/>
                  <a:pt x="10905" y="-2"/>
                  <a:pt x="10694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9" name="Benefits of Mental Preparation"/>
          <p:cNvSpPr txBox="1"/>
          <p:nvPr/>
        </p:nvSpPr>
        <p:spPr>
          <a:xfrm>
            <a:off x="2943520" y="767579"/>
            <a:ext cx="797975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m</a:t>
            </a:r>
            <a:r>
              <a:rPr dirty="0" err="1"/>
              <a:t>ental</a:t>
            </a:r>
            <a:r>
              <a:rPr dirty="0"/>
              <a:t> </a:t>
            </a:r>
            <a:r>
              <a:rPr lang="en-AU" dirty="0"/>
              <a:t>p</a:t>
            </a:r>
            <a:r>
              <a:rPr dirty="0"/>
              <a:t>reparation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246</Words>
  <Application>Microsoft Office PowerPoint</Application>
  <PresentationFormat>Custom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2025-10-26T07:39:48Z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2025-10-26T07:36:56Z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e3d00a18-96c0-4957-8109-889390d1ccc1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