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F14D31-C08E-42AB-A5E5-87B1421B176D}" v="3" dt="2026-07-15T09:50:12.16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 varScale="1"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09:50:12.164" v="2" actId="20577"/>
      <pc:docMkLst>
        <pc:docMk/>
      </pc:docMkLst>
      <pc:sldChg chg="modSp">
        <pc:chgData name="Nadine Wild" userId="d2fad3d3-e8f2-49cc-9b88-830c9ac61e23" providerId="ADAL" clId="{905C07AB-5E61-469D-8ED2-F9AB5C24D518}" dt="2026-07-15T09:46:36.679" v="1" actId="20577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5T09:46:36.679" v="1" actId="20577"/>
          <ac:spMkLst>
            <pc:docMk/>
            <pc:sldMk cId="0" sldId="259"/>
            <ac:spMk id="134" creationId="{00000000-0000-0000-0000-000000000000}"/>
          </ac:spMkLst>
        </pc:spChg>
      </pc:sldChg>
      <pc:sldChg chg="modSp">
        <pc:chgData name="Nadine Wild" userId="d2fad3d3-e8f2-49cc-9b88-830c9ac61e23" providerId="ADAL" clId="{905C07AB-5E61-469D-8ED2-F9AB5C24D518}" dt="2026-07-15T09:50:12.164" v="2" actId="20577"/>
        <pc:sldMkLst>
          <pc:docMk/>
          <pc:sldMk cId="0" sldId="263"/>
        </pc:sldMkLst>
        <pc:spChg chg="mod">
          <ac:chgData name="Nadine Wild" userId="d2fad3d3-e8f2-49cc-9b88-830c9ac61e23" providerId="ADAL" clId="{905C07AB-5E61-469D-8ED2-F9AB5C24D518}" dt="2026-07-15T09:50:12.164" v="2" actId="20577"/>
          <ac:spMkLst>
            <pc:docMk/>
            <pc:sldMk cId="0" sldId="263"/>
            <ac:spMk id="15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urple and white logo with a wheelchair&#10;&#10;AI-generated content may be incorrect.">
            <a:extLst>
              <a:ext uri="{FF2B5EF4-FFF2-40B4-BE49-F238E27FC236}">
                <a16:creationId xmlns:a16="http://schemas.microsoft.com/office/drawing/2014/main" id="{F6459222-2037-B413-C7BB-69BA6C9442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20.jpg" descr="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52419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C182FF"/>
              </a:buClr>
            </a:lvl1pPr>
            <a:lvl2pPr>
              <a:buClr>
                <a:srgbClr val="C182FF"/>
              </a:buClr>
            </a:lvl2pPr>
            <a:lvl3pPr>
              <a:buClr>
                <a:srgbClr val="C182FF"/>
              </a:buClr>
            </a:lvl3pPr>
            <a:lvl4pPr>
              <a:buClr>
                <a:srgbClr val="C182FF"/>
              </a:buClr>
            </a:lvl4pPr>
            <a:lvl5pPr>
              <a:buClr>
                <a:srgbClr val="C182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urple light on a black background&#10;&#10;AI-generated content may be incorrect.">
            <a:extLst>
              <a:ext uri="{FF2B5EF4-FFF2-40B4-BE49-F238E27FC236}">
                <a16:creationId xmlns:a16="http://schemas.microsoft.com/office/drawing/2014/main" id="{408E97DE-AAA5-6824-224A-8CEEAC2E66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2963" y="-1100138"/>
            <a:ext cx="13847763" cy="393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urple and white logo with a wheelchair&#10;&#10;AI-generated content may be incorrect.">
            <a:extLst>
              <a:ext uri="{FF2B5EF4-FFF2-40B4-BE49-F238E27FC236}">
                <a16:creationId xmlns:a16="http://schemas.microsoft.com/office/drawing/2014/main" id="{F8F93F93-246C-A517-CE40-80E62CE864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portsmarketinglab.com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oymorgan.co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2052F4-A308-B5AB-9D99-99A431D03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7920038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Engagement patterns of different social 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7EAF5E-E37F-B952-5032-D6578F8A9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8376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2.3.1 Socio-cultural influences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arriers"/>
          <p:cNvSpPr txBox="1"/>
          <p:nvPr/>
        </p:nvSpPr>
        <p:spPr>
          <a:xfrm>
            <a:off x="5930376" y="8267405"/>
            <a:ext cx="18680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Barriers</a:t>
            </a:r>
          </a:p>
        </p:txBody>
      </p:sp>
      <p:sp>
        <p:nvSpPr>
          <p:cNvPr id="121" name="Gender"/>
          <p:cNvSpPr txBox="1"/>
          <p:nvPr/>
        </p:nvSpPr>
        <p:spPr>
          <a:xfrm>
            <a:off x="1612369" y="7225260"/>
            <a:ext cx="171494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Gender</a:t>
            </a:r>
          </a:p>
        </p:txBody>
      </p:sp>
      <p:sp>
        <p:nvSpPr>
          <p:cNvPr id="122" name="Ethnicity"/>
          <p:cNvSpPr txBox="1"/>
          <p:nvPr/>
        </p:nvSpPr>
        <p:spPr>
          <a:xfrm>
            <a:off x="9116004" y="6851912"/>
            <a:ext cx="204490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Ethnicity</a:t>
            </a:r>
          </a:p>
        </p:txBody>
      </p:sp>
      <p:sp>
        <p:nvSpPr>
          <p:cNvPr id="123" name="Age"/>
          <p:cNvSpPr txBox="1"/>
          <p:nvPr/>
        </p:nvSpPr>
        <p:spPr>
          <a:xfrm>
            <a:off x="1980831" y="1211842"/>
            <a:ext cx="97802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Age</a:t>
            </a:r>
          </a:p>
        </p:txBody>
      </p:sp>
      <p:sp>
        <p:nvSpPr>
          <p:cNvPr id="124" name="Disability"/>
          <p:cNvSpPr txBox="1"/>
          <p:nvPr/>
        </p:nvSpPr>
        <p:spPr>
          <a:xfrm>
            <a:off x="9340277" y="1621527"/>
            <a:ext cx="214692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Disability</a:t>
            </a:r>
          </a:p>
        </p:txBody>
      </p:sp>
      <p:sp>
        <p:nvSpPr>
          <p:cNvPr id="125" name="Engagement patterns of different social groups"/>
          <p:cNvSpPr txBox="1"/>
          <p:nvPr/>
        </p:nvSpPr>
        <p:spPr>
          <a:xfrm>
            <a:off x="1638477" y="4552950"/>
            <a:ext cx="97278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B266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B266FF"/>
                </a:solidFill>
              </a:rPr>
              <a:t>Engagement patterns of different social groups</a:t>
            </a:r>
          </a:p>
        </p:txBody>
      </p:sp>
      <p:sp>
        <p:nvSpPr>
          <p:cNvPr id="126" name="Socio-economic"/>
          <p:cNvSpPr txBox="1"/>
          <p:nvPr/>
        </p:nvSpPr>
        <p:spPr>
          <a:xfrm>
            <a:off x="3986267" y="2253987"/>
            <a:ext cx="36455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Socio-economic</a:t>
            </a:r>
          </a:p>
        </p:txBody>
      </p:sp>
      <p:sp>
        <p:nvSpPr>
          <p:cNvPr id="127" name="Participation"/>
          <p:cNvSpPr txBox="1"/>
          <p:nvPr/>
        </p:nvSpPr>
        <p:spPr>
          <a:xfrm>
            <a:off x="4779962" y="6541145"/>
            <a:ext cx="288339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Participation</a:t>
            </a:r>
          </a:p>
        </p:txBody>
      </p:sp>
      <p:sp>
        <p:nvSpPr>
          <p:cNvPr id="128" name="Engagement"/>
          <p:cNvSpPr txBox="1"/>
          <p:nvPr/>
        </p:nvSpPr>
        <p:spPr>
          <a:xfrm>
            <a:off x="5926792" y="838494"/>
            <a:ext cx="2857947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Engagement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 advAuto="0"/>
      <p:bldP spid="121" grpId="0" animBg="1" advAuto="0"/>
      <p:bldP spid="122" grpId="0" animBg="1" advAuto="0"/>
      <p:bldP spid="123" grpId="0" animBg="1" advAuto="0"/>
      <p:bldP spid="124" grpId="0" animBg="1" advAuto="0"/>
      <p:bldP spid="126" grpId="0" animBg="1" advAuto="0"/>
      <p:bldP spid="127" grpId="0" animBg="1" advAuto="0"/>
      <p:bldP spid="12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Engagement varies between different social group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>
                <a:solidFill>
                  <a:srgbClr val="B266FF"/>
                </a:solidFill>
              </a:rPr>
              <a:t>Engagement</a:t>
            </a:r>
            <a:r>
              <a:rPr dirty="0"/>
              <a:t> varies between different social groups.</a:t>
            </a:r>
          </a:p>
          <a:p>
            <a:r>
              <a:rPr dirty="0"/>
              <a:t>Engagement patterns are </a:t>
            </a:r>
            <a:r>
              <a:rPr b="1" dirty="0">
                <a:solidFill>
                  <a:srgbClr val="B266FF"/>
                </a:solidFill>
              </a:rPr>
              <a:t>monitored</a:t>
            </a:r>
            <a:r>
              <a:rPr dirty="0"/>
              <a:t> to ensure that specific social groups are not </a:t>
            </a:r>
            <a:br>
              <a:rPr dirty="0"/>
            </a:br>
            <a:r>
              <a:rPr b="1" dirty="0">
                <a:solidFill>
                  <a:srgbClr val="B266FF"/>
                </a:solidFill>
              </a:rPr>
              <a:t>under-represented</a:t>
            </a:r>
            <a:r>
              <a:rPr dirty="0"/>
              <a:t>.</a:t>
            </a:r>
          </a:p>
          <a:p>
            <a:r>
              <a:rPr dirty="0"/>
              <a:t>Specific </a:t>
            </a:r>
            <a:r>
              <a:rPr b="1" dirty="0">
                <a:solidFill>
                  <a:srgbClr val="B266FF"/>
                </a:solidFill>
              </a:rPr>
              <a:t>barriers</a:t>
            </a:r>
            <a:r>
              <a:rPr dirty="0"/>
              <a:t> are identified for each group and provisions are put in place to </a:t>
            </a:r>
            <a:br>
              <a:rPr dirty="0"/>
            </a:br>
            <a:r>
              <a:rPr b="1" dirty="0">
                <a:solidFill>
                  <a:srgbClr val="B266FF"/>
                </a:solidFill>
              </a:rPr>
              <a:t>increase opportunities</a:t>
            </a:r>
            <a:r>
              <a:rPr dirty="0"/>
              <a:t> and </a:t>
            </a:r>
            <a:br>
              <a:rPr dirty="0"/>
            </a:br>
            <a:r>
              <a:rPr dirty="0"/>
              <a:t>access for these groups.</a:t>
            </a:r>
          </a:p>
        </p:txBody>
      </p:sp>
      <p:pic>
        <p:nvPicPr>
          <p:cNvPr id="131" name="Meeting.jpg" descr="Meet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925" y="6210101"/>
            <a:ext cx="3883056" cy="3883056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Engagements Patterns"/>
          <p:cNvSpPr txBox="1"/>
          <p:nvPr/>
        </p:nvSpPr>
        <p:spPr>
          <a:xfrm>
            <a:off x="3911735" y="748408"/>
            <a:ext cx="604332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Engagements </a:t>
            </a:r>
            <a:r>
              <a:rPr lang="en-AU" dirty="0"/>
              <a:t>p</a:t>
            </a:r>
            <a:r>
              <a:rPr dirty="0" err="1"/>
              <a:t>atterns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oys and men are more likely to engage in  sport and physical activity then girls and women.…"/>
          <p:cNvSpPr txBox="1">
            <a:spLocks noGrp="1"/>
          </p:cNvSpPr>
          <p:nvPr>
            <p:ph type="body" idx="1"/>
          </p:nvPr>
        </p:nvSpPr>
        <p:spPr>
          <a:xfrm>
            <a:off x="952500" y="2331648"/>
            <a:ext cx="11099800" cy="7125790"/>
          </a:xfrm>
          <a:prstGeom prst="rect">
            <a:avLst/>
          </a:prstGeom>
        </p:spPr>
        <p:txBody>
          <a:bodyPr/>
          <a:lstStyle/>
          <a:p>
            <a:pPr marL="457428" indent="-457428" defTabSz="508254">
              <a:spcBef>
                <a:spcPts val="1400"/>
              </a:spcBef>
              <a:defRPr sz="3132"/>
            </a:pPr>
            <a:r>
              <a:rPr dirty="0"/>
              <a:t>Boys and </a:t>
            </a:r>
            <a:r>
              <a:rPr b="1" dirty="0">
                <a:solidFill>
                  <a:srgbClr val="B266FF"/>
                </a:solidFill>
              </a:rPr>
              <a:t>men</a:t>
            </a:r>
            <a:r>
              <a:rPr dirty="0"/>
              <a:t> are </a:t>
            </a:r>
            <a:r>
              <a:rPr b="1" dirty="0">
                <a:solidFill>
                  <a:srgbClr val="B266FF"/>
                </a:solidFill>
              </a:rPr>
              <a:t>more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likely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to engage</a:t>
            </a:r>
            <a:r>
              <a:rPr dirty="0"/>
              <a:t> in </a:t>
            </a:r>
            <a:br>
              <a:rPr dirty="0"/>
            </a:br>
            <a:r>
              <a:rPr dirty="0"/>
              <a:t>sport and physical activity </a:t>
            </a:r>
            <a:r>
              <a:rPr dirty="0" err="1"/>
              <a:t>th</a:t>
            </a:r>
            <a:r>
              <a:rPr lang="en-AU" dirty="0"/>
              <a:t>a</a:t>
            </a:r>
            <a:r>
              <a:rPr dirty="0"/>
              <a:t>n girls and women.</a:t>
            </a:r>
          </a:p>
          <a:p>
            <a:pPr marL="457428" indent="-457428" defTabSz="508254">
              <a:spcBef>
                <a:spcPts val="1400"/>
              </a:spcBef>
              <a:defRPr sz="3132"/>
            </a:pPr>
            <a:r>
              <a:rPr b="1" dirty="0">
                <a:solidFill>
                  <a:srgbClr val="B266FF"/>
                </a:solidFill>
              </a:rPr>
              <a:t>Traditionally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women</a:t>
            </a:r>
            <a:r>
              <a:rPr dirty="0"/>
              <a:t> are seen as the </a:t>
            </a:r>
            <a:r>
              <a:rPr b="1" dirty="0">
                <a:solidFill>
                  <a:srgbClr val="B266FF"/>
                </a:solidFill>
              </a:rPr>
              <a:t>weaker</a:t>
            </a:r>
            <a:r>
              <a:rPr dirty="0"/>
              <a:t> sex and were </a:t>
            </a:r>
            <a:r>
              <a:rPr b="1" dirty="0">
                <a:solidFill>
                  <a:srgbClr val="B266FF"/>
                </a:solidFill>
              </a:rPr>
              <a:t>not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allowed</a:t>
            </a:r>
            <a:r>
              <a:rPr dirty="0"/>
              <a:t> to compete in a number of sports or events.</a:t>
            </a:r>
          </a:p>
          <a:p>
            <a:pPr marL="457428" indent="-457428" defTabSz="508254">
              <a:spcBef>
                <a:spcPts val="1400"/>
              </a:spcBef>
              <a:defRPr sz="3132"/>
            </a:pPr>
            <a:r>
              <a:rPr b="1" dirty="0">
                <a:solidFill>
                  <a:srgbClr val="B266FF"/>
                </a:solidFill>
              </a:rPr>
              <a:t>Female</a:t>
            </a:r>
            <a:r>
              <a:rPr dirty="0"/>
              <a:t> sports played at </a:t>
            </a:r>
            <a:r>
              <a:rPr b="1" dirty="0">
                <a:solidFill>
                  <a:srgbClr val="B266FF"/>
                </a:solidFill>
              </a:rPr>
              <a:t>elite level are less likely</a:t>
            </a:r>
            <a:r>
              <a:rPr dirty="0"/>
              <a:t> to receive media coverage than male sports. </a:t>
            </a:r>
          </a:p>
          <a:p>
            <a:pPr marL="457428" indent="-457428" defTabSz="508254">
              <a:spcBef>
                <a:spcPts val="1400"/>
              </a:spcBef>
              <a:defRPr sz="3132"/>
            </a:pPr>
            <a:r>
              <a:rPr dirty="0"/>
              <a:t>There is </a:t>
            </a:r>
            <a:r>
              <a:rPr b="1" dirty="0">
                <a:solidFill>
                  <a:srgbClr val="B266FF"/>
                </a:solidFill>
              </a:rPr>
              <a:t>less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funding</a:t>
            </a:r>
            <a:r>
              <a:rPr dirty="0"/>
              <a:t> in the form of prize money, sponsorship and salaries for women.</a:t>
            </a:r>
          </a:p>
          <a:p>
            <a:pPr marL="457428" indent="-457428" defTabSz="508254">
              <a:spcBef>
                <a:spcPts val="1400"/>
              </a:spcBef>
              <a:defRPr sz="3132"/>
            </a:pPr>
            <a:r>
              <a:rPr dirty="0"/>
              <a:t>Women also have </a:t>
            </a:r>
            <a:r>
              <a:rPr b="1" dirty="0">
                <a:solidFill>
                  <a:srgbClr val="B266FF"/>
                </a:solidFill>
              </a:rPr>
              <a:t>gender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roles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at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home</a:t>
            </a:r>
            <a:r>
              <a:rPr dirty="0"/>
              <a:t> which results in less </a:t>
            </a:r>
            <a:r>
              <a:rPr b="1" dirty="0">
                <a:solidFill>
                  <a:srgbClr val="B266FF"/>
                </a:solidFill>
              </a:rPr>
              <a:t>time</a:t>
            </a:r>
            <a:r>
              <a:rPr dirty="0"/>
              <a:t> to participate in sport.</a:t>
            </a:r>
          </a:p>
          <a:p>
            <a:pPr marL="457428" indent="-457428" defTabSz="508254">
              <a:spcBef>
                <a:spcPts val="1400"/>
              </a:spcBef>
              <a:defRPr sz="3132"/>
            </a:pPr>
            <a:r>
              <a:rPr dirty="0"/>
              <a:t>There are </a:t>
            </a:r>
            <a:r>
              <a:rPr b="1" dirty="0">
                <a:solidFill>
                  <a:srgbClr val="B266FF"/>
                </a:solidFill>
              </a:rPr>
              <a:t>fewer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female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role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models</a:t>
            </a:r>
            <a:r>
              <a:rPr dirty="0"/>
              <a:t> due to these barriers.</a:t>
            </a:r>
          </a:p>
        </p:txBody>
      </p:sp>
      <p:pic>
        <p:nvPicPr>
          <p:cNvPr id="135" name="4x 400m relay - women.jpg" descr="4x 400m relay - women.jpg"/>
          <p:cNvPicPr>
            <a:picLocks noChangeAspect="1"/>
          </p:cNvPicPr>
          <p:nvPr/>
        </p:nvPicPr>
        <p:blipFill>
          <a:blip r:embed="rId2"/>
          <a:srcRect l="3470" t="2989" r="4573" b="4087"/>
          <a:stretch>
            <a:fillRect/>
          </a:stretch>
        </p:blipFill>
        <p:spPr>
          <a:xfrm>
            <a:off x="10923071" y="4679829"/>
            <a:ext cx="1732757" cy="2670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75" y="0"/>
                </a:moveTo>
                <a:cubicBezTo>
                  <a:pt x="1063" y="0"/>
                  <a:pt x="0" y="690"/>
                  <a:pt x="0" y="1541"/>
                </a:cubicBezTo>
                <a:lnTo>
                  <a:pt x="0" y="20059"/>
                </a:lnTo>
                <a:cubicBezTo>
                  <a:pt x="0" y="20910"/>
                  <a:pt x="1063" y="21600"/>
                  <a:pt x="2375" y="21600"/>
                </a:cubicBezTo>
                <a:lnTo>
                  <a:pt x="19225" y="21600"/>
                </a:lnTo>
                <a:cubicBezTo>
                  <a:pt x="20537" y="21600"/>
                  <a:pt x="21600" y="20910"/>
                  <a:pt x="21600" y="20059"/>
                </a:cubicBezTo>
                <a:lnTo>
                  <a:pt x="21600" y="1541"/>
                </a:lnTo>
                <a:cubicBezTo>
                  <a:pt x="21600" y="690"/>
                  <a:pt x="20537" y="0"/>
                  <a:pt x="19225" y="0"/>
                </a:cubicBezTo>
                <a:lnTo>
                  <a:pt x="2375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36" name="Gender"/>
          <p:cNvSpPr txBox="1"/>
          <p:nvPr/>
        </p:nvSpPr>
        <p:spPr>
          <a:xfrm>
            <a:off x="5901960" y="786755"/>
            <a:ext cx="206287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Gender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Many individuals from minority ethnic groups  enjoy participation in physical activity. However,  they can face a number of unique barriers.…"/>
          <p:cNvSpPr txBox="1">
            <a:spLocks noGrp="1"/>
          </p:cNvSpPr>
          <p:nvPr>
            <p:ph type="body" idx="1"/>
          </p:nvPr>
        </p:nvSpPr>
        <p:spPr>
          <a:xfrm>
            <a:off x="952500" y="2055603"/>
            <a:ext cx="11099800" cy="7125790"/>
          </a:xfrm>
          <a:prstGeom prst="rect">
            <a:avLst/>
          </a:prstGeom>
        </p:spPr>
        <p:txBody>
          <a:bodyPr/>
          <a:lstStyle/>
          <a:p>
            <a:pPr marL="473201" indent="-473201" defTabSz="525779">
              <a:spcBef>
                <a:spcPts val="1500"/>
              </a:spcBef>
              <a:defRPr sz="3239"/>
            </a:pPr>
            <a:r>
              <a:rPr dirty="0"/>
              <a:t>Many individuals from minority ethnic groups </a:t>
            </a:r>
            <a:br>
              <a:rPr dirty="0"/>
            </a:br>
            <a:r>
              <a:rPr dirty="0"/>
              <a:t>enjoy participation in physical activity. However, </a:t>
            </a:r>
            <a:br>
              <a:rPr dirty="0"/>
            </a:br>
            <a:r>
              <a:rPr dirty="0"/>
              <a:t>they can face a number of </a:t>
            </a:r>
            <a:r>
              <a:rPr b="1" dirty="0">
                <a:solidFill>
                  <a:srgbClr val="B266FF"/>
                </a:solidFill>
              </a:rPr>
              <a:t>unique barriers</a:t>
            </a:r>
            <a:r>
              <a:rPr dirty="0"/>
              <a:t>.</a:t>
            </a:r>
          </a:p>
          <a:p>
            <a:pPr marL="473201" indent="-473201" defTabSz="525779">
              <a:spcBef>
                <a:spcPts val="1500"/>
              </a:spcBef>
              <a:defRPr sz="3239"/>
            </a:pPr>
            <a:r>
              <a:rPr dirty="0"/>
              <a:t>Some areas that are highly populated by ethnic minorities </a:t>
            </a:r>
            <a:r>
              <a:rPr b="1" dirty="0">
                <a:solidFill>
                  <a:srgbClr val="B266FF"/>
                </a:solidFill>
              </a:rPr>
              <a:t>don’t</a:t>
            </a:r>
            <a:r>
              <a:rPr dirty="0"/>
              <a:t> have a large amount of </a:t>
            </a:r>
            <a:r>
              <a:rPr b="1" dirty="0">
                <a:solidFill>
                  <a:srgbClr val="B266FF"/>
                </a:solidFill>
              </a:rPr>
              <a:t>sports facilities</a:t>
            </a:r>
            <a:r>
              <a:rPr dirty="0"/>
              <a:t>.</a:t>
            </a:r>
          </a:p>
          <a:p>
            <a:pPr marL="473201" indent="-473201" defTabSz="525779">
              <a:spcBef>
                <a:spcPts val="1500"/>
              </a:spcBef>
              <a:defRPr sz="3239"/>
            </a:pPr>
            <a:r>
              <a:rPr dirty="0"/>
              <a:t>A large number of individuals from ethnic minorities face </a:t>
            </a:r>
            <a:r>
              <a:rPr b="1" dirty="0">
                <a:solidFill>
                  <a:srgbClr val="B266FF"/>
                </a:solidFill>
              </a:rPr>
              <a:t>socio-economic barriers</a:t>
            </a:r>
            <a:r>
              <a:rPr dirty="0"/>
              <a:t>.</a:t>
            </a:r>
          </a:p>
          <a:p>
            <a:pPr marL="473201" indent="-473201" defTabSz="525779">
              <a:spcBef>
                <a:spcPts val="1500"/>
              </a:spcBef>
              <a:defRPr sz="3239"/>
            </a:pPr>
            <a:r>
              <a:rPr b="1" dirty="0">
                <a:solidFill>
                  <a:srgbClr val="B266FF"/>
                </a:solidFill>
              </a:rPr>
              <a:t>Sporting prejudices</a:t>
            </a:r>
            <a:r>
              <a:rPr dirty="0"/>
              <a:t> such as African-Caribbeans being poor swimmers, may discourage individuals from certain sports.</a:t>
            </a:r>
          </a:p>
          <a:p>
            <a:pPr marL="473201" indent="-473201" defTabSz="525779">
              <a:spcBef>
                <a:spcPts val="1500"/>
              </a:spcBef>
              <a:defRPr sz="3239" b="1">
                <a:solidFill>
                  <a:srgbClr val="008FC7"/>
                </a:solidFill>
              </a:defRPr>
            </a:pPr>
            <a:r>
              <a:rPr dirty="0">
                <a:solidFill>
                  <a:srgbClr val="B266FF"/>
                </a:solidFill>
              </a:rPr>
              <a:t>Religious traditions </a:t>
            </a:r>
            <a:r>
              <a:rPr b="0" dirty="0">
                <a:solidFill>
                  <a:srgbClr val="000000"/>
                </a:solidFill>
              </a:rPr>
              <a:t>such as fasting and dress codes may result in decreased participation.</a:t>
            </a:r>
            <a:r>
              <a:rPr dirty="0"/>
              <a:t> </a:t>
            </a:r>
          </a:p>
        </p:txBody>
      </p:sp>
      <p:pic>
        <p:nvPicPr>
          <p:cNvPr id="139" name="Minority.jpg" descr="Minority.jpg"/>
          <p:cNvPicPr>
            <a:picLocks noChangeAspect="1"/>
          </p:cNvPicPr>
          <p:nvPr/>
        </p:nvPicPr>
        <p:blipFill>
          <a:blip r:embed="rId2"/>
          <a:srcRect l="424" t="7417" r="1663" b="1934"/>
          <a:stretch>
            <a:fillRect/>
          </a:stretch>
        </p:blipFill>
        <p:spPr>
          <a:xfrm>
            <a:off x="10182900" y="1906148"/>
            <a:ext cx="2745252" cy="1906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14901" y="0"/>
                </a:moveTo>
                <a:cubicBezTo>
                  <a:pt x="14903" y="9"/>
                  <a:pt x="14905" y="13"/>
                  <a:pt x="14907" y="27"/>
                </a:cubicBezTo>
                <a:cubicBezTo>
                  <a:pt x="14912" y="82"/>
                  <a:pt x="14923" y="88"/>
                  <a:pt x="14944" y="63"/>
                </a:cubicBezTo>
                <a:cubicBezTo>
                  <a:pt x="14964" y="39"/>
                  <a:pt x="14978" y="42"/>
                  <a:pt x="14997" y="76"/>
                </a:cubicBezTo>
                <a:cubicBezTo>
                  <a:pt x="15011" y="100"/>
                  <a:pt x="15042" y="118"/>
                  <a:pt x="15069" y="121"/>
                </a:cubicBezTo>
                <a:cubicBezTo>
                  <a:pt x="15051" y="118"/>
                  <a:pt x="15035" y="100"/>
                  <a:pt x="15028" y="76"/>
                </a:cubicBezTo>
                <a:cubicBezTo>
                  <a:pt x="15022" y="51"/>
                  <a:pt x="14995" y="31"/>
                  <a:pt x="14972" y="31"/>
                </a:cubicBezTo>
                <a:cubicBezTo>
                  <a:pt x="14952" y="31"/>
                  <a:pt x="14923" y="17"/>
                  <a:pt x="14901" y="0"/>
                </a:cubicBezTo>
                <a:close/>
                <a:moveTo>
                  <a:pt x="14326" y="139"/>
                </a:moveTo>
                <a:cubicBezTo>
                  <a:pt x="14302" y="138"/>
                  <a:pt x="14277" y="146"/>
                  <a:pt x="14239" y="162"/>
                </a:cubicBezTo>
                <a:cubicBezTo>
                  <a:pt x="14189" y="182"/>
                  <a:pt x="14133" y="216"/>
                  <a:pt x="14114" y="238"/>
                </a:cubicBezTo>
                <a:cubicBezTo>
                  <a:pt x="14095" y="261"/>
                  <a:pt x="14060" y="279"/>
                  <a:pt x="14036" y="279"/>
                </a:cubicBezTo>
                <a:cubicBezTo>
                  <a:pt x="14012" y="279"/>
                  <a:pt x="13974" y="311"/>
                  <a:pt x="13952" y="346"/>
                </a:cubicBezTo>
                <a:cubicBezTo>
                  <a:pt x="13930" y="382"/>
                  <a:pt x="13842" y="457"/>
                  <a:pt x="13755" y="517"/>
                </a:cubicBezTo>
                <a:cubicBezTo>
                  <a:pt x="13600" y="625"/>
                  <a:pt x="13508" y="738"/>
                  <a:pt x="13297" y="1088"/>
                </a:cubicBezTo>
                <a:cubicBezTo>
                  <a:pt x="13244" y="1176"/>
                  <a:pt x="13157" y="1283"/>
                  <a:pt x="13103" y="1327"/>
                </a:cubicBezTo>
                <a:cubicBezTo>
                  <a:pt x="13050" y="1371"/>
                  <a:pt x="12982" y="1443"/>
                  <a:pt x="12950" y="1484"/>
                </a:cubicBezTo>
                <a:cubicBezTo>
                  <a:pt x="12914" y="1532"/>
                  <a:pt x="12892" y="1543"/>
                  <a:pt x="12882" y="1525"/>
                </a:cubicBezTo>
                <a:cubicBezTo>
                  <a:pt x="12877" y="1533"/>
                  <a:pt x="12874" y="1539"/>
                  <a:pt x="12869" y="1547"/>
                </a:cubicBezTo>
                <a:cubicBezTo>
                  <a:pt x="12872" y="1548"/>
                  <a:pt x="12874" y="1544"/>
                  <a:pt x="12875" y="1547"/>
                </a:cubicBezTo>
                <a:cubicBezTo>
                  <a:pt x="12883" y="1565"/>
                  <a:pt x="12875" y="1617"/>
                  <a:pt x="12854" y="1664"/>
                </a:cubicBezTo>
                <a:cubicBezTo>
                  <a:pt x="12832" y="1710"/>
                  <a:pt x="12815" y="1776"/>
                  <a:pt x="12819" y="1808"/>
                </a:cubicBezTo>
                <a:cubicBezTo>
                  <a:pt x="12823" y="1840"/>
                  <a:pt x="12815" y="1887"/>
                  <a:pt x="12800" y="1911"/>
                </a:cubicBezTo>
                <a:cubicBezTo>
                  <a:pt x="12780" y="1947"/>
                  <a:pt x="12787" y="1973"/>
                  <a:pt x="12841" y="2046"/>
                </a:cubicBezTo>
                <a:cubicBezTo>
                  <a:pt x="12918" y="2150"/>
                  <a:pt x="12919" y="2134"/>
                  <a:pt x="12888" y="2262"/>
                </a:cubicBezTo>
                <a:cubicBezTo>
                  <a:pt x="12861" y="2372"/>
                  <a:pt x="12740" y="2477"/>
                  <a:pt x="12657" y="2460"/>
                </a:cubicBezTo>
                <a:cubicBezTo>
                  <a:pt x="12604" y="2449"/>
                  <a:pt x="12527" y="2295"/>
                  <a:pt x="12479" y="2105"/>
                </a:cubicBezTo>
                <a:cubicBezTo>
                  <a:pt x="12456" y="2014"/>
                  <a:pt x="12438" y="1988"/>
                  <a:pt x="12398" y="1988"/>
                </a:cubicBezTo>
                <a:cubicBezTo>
                  <a:pt x="12365" y="1988"/>
                  <a:pt x="12342" y="1963"/>
                  <a:pt x="12336" y="1925"/>
                </a:cubicBezTo>
                <a:cubicBezTo>
                  <a:pt x="12330" y="1892"/>
                  <a:pt x="12288" y="1832"/>
                  <a:pt x="12242" y="1785"/>
                </a:cubicBezTo>
                <a:cubicBezTo>
                  <a:pt x="12196" y="1739"/>
                  <a:pt x="12158" y="1684"/>
                  <a:pt x="12158" y="1664"/>
                </a:cubicBezTo>
                <a:cubicBezTo>
                  <a:pt x="12158" y="1594"/>
                  <a:pt x="12016" y="1428"/>
                  <a:pt x="11945" y="1417"/>
                </a:cubicBezTo>
                <a:cubicBezTo>
                  <a:pt x="11907" y="1410"/>
                  <a:pt x="11858" y="1381"/>
                  <a:pt x="11836" y="1354"/>
                </a:cubicBezTo>
                <a:cubicBezTo>
                  <a:pt x="11815" y="1326"/>
                  <a:pt x="11787" y="1304"/>
                  <a:pt x="11774" y="1304"/>
                </a:cubicBezTo>
                <a:cubicBezTo>
                  <a:pt x="11760" y="1304"/>
                  <a:pt x="11716" y="1263"/>
                  <a:pt x="11677" y="1214"/>
                </a:cubicBezTo>
                <a:cubicBezTo>
                  <a:pt x="11596" y="1113"/>
                  <a:pt x="11550" y="1097"/>
                  <a:pt x="11287" y="1052"/>
                </a:cubicBezTo>
                <a:cubicBezTo>
                  <a:pt x="11127" y="1025"/>
                  <a:pt x="11085" y="1026"/>
                  <a:pt x="11028" y="1066"/>
                </a:cubicBezTo>
                <a:cubicBezTo>
                  <a:pt x="10991" y="1092"/>
                  <a:pt x="10889" y="1130"/>
                  <a:pt x="10800" y="1151"/>
                </a:cubicBezTo>
                <a:cubicBezTo>
                  <a:pt x="10597" y="1199"/>
                  <a:pt x="10536" y="1252"/>
                  <a:pt x="10479" y="1417"/>
                </a:cubicBezTo>
                <a:cubicBezTo>
                  <a:pt x="10454" y="1489"/>
                  <a:pt x="10422" y="1557"/>
                  <a:pt x="10407" y="1574"/>
                </a:cubicBezTo>
                <a:cubicBezTo>
                  <a:pt x="10369" y="1617"/>
                  <a:pt x="10269" y="1650"/>
                  <a:pt x="10142" y="1659"/>
                </a:cubicBezTo>
                <a:cubicBezTo>
                  <a:pt x="10026" y="1668"/>
                  <a:pt x="9960" y="1716"/>
                  <a:pt x="9833" y="1884"/>
                </a:cubicBezTo>
                <a:cubicBezTo>
                  <a:pt x="9791" y="1940"/>
                  <a:pt x="9745" y="1988"/>
                  <a:pt x="9733" y="1988"/>
                </a:cubicBezTo>
                <a:cubicBezTo>
                  <a:pt x="9721" y="1988"/>
                  <a:pt x="9674" y="2067"/>
                  <a:pt x="9627" y="2163"/>
                </a:cubicBezTo>
                <a:cubicBezTo>
                  <a:pt x="9512" y="2397"/>
                  <a:pt x="9473" y="2451"/>
                  <a:pt x="9424" y="2451"/>
                </a:cubicBezTo>
                <a:cubicBezTo>
                  <a:pt x="9402" y="2451"/>
                  <a:pt x="9378" y="2474"/>
                  <a:pt x="9371" y="2500"/>
                </a:cubicBezTo>
                <a:cubicBezTo>
                  <a:pt x="9364" y="2527"/>
                  <a:pt x="9350" y="2541"/>
                  <a:pt x="9340" y="2532"/>
                </a:cubicBezTo>
                <a:cubicBezTo>
                  <a:pt x="9314" y="2509"/>
                  <a:pt x="9155" y="2750"/>
                  <a:pt x="9171" y="2788"/>
                </a:cubicBezTo>
                <a:cubicBezTo>
                  <a:pt x="9179" y="2806"/>
                  <a:pt x="9176" y="2828"/>
                  <a:pt x="9165" y="2838"/>
                </a:cubicBezTo>
                <a:cubicBezTo>
                  <a:pt x="9154" y="2847"/>
                  <a:pt x="9150" y="2883"/>
                  <a:pt x="9156" y="2914"/>
                </a:cubicBezTo>
                <a:cubicBezTo>
                  <a:pt x="9163" y="2952"/>
                  <a:pt x="9147" y="2986"/>
                  <a:pt x="9109" y="3022"/>
                </a:cubicBezTo>
                <a:cubicBezTo>
                  <a:pt x="9055" y="3073"/>
                  <a:pt x="9051" y="3073"/>
                  <a:pt x="9012" y="3022"/>
                </a:cubicBezTo>
                <a:cubicBezTo>
                  <a:pt x="8990" y="2993"/>
                  <a:pt x="8972" y="2952"/>
                  <a:pt x="8972" y="2928"/>
                </a:cubicBezTo>
                <a:cubicBezTo>
                  <a:pt x="8972" y="2844"/>
                  <a:pt x="8792" y="2503"/>
                  <a:pt x="8613" y="2249"/>
                </a:cubicBezTo>
                <a:cubicBezTo>
                  <a:pt x="8514" y="2107"/>
                  <a:pt x="8432" y="1977"/>
                  <a:pt x="8432" y="1956"/>
                </a:cubicBezTo>
                <a:cubicBezTo>
                  <a:pt x="8432" y="1863"/>
                  <a:pt x="8169" y="1559"/>
                  <a:pt x="8054" y="1520"/>
                </a:cubicBezTo>
                <a:cubicBezTo>
                  <a:pt x="8042" y="1516"/>
                  <a:pt x="7999" y="1484"/>
                  <a:pt x="7958" y="1448"/>
                </a:cubicBezTo>
                <a:cubicBezTo>
                  <a:pt x="7887" y="1387"/>
                  <a:pt x="7853" y="1381"/>
                  <a:pt x="7443" y="1381"/>
                </a:cubicBezTo>
                <a:cubicBezTo>
                  <a:pt x="7161" y="1381"/>
                  <a:pt x="6983" y="1395"/>
                  <a:pt x="6956" y="1417"/>
                </a:cubicBezTo>
                <a:cubicBezTo>
                  <a:pt x="6932" y="1435"/>
                  <a:pt x="6875" y="1475"/>
                  <a:pt x="6828" y="1507"/>
                </a:cubicBezTo>
                <a:cubicBezTo>
                  <a:pt x="6686" y="1601"/>
                  <a:pt x="6470" y="1822"/>
                  <a:pt x="6344" y="1997"/>
                </a:cubicBezTo>
                <a:cubicBezTo>
                  <a:pt x="6111" y="2321"/>
                  <a:pt x="5776" y="2864"/>
                  <a:pt x="5723" y="3009"/>
                </a:cubicBezTo>
                <a:cubicBezTo>
                  <a:pt x="5645" y="3223"/>
                  <a:pt x="5559" y="3754"/>
                  <a:pt x="5577" y="3917"/>
                </a:cubicBezTo>
                <a:cubicBezTo>
                  <a:pt x="5591" y="4044"/>
                  <a:pt x="5553" y="4160"/>
                  <a:pt x="5496" y="4160"/>
                </a:cubicBezTo>
                <a:cubicBezTo>
                  <a:pt x="5483" y="4160"/>
                  <a:pt x="5380" y="4022"/>
                  <a:pt x="5268" y="3854"/>
                </a:cubicBezTo>
                <a:cubicBezTo>
                  <a:pt x="5037" y="3511"/>
                  <a:pt x="4822" y="3307"/>
                  <a:pt x="4569" y="3198"/>
                </a:cubicBezTo>
                <a:cubicBezTo>
                  <a:pt x="4486" y="3162"/>
                  <a:pt x="4389" y="3119"/>
                  <a:pt x="4353" y="3103"/>
                </a:cubicBezTo>
                <a:cubicBezTo>
                  <a:pt x="4208" y="3039"/>
                  <a:pt x="3913" y="2999"/>
                  <a:pt x="3857" y="3036"/>
                </a:cubicBezTo>
                <a:cubicBezTo>
                  <a:pt x="3827" y="3055"/>
                  <a:pt x="3776" y="3072"/>
                  <a:pt x="3748" y="3072"/>
                </a:cubicBezTo>
                <a:cubicBezTo>
                  <a:pt x="3720" y="3072"/>
                  <a:pt x="3691" y="3089"/>
                  <a:pt x="3683" y="3108"/>
                </a:cubicBezTo>
                <a:cubicBezTo>
                  <a:pt x="3674" y="3128"/>
                  <a:pt x="3640" y="3135"/>
                  <a:pt x="3598" y="3126"/>
                </a:cubicBezTo>
                <a:cubicBezTo>
                  <a:pt x="3553" y="3115"/>
                  <a:pt x="3516" y="3122"/>
                  <a:pt x="3502" y="3148"/>
                </a:cubicBezTo>
                <a:cubicBezTo>
                  <a:pt x="3489" y="3170"/>
                  <a:pt x="3451" y="3196"/>
                  <a:pt x="3414" y="3206"/>
                </a:cubicBezTo>
                <a:cubicBezTo>
                  <a:pt x="3378" y="3217"/>
                  <a:pt x="3317" y="3275"/>
                  <a:pt x="3280" y="3332"/>
                </a:cubicBezTo>
                <a:cubicBezTo>
                  <a:pt x="3243" y="3390"/>
                  <a:pt x="3163" y="3490"/>
                  <a:pt x="3105" y="3553"/>
                </a:cubicBezTo>
                <a:cubicBezTo>
                  <a:pt x="3048" y="3616"/>
                  <a:pt x="2981" y="3700"/>
                  <a:pt x="2956" y="3742"/>
                </a:cubicBezTo>
                <a:cubicBezTo>
                  <a:pt x="2915" y="3809"/>
                  <a:pt x="2882" y="3825"/>
                  <a:pt x="2734" y="3845"/>
                </a:cubicBezTo>
                <a:cubicBezTo>
                  <a:pt x="2720" y="3847"/>
                  <a:pt x="2684" y="3883"/>
                  <a:pt x="2656" y="3926"/>
                </a:cubicBezTo>
                <a:cubicBezTo>
                  <a:pt x="2628" y="3970"/>
                  <a:pt x="2585" y="4009"/>
                  <a:pt x="2559" y="4011"/>
                </a:cubicBezTo>
                <a:cubicBezTo>
                  <a:pt x="2533" y="4014"/>
                  <a:pt x="2512" y="4031"/>
                  <a:pt x="2512" y="4047"/>
                </a:cubicBezTo>
                <a:cubicBezTo>
                  <a:pt x="2512" y="4095"/>
                  <a:pt x="2400" y="4250"/>
                  <a:pt x="2366" y="4250"/>
                </a:cubicBezTo>
                <a:cubicBezTo>
                  <a:pt x="2345" y="4250"/>
                  <a:pt x="2340" y="4272"/>
                  <a:pt x="2347" y="4313"/>
                </a:cubicBezTo>
                <a:cubicBezTo>
                  <a:pt x="2355" y="4356"/>
                  <a:pt x="2340" y="4393"/>
                  <a:pt x="2303" y="4430"/>
                </a:cubicBezTo>
                <a:cubicBezTo>
                  <a:pt x="2188" y="4546"/>
                  <a:pt x="2130" y="4621"/>
                  <a:pt x="2129" y="4659"/>
                </a:cubicBezTo>
                <a:cubicBezTo>
                  <a:pt x="2128" y="4681"/>
                  <a:pt x="2122" y="4837"/>
                  <a:pt x="2113" y="5001"/>
                </a:cubicBezTo>
                <a:cubicBezTo>
                  <a:pt x="2088" y="5479"/>
                  <a:pt x="2145" y="5929"/>
                  <a:pt x="2278" y="6301"/>
                </a:cubicBezTo>
                <a:cubicBezTo>
                  <a:pt x="2312" y="6394"/>
                  <a:pt x="2341" y="6490"/>
                  <a:pt x="2341" y="6516"/>
                </a:cubicBezTo>
                <a:cubicBezTo>
                  <a:pt x="2341" y="6542"/>
                  <a:pt x="2352" y="6601"/>
                  <a:pt x="2369" y="6647"/>
                </a:cubicBezTo>
                <a:cubicBezTo>
                  <a:pt x="2405" y="6747"/>
                  <a:pt x="2398" y="6764"/>
                  <a:pt x="2306" y="6764"/>
                </a:cubicBezTo>
                <a:cubicBezTo>
                  <a:pt x="2268" y="6764"/>
                  <a:pt x="2230" y="6778"/>
                  <a:pt x="2222" y="6795"/>
                </a:cubicBezTo>
                <a:cubicBezTo>
                  <a:pt x="2208" y="6828"/>
                  <a:pt x="2033" y="6953"/>
                  <a:pt x="2001" y="6953"/>
                </a:cubicBezTo>
                <a:cubicBezTo>
                  <a:pt x="1969" y="6953"/>
                  <a:pt x="1806" y="7072"/>
                  <a:pt x="1792" y="7106"/>
                </a:cubicBezTo>
                <a:cubicBezTo>
                  <a:pt x="1784" y="7123"/>
                  <a:pt x="1770" y="7132"/>
                  <a:pt x="1760" y="7124"/>
                </a:cubicBezTo>
                <a:cubicBezTo>
                  <a:pt x="1751" y="7115"/>
                  <a:pt x="1731" y="7126"/>
                  <a:pt x="1717" y="7151"/>
                </a:cubicBezTo>
                <a:cubicBezTo>
                  <a:pt x="1703" y="7175"/>
                  <a:pt x="1644" y="7207"/>
                  <a:pt x="1589" y="7218"/>
                </a:cubicBezTo>
                <a:cubicBezTo>
                  <a:pt x="1533" y="7229"/>
                  <a:pt x="1468" y="7264"/>
                  <a:pt x="1442" y="7299"/>
                </a:cubicBezTo>
                <a:cubicBezTo>
                  <a:pt x="1414" y="7335"/>
                  <a:pt x="1367" y="7363"/>
                  <a:pt x="1330" y="7362"/>
                </a:cubicBezTo>
                <a:cubicBezTo>
                  <a:pt x="1294" y="7360"/>
                  <a:pt x="1264" y="7367"/>
                  <a:pt x="1264" y="7380"/>
                </a:cubicBezTo>
                <a:cubicBezTo>
                  <a:pt x="1264" y="7393"/>
                  <a:pt x="1208" y="7456"/>
                  <a:pt x="1139" y="7519"/>
                </a:cubicBezTo>
                <a:cubicBezTo>
                  <a:pt x="1068" y="7586"/>
                  <a:pt x="980" y="7709"/>
                  <a:pt x="930" y="7807"/>
                </a:cubicBezTo>
                <a:cubicBezTo>
                  <a:pt x="883" y="7900"/>
                  <a:pt x="837" y="7974"/>
                  <a:pt x="827" y="7974"/>
                </a:cubicBezTo>
                <a:cubicBezTo>
                  <a:pt x="818" y="7974"/>
                  <a:pt x="812" y="7988"/>
                  <a:pt x="812" y="8005"/>
                </a:cubicBezTo>
                <a:cubicBezTo>
                  <a:pt x="812" y="8022"/>
                  <a:pt x="779" y="8108"/>
                  <a:pt x="740" y="8198"/>
                </a:cubicBezTo>
                <a:cubicBezTo>
                  <a:pt x="651" y="8403"/>
                  <a:pt x="631" y="8493"/>
                  <a:pt x="575" y="8936"/>
                </a:cubicBezTo>
                <a:cubicBezTo>
                  <a:pt x="550" y="9132"/>
                  <a:pt x="521" y="9353"/>
                  <a:pt x="509" y="9426"/>
                </a:cubicBezTo>
                <a:cubicBezTo>
                  <a:pt x="497" y="9499"/>
                  <a:pt x="494" y="9634"/>
                  <a:pt x="500" y="9723"/>
                </a:cubicBezTo>
                <a:cubicBezTo>
                  <a:pt x="506" y="9812"/>
                  <a:pt x="512" y="9962"/>
                  <a:pt x="518" y="10056"/>
                </a:cubicBezTo>
                <a:cubicBezTo>
                  <a:pt x="536" y="10319"/>
                  <a:pt x="548" y="10430"/>
                  <a:pt x="575" y="10582"/>
                </a:cubicBezTo>
                <a:cubicBezTo>
                  <a:pt x="632" y="10908"/>
                  <a:pt x="855" y="11618"/>
                  <a:pt x="909" y="11648"/>
                </a:cubicBezTo>
                <a:cubicBezTo>
                  <a:pt x="927" y="11658"/>
                  <a:pt x="940" y="11684"/>
                  <a:pt x="940" y="11711"/>
                </a:cubicBezTo>
                <a:cubicBezTo>
                  <a:pt x="940" y="11776"/>
                  <a:pt x="980" y="11877"/>
                  <a:pt x="1061" y="12012"/>
                </a:cubicBezTo>
                <a:cubicBezTo>
                  <a:pt x="1099" y="12074"/>
                  <a:pt x="1135" y="12156"/>
                  <a:pt x="1143" y="12192"/>
                </a:cubicBezTo>
                <a:cubicBezTo>
                  <a:pt x="1150" y="12228"/>
                  <a:pt x="1165" y="12255"/>
                  <a:pt x="1174" y="12255"/>
                </a:cubicBezTo>
                <a:cubicBezTo>
                  <a:pt x="1182" y="12255"/>
                  <a:pt x="1247" y="12356"/>
                  <a:pt x="1317" y="12475"/>
                </a:cubicBezTo>
                <a:cubicBezTo>
                  <a:pt x="1388" y="12595"/>
                  <a:pt x="1458" y="12691"/>
                  <a:pt x="1473" y="12691"/>
                </a:cubicBezTo>
                <a:cubicBezTo>
                  <a:pt x="1489" y="12691"/>
                  <a:pt x="1507" y="12714"/>
                  <a:pt x="1514" y="12741"/>
                </a:cubicBezTo>
                <a:cubicBezTo>
                  <a:pt x="1532" y="12809"/>
                  <a:pt x="1737" y="12950"/>
                  <a:pt x="1963" y="13051"/>
                </a:cubicBezTo>
                <a:cubicBezTo>
                  <a:pt x="2225" y="13168"/>
                  <a:pt x="2596" y="13365"/>
                  <a:pt x="2659" y="13424"/>
                </a:cubicBezTo>
                <a:cubicBezTo>
                  <a:pt x="2687" y="13451"/>
                  <a:pt x="2772" y="13498"/>
                  <a:pt x="2843" y="13528"/>
                </a:cubicBezTo>
                <a:lnTo>
                  <a:pt x="2971" y="13582"/>
                </a:lnTo>
                <a:lnTo>
                  <a:pt x="3037" y="13474"/>
                </a:lnTo>
                <a:cubicBezTo>
                  <a:pt x="3089" y="13387"/>
                  <a:pt x="3109" y="13372"/>
                  <a:pt x="3158" y="13388"/>
                </a:cubicBezTo>
                <a:cubicBezTo>
                  <a:pt x="3205" y="13403"/>
                  <a:pt x="3224" y="13393"/>
                  <a:pt x="3243" y="13343"/>
                </a:cubicBezTo>
                <a:cubicBezTo>
                  <a:pt x="3277" y="13251"/>
                  <a:pt x="3334" y="13263"/>
                  <a:pt x="3408" y="13379"/>
                </a:cubicBezTo>
                <a:cubicBezTo>
                  <a:pt x="3563" y="13620"/>
                  <a:pt x="3591" y="13704"/>
                  <a:pt x="3623" y="14013"/>
                </a:cubicBezTo>
                <a:cubicBezTo>
                  <a:pt x="3665" y="14413"/>
                  <a:pt x="3635" y="14647"/>
                  <a:pt x="3542" y="14647"/>
                </a:cubicBezTo>
                <a:cubicBezTo>
                  <a:pt x="3518" y="14647"/>
                  <a:pt x="3472" y="14672"/>
                  <a:pt x="3442" y="14706"/>
                </a:cubicBezTo>
                <a:cubicBezTo>
                  <a:pt x="3374" y="14784"/>
                  <a:pt x="3375" y="14785"/>
                  <a:pt x="3280" y="14692"/>
                </a:cubicBezTo>
                <a:cubicBezTo>
                  <a:pt x="3237" y="14650"/>
                  <a:pt x="3202" y="14629"/>
                  <a:pt x="3202" y="14643"/>
                </a:cubicBezTo>
                <a:cubicBezTo>
                  <a:pt x="3202" y="14656"/>
                  <a:pt x="3229" y="14746"/>
                  <a:pt x="3264" y="14845"/>
                </a:cubicBezTo>
                <a:cubicBezTo>
                  <a:pt x="3300" y="14945"/>
                  <a:pt x="3326" y="15036"/>
                  <a:pt x="3321" y="15048"/>
                </a:cubicBezTo>
                <a:cubicBezTo>
                  <a:pt x="3296" y="15104"/>
                  <a:pt x="3606" y="15873"/>
                  <a:pt x="3667" y="15907"/>
                </a:cubicBezTo>
                <a:cubicBezTo>
                  <a:pt x="3682" y="15915"/>
                  <a:pt x="3724" y="15991"/>
                  <a:pt x="3761" y="16073"/>
                </a:cubicBezTo>
                <a:cubicBezTo>
                  <a:pt x="3832" y="16233"/>
                  <a:pt x="4208" y="16755"/>
                  <a:pt x="4279" y="16793"/>
                </a:cubicBezTo>
                <a:cubicBezTo>
                  <a:pt x="4302" y="16805"/>
                  <a:pt x="4319" y="16829"/>
                  <a:pt x="4319" y="16846"/>
                </a:cubicBezTo>
                <a:cubicBezTo>
                  <a:pt x="4319" y="16864"/>
                  <a:pt x="4339" y="16878"/>
                  <a:pt x="4363" y="16878"/>
                </a:cubicBezTo>
                <a:cubicBezTo>
                  <a:pt x="4387" y="16878"/>
                  <a:pt x="4413" y="16899"/>
                  <a:pt x="4419" y="16923"/>
                </a:cubicBezTo>
                <a:cubicBezTo>
                  <a:pt x="4425" y="16947"/>
                  <a:pt x="4457" y="16975"/>
                  <a:pt x="4488" y="16986"/>
                </a:cubicBezTo>
                <a:cubicBezTo>
                  <a:pt x="4518" y="16997"/>
                  <a:pt x="4586" y="17053"/>
                  <a:pt x="4641" y="17107"/>
                </a:cubicBezTo>
                <a:cubicBezTo>
                  <a:pt x="4695" y="17161"/>
                  <a:pt x="4770" y="17228"/>
                  <a:pt x="4806" y="17256"/>
                </a:cubicBezTo>
                <a:cubicBezTo>
                  <a:pt x="4841" y="17283"/>
                  <a:pt x="4896" y="17325"/>
                  <a:pt x="4928" y="17350"/>
                </a:cubicBezTo>
                <a:cubicBezTo>
                  <a:pt x="5016" y="17420"/>
                  <a:pt x="5102" y="17588"/>
                  <a:pt x="5102" y="17687"/>
                </a:cubicBezTo>
                <a:cubicBezTo>
                  <a:pt x="5102" y="17736"/>
                  <a:pt x="5117" y="17782"/>
                  <a:pt x="5134" y="17791"/>
                </a:cubicBezTo>
                <a:cubicBezTo>
                  <a:pt x="5150" y="17800"/>
                  <a:pt x="5156" y="17820"/>
                  <a:pt x="5149" y="17836"/>
                </a:cubicBezTo>
                <a:cubicBezTo>
                  <a:pt x="5143" y="17851"/>
                  <a:pt x="5151" y="17871"/>
                  <a:pt x="5168" y="17881"/>
                </a:cubicBezTo>
                <a:cubicBezTo>
                  <a:pt x="5192" y="17894"/>
                  <a:pt x="5194" y="17922"/>
                  <a:pt x="5177" y="18011"/>
                </a:cubicBezTo>
                <a:cubicBezTo>
                  <a:pt x="5164" y="18082"/>
                  <a:pt x="5164" y="18136"/>
                  <a:pt x="5177" y="18160"/>
                </a:cubicBezTo>
                <a:cubicBezTo>
                  <a:pt x="5189" y="18180"/>
                  <a:pt x="5206" y="18248"/>
                  <a:pt x="5215" y="18308"/>
                </a:cubicBezTo>
                <a:cubicBezTo>
                  <a:pt x="5224" y="18368"/>
                  <a:pt x="5282" y="18564"/>
                  <a:pt x="5346" y="18744"/>
                </a:cubicBezTo>
                <a:lnTo>
                  <a:pt x="5461" y="19068"/>
                </a:lnTo>
                <a:lnTo>
                  <a:pt x="5430" y="19221"/>
                </a:lnTo>
                <a:lnTo>
                  <a:pt x="5399" y="19378"/>
                </a:lnTo>
                <a:lnTo>
                  <a:pt x="5467" y="19482"/>
                </a:lnTo>
                <a:cubicBezTo>
                  <a:pt x="5506" y="19539"/>
                  <a:pt x="5587" y="19634"/>
                  <a:pt x="5648" y="19693"/>
                </a:cubicBezTo>
                <a:cubicBezTo>
                  <a:pt x="5719" y="19761"/>
                  <a:pt x="5756" y="19815"/>
                  <a:pt x="5748" y="19842"/>
                </a:cubicBezTo>
                <a:cubicBezTo>
                  <a:pt x="5725" y="19929"/>
                  <a:pt x="5868" y="20163"/>
                  <a:pt x="6048" y="20332"/>
                </a:cubicBezTo>
                <a:cubicBezTo>
                  <a:pt x="6145" y="20423"/>
                  <a:pt x="6259" y="20516"/>
                  <a:pt x="6301" y="20539"/>
                </a:cubicBezTo>
                <a:cubicBezTo>
                  <a:pt x="6804" y="20809"/>
                  <a:pt x="6988" y="20863"/>
                  <a:pt x="7352" y="20844"/>
                </a:cubicBezTo>
                <a:cubicBezTo>
                  <a:pt x="7638" y="20830"/>
                  <a:pt x="7832" y="20773"/>
                  <a:pt x="7808" y="20710"/>
                </a:cubicBezTo>
                <a:cubicBezTo>
                  <a:pt x="7802" y="20694"/>
                  <a:pt x="7895" y="20650"/>
                  <a:pt x="8014" y="20611"/>
                </a:cubicBezTo>
                <a:cubicBezTo>
                  <a:pt x="8132" y="20572"/>
                  <a:pt x="8276" y="20511"/>
                  <a:pt x="8335" y="20476"/>
                </a:cubicBezTo>
                <a:cubicBezTo>
                  <a:pt x="8394" y="20440"/>
                  <a:pt x="8488" y="20390"/>
                  <a:pt x="8541" y="20363"/>
                </a:cubicBezTo>
                <a:cubicBezTo>
                  <a:pt x="8594" y="20337"/>
                  <a:pt x="8673" y="20272"/>
                  <a:pt x="8716" y="20224"/>
                </a:cubicBezTo>
                <a:cubicBezTo>
                  <a:pt x="8759" y="20175"/>
                  <a:pt x="8803" y="20138"/>
                  <a:pt x="8816" y="20138"/>
                </a:cubicBezTo>
                <a:cubicBezTo>
                  <a:pt x="8829" y="20138"/>
                  <a:pt x="8854" y="20106"/>
                  <a:pt x="8872" y="20066"/>
                </a:cubicBezTo>
                <a:cubicBezTo>
                  <a:pt x="8905" y="19994"/>
                  <a:pt x="8955" y="19978"/>
                  <a:pt x="9009" y="20026"/>
                </a:cubicBezTo>
                <a:cubicBezTo>
                  <a:pt x="9025" y="20040"/>
                  <a:pt x="9079" y="20047"/>
                  <a:pt x="9128" y="20044"/>
                </a:cubicBezTo>
                <a:cubicBezTo>
                  <a:pt x="9233" y="20038"/>
                  <a:pt x="9230" y="20041"/>
                  <a:pt x="9368" y="20062"/>
                </a:cubicBezTo>
                <a:cubicBezTo>
                  <a:pt x="9427" y="20071"/>
                  <a:pt x="9505" y="20090"/>
                  <a:pt x="9540" y="20107"/>
                </a:cubicBezTo>
                <a:cubicBezTo>
                  <a:pt x="9574" y="20124"/>
                  <a:pt x="9632" y="20138"/>
                  <a:pt x="9671" y="20138"/>
                </a:cubicBezTo>
                <a:cubicBezTo>
                  <a:pt x="9710" y="20138"/>
                  <a:pt x="9769" y="20152"/>
                  <a:pt x="9802" y="20170"/>
                </a:cubicBezTo>
                <a:cubicBezTo>
                  <a:pt x="9933" y="20242"/>
                  <a:pt x="10366" y="20325"/>
                  <a:pt x="10619" y="20327"/>
                </a:cubicBezTo>
                <a:cubicBezTo>
                  <a:pt x="10857" y="20329"/>
                  <a:pt x="10887" y="20323"/>
                  <a:pt x="10928" y="20264"/>
                </a:cubicBezTo>
                <a:cubicBezTo>
                  <a:pt x="10953" y="20229"/>
                  <a:pt x="10999" y="20199"/>
                  <a:pt x="11031" y="20197"/>
                </a:cubicBezTo>
                <a:cubicBezTo>
                  <a:pt x="11159" y="20189"/>
                  <a:pt x="11246" y="20167"/>
                  <a:pt x="11384" y="20107"/>
                </a:cubicBezTo>
                <a:cubicBezTo>
                  <a:pt x="11463" y="20073"/>
                  <a:pt x="11541" y="20044"/>
                  <a:pt x="11559" y="20044"/>
                </a:cubicBezTo>
                <a:cubicBezTo>
                  <a:pt x="11576" y="20044"/>
                  <a:pt x="11636" y="20015"/>
                  <a:pt x="11690" y="19981"/>
                </a:cubicBezTo>
                <a:cubicBezTo>
                  <a:pt x="11759" y="19937"/>
                  <a:pt x="11795" y="19889"/>
                  <a:pt x="11821" y="19810"/>
                </a:cubicBezTo>
                <a:cubicBezTo>
                  <a:pt x="11841" y="19749"/>
                  <a:pt x="11873" y="19691"/>
                  <a:pt x="11892" y="19680"/>
                </a:cubicBezTo>
                <a:cubicBezTo>
                  <a:pt x="11990" y="19622"/>
                  <a:pt x="12220" y="19414"/>
                  <a:pt x="12267" y="19342"/>
                </a:cubicBezTo>
                <a:cubicBezTo>
                  <a:pt x="12296" y="19298"/>
                  <a:pt x="12378" y="19193"/>
                  <a:pt x="12451" y="19109"/>
                </a:cubicBezTo>
                <a:cubicBezTo>
                  <a:pt x="12592" y="18947"/>
                  <a:pt x="12716" y="18678"/>
                  <a:pt x="12716" y="18537"/>
                </a:cubicBezTo>
                <a:cubicBezTo>
                  <a:pt x="12716" y="18463"/>
                  <a:pt x="12711" y="18467"/>
                  <a:pt x="12623" y="18600"/>
                </a:cubicBezTo>
                <a:cubicBezTo>
                  <a:pt x="12525" y="18747"/>
                  <a:pt x="12426" y="18789"/>
                  <a:pt x="12401" y="18695"/>
                </a:cubicBezTo>
                <a:cubicBezTo>
                  <a:pt x="12394" y="18669"/>
                  <a:pt x="12364" y="18650"/>
                  <a:pt x="12336" y="18650"/>
                </a:cubicBezTo>
                <a:cubicBezTo>
                  <a:pt x="12244" y="18650"/>
                  <a:pt x="12231" y="18537"/>
                  <a:pt x="12273" y="18173"/>
                </a:cubicBezTo>
                <a:cubicBezTo>
                  <a:pt x="12306" y="17884"/>
                  <a:pt x="12316" y="17848"/>
                  <a:pt x="12382" y="17755"/>
                </a:cubicBezTo>
                <a:cubicBezTo>
                  <a:pt x="12422" y="17699"/>
                  <a:pt x="12459" y="17614"/>
                  <a:pt x="12467" y="17566"/>
                </a:cubicBezTo>
                <a:cubicBezTo>
                  <a:pt x="12474" y="17518"/>
                  <a:pt x="12510" y="17438"/>
                  <a:pt x="12545" y="17391"/>
                </a:cubicBezTo>
                <a:cubicBezTo>
                  <a:pt x="12597" y="17318"/>
                  <a:pt x="12614" y="17313"/>
                  <a:pt x="12641" y="17346"/>
                </a:cubicBezTo>
                <a:cubicBezTo>
                  <a:pt x="12698" y="17414"/>
                  <a:pt x="12665" y="17624"/>
                  <a:pt x="12598" y="17624"/>
                </a:cubicBezTo>
                <a:cubicBezTo>
                  <a:pt x="12532" y="17624"/>
                  <a:pt x="12414" y="18038"/>
                  <a:pt x="12414" y="18268"/>
                </a:cubicBezTo>
                <a:cubicBezTo>
                  <a:pt x="12414" y="18467"/>
                  <a:pt x="12468" y="18430"/>
                  <a:pt x="12541" y="18182"/>
                </a:cubicBezTo>
                <a:cubicBezTo>
                  <a:pt x="12594" y="18006"/>
                  <a:pt x="12609" y="17984"/>
                  <a:pt x="12654" y="17993"/>
                </a:cubicBezTo>
                <a:cubicBezTo>
                  <a:pt x="12729" y="18008"/>
                  <a:pt x="12762" y="18064"/>
                  <a:pt x="12775" y="18209"/>
                </a:cubicBezTo>
                <a:cubicBezTo>
                  <a:pt x="12782" y="18280"/>
                  <a:pt x="12787" y="18339"/>
                  <a:pt x="12788" y="18340"/>
                </a:cubicBezTo>
                <a:cubicBezTo>
                  <a:pt x="12789" y="18340"/>
                  <a:pt x="12898" y="18369"/>
                  <a:pt x="13028" y="18402"/>
                </a:cubicBezTo>
                <a:cubicBezTo>
                  <a:pt x="13158" y="18436"/>
                  <a:pt x="13352" y="18486"/>
                  <a:pt x="13459" y="18515"/>
                </a:cubicBezTo>
                <a:cubicBezTo>
                  <a:pt x="13596" y="18553"/>
                  <a:pt x="13753" y="18566"/>
                  <a:pt x="13999" y="18564"/>
                </a:cubicBezTo>
                <a:cubicBezTo>
                  <a:pt x="14329" y="18562"/>
                  <a:pt x="14352" y="18562"/>
                  <a:pt x="14461" y="18483"/>
                </a:cubicBezTo>
                <a:cubicBezTo>
                  <a:pt x="14528" y="18435"/>
                  <a:pt x="14612" y="18398"/>
                  <a:pt x="14663" y="18398"/>
                </a:cubicBezTo>
                <a:cubicBezTo>
                  <a:pt x="14713" y="18398"/>
                  <a:pt x="14793" y="18367"/>
                  <a:pt x="14847" y="18326"/>
                </a:cubicBezTo>
                <a:cubicBezTo>
                  <a:pt x="14901" y="18286"/>
                  <a:pt x="14988" y="18240"/>
                  <a:pt x="15041" y="18218"/>
                </a:cubicBezTo>
                <a:cubicBezTo>
                  <a:pt x="15251" y="18132"/>
                  <a:pt x="15462" y="18018"/>
                  <a:pt x="15500" y="17971"/>
                </a:cubicBezTo>
                <a:cubicBezTo>
                  <a:pt x="15535" y="17927"/>
                  <a:pt x="15543" y="17926"/>
                  <a:pt x="15565" y="17966"/>
                </a:cubicBezTo>
                <a:cubicBezTo>
                  <a:pt x="15600" y="18031"/>
                  <a:pt x="15677" y="18081"/>
                  <a:pt x="15815" y="18124"/>
                </a:cubicBezTo>
                <a:cubicBezTo>
                  <a:pt x="15880" y="18144"/>
                  <a:pt x="15953" y="18173"/>
                  <a:pt x="15977" y="18187"/>
                </a:cubicBezTo>
                <a:cubicBezTo>
                  <a:pt x="16820" y="18678"/>
                  <a:pt x="17019" y="18772"/>
                  <a:pt x="17238" y="18789"/>
                </a:cubicBezTo>
                <a:cubicBezTo>
                  <a:pt x="17315" y="18795"/>
                  <a:pt x="17378" y="18804"/>
                  <a:pt x="17378" y="18807"/>
                </a:cubicBezTo>
                <a:cubicBezTo>
                  <a:pt x="17378" y="18810"/>
                  <a:pt x="17458" y="18812"/>
                  <a:pt x="17559" y="18816"/>
                </a:cubicBezTo>
                <a:cubicBezTo>
                  <a:pt x="17660" y="18820"/>
                  <a:pt x="17821" y="18832"/>
                  <a:pt x="17918" y="18839"/>
                </a:cubicBezTo>
                <a:cubicBezTo>
                  <a:pt x="18062" y="18848"/>
                  <a:pt x="18103" y="18838"/>
                  <a:pt x="18136" y="18794"/>
                </a:cubicBezTo>
                <a:cubicBezTo>
                  <a:pt x="18159" y="18764"/>
                  <a:pt x="18208" y="18733"/>
                  <a:pt x="18246" y="18722"/>
                </a:cubicBezTo>
                <a:cubicBezTo>
                  <a:pt x="18284" y="18711"/>
                  <a:pt x="18320" y="18692"/>
                  <a:pt x="18327" y="18677"/>
                </a:cubicBezTo>
                <a:cubicBezTo>
                  <a:pt x="18333" y="18662"/>
                  <a:pt x="18358" y="18650"/>
                  <a:pt x="18383" y="18650"/>
                </a:cubicBezTo>
                <a:cubicBezTo>
                  <a:pt x="18408" y="18650"/>
                  <a:pt x="18479" y="18612"/>
                  <a:pt x="18539" y="18569"/>
                </a:cubicBezTo>
                <a:cubicBezTo>
                  <a:pt x="18642" y="18496"/>
                  <a:pt x="18665" y="18476"/>
                  <a:pt x="18760" y="18398"/>
                </a:cubicBezTo>
                <a:cubicBezTo>
                  <a:pt x="18902" y="18282"/>
                  <a:pt x="19001" y="18218"/>
                  <a:pt x="19066" y="18200"/>
                </a:cubicBezTo>
                <a:cubicBezTo>
                  <a:pt x="19173" y="18171"/>
                  <a:pt x="19424" y="17924"/>
                  <a:pt x="19484" y="17786"/>
                </a:cubicBezTo>
                <a:cubicBezTo>
                  <a:pt x="19513" y="17722"/>
                  <a:pt x="19556" y="17643"/>
                  <a:pt x="19581" y="17611"/>
                </a:cubicBezTo>
                <a:cubicBezTo>
                  <a:pt x="19606" y="17579"/>
                  <a:pt x="19622" y="17544"/>
                  <a:pt x="19615" y="17530"/>
                </a:cubicBezTo>
                <a:cubicBezTo>
                  <a:pt x="19609" y="17516"/>
                  <a:pt x="19644" y="17427"/>
                  <a:pt x="19693" y="17337"/>
                </a:cubicBezTo>
                <a:cubicBezTo>
                  <a:pt x="19848" y="17056"/>
                  <a:pt x="20005" y="16536"/>
                  <a:pt x="19993" y="16338"/>
                </a:cubicBezTo>
                <a:cubicBezTo>
                  <a:pt x="19986" y="16215"/>
                  <a:pt x="20009" y="15874"/>
                  <a:pt x="20030" y="15794"/>
                </a:cubicBezTo>
                <a:cubicBezTo>
                  <a:pt x="20037" y="15769"/>
                  <a:pt x="20042" y="15663"/>
                  <a:pt x="20043" y="15560"/>
                </a:cubicBezTo>
                <a:cubicBezTo>
                  <a:pt x="20045" y="15396"/>
                  <a:pt x="20040" y="15357"/>
                  <a:pt x="19977" y="15236"/>
                </a:cubicBezTo>
                <a:cubicBezTo>
                  <a:pt x="19939" y="15161"/>
                  <a:pt x="19906" y="15087"/>
                  <a:pt x="19906" y="15066"/>
                </a:cubicBezTo>
                <a:cubicBezTo>
                  <a:pt x="19906" y="15044"/>
                  <a:pt x="19870" y="14970"/>
                  <a:pt x="19825" y="14904"/>
                </a:cubicBezTo>
                <a:cubicBezTo>
                  <a:pt x="19776" y="14834"/>
                  <a:pt x="19734" y="14742"/>
                  <a:pt x="19725" y="14679"/>
                </a:cubicBezTo>
                <a:cubicBezTo>
                  <a:pt x="19716" y="14619"/>
                  <a:pt x="19688" y="14531"/>
                  <a:pt x="19665" y="14485"/>
                </a:cubicBezTo>
                <a:cubicBezTo>
                  <a:pt x="19601" y="14354"/>
                  <a:pt x="19625" y="14187"/>
                  <a:pt x="19697" y="14270"/>
                </a:cubicBezTo>
                <a:cubicBezTo>
                  <a:pt x="19729" y="14307"/>
                  <a:pt x="19854" y="14344"/>
                  <a:pt x="19931" y="14342"/>
                </a:cubicBezTo>
                <a:cubicBezTo>
                  <a:pt x="20023" y="14338"/>
                  <a:pt x="20368" y="14208"/>
                  <a:pt x="20405" y="14162"/>
                </a:cubicBezTo>
                <a:cubicBezTo>
                  <a:pt x="20424" y="14138"/>
                  <a:pt x="20448" y="14117"/>
                  <a:pt x="20461" y="14117"/>
                </a:cubicBezTo>
                <a:cubicBezTo>
                  <a:pt x="20474" y="14117"/>
                  <a:pt x="20497" y="14092"/>
                  <a:pt x="20508" y="14063"/>
                </a:cubicBezTo>
                <a:cubicBezTo>
                  <a:pt x="20523" y="14025"/>
                  <a:pt x="20556" y="14009"/>
                  <a:pt x="20626" y="14009"/>
                </a:cubicBezTo>
                <a:cubicBezTo>
                  <a:pt x="20681" y="14008"/>
                  <a:pt x="20726" y="13994"/>
                  <a:pt x="20726" y="13977"/>
                </a:cubicBezTo>
                <a:cubicBezTo>
                  <a:pt x="20728" y="13921"/>
                  <a:pt x="20861" y="13748"/>
                  <a:pt x="20901" y="13748"/>
                </a:cubicBezTo>
                <a:cubicBezTo>
                  <a:pt x="20924" y="13748"/>
                  <a:pt x="20952" y="13712"/>
                  <a:pt x="20963" y="13667"/>
                </a:cubicBezTo>
                <a:cubicBezTo>
                  <a:pt x="20975" y="13623"/>
                  <a:pt x="20990" y="13594"/>
                  <a:pt x="21001" y="13604"/>
                </a:cubicBezTo>
                <a:cubicBezTo>
                  <a:pt x="21012" y="13614"/>
                  <a:pt x="21043" y="13579"/>
                  <a:pt x="21070" y="13523"/>
                </a:cubicBezTo>
                <a:cubicBezTo>
                  <a:pt x="21096" y="13467"/>
                  <a:pt x="21152" y="13367"/>
                  <a:pt x="21194" y="13303"/>
                </a:cubicBezTo>
                <a:cubicBezTo>
                  <a:pt x="21236" y="13239"/>
                  <a:pt x="21263" y="13186"/>
                  <a:pt x="21254" y="13186"/>
                </a:cubicBezTo>
                <a:cubicBezTo>
                  <a:pt x="21244" y="13186"/>
                  <a:pt x="21265" y="13133"/>
                  <a:pt x="21300" y="13069"/>
                </a:cubicBezTo>
                <a:cubicBezTo>
                  <a:pt x="21378" y="12928"/>
                  <a:pt x="21449" y="12712"/>
                  <a:pt x="21466" y="12570"/>
                </a:cubicBezTo>
                <a:cubicBezTo>
                  <a:pt x="21473" y="12512"/>
                  <a:pt x="21492" y="12439"/>
                  <a:pt x="21510" y="12403"/>
                </a:cubicBezTo>
                <a:cubicBezTo>
                  <a:pt x="21554" y="12312"/>
                  <a:pt x="21550" y="12241"/>
                  <a:pt x="21494" y="12187"/>
                </a:cubicBezTo>
                <a:cubicBezTo>
                  <a:pt x="21453" y="12148"/>
                  <a:pt x="21450" y="12136"/>
                  <a:pt x="21475" y="12093"/>
                </a:cubicBezTo>
                <a:cubicBezTo>
                  <a:pt x="21491" y="12065"/>
                  <a:pt x="21510" y="12045"/>
                  <a:pt x="21519" y="12052"/>
                </a:cubicBezTo>
                <a:cubicBezTo>
                  <a:pt x="21527" y="12060"/>
                  <a:pt x="21536" y="11999"/>
                  <a:pt x="21535" y="11913"/>
                </a:cubicBezTo>
                <a:cubicBezTo>
                  <a:pt x="21533" y="11827"/>
                  <a:pt x="21538" y="11746"/>
                  <a:pt x="21547" y="11738"/>
                </a:cubicBezTo>
                <a:cubicBezTo>
                  <a:pt x="21556" y="11729"/>
                  <a:pt x="21560" y="11712"/>
                  <a:pt x="21553" y="11697"/>
                </a:cubicBezTo>
                <a:cubicBezTo>
                  <a:pt x="21547" y="11682"/>
                  <a:pt x="21551" y="11663"/>
                  <a:pt x="21563" y="11652"/>
                </a:cubicBezTo>
                <a:cubicBezTo>
                  <a:pt x="21600" y="11619"/>
                  <a:pt x="21588" y="11484"/>
                  <a:pt x="21544" y="11450"/>
                </a:cubicBezTo>
                <a:cubicBezTo>
                  <a:pt x="21510" y="11424"/>
                  <a:pt x="21504" y="11403"/>
                  <a:pt x="21519" y="11328"/>
                </a:cubicBezTo>
                <a:cubicBezTo>
                  <a:pt x="21533" y="11259"/>
                  <a:pt x="21532" y="11234"/>
                  <a:pt x="21506" y="11220"/>
                </a:cubicBezTo>
                <a:cubicBezTo>
                  <a:pt x="21481" y="11206"/>
                  <a:pt x="21478" y="11191"/>
                  <a:pt x="21497" y="11158"/>
                </a:cubicBezTo>
                <a:cubicBezTo>
                  <a:pt x="21515" y="11126"/>
                  <a:pt x="21517" y="11110"/>
                  <a:pt x="21500" y="11095"/>
                </a:cubicBezTo>
                <a:cubicBezTo>
                  <a:pt x="21483" y="11079"/>
                  <a:pt x="21483" y="11061"/>
                  <a:pt x="21500" y="11032"/>
                </a:cubicBezTo>
                <a:cubicBezTo>
                  <a:pt x="21517" y="11003"/>
                  <a:pt x="21516" y="10983"/>
                  <a:pt x="21500" y="10969"/>
                </a:cubicBezTo>
                <a:cubicBezTo>
                  <a:pt x="21488" y="10958"/>
                  <a:pt x="21478" y="10923"/>
                  <a:pt x="21478" y="10892"/>
                </a:cubicBezTo>
                <a:cubicBezTo>
                  <a:pt x="21478" y="10862"/>
                  <a:pt x="21439" y="10721"/>
                  <a:pt x="21391" y="10577"/>
                </a:cubicBezTo>
                <a:cubicBezTo>
                  <a:pt x="21216" y="10060"/>
                  <a:pt x="21109" y="9867"/>
                  <a:pt x="20698" y="9327"/>
                </a:cubicBezTo>
                <a:cubicBezTo>
                  <a:pt x="20559" y="9145"/>
                  <a:pt x="20511" y="9105"/>
                  <a:pt x="20364" y="9035"/>
                </a:cubicBezTo>
                <a:cubicBezTo>
                  <a:pt x="20270" y="8990"/>
                  <a:pt x="20178" y="8932"/>
                  <a:pt x="20158" y="8909"/>
                </a:cubicBezTo>
                <a:cubicBezTo>
                  <a:pt x="20137" y="8883"/>
                  <a:pt x="20051" y="8862"/>
                  <a:pt x="19934" y="8855"/>
                </a:cubicBezTo>
                <a:cubicBezTo>
                  <a:pt x="19830" y="8848"/>
                  <a:pt x="19732" y="8837"/>
                  <a:pt x="19715" y="8828"/>
                </a:cubicBezTo>
                <a:cubicBezTo>
                  <a:pt x="19699" y="8819"/>
                  <a:pt x="19668" y="8836"/>
                  <a:pt x="19647" y="8864"/>
                </a:cubicBezTo>
                <a:cubicBezTo>
                  <a:pt x="19622" y="8897"/>
                  <a:pt x="19586" y="8907"/>
                  <a:pt x="19553" y="8895"/>
                </a:cubicBezTo>
                <a:cubicBezTo>
                  <a:pt x="19524" y="8885"/>
                  <a:pt x="19475" y="8894"/>
                  <a:pt x="19441" y="8918"/>
                </a:cubicBezTo>
                <a:cubicBezTo>
                  <a:pt x="19407" y="8942"/>
                  <a:pt x="19336" y="8973"/>
                  <a:pt x="19285" y="8981"/>
                </a:cubicBezTo>
                <a:cubicBezTo>
                  <a:pt x="19231" y="8990"/>
                  <a:pt x="19182" y="9017"/>
                  <a:pt x="19166" y="9048"/>
                </a:cubicBezTo>
                <a:cubicBezTo>
                  <a:pt x="19151" y="9078"/>
                  <a:pt x="19126" y="9091"/>
                  <a:pt x="19113" y="9080"/>
                </a:cubicBezTo>
                <a:cubicBezTo>
                  <a:pt x="19100" y="9068"/>
                  <a:pt x="19072" y="9092"/>
                  <a:pt x="19048" y="9129"/>
                </a:cubicBezTo>
                <a:cubicBezTo>
                  <a:pt x="19023" y="9167"/>
                  <a:pt x="19002" y="9181"/>
                  <a:pt x="19001" y="9165"/>
                </a:cubicBezTo>
                <a:cubicBezTo>
                  <a:pt x="19000" y="9149"/>
                  <a:pt x="18990" y="9174"/>
                  <a:pt x="18982" y="9215"/>
                </a:cubicBezTo>
                <a:cubicBezTo>
                  <a:pt x="18961" y="9322"/>
                  <a:pt x="18897" y="9372"/>
                  <a:pt x="18867" y="9305"/>
                </a:cubicBezTo>
                <a:cubicBezTo>
                  <a:pt x="18846" y="9259"/>
                  <a:pt x="18824" y="9274"/>
                  <a:pt x="18695" y="9449"/>
                </a:cubicBezTo>
                <a:cubicBezTo>
                  <a:pt x="18614" y="9558"/>
                  <a:pt x="18540" y="9651"/>
                  <a:pt x="18530" y="9651"/>
                </a:cubicBezTo>
                <a:cubicBezTo>
                  <a:pt x="18519" y="9651"/>
                  <a:pt x="18505" y="9681"/>
                  <a:pt x="18498" y="9718"/>
                </a:cubicBezTo>
                <a:cubicBezTo>
                  <a:pt x="18488" y="9776"/>
                  <a:pt x="18484" y="9780"/>
                  <a:pt x="18455" y="9745"/>
                </a:cubicBezTo>
                <a:cubicBezTo>
                  <a:pt x="18411" y="9694"/>
                  <a:pt x="18396" y="9716"/>
                  <a:pt x="18367" y="9876"/>
                </a:cubicBezTo>
                <a:cubicBezTo>
                  <a:pt x="18351" y="9966"/>
                  <a:pt x="18331" y="10003"/>
                  <a:pt x="18308" y="9997"/>
                </a:cubicBezTo>
                <a:cubicBezTo>
                  <a:pt x="18221" y="9976"/>
                  <a:pt x="18167" y="10048"/>
                  <a:pt x="18143" y="10209"/>
                </a:cubicBezTo>
                <a:cubicBezTo>
                  <a:pt x="18130" y="10295"/>
                  <a:pt x="18106" y="10396"/>
                  <a:pt x="18090" y="10433"/>
                </a:cubicBezTo>
                <a:cubicBezTo>
                  <a:pt x="18061" y="10498"/>
                  <a:pt x="18061" y="10601"/>
                  <a:pt x="18083" y="10856"/>
                </a:cubicBezTo>
                <a:cubicBezTo>
                  <a:pt x="18090" y="10933"/>
                  <a:pt x="18082" y="10964"/>
                  <a:pt x="18052" y="10987"/>
                </a:cubicBezTo>
                <a:cubicBezTo>
                  <a:pt x="18028" y="11005"/>
                  <a:pt x="18012" y="11050"/>
                  <a:pt x="18012" y="11104"/>
                </a:cubicBezTo>
                <a:cubicBezTo>
                  <a:pt x="18012" y="11198"/>
                  <a:pt x="17956" y="11295"/>
                  <a:pt x="17927" y="11247"/>
                </a:cubicBezTo>
                <a:cubicBezTo>
                  <a:pt x="17918" y="11232"/>
                  <a:pt x="17888" y="11139"/>
                  <a:pt x="17862" y="11045"/>
                </a:cubicBezTo>
                <a:cubicBezTo>
                  <a:pt x="17774" y="10736"/>
                  <a:pt x="17690" y="10499"/>
                  <a:pt x="17646" y="10442"/>
                </a:cubicBezTo>
                <a:cubicBezTo>
                  <a:pt x="17623" y="10412"/>
                  <a:pt x="17603" y="10371"/>
                  <a:pt x="17603" y="10353"/>
                </a:cubicBezTo>
                <a:cubicBezTo>
                  <a:pt x="17603" y="10334"/>
                  <a:pt x="17567" y="10249"/>
                  <a:pt x="17525" y="10164"/>
                </a:cubicBezTo>
                <a:cubicBezTo>
                  <a:pt x="17419" y="9952"/>
                  <a:pt x="17406" y="9897"/>
                  <a:pt x="17447" y="9831"/>
                </a:cubicBezTo>
                <a:cubicBezTo>
                  <a:pt x="17465" y="9801"/>
                  <a:pt x="17488" y="9772"/>
                  <a:pt x="17497" y="9772"/>
                </a:cubicBezTo>
                <a:cubicBezTo>
                  <a:pt x="17505" y="9772"/>
                  <a:pt x="17554" y="9719"/>
                  <a:pt x="17606" y="9651"/>
                </a:cubicBezTo>
                <a:cubicBezTo>
                  <a:pt x="17658" y="9583"/>
                  <a:pt x="17713" y="9525"/>
                  <a:pt x="17728" y="9525"/>
                </a:cubicBezTo>
                <a:cubicBezTo>
                  <a:pt x="17743" y="9525"/>
                  <a:pt x="17781" y="9463"/>
                  <a:pt x="17815" y="9386"/>
                </a:cubicBezTo>
                <a:cubicBezTo>
                  <a:pt x="17849" y="9309"/>
                  <a:pt x="17903" y="9218"/>
                  <a:pt x="17934" y="9183"/>
                </a:cubicBezTo>
                <a:cubicBezTo>
                  <a:pt x="17992" y="9117"/>
                  <a:pt x="18205" y="8530"/>
                  <a:pt x="18205" y="8437"/>
                </a:cubicBezTo>
                <a:cubicBezTo>
                  <a:pt x="18205" y="8406"/>
                  <a:pt x="18215" y="8375"/>
                  <a:pt x="18227" y="8365"/>
                </a:cubicBezTo>
                <a:cubicBezTo>
                  <a:pt x="18239" y="8354"/>
                  <a:pt x="18249" y="8308"/>
                  <a:pt x="18249" y="8261"/>
                </a:cubicBezTo>
                <a:cubicBezTo>
                  <a:pt x="18249" y="8215"/>
                  <a:pt x="18267" y="8127"/>
                  <a:pt x="18289" y="8068"/>
                </a:cubicBezTo>
                <a:cubicBezTo>
                  <a:pt x="18386" y="7806"/>
                  <a:pt x="18398" y="7330"/>
                  <a:pt x="18324" y="6696"/>
                </a:cubicBezTo>
                <a:cubicBezTo>
                  <a:pt x="18316" y="6632"/>
                  <a:pt x="18317" y="6555"/>
                  <a:pt x="18327" y="6525"/>
                </a:cubicBezTo>
                <a:cubicBezTo>
                  <a:pt x="18356" y="6434"/>
                  <a:pt x="18349" y="6383"/>
                  <a:pt x="18299" y="6265"/>
                </a:cubicBezTo>
                <a:cubicBezTo>
                  <a:pt x="18272" y="6202"/>
                  <a:pt x="18244" y="6115"/>
                  <a:pt x="18236" y="6071"/>
                </a:cubicBezTo>
                <a:cubicBezTo>
                  <a:pt x="18229" y="6028"/>
                  <a:pt x="18209" y="5974"/>
                  <a:pt x="18193" y="5954"/>
                </a:cubicBezTo>
                <a:cubicBezTo>
                  <a:pt x="18176" y="5934"/>
                  <a:pt x="18161" y="5886"/>
                  <a:pt x="18161" y="5846"/>
                </a:cubicBezTo>
                <a:cubicBezTo>
                  <a:pt x="18161" y="5806"/>
                  <a:pt x="18143" y="5751"/>
                  <a:pt x="18121" y="5720"/>
                </a:cubicBezTo>
                <a:cubicBezTo>
                  <a:pt x="18099" y="5690"/>
                  <a:pt x="18066" y="5616"/>
                  <a:pt x="18046" y="5559"/>
                </a:cubicBezTo>
                <a:cubicBezTo>
                  <a:pt x="17997" y="5421"/>
                  <a:pt x="17847" y="5205"/>
                  <a:pt x="17753" y="5131"/>
                </a:cubicBezTo>
                <a:cubicBezTo>
                  <a:pt x="17711" y="5099"/>
                  <a:pt x="17607" y="4962"/>
                  <a:pt x="17519" y="4830"/>
                </a:cubicBezTo>
                <a:cubicBezTo>
                  <a:pt x="17430" y="4698"/>
                  <a:pt x="17333" y="4584"/>
                  <a:pt x="17303" y="4574"/>
                </a:cubicBezTo>
                <a:cubicBezTo>
                  <a:pt x="17273" y="4563"/>
                  <a:pt x="17221" y="4512"/>
                  <a:pt x="17188" y="4461"/>
                </a:cubicBezTo>
                <a:cubicBezTo>
                  <a:pt x="17133" y="4377"/>
                  <a:pt x="17117" y="4370"/>
                  <a:pt x="17026" y="4385"/>
                </a:cubicBezTo>
                <a:cubicBezTo>
                  <a:pt x="16970" y="4394"/>
                  <a:pt x="16909" y="4387"/>
                  <a:pt x="16888" y="4371"/>
                </a:cubicBezTo>
                <a:cubicBezTo>
                  <a:pt x="16839" y="4333"/>
                  <a:pt x="16654" y="4283"/>
                  <a:pt x="16489" y="4263"/>
                </a:cubicBezTo>
                <a:cubicBezTo>
                  <a:pt x="16389" y="4252"/>
                  <a:pt x="16343" y="4263"/>
                  <a:pt x="16305" y="4299"/>
                </a:cubicBezTo>
                <a:cubicBezTo>
                  <a:pt x="16268" y="4334"/>
                  <a:pt x="16228" y="4340"/>
                  <a:pt x="16167" y="4326"/>
                </a:cubicBezTo>
                <a:cubicBezTo>
                  <a:pt x="16120" y="4315"/>
                  <a:pt x="16062" y="4322"/>
                  <a:pt x="16039" y="4340"/>
                </a:cubicBezTo>
                <a:cubicBezTo>
                  <a:pt x="15996" y="4373"/>
                  <a:pt x="15924" y="4336"/>
                  <a:pt x="15924" y="4281"/>
                </a:cubicBezTo>
                <a:cubicBezTo>
                  <a:pt x="15924" y="4266"/>
                  <a:pt x="15948" y="4178"/>
                  <a:pt x="15977" y="4088"/>
                </a:cubicBezTo>
                <a:cubicBezTo>
                  <a:pt x="16006" y="3998"/>
                  <a:pt x="16048" y="3849"/>
                  <a:pt x="16074" y="3755"/>
                </a:cubicBezTo>
                <a:cubicBezTo>
                  <a:pt x="16099" y="3662"/>
                  <a:pt x="16130" y="3569"/>
                  <a:pt x="16142" y="3548"/>
                </a:cubicBezTo>
                <a:cubicBezTo>
                  <a:pt x="16154" y="3528"/>
                  <a:pt x="16171" y="3373"/>
                  <a:pt x="16177" y="3206"/>
                </a:cubicBezTo>
                <a:cubicBezTo>
                  <a:pt x="16187" y="2914"/>
                  <a:pt x="16184" y="2897"/>
                  <a:pt x="16121" y="2721"/>
                </a:cubicBezTo>
                <a:cubicBezTo>
                  <a:pt x="16084" y="2620"/>
                  <a:pt x="16047" y="2489"/>
                  <a:pt x="16039" y="2433"/>
                </a:cubicBezTo>
                <a:cubicBezTo>
                  <a:pt x="16032" y="2377"/>
                  <a:pt x="16009" y="2309"/>
                  <a:pt x="15986" y="2280"/>
                </a:cubicBezTo>
                <a:cubicBezTo>
                  <a:pt x="15964" y="2251"/>
                  <a:pt x="15946" y="2206"/>
                  <a:pt x="15946" y="2186"/>
                </a:cubicBezTo>
                <a:cubicBezTo>
                  <a:pt x="15946" y="2165"/>
                  <a:pt x="15925" y="2116"/>
                  <a:pt x="15902" y="2073"/>
                </a:cubicBezTo>
                <a:cubicBezTo>
                  <a:pt x="15879" y="2031"/>
                  <a:pt x="15843" y="1879"/>
                  <a:pt x="15821" y="1736"/>
                </a:cubicBezTo>
                <a:cubicBezTo>
                  <a:pt x="15767" y="1386"/>
                  <a:pt x="15726" y="1271"/>
                  <a:pt x="15587" y="1088"/>
                </a:cubicBezTo>
                <a:cubicBezTo>
                  <a:pt x="15498" y="971"/>
                  <a:pt x="15471" y="918"/>
                  <a:pt x="15481" y="872"/>
                </a:cubicBezTo>
                <a:cubicBezTo>
                  <a:pt x="15491" y="827"/>
                  <a:pt x="15462" y="767"/>
                  <a:pt x="15369" y="630"/>
                </a:cubicBezTo>
                <a:cubicBezTo>
                  <a:pt x="15226" y="420"/>
                  <a:pt x="15086" y="314"/>
                  <a:pt x="14979" y="337"/>
                </a:cubicBezTo>
                <a:cubicBezTo>
                  <a:pt x="14921" y="350"/>
                  <a:pt x="14897" y="334"/>
                  <a:pt x="14866" y="274"/>
                </a:cubicBezTo>
                <a:lnTo>
                  <a:pt x="14829" y="202"/>
                </a:lnTo>
                <a:lnTo>
                  <a:pt x="14729" y="279"/>
                </a:lnTo>
                <a:lnTo>
                  <a:pt x="14629" y="360"/>
                </a:lnTo>
                <a:lnTo>
                  <a:pt x="14588" y="288"/>
                </a:lnTo>
                <a:cubicBezTo>
                  <a:pt x="14567" y="249"/>
                  <a:pt x="14537" y="220"/>
                  <a:pt x="14520" y="220"/>
                </a:cubicBezTo>
                <a:cubicBezTo>
                  <a:pt x="14502" y="220"/>
                  <a:pt x="14451" y="197"/>
                  <a:pt x="14407" y="171"/>
                </a:cubicBezTo>
                <a:cubicBezTo>
                  <a:pt x="14375" y="151"/>
                  <a:pt x="14351" y="141"/>
                  <a:pt x="14326" y="139"/>
                </a:cubicBezTo>
                <a:close/>
                <a:moveTo>
                  <a:pt x="12673" y="2051"/>
                </a:moveTo>
                <a:cubicBezTo>
                  <a:pt x="12672" y="2052"/>
                  <a:pt x="12670" y="2063"/>
                  <a:pt x="12669" y="2064"/>
                </a:cubicBezTo>
                <a:cubicBezTo>
                  <a:pt x="12667" y="2068"/>
                  <a:pt x="12663" y="2065"/>
                  <a:pt x="12657" y="2064"/>
                </a:cubicBezTo>
                <a:lnTo>
                  <a:pt x="12682" y="2096"/>
                </a:lnTo>
                <a:lnTo>
                  <a:pt x="12673" y="2051"/>
                </a:lnTo>
                <a:close/>
                <a:moveTo>
                  <a:pt x="2210" y="4290"/>
                </a:moveTo>
                <a:cubicBezTo>
                  <a:pt x="2201" y="4316"/>
                  <a:pt x="2185" y="4335"/>
                  <a:pt x="2160" y="4340"/>
                </a:cubicBezTo>
                <a:cubicBezTo>
                  <a:pt x="2174" y="4328"/>
                  <a:pt x="2183" y="4329"/>
                  <a:pt x="2197" y="4313"/>
                </a:cubicBezTo>
                <a:cubicBezTo>
                  <a:pt x="2204" y="4305"/>
                  <a:pt x="2205" y="4297"/>
                  <a:pt x="2210" y="4290"/>
                </a:cubicBezTo>
                <a:close/>
                <a:moveTo>
                  <a:pt x="17893" y="5046"/>
                </a:moveTo>
                <a:cubicBezTo>
                  <a:pt x="17899" y="5053"/>
                  <a:pt x="17906" y="5057"/>
                  <a:pt x="17912" y="5064"/>
                </a:cubicBezTo>
                <a:cubicBezTo>
                  <a:pt x="17906" y="5058"/>
                  <a:pt x="17899" y="5054"/>
                  <a:pt x="17893" y="5046"/>
                </a:cubicBezTo>
                <a:close/>
                <a:moveTo>
                  <a:pt x="1960" y="5118"/>
                </a:moveTo>
                <a:cubicBezTo>
                  <a:pt x="1935" y="5170"/>
                  <a:pt x="1898" y="5254"/>
                  <a:pt x="1876" y="5316"/>
                </a:cubicBezTo>
                <a:cubicBezTo>
                  <a:pt x="1852" y="5381"/>
                  <a:pt x="1799" y="5490"/>
                  <a:pt x="1754" y="5559"/>
                </a:cubicBezTo>
                <a:cubicBezTo>
                  <a:pt x="1710" y="5627"/>
                  <a:pt x="1673" y="5704"/>
                  <a:pt x="1673" y="5729"/>
                </a:cubicBezTo>
                <a:cubicBezTo>
                  <a:pt x="1673" y="5754"/>
                  <a:pt x="1659" y="5813"/>
                  <a:pt x="1642" y="5860"/>
                </a:cubicBezTo>
                <a:cubicBezTo>
                  <a:pt x="1625" y="5907"/>
                  <a:pt x="1599" y="6091"/>
                  <a:pt x="1586" y="6269"/>
                </a:cubicBezTo>
                <a:cubicBezTo>
                  <a:pt x="1572" y="6447"/>
                  <a:pt x="1553" y="6608"/>
                  <a:pt x="1542" y="6624"/>
                </a:cubicBezTo>
                <a:cubicBezTo>
                  <a:pt x="1509" y="6672"/>
                  <a:pt x="1520" y="6728"/>
                  <a:pt x="1561" y="6723"/>
                </a:cubicBezTo>
                <a:cubicBezTo>
                  <a:pt x="1618" y="6717"/>
                  <a:pt x="1603" y="6810"/>
                  <a:pt x="1545" y="6822"/>
                </a:cubicBezTo>
                <a:cubicBezTo>
                  <a:pt x="1504" y="6831"/>
                  <a:pt x="1496" y="6848"/>
                  <a:pt x="1505" y="6912"/>
                </a:cubicBezTo>
                <a:cubicBezTo>
                  <a:pt x="1506" y="6925"/>
                  <a:pt x="1508" y="6934"/>
                  <a:pt x="1508" y="6944"/>
                </a:cubicBezTo>
                <a:cubicBezTo>
                  <a:pt x="1513" y="6941"/>
                  <a:pt x="1515" y="6937"/>
                  <a:pt x="1520" y="6935"/>
                </a:cubicBezTo>
                <a:cubicBezTo>
                  <a:pt x="1582" y="6904"/>
                  <a:pt x="1607" y="6875"/>
                  <a:pt x="1598" y="6840"/>
                </a:cubicBezTo>
                <a:cubicBezTo>
                  <a:pt x="1592" y="6817"/>
                  <a:pt x="1597" y="6791"/>
                  <a:pt x="1607" y="6782"/>
                </a:cubicBezTo>
                <a:cubicBezTo>
                  <a:pt x="1618" y="6772"/>
                  <a:pt x="1626" y="6629"/>
                  <a:pt x="1626" y="6462"/>
                </a:cubicBezTo>
                <a:cubicBezTo>
                  <a:pt x="1626" y="6264"/>
                  <a:pt x="1638" y="6116"/>
                  <a:pt x="1661" y="6026"/>
                </a:cubicBezTo>
                <a:cubicBezTo>
                  <a:pt x="1679" y="5952"/>
                  <a:pt x="1695" y="5861"/>
                  <a:pt x="1695" y="5828"/>
                </a:cubicBezTo>
                <a:cubicBezTo>
                  <a:pt x="1695" y="5796"/>
                  <a:pt x="1706" y="5761"/>
                  <a:pt x="1723" y="5752"/>
                </a:cubicBezTo>
                <a:cubicBezTo>
                  <a:pt x="1740" y="5743"/>
                  <a:pt x="1773" y="5668"/>
                  <a:pt x="1798" y="5586"/>
                </a:cubicBezTo>
                <a:cubicBezTo>
                  <a:pt x="1823" y="5503"/>
                  <a:pt x="1851" y="5434"/>
                  <a:pt x="1860" y="5428"/>
                </a:cubicBezTo>
                <a:cubicBezTo>
                  <a:pt x="1906" y="5399"/>
                  <a:pt x="1969" y="5235"/>
                  <a:pt x="1960" y="5167"/>
                </a:cubicBezTo>
                <a:cubicBezTo>
                  <a:pt x="1958" y="5149"/>
                  <a:pt x="1959" y="5133"/>
                  <a:pt x="1960" y="5118"/>
                </a:cubicBezTo>
                <a:close/>
                <a:moveTo>
                  <a:pt x="18402" y="8378"/>
                </a:moveTo>
                <a:cubicBezTo>
                  <a:pt x="18407" y="8404"/>
                  <a:pt x="18396" y="8434"/>
                  <a:pt x="18367" y="8495"/>
                </a:cubicBezTo>
                <a:cubicBezTo>
                  <a:pt x="18370" y="8492"/>
                  <a:pt x="18374" y="8485"/>
                  <a:pt x="18377" y="8482"/>
                </a:cubicBezTo>
                <a:lnTo>
                  <a:pt x="18430" y="8414"/>
                </a:lnTo>
                <a:lnTo>
                  <a:pt x="18402" y="8378"/>
                </a:lnTo>
                <a:close/>
                <a:moveTo>
                  <a:pt x="462" y="8522"/>
                </a:moveTo>
                <a:cubicBezTo>
                  <a:pt x="456" y="8549"/>
                  <a:pt x="444" y="8584"/>
                  <a:pt x="444" y="8599"/>
                </a:cubicBezTo>
                <a:cubicBezTo>
                  <a:pt x="434" y="8587"/>
                  <a:pt x="445" y="8558"/>
                  <a:pt x="462" y="8522"/>
                </a:cubicBezTo>
                <a:close/>
                <a:moveTo>
                  <a:pt x="384" y="8805"/>
                </a:moveTo>
                <a:cubicBezTo>
                  <a:pt x="380" y="8808"/>
                  <a:pt x="376" y="8814"/>
                  <a:pt x="372" y="8814"/>
                </a:cubicBezTo>
                <a:cubicBezTo>
                  <a:pt x="351" y="8814"/>
                  <a:pt x="345" y="8829"/>
                  <a:pt x="353" y="8859"/>
                </a:cubicBezTo>
                <a:cubicBezTo>
                  <a:pt x="362" y="8892"/>
                  <a:pt x="349" y="8915"/>
                  <a:pt x="319" y="8927"/>
                </a:cubicBezTo>
                <a:cubicBezTo>
                  <a:pt x="293" y="8937"/>
                  <a:pt x="272" y="8968"/>
                  <a:pt x="272" y="8999"/>
                </a:cubicBezTo>
                <a:cubicBezTo>
                  <a:pt x="272" y="9030"/>
                  <a:pt x="250" y="9080"/>
                  <a:pt x="222" y="9111"/>
                </a:cubicBezTo>
                <a:cubicBezTo>
                  <a:pt x="194" y="9143"/>
                  <a:pt x="177" y="9189"/>
                  <a:pt x="181" y="9210"/>
                </a:cubicBezTo>
                <a:cubicBezTo>
                  <a:pt x="186" y="9231"/>
                  <a:pt x="175" y="9254"/>
                  <a:pt x="156" y="9264"/>
                </a:cubicBezTo>
                <a:cubicBezTo>
                  <a:pt x="138" y="9275"/>
                  <a:pt x="126" y="9296"/>
                  <a:pt x="132" y="9309"/>
                </a:cubicBezTo>
                <a:cubicBezTo>
                  <a:pt x="137" y="9323"/>
                  <a:pt x="130" y="9351"/>
                  <a:pt x="113" y="9372"/>
                </a:cubicBezTo>
                <a:cubicBezTo>
                  <a:pt x="95" y="9393"/>
                  <a:pt x="78" y="9430"/>
                  <a:pt x="78" y="9453"/>
                </a:cubicBezTo>
                <a:cubicBezTo>
                  <a:pt x="78" y="9476"/>
                  <a:pt x="62" y="9534"/>
                  <a:pt x="41" y="9584"/>
                </a:cubicBezTo>
                <a:cubicBezTo>
                  <a:pt x="10" y="9656"/>
                  <a:pt x="3" y="9716"/>
                  <a:pt x="13" y="9880"/>
                </a:cubicBezTo>
                <a:cubicBezTo>
                  <a:pt x="15" y="9912"/>
                  <a:pt x="15" y="9937"/>
                  <a:pt x="16" y="9966"/>
                </a:cubicBezTo>
                <a:cubicBezTo>
                  <a:pt x="15" y="9904"/>
                  <a:pt x="23" y="9842"/>
                  <a:pt x="35" y="9822"/>
                </a:cubicBezTo>
                <a:cubicBezTo>
                  <a:pt x="47" y="9800"/>
                  <a:pt x="57" y="9750"/>
                  <a:pt x="54" y="9709"/>
                </a:cubicBezTo>
                <a:cubicBezTo>
                  <a:pt x="50" y="9664"/>
                  <a:pt x="56" y="9637"/>
                  <a:pt x="72" y="9642"/>
                </a:cubicBezTo>
                <a:cubicBezTo>
                  <a:pt x="87" y="9646"/>
                  <a:pt x="100" y="9633"/>
                  <a:pt x="100" y="9610"/>
                </a:cubicBezTo>
                <a:cubicBezTo>
                  <a:pt x="100" y="9588"/>
                  <a:pt x="120" y="9542"/>
                  <a:pt x="144" y="9512"/>
                </a:cubicBezTo>
                <a:cubicBezTo>
                  <a:pt x="168" y="9481"/>
                  <a:pt x="188" y="9429"/>
                  <a:pt x="188" y="9399"/>
                </a:cubicBezTo>
                <a:cubicBezTo>
                  <a:pt x="188" y="9370"/>
                  <a:pt x="201" y="9330"/>
                  <a:pt x="219" y="9309"/>
                </a:cubicBezTo>
                <a:cubicBezTo>
                  <a:pt x="237" y="9288"/>
                  <a:pt x="247" y="9261"/>
                  <a:pt x="241" y="9246"/>
                </a:cubicBezTo>
                <a:cubicBezTo>
                  <a:pt x="234" y="9231"/>
                  <a:pt x="253" y="9180"/>
                  <a:pt x="284" y="9138"/>
                </a:cubicBezTo>
                <a:cubicBezTo>
                  <a:pt x="321" y="9089"/>
                  <a:pt x="345" y="9023"/>
                  <a:pt x="350" y="8949"/>
                </a:cubicBezTo>
                <a:cubicBezTo>
                  <a:pt x="353" y="8898"/>
                  <a:pt x="368" y="8844"/>
                  <a:pt x="384" y="8805"/>
                </a:cubicBezTo>
                <a:close/>
                <a:moveTo>
                  <a:pt x="18324" y="8805"/>
                </a:moveTo>
                <a:cubicBezTo>
                  <a:pt x="18324" y="8831"/>
                  <a:pt x="18323" y="8836"/>
                  <a:pt x="18324" y="8868"/>
                </a:cubicBezTo>
                <a:cubicBezTo>
                  <a:pt x="18324" y="8874"/>
                  <a:pt x="18324" y="8877"/>
                  <a:pt x="18324" y="8882"/>
                </a:cubicBezTo>
                <a:cubicBezTo>
                  <a:pt x="18327" y="8872"/>
                  <a:pt x="18329" y="8861"/>
                  <a:pt x="18336" y="8855"/>
                </a:cubicBezTo>
                <a:cubicBezTo>
                  <a:pt x="18353" y="8840"/>
                  <a:pt x="18351" y="8825"/>
                  <a:pt x="18327" y="8805"/>
                </a:cubicBezTo>
                <a:cubicBezTo>
                  <a:pt x="18326" y="8805"/>
                  <a:pt x="18324" y="8806"/>
                  <a:pt x="18324" y="8805"/>
                </a:cubicBezTo>
                <a:close/>
                <a:moveTo>
                  <a:pt x="18742" y="8895"/>
                </a:moveTo>
                <a:cubicBezTo>
                  <a:pt x="18738" y="8897"/>
                  <a:pt x="18736" y="8898"/>
                  <a:pt x="18732" y="8900"/>
                </a:cubicBezTo>
                <a:cubicBezTo>
                  <a:pt x="18741" y="8898"/>
                  <a:pt x="18748" y="8900"/>
                  <a:pt x="18757" y="8900"/>
                </a:cubicBezTo>
                <a:cubicBezTo>
                  <a:pt x="18752" y="8901"/>
                  <a:pt x="18748" y="8893"/>
                  <a:pt x="18742" y="8895"/>
                </a:cubicBezTo>
                <a:close/>
                <a:moveTo>
                  <a:pt x="18782" y="8900"/>
                </a:moveTo>
                <a:cubicBezTo>
                  <a:pt x="18786" y="8901"/>
                  <a:pt x="18791" y="8902"/>
                  <a:pt x="18795" y="8904"/>
                </a:cubicBezTo>
                <a:cubicBezTo>
                  <a:pt x="18791" y="8903"/>
                  <a:pt x="18786" y="8901"/>
                  <a:pt x="18782" y="8900"/>
                </a:cubicBezTo>
                <a:close/>
                <a:moveTo>
                  <a:pt x="18330" y="9012"/>
                </a:moveTo>
                <a:cubicBezTo>
                  <a:pt x="18335" y="9101"/>
                  <a:pt x="18341" y="9174"/>
                  <a:pt x="18352" y="9192"/>
                </a:cubicBezTo>
                <a:cubicBezTo>
                  <a:pt x="18366" y="9217"/>
                  <a:pt x="18370" y="9250"/>
                  <a:pt x="18361" y="9264"/>
                </a:cubicBezTo>
                <a:cubicBezTo>
                  <a:pt x="18352" y="9278"/>
                  <a:pt x="18360" y="9279"/>
                  <a:pt x="18380" y="9269"/>
                </a:cubicBezTo>
                <a:cubicBezTo>
                  <a:pt x="18399" y="9259"/>
                  <a:pt x="18436" y="9272"/>
                  <a:pt x="18458" y="9296"/>
                </a:cubicBezTo>
                <a:cubicBezTo>
                  <a:pt x="18490" y="9331"/>
                  <a:pt x="18505" y="9333"/>
                  <a:pt x="18526" y="9318"/>
                </a:cubicBezTo>
                <a:cubicBezTo>
                  <a:pt x="18463" y="9294"/>
                  <a:pt x="18397" y="9216"/>
                  <a:pt x="18411" y="9183"/>
                </a:cubicBezTo>
                <a:cubicBezTo>
                  <a:pt x="18416" y="9171"/>
                  <a:pt x="18397" y="9128"/>
                  <a:pt x="18367" y="9089"/>
                </a:cubicBezTo>
                <a:cubicBezTo>
                  <a:pt x="18351" y="9066"/>
                  <a:pt x="18339" y="9040"/>
                  <a:pt x="18330" y="9012"/>
                </a:cubicBezTo>
                <a:close/>
                <a:moveTo>
                  <a:pt x="0" y="10222"/>
                </a:moveTo>
                <a:cubicBezTo>
                  <a:pt x="0" y="10228"/>
                  <a:pt x="1" y="10230"/>
                  <a:pt x="0" y="10236"/>
                </a:cubicBezTo>
                <a:cubicBezTo>
                  <a:pt x="1" y="10230"/>
                  <a:pt x="0" y="10227"/>
                  <a:pt x="0" y="10222"/>
                </a:cubicBezTo>
                <a:close/>
                <a:moveTo>
                  <a:pt x="3258" y="13640"/>
                </a:moveTo>
                <a:cubicBezTo>
                  <a:pt x="3236" y="13644"/>
                  <a:pt x="3210" y="13664"/>
                  <a:pt x="3183" y="13694"/>
                </a:cubicBezTo>
                <a:cubicBezTo>
                  <a:pt x="3121" y="13763"/>
                  <a:pt x="3177" y="14212"/>
                  <a:pt x="3268" y="14378"/>
                </a:cubicBezTo>
                <a:cubicBezTo>
                  <a:pt x="3311" y="14457"/>
                  <a:pt x="3380" y="14482"/>
                  <a:pt x="3430" y="14436"/>
                </a:cubicBezTo>
                <a:cubicBezTo>
                  <a:pt x="3443" y="14423"/>
                  <a:pt x="3466" y="14356"/>
                  <a:pt x="3480" y="14283"/>
                </a:cubicBezTo>
                <a:cubicBezTo>
                  <a:pt x="3511" y="14116"/>
                  <a:pt x="3480" y="13938"/>
                  <a:pt x="3399" y="13811"/>
                </a:cubicBezTo>
                <a:cubicBezTo>
                  <a:pt x="3367" y="13761"/>
                  <a:pt x="3329" y="13697"/>
                  <a:pt x="3314" y="13671"/>
                </a:cubicBezTo>
                <a:cubicBezTo>
                  <a:pt x="3301" y="13648"/>
                  <a:pt x="3280" y="13636"/>
                  <a:pt x="3258" y="13640"/>
                </a:cubicBezTo>
                <a:close/>
                <a:moveTo>
                  <a:pt x="1433" y="14027"/>
                </a:moveTo>
                <a:cubicBezTo>
                  <a:pt x="1436" y="14041"/>
                  <a:pt x="1443" y="14059"/>
                  <a:pt x="1445" y="14072"/>
                </a:cubicBezTo>
                <a:cubicBezTo>
                  <a:pt x="1453" y="14122"/>
                  <a:pt x="1499" y="14218"/>
                  <a:pt x="1548" y="14288"/>
                </a:cubicBezTo>
                <a:cubicBezTo>
                  <a:pt x="1598" y="14357"/>
                  <a:pt x="1641" y="14433"/>
                  <a:pt x="1642" y="14458"/>
                </a:cubicBezTo>
                <a:cubicBezTo>
                  <a:pt x="1649" y="14602"/>
                  <a:pt x="1652" y="14610"/>
                  <a:pt x="1695" y="14593"/>
                </a:cubicBezTo>
                <a:cubicBezTo>
                  <a:pt x="1745" y="14574"/>
                  <a:pt x="1829" y="14671"/>
                  <a:pt x="1813" y="14728"/>
                </a:cubicBezTo>
                <a:cubicBezTo>
                  <a:pt x="1800" y="14778"/>
                  <a:pt x="1862" y="14938"/>
                  <a:pt x="1994" y="15200"/>
                </a:cubicBezTo>
                <a:cubicBezTo>
                  <a:pt x="2055" y="15319"/>
                  <a:pt x="2101" y="15424"/>
                  <a:pt x="2097" y="15439"/>
                </a:cubicBezTo>
                <a:cubicBezTo>
                  <a:pt x="2094" y="15454"/>
                  <a:pt x="2111" y="15504"/>
                  <a:pt x="2132" y="15547"/>
                </a:cubicBezTo>
                <a:cubicBezTo>
                  <a:pt x="2226" y="15738"/>
                  <a:pt x="2275" y="15861"/>
                  <a:pt x="2275" y="15907"/>
                </a:cubicBezTo>
                <a:cubicBezTo>
                  <a:pt x="2275" y="15948"/>
                  <a:pt x="2281" y="15949"/>
                  <a:pt x="2310" y="15916"/>
                </a:cubicBezTo>
                <a:cubicBezTo>
                  <a:pt x="2338" y="15881"/>
                  <a:pt x="2349" y="15888"/>
                  <a:pt x="2394" y="15965"/>
                </a:cubicBezTo>
                <a:cubicBezTo>
                  <a:pt x="2433" y="16033"/>
                  <a:pt x="2485" y="16173"/>
                  <a:pt x="2519" y="16289"/>
                </a:cubicBezTo>
                <a:cubicBezTo>
                  <a:pt x="2515" y="16276"/>
                  <a:pt x="2512" y="16264"/>
                  <a:pt x="2512" y="16248"/>
                </a:cubicBezTo>
                <a:cubicBezTo>
                  <a:pt x="2512" y="16171"/>
                  <a:pt x="2397" y="15887"/>
                  <a:pt x="2350" y="15848"/>
                </a:cubicBezTo>
                <a:cubicBezTo>
                  <a:pt x="2335" y="15835"/>
                  <a:pt x="2314" y="15782"/>
                  <a:pt x="2306" y="15731"/>
                </a:cubicBezTo>
                <a:cubicBezTo>
                  <a:pt x="2299" y="15680"/>
                  <a:pt x="2275" y="15626"/>
                  <a:pt x="2253" y="15610"/>
                </a:cubicBezTo>
                <a:cubicBezTo>
                  <a:pt x="2212" y="15578"/>
                  <a:pt x="2188" y="15506"/>
                  <a:pt x="2179" y="15398"/>
                </a:cubicBezTo>
                <a:cubicBezTo>
                  <a:pt x="2172" y="15325"/>
                  <a:pt x="2051" y="15094"/>
                  <a:pt x="2007" y="15070"/>
                </a:cubicBezTo>
                <a:cubicBezTo>
                  <a:pt x="1991" y="15061"/>
                  <a:pt x="1982" y="15024"/>
                  <a:pt x="1988" y="14976"/>
                </a:cubicBezTo>
                <a:cubicBezTo>
                  <a:pt x="1998" y="14899"/>
                  <a:pt x="1976" y="14873"/>
                  <a:pt x="1904" y="14890"/>
                </a:cubicBezTo>
                <a:cubicBezTo>
                  <a:pt x="1890" y="14894"/>
                  <a:pt x="1818" y="14697"/>
                  <a:pt x="1813" y="14643"/>
                </a:cubicBezTo>
                <a:cubicBezTo>
                  <a:pt x="1813" y="14634"/>
                  <a:pt x="1777" y="14574"/>
                  <a:pt x="1732" y="14508"/>
                </a:cubicBezTo>
                <a:cubicBezTo>
                  <a:pt x="1688" y="14442"/>
                  <a:pt x="1655" y="14381"/>
                  <a:pt x="1661" y="14373"/>
                </a:cubicBezTo>
                <a:cubicBezTo>
                  <a:pt x="1666" y="14365"/>
                  <a:pt x="1640" y="14326"/>
                  <a:pt x="1604" y="14283"/>
                </a:cubicBezTo>
                <a:cubicBezTo>
                  <a:pt x="1569" y="14240"/>
                  <a:pt x="1545" y="14198"/>
                  <a:pt x="1551" y="14189"/>
                </a:cubicBezTo>
                <a:cubicBezTo>
                  <a:pt x="1558" y="14179"/>
                  <a:pt x="1530" y="14139"/>
                  <a:pt x="1489" y="14099"/>
                </a:cubicBezTo>
                <a:cubicBezTo>
                  <a:pt x="1466" y="14076"/>
                  <a:pt x="1447" y="14049"/>
                  <a:pt x="1433" y="14027"/>
                </a:cubicBezTo>
                <a:close/>
                <a:moveTo>
                  <a:pt x="20717" y="14360"/>
                </a:moveTo>
                <a:cubicBezTo>
                  <a:pt x="20694" y="14381"/>
                  <a:pt x="20675" y="14396"/>
                  <a:pt x="20664" y="14391"/>
                </a:cubicBezTo>
                <a:cubicBezTo>
                  <a:pt x="20661" y="14390"/>
                  <a:pt x="20646" y="14408"/>
                  <a:pt x="20636" y="14418"/>
                </a:cubicBezTo>
                <a:cubicBezTo>
                  <a:pt x="20665" y="14425"/>
                  <a:pt x="20688" y="14404"/>
                  <a:pt x="20717" y="14360"/>
                </a:cubicBezTo>
                <a:close/>
                <a:moveTo>
                  <a:pt x="20112" y="14962"/>
                </a:moveTo>
                <a:cubicBezTo>
                  <a:pt x="20102" y="14982"/>
                  <a:pt x="20098" y="15001"/>
                  <a:pt x="20096" y="15021"/>
                </a:cubicBezTo>
                <a:cubicBezTo>
                  <a:pt x="20073" y="14993"/>
                  <a:pt x="20078" y="14972"/>
                  <a:pt x="20112" y="14962"/>
                </a:cubicBezTo>
                <a:close/>
                <a:moveTo>
                  <a:pt x="2528" y="16316"/>
                </a:moveTo>
                <a:cubicBezTo>
                  <a:pt x="2544" y="16372"/>
                  <a:pt x="2556" y="16420"/>
                  <a:pt x="2556" y="16446"/>
                </a:cubicBezTo>
                <a:cubicBezTo>
                  <a:pt x="2556" y="16478"/>
                  <a:pt x="2573" y="16518"/>
                  <a:pt x="2597" y="16536"/>
                </a:cubicBezTo>
                <a:cubicBezTo>
                  <a:pt x="2622" y="16556"/>
                  <a:pt x="2640" y="16602"/>
                  <a:pt x="2640" y="16649"/>
                </a:cubicBezTo>
                <a:cubicBezTo>
                  <a:pt x="2640" y="16695"/>
                  <a:pt x="2649" y="16719"/>
                  <a:pt x="2662" y="16707"/>
                </a:cubicBezTo>
                <a:cubicBezTo>
                  <a:pt x="2687" y="16685"/>
                  <a:pt x="2750" y="16739"/>
                  <a:pt x="2775" y="16788"/>
                </a:cubicBezTo>
                <a:cubicBezTo>
                  <a:pt x="2720" y="16610"/>
                  <a:pt x="2605" y="16375"/>
                  <a:pt x="2562" y="16352"/>
                </a:cubicBezTo>
                <a:cubicBezTo>
                  <a:pt x="2547" y="16343"/>
                  <a:pt x="2537" y="16331"/>
                  <a:pt x="2528" y="16316"/>
                </a:cubicBezTo>
                <a:close/>
                <a:moveTo>
                  <a:pt x="2775" y="16793"/>
                </a:moveTo>
                <a:cubicBezTo>
                  <a:pt x="2782" y="16809"/>
                  <a:pt x="2787" y="16820"/>
                  <a:pt x="2784" y="16833"/>
                </a:cubicBezTo>
                <a:cubicBezTo>
                  <a:pt x="2763" y="16911"/>
                  <a:pt x="2796" y="16971"/>
                  <a:pt x="2893" y="17035"/>
                </a:cubicBezTo>
                <a:cubicBezTo>
                  <a:pt x="2945" y="17070"/>
                  <a:pt x="2981" y="17110"/>
                  <a:pt x="2974" y="17125"/>
                </a:cubicBezTo>
                <a:cubicBezTo>
                  <a:pt x="2968" y="17140"/>
                  <a:pt x="2974" y="17164"/>
                  <a:pt x="2987" y="17175"/>
                </a:cubicBezTo>
                <a:cubicBezTo>
                  <a:pt x="2999" y="17186"/>
                  <a:pt x="3003" y="17208"/>
                  <a:pt x="2996" y="17224"/>
                </a:cubicBezTo>
                <a:cubicBezTo>
                  <a:pt x="2979" y="17265"/>
                  <a:pt x="3028" y="17352"/>
                  <a:pt x="3055" y="17328"/>
                </a:cubicBezTo>
                <a:cubicBezTo>
                  <a:pt x="3079" y="17307"/>
                  <a:pt x="3176" y="17461"/>
                  <a:pt x="3177" y="17521"/>
                </a:cubicBezTo>
                <a:cubicBezTo>
                  <a:pt x="3177" y="17541"/>
                  <a:pt x="3224" y="17601"/>
                  <a:pt x="3277" y="17656"/>
                </a:cubicBezTo>
                <a:cubicBezTo>
                  <a:pt x="3330" y="17711"/>
                  <a:pt x="3374" y="17774"/>
                  <a:pt x="3374" y="17795"/>
                </a:cubicBezTo>
                <a:cubicBezTo>
                  <a:pt x="3374" y="17816"/>
                  <a:pt x="3389" y="17844"/>
                  <a:pt x="3408" y="17854"/>
                </a:cubicBezTo>
                <a:cubicBezTo>
                  <a:pt x="3426" y="17864"/>
                  <a:pt x="3434" y="17887"/>
                  <a:pt x="3427" y="17903"/>
                </a:cubicBezTo>
                <a:cubicBezTo>
                  <a:pt x="3420" y="17919"/>
                  <a:pt x="3426" y="17941"/>
                  <a:pt x="3439" y="17953"/>
                </a:cubicBezTo>
                <a:cubicBezTo>
                  <a:pt x="3452" y="17964"/>
                  <a:pt x="3458" y="17988"/>
                  <a:pt x="3452" y="18011"/>
                </a:cubicBezTo>
                <a:cubicBezTo>
                  <a:pt x="3445" y="18037"/>
                  <a:pt x="3458" y="18059"/>
                  <a:pt x="3486" y="18065"/>
                </a:cubicBezTo>
                <a:cubicBezTo>
                  <a:pt x="3515" y="18071"/>
                  <a:pt x="3548" y="18122"/>
                  <a:pt x="3576" y="18205"/>
                </a:cubicBezTo>
                <a:cubicBezTo>
                  <a:pt x="3601" y="18276"/>
                  <a:pt x="3630" y="18331"/>
                  <a:pt x="3642" y="18326"/>
                </a:cubicBezTo>
                <a:cubicBezTo>
                  <a:pt x="3667" y="18315"/>
                  <a:pt x="3696" y="18334"/>
                  <a:pt x="3714" y="18362"/>
                </a:cubicBezTo>
                <a:cubicBezTo>
                  <a:pt x="3716" y="18357"/>
                  <a:pt x="3717" y="18354"/>
                  <a:pt x="3720" y="18349"/>
                </a:cubicBezTo>
                <a:cubicBezTo>
                  <a:pt x="3744" y="18307"/>
                  <a:pt x="3732" y="18278"/>
                  <a:pt x="3636" y="18155"/>
                </a:cubicBezTo>
                <a:cubicBezTo>
                  <a:pt x="3574" y="18076"/>
                  <a:pt x="3523" y="17990"/>
                  <a:pt x="3523" y="17962"/>
                </a:cubicBezTo>
                <a:cubicBezTo>
                  <a:pt x="3523" y="17934"/>
                  <a:pt x="3505" y="17904"/>
                  <a:pt x="3480" y="17894"/>
                </a:cubicBezTo>
                <a:cubicBezTo>
                  <a:pt x="3455" y="17885"/>
                  <a:pt x="3439" y="17865"/>
                  <a:pt x="3445" y="17849"/>
                </a:cubicBezTo>
                <a:cubicBezTo>
                  <a:pt x="3458" y="17820"/>
                  <a:pt x="3320" y="17621"/>
                  <a:pt x="3205" y="17503"/>
                </a:cubicBezTo>
                <a:cubicBezTo>
                  <a:pt x="3167" y="17464"/>
                  <a:pt x="3137" y="17412"/>
                  <a:pt x="3137" y="17386"/>
                </a:cubicBezTo>
                <a:cubicBezTo>
                  <a:pt x="3137" y="17361"/>
                  <a:pt x="3126" y="17349"/>
                  <a:pt x="3115" y="17359"/>
                </a:cubicBezTo>
                <a:cubicBezTo>
                  <a:pt x="3103" y="17369"/>
                  <a:pt x="3081" y="17334"/>
                  <a:pt x="3065" y="17278"/>
                </a:cubicBezTo>
                <a:cubicBezTo>
                  <a:pt x="3048" y="17222"/>
                  <a:pt x="3013" y="17146"/>
                  <a:pt x="2987" y="17112"/>
                </a:cubicBezTo>
                <a:cubicBezTo>
                  <a:pt x="2885" y="16980"/>
                  <a:pt x="2790" y="16839"/>
                  <a:pt x="2775" y="16793"/>
                </a:cubicBezTo>
                <a:close/>
                <a:moveTo>
                  <a:pt x="3729" y="18425"/>
                </a:moveTo>
                <a:cubicBezTo>
                  <a:pt x="3717" y="18483"/>
                  <a:pt x="3809" y="18671"/>
                  <a:pt x="3960" y="18897"/>
                </a:cubicBezTo>
                <a:cubicBezTo>
                  <a:pt x="3994" y="18948"/>
                  <a:pt x="4014" y="18991"/>
                  <a:pt x="4004" y="18992"/>
                </a:cubicBezTo>
                <a:cubicBezTo>
                  <a:pt x="3994" y="18992"/>
                  <a:pt x="4004" y="19005"/>
                  <a:pt x="4026" y="19023"/>
                </a:cubicBezTo>
                <a:cubicBezTo>
                  <a:pt x="4055" y="19047"/>
                  <a:pt x="4062" y="19088"/>
                  <a:pt x="4057" y="19172"/>
                </a:cubicBezTo>
                <a:cubicBezTo>
                  <a:pt x="4052" y="19256"/>
                  <a:pt x="4058" y="19284"/>
                  <a:pt x="4082" y="19284"/>
                </a:cubicBezTo>
                <a:cubicBezTo>
                  <a:pt x="4100" y="19284"/>
                  <a:pt x="4119" y="19312"/>
                  <a:pt x="4123" y="19347"/>
                </a:cubicBezTo>
                <a:cubicBezTo>
                  <a:pt x="4126" y="19382"/>
                  <a:pt x="4150" y="19425"/>
                  <a:pt x="4176" y="19441"/>
                </a:cubicBezTo>
                <a:cubicBezTo>
                  <a:pt x="4203" y="19459"/>
                  <a:pt x="4234" y="19530"/>
                  <a:pt x="4254" y="19612"/>
                </a:cubicBezTo>
                <a:cubicBezTo>
                  <a:pt x="4277" y="19708"/>
                  <a:pt x="4300" y="19749"/>
                  <a:pt x="4322" y="19743"/>
                </a:cubicBezTo>
                <a:cubicBezTo>
                  <a:pt x="4334" y="19739"/>
                  <a:pt x="4352" y="19754"/>
                  <a:pt x="4372" y="19774"/>
                </a:cubicBezTo>
                <a:cubicBezTo>
                  <a:pt x="4363" y="19742"/>
                  <a:pt x="4325" y="19652"/>
                  <a:pt x="4266" y="19540"/>
                </a:cubicBezTo>
                <a:cubicBezTo>
                  <a:pt x="4201" y="19416"/>
                  <a:pt x="4148" y="19298"/>
                  <a:pt x="4148" y="19275"/>
                </a:cubicBezTo>
                <a:cubicBezTo>
                  <a:pt x="4148" y="19252"/>
                  <a:pt x="4127" y="19190"/>
                  <a:pt x="4101" y="19136"/>
                </a:cubicBezTo>
                <a:cubicBezTo>
                  <a:pt x="4027" y="18985"/>
                  <a:pt x="3999" y="18918"/>
                  <a:pt x="3985" y="18861"/>
                </a:cubicBezTo>
                <a:cubicBezTo>
                  <a:pt x="3979" y="18833"/>
                  <a:pt x="3954" y="18802"/>
                  <a:pt x="3932" y="18794"/>
                </a:cubicBezTo>
                <a:cubicBezTo>
                  <a:pt x="3906" y="18784"/>
                  <a:pt x="3889" y="18739"/>
                  <a:pt x="3879" y="18654"/>
                </a:cubicBezTo>
                <a:cubicBezTo>
                  <a:pt x="3871" y="18584"/>
                  <a:pt x="3857" y="18529"/>
                  <a:pt x="3848" y="18533"/>
                </a:cubicBezTo>
                <a:cubicBezTo>
                  <a:pt x="3839" y="18537"/>
                  <a:pt x="3798" y="18505"/>
                  <a:pt x="3761" y="18465"/>
                </a:cubicBezTo>
                <a:cubicBezTo>
                  <a:pt x="3742" y="18446"/>
                  <a:pt x="3738" y="18438"/>
                  <a:pt x="3729" y="18425"/>
                </a:cubicBezTo>
                <a:close/>
                <a:moveTo>
                  <a:pt x="18941" y="18875"/>
                </a:moveTo>
                <a:cubicBezTo>
                  <a:pt x="18926" y="18899"/>
                  <a:pt x="18912" y="18916"/>
                  <a:pt x="18895" y="18942"/>
                </a:cubicBezTo>
                <a:cubicBezTo>
                  <a:pt x="18908" y="18923"/>
                  <a:pt x="18927" y="18896"/>
                  <a:pt x="18941" y="18875"/>
                </a:cubicBezTo>
                <a:close/>
                <a:moveTo>
                  <a:pt x="18851" y="19005"/>
                </a:moveTo>
                <a:cubicBezTo>
                  <a:pt x="18803" y="19072"/>
                  <a:pt x="18765" y="19118"/>
                  <a:pt x="18736" y="19149"/>
                </a:cubicBezTo>
                <a:cubicBezTo>
                  <a:pt x="18744" y="19142"/>
                  <a:pt x="18754" y="19138"/>
                  <a:pt x="18760" y="19131"/>
                </a:cubicBezTo>
                <a:cubicBezTo>
                  <a:pt x="18786" y="19101"/>
                  <a:pt x="18819" y="19050"/>
                  <a:pt x="18851" y="19005"/>
                </a:cubicBezTo>
                <a:close/>
                <a:moveTo>
                  <a:pt x="15409" y="19378"/>
                </a:moveTo>
                <a:cubicBezTo>
                  <a:pt x="15382" y="19371"/>
                  <a:pt x="15342" y="19393"/>
                  <a:pt x="15309" y="19437"/>
                </a:cubicBezTo>
                <a:cubicBezTo>
                  <a:pt x="15298" y="19452"/>
                  <a:pt x="15288" y="19459"/>
                  <a:pt x="15278" y="19468"/>
                </a:cubicBezTo>
                <a:cubicBezTo>
                  <a:pt x="15333" y="19463"/>
                  <a:pt x="15391" y="19454"/>
                  <a:pt x="15406" y="19446"/>
                </a:cubicBezTo>
                <a:cubicBezTo>
                  <a:pt x="15424" y="19436"/>
                  <a:pt x="15484" y="19420"/>
                  <a:pt x="15537" y="19414"/>
                </a:cubicBezTo>
                <a:cubicBezTo>
                  <a:pt x="15590" y="19409"/>
                  <a:pt x="15644" y="19397"/>
                  <a:pt x="15656" y="19387"/>
                </a:cubicBezTo>
                <a:cubicBezTo>
                  <a:pt x="15546" y="19390"/>
                  <a:pt x="15448" y="19389"/>
                  <a:pt x="15409" y="19378"/>
                </a:cubicBezTo>
                <a:close/>
                <a:moveTo>
                  <a:pt x="15874" y="19383"/>
                </a:moveTo>
                <a:cubicBezTo>
                  <a:pt x="15899" y="19387"/>
                  <a:pt x="15921" y="19389"/>
                  <a:pt x="15946" y="19396"/>
                </a:cubicBezTo>
                <a:cubicBezTo>
                  <a:pt x="16061" y="19431"/>
                  <a:pt x="16102" y="19438"/>
                  <a:pt x="16323" y="19468"/>
                </a:cubicBezTo>
                <a:cubicBezTo>
                  <a:pt x="16336" y="19470"/>
                  <a:pt x="16385" y="19482"/>
                  <a:pt x="16408" y="19486"/>
                </a:cubicBezTo>
                <a:cubicBezTo>
                  <a:pt x="16396" y="19482"/>
                  <a:pt x="16388" y="19477"/>
                  <a:pt x="16376" y="19473"/>
                </a:cubicBezTo>
                <a:cubicBezTo>
                  <a:pt x="16347" y="19461"/>
                  <a:pt x="16273" y="19446"/>
                  <a:pt x="16214" y="19437"/>
                </a:cubicBezTo>
                <a:cubicBezTo>
                  <a:pt x="16155" y="19428"/>
                  <a:pt x="16088" y="19418"/>
                  <a:pt x="16064" y="19414"/>
                </a:cubicBezTo>
                <a:cubicBezTo>
                  <a:pt x="16041" y="19411"/>
                  <a:pt x="16011" y="19398"/>
                  <a:pt x="15999" y="19387"/>
                </a:cubicBezTo>
                <a:cubicBezTo>
                  <a:pt x="15990" y="19380"/>
                  <a:pt x="15930" y="19382"/>
                  <a:pt x="15874" y="19383"/>
                </a:cubicBezTo>
                <a:close/>
                <a:moveTo>
                  <a:pt x="15119" y="19491"/>
                </a:moveTo>
                <a:cubicBezTo>
                  <a:pt x="15099" y="19492"/>
                  <a:pt x="15080" y="19497"/>
                  <a:pt x="15069" y="19504"/>
                </a:cubicBezTo>
                <a:cubicBezTo>
                  <a:pt x="15048" y="19518"/>
                  <a:pt x="15015" y="19532"/>
                  <a:pt x="14997" y="19536"/>
                </a:cubicBezTo>
                <a:cubicBezTo>
                  <a:pt x="15037" y="19527"/>
                  <a:pt x="15078" y="19519"/>
                  <a:pt x="15091" y="19509"/>
                </a:cubicBezTo>
                <a:cubicBezTo>
                  <a:pt x="15099" y="19502"/>
                  <a:pt x="15120" y="19496"/>
                  <a:pt x="15138" y="19491"/>
                </a:cubicBezTo>
                <a:cubicBezTo>
                  <a:pt x="15131" y="19491"/>
                  <a:pt x="15125" y="19490"/>
                  <a:pt x="15119" y="19491"/>
                </a:cubicBezTo>
                <a:close/>
                <a:moveTo>
                  <a:pt x="18021" y="19531"/>
                </a:moveTo>
                <a:cubicBezTo>
                  <a:pt x="18010" y="19531"/>
                  <a:pt x="18000" y="19537"/>
                  <a:pt x="17990" y="19545"/>
                </a:cubicBezTo>
                <a:cubicBezTo>
                  <a:pt x="18000" y="19541"/>
                  <a:pt x="18011" y="19535"/>
                  <a:pt x="18021" y="19531"/>
                </a:cubicBezTo>
                <a:close/>
                <a:moveTo>
                  <a:pt x="14798" y="19563"/>
                </a:moveTo>
                <a:cubicBezTo>
                  <a:pt x="14791" y="19562"/>
                  <a:pt x="14783" y="19565"/>
                  <a:pt x="14776" y="19572"/>
                </a:cubicBezTo>
                <a:cubicBezTo>
                  <a:pt x="14762" y="19585"/>
                  <a:pt x="14731" y="19596"/>
                  <a:pt x="14707" y="19599"/>
                </a:cubicBezTo>
                <a:cubicBezTo>
                  <a:pt x="14615" y="19610"/>
                  <a:pt x="14546" y="19633"/>
                  <a:pt x="14532" y="19653"/>
                </a:cubicBezTo>
                <a:cubicBezTo>
                  <a:pt x="14524" y="19664"/>
                  <a:pt x="14484" y="19670"/>
                  <a:pt x="14442" y="19671"/>
                </a:cubicBezTo>
                <a:cubicBezTo>
                  <a:pt x="14431" y="19671"/>
                  <a:pt x="14419" y="19674"/>
                  <a:pt x="14407" y="19675"/>
                </a:cubicBezTo>
                <a:cubicBezTo>
                  <a:pt x="14435" y="19672"/>
                  <a:pt x="14462" y="19669"/>
                  <a:pt x="14510" y="19671"/>
                </a:cubicBezTo>
                <a:cubicBezTo>
                  <a:pt x="14557" y="19672"/>
                  <a:pt x="14629" y="19649"/>
                  <a:pt x="14670" y="19621"/>
                </a:cubicBezTo>
                <a:cubicBezTo>
                  <a:pt x="14697" y="19602"/>
                  <a:pt x="14754" y="19589"/>
                  <a:pt x="14813" y="19576"/>
                </a:cubicBezTo>
                <a:cubicBezTo>
                  <a:pt x="14810" y="19569"/>
                  <a:pt x="14804" y="19564"/>
                  <a:pt x="14798" y="19563"/>
                </a:cubicBezTo>
                <a:close/>
                <a:moveTo>
                  <a:pt x="14236" y="19689"/>
                </a:moveTo>
                <a:cubicBezTo>
                  <a:pt x="14226" y="19689"/>
                  <a:pt x="14217" y="19694"/>
                  <a:pt x="14211" y="19702"/>
                </a:cubicBezTo>
                <a:cubicBezTo>
                  <a:pt x="14200" y="19717"/>
                  <a:pt x="14085" y="19735"/>
                  <a:pt x="13958" y="19743"/>
                </a:cubicBezTo>
                <a:cubicBezTo>
                  <a:pt x="13819" y="19751"/>
                  <a:pt x="13715" y="19773"/>
                  <a:pt x="13696" y="19797"/>
                </a:cubicBezTo>
                <a:cubicBezTo>
                  <a:pt x="13678" y="19818"/>
                  <a:pt x="13622" y="19836"/>
                  <a:pt x="13574" y="19842"/>
                </a:cubicBezTo>
                <a:cubicBezTo>
                  <a:pt x="13526" y="19847"/>
                  <a:pt x="13476" y="19870"/>
                  <a:pt x="13459" y="19891"/>
                </a:cubicBezTo>
                <a:cubicBezTo>
                  <a:pt x="13441" y="19912"/>
                  <a:pt x="13419" y="19919"/>
                  <a:pt x="13412" y="19909"/>
                </a:cubicBezTo>
                <a:cubicBezTo>
                  <a:pt x="13405" y="19899"/>
                  <a:pt x="13368" y="19927"/>
                  <a:pt x="13331" y="19968"/>
                </a:cubicBezTo>
                <a:cubicBezTo>
                  <a:pt x="13301" y="20001"/>
                  <a:pt x="13281" y="20020"/>
                  <a:pt x="13259" y="20026"/>
                </a:cubicBezTo>
                <a:cubicBezTo>
                  <a:pt x="13268" y="20021"/>
                  <a:pt x="13284" y="20019"/>
                  <a:pt x="13287" y="20012"/>
                </a:cubicBezTo>
                <a:cubicBezTo>
                  <a:pt x="13294" y="19996"/>
                  <a:pt x="13311" y="19994"/>
                  <a:pt x="13328" y="20003"/>
                </a:cubicBezTo>
                <a:cubicBezTo>
                  <a:pt x="13344" y="20013"/>
                  <a:pt x="13385" y="19989"/>
                  <a:pt x="13418" y="19954"/>
                </a:cubicBezTo>
                <a:cubicBezTo>
                  <a:pt x="13452" y="19919"/>
                  <a:pt x="13514" y="19889"/>
                  <a:pt x="13556" y="19887"/>
                </a:cubicBezTo>
                <a:cubicBezTo>
                  <a:pt x="13629" y="19883"/>
                  <a:pt x="13672" y="19862"/>
                  <a:pt x="13777" y="19792"/>
                </a:cubicBezTo>
                <a:cubicBezTo>
                  <a:pt x="13805" y="19774"/>
                  <a:pt x="13848" y="19762"/>
                  <a:pt x="13871" y="19765"/>
                </a:cubicBezTo>
                <a:cubicBezTo>
                  <a:pt x="13893" y="19769"/>
                  <a:pt x="13915" y="19769"/>
                  <a:pt x="13921" y="19765"/>
                </a:cubicBezTo>
                <a:cubicBezTo>
                  <a:pt x="13927" y="19762"/>
                  <a:pt x="14011" y="19755"/>
                  <a:pt x="14108" y="19752"/>
                </a:cubicBezTo>
                <a:cubicBezTo>
                  <a:pt x="14205" y="19748"/>
                  <a:pt x="14298" y="19729"/>
                  <a:pt x="14314" y="19711"/>
                </a:cubicBezTo>
                <a:cubicBezTo>
                  <a:pt x="14318" y="19706"/>
                  <a:pt x="14326" y="19705"/>
                  <a:pt x="14333" y="19702"/>
                </a:cubicBezTo>
                <a:cubicBezTo>
                  <a:pt x="14314" y="19719"/>
                  <a:pt x="14285" y="19718"/>
                  <a:pt x="14264" y="19702"/>
                </a:cubicBezTo>
                <a:cubicBezTo>
                  <a:pt x="14254" y="19694"/>
                  <a:pt x="14246" y="19689"/>
                  <a:pt x="14236" y="19689"/>
                </a:cubicBezTo>
                <a:close/>
                <a:moveTo>
                  <a:pt x="13259" y="20026"/>
                </a:moveTo>
                <a:cubicBezTo>
                  <a:pt x="13237" y="20032"/>
                  <a:pt x="13213" y="20026"/>
                  <a:pt x="13172" y="20012"/>
                </a:cubicBezTo>
                <a:cubicBezTo>
                  <a:pt x="13102" y="19990"/>
                  <a:pt x="13069" y="19990"/>
                  <a:pt x="13038" y="20021"/>
                </a:cubicBezTo>
                <a:cubicBezTo>
                  <a:pt x="13015" y="20045"/>
                  <a:pt x="13003" y="20075"/>
                  <a:pt x="13010" y="20084"/>
                </a:cubicBezTo>
                <a:cubicBezTo>
                  <a:pt x="13031" y="20116"/>
                  <a:pt x="12943" y="20166"/>
                  <a:pt x="12882" y="20156"/>
                </a:cubicBezTo>
                <a:cubicBezTo>
                  <a:pt x="12838" y="20150"/>
                  <a:pt x="12812" y="20166"/>
                  <a:pt x="12788" y="20219"/>
                </a:cubicBezTo>
                <a:cubicBezTo>
                  <a:pt x="12770" y="20260"/>
                  <a:pt x="12734" y="20300"/>
                  <a:pt x="12707" y="20309"/>
                </a:cubicBezTo>
                <a:cubicBezTo>
                  <a:pt x="12701" y="20311"/>
                  <a:pt x="12692" y="20322"/>
                  <a:pt x="12685" y="20327"/>
                </a:cubicBezTo>
                <a:cubicBezTo>
                  <a:pt x="12743" y="20343"/>
                  <a:pt x="12783" y="20317"/>
                  <a:pt x="12800" y="20251"/>
                </a:cubicBezTo>
                <a:cubicBezTo>
                  <a:pt x="12815" y="20197"/>
                  <a:pt x="12833" y="20177"/>
                  <a:pt x="12863" y="20188"/>
                </a:cubicBezTo>
                <a:cubicBezTo>
                  <a:pt x="12886" y="20197"/>
                  <a:pt x="12936" y="20183"/>
                  <a:pt x="12972" y="20156"/>
                </a:cubicBezTo>
                <a:cubicBezTo>
                  <a:pt x="13008" y="20129"/>
                  <a:pt x="13061" y="20107"/>
                  <a:pt x="13091" y="20107"/>
                </a:cubicBezTo>
                <a:cubicBezTo>
                  <a:pt x="13120" y="20107"/>
                  <a:pt x="13149" y="20093"/>
                  <a:pt x="13156" y="20075"/>
                </a:cubicBezTo>
                <a:cubicBezTo>
                  <a:pt x="13164" y="20058"/>
                  <a:pt x="13194" y="20044"/>
                  <a:pt x="13222" y="20044"/>
                </a:cubicBezTo>
                <a:cubicBezTo>
                  <a:pt x="13238" y="20044"/>
                  <a:pt x="13247" y="20033"/>
                  <a:pt x="13259" y="20026"/>
                </a:cubicBezTo>
                <a:close/>
                <a:moveTo>
                  <a:pt x="4431" y="19864"/>
                </a:moveTo>
                <a:cubicBezTo>
                  <a:pt x="4433" y="19866"/>
                  <a:pt x="4433" y="19871"/>
                  <a:pt x="4435" y="19873"/>
                </a:cubicBezTo>
                <a:cubicBezTo>
                  <a:pt x="4434" y="19871"/>
                  <a:pt x="4432" y="19866"/>
                  <a:pt x="4431" y="19864"/>
                </a:cubicBezTo>
                <a:close/>
                <a:moveTo>
                  <a:pt x="4444" y="19900"/>
                </a:moveTo>
                <a:cubicBezTo>
                  <a:pt x="4445" y="19915"/>
                  <a:pt x="4442" y="19929"/>
                  <a:pt x="4435" y="19945"/>
                </a:cubicBezTo>
                <a:cubicBezTo>
                  <a:pt x="4417" y="19985"/>
                  <a:pt x="4429" y="20006"/>
                  <a:pt x="4478" y="20048"/>
                </a:cubicBezTo>
                <a:cubicBezTo>
                  <a:pt x="4461" y="20008"/>
                  <a:pt x="4448" y="19960"/>
                  <a:pt x="4444" y="19900"/>
                </a:cubicBezTo>
                <a:close/>
                <a:moveTo>
                  <a:pt x="4578" y="20111"/>
                </a:moveTo>
                <a:cubicBezTo>
                  <a:pt x="4577" y="20110"/>
                  <a:pt x="4572" y="20111"/>
                  <a:pt x="4566" y="20116"/>
                </a:cubicBezTo>
                <a:cubicBezTo>
                  <a:pt x="4558" y="20122"/>
                  <a:pt x="4549" y="20121"/>
                  <a:pt x="4541" y="20120"/>
                </a:cubicBezTo>
                <a:cubicBezTo>
                  <a:pt x="4559" y="20147"/>
                  <a:pt x="4572" y="20173"/>
                  <a:pt x="4575" y="20201"/>
                </a:cubicBezTo>
                <a:cubicBezTo>
                  <a:pt x="4579" y="20244"/>
                  <a:pt x="4619" y="20335"/>
                  <a:pt x="4666" y="20404"/>
                </a:cubicBezTo>
                <a:cubicBezTo>
                  <a:pt x="4735" y="20507"/>
                  <a:pt x="4747" y="20534"/>
                  <a:pt x="4725" y="20570"/>
                </a:cubicBezTo>
                <a:cubicBezTo>
                  <a:pt x="4702" y="20607"/>
                  <a:pt x="4702" y="20609"/>
                  <a:pt x="4734" y="20575"/>
                </a:cubicBezTo>
                <a:cubicBezTo>
                  <a:pt x="4745" y="20563"/>
                  <a:pt x="4753" y="20558"/>
                  <a:pt x="4762" y="20557"/>
                </a:cubicBezTo>
                <a:cubicBezTo>
                  <a:pt x="4685" y="20445"/>
                  <a:pt x="4551" y="20154"/>
                  <a:pt x="4572" y="20120"/>
                </a:cubicBezTo>
                <a:cubicBezTo>
                  <a:pt x="4576" y="20113"/>
                  <a:pt x="4580" y="20113"/>
                  <a:pt x="4578" y="20111"/>
                </a:cubicBezTo>
                <a:close/>
                <a:moveTo>
                  <a:pt x="12485" y="20552"/>
                </a:moveTo>
                <a:cubicBezTo>
                  <a:pt x="12451" y="20552"/>
                  <a:pt x="12407" y="20587"/>
                  <a:pt x="12351" y="20665"/>
                </a:cubicBezTo>
                <a:cubicBezTo>
                  <a:pt x="12327" y="20698"/>
                  <a:pt x="12303" y="20729"/>
                  <a:pt x="12279" y="20750"/>
                </a:cubicBezTo>
                <a:cubicBezTo>
                  <a:pt x="12325" y="20717"/>
                  <a:pt x="12381" y="20677"/>
                  <a:pt x="12404" y="20656"/>
                </a:cubicBezTo>
                <a:cubicBezTo>
                  <a:pt x="12428" y="20634"/>
                  <a:pt x="12454" y="20600"/>
                  <a:pt x="12463" y="20579"/>
                </a:cubicBezTo>
                <a:cubicBezTo>
                  <a:pt x="12468" y="20568"/>
                  <a:pt x="12477" y="20559"/>
                  <a:pt x="12485" y="20552"/>
                </a:cubicBezTo>
                <a:close/>
                <a:moveTo>
                  <a:pt x="11861" y="21029"/>
                </a:moveTo>
                <a:cubicBezTo>
                  <a:pt x="11836" y="21043"/>
                  <a:pt x="11810" y="21059"/>
                  <a:pt x="11786" y="21083"/>
                </a:cubicBezTo>
                <a:cubicBezTo>
                  <a:pt x="11743" y="21125"/>
                  <a:pt x="11693" y="21159"/>
                  <a:pt x="11674" y="21159"/>
                </a:cubicBezTo>
                <a:cubicBezTo>
                  <a:pt x="11655" y="21159"/>
                  <a:pt x="11623" y="21175"/>
                  <a:pt x="11602" y="21191"/>
                </a:cubicBezTo>
                <a:cubicBezTo>
                  <a:pt x="11478" y="21285"/>
                  <a:pt x="11362" y="21339"/>
                  <a:pt x="11306" y="21330"/>
                </a:cubicBezTo>
                <a:cubicBezTo>
                  <a:pt x="11270" y="21325"/>
                  <a:pt x="11228" y="21342"/>
                  <a:pt x="11209" y="21366"/>
                </a:cubicBezTo>
                <a:cubicBezTo>
                  <a:pt x="11190" y="21391"/>
                  <a:pt x="11150" y="21409"/>
                  <a:pt x="11122" y="21407"/>
                </a:cubicBezTo>
                <a:cubicBezTo>
                  <a:pt x="11093" y="21404"/>
                  <a:pt x="11011" y="21424"/>
                  <a:pt x="10941" y="21452"/>
                </a:cubicBezTo>
                <a:cubicBezTo>
                  <a:pt x="10871" y="21479"/>
                  <a:pt x="10809" y="21496"/>
                  <a:pt x="10803" y="21488"/>
                </a:cubicBezTo>
                <a:cubicBezTo>
                  <a:pt x="10798" y="21479"/>
                  <a:pt x="10782" y="21487"/>
                  <a:pt x="10766" y="21506"/>
                </a:cubicBezTo>
                <a:cubicBezTo>
                  <a:pt x="10750" y="21524"/>
                  <a:pt x="10723" y="21533"/>
                  <a:pt x="10707" y="21524"/>
                </a:cubicBezTo>
                <a:cubicBezTo>
                  <a:pt x="10690" y="21514"/>
                  <a:pt x="10670" y="21517"/>
                  <a:pt x="10663" y="21528"/>
                </a:cubicBezTo>
                <a:cubicBezTo>
                  <a:pt x="10655" y="21539"/>
                  <a:pt x="10563" y="21551"/>
                  <a:pt x="10460" y="21555"/>
                </a:cubicBezTo>
                <a:cubicBezTo>
                  <a:pt x="10424" y="21556"/>
                  <a:pt x="10401" y="21558"/>
                  <a:pt x="10367" y="21560"/>
                </a:cubicBezTo>
                <a:cubicBezTo>
                  <a:pt x="10416" y="21568"/>
                  <a:pt x="10492" y="21570"/>
                  <a:pt x="10554" y="21560"/>
                </a:cubicBezTo>
                <a:cubicBezTo>
                  <a:pt x="10625" y="21547"/>
                  <a:pt x="10735" y="21536"/>
                  <a:pt x="10800" y="21533"/>
                </a:cubicBezTo>
                <a:cubicBezTo>
                  <a:pt x="10865" y="21529"/>
                  <a:pt x="10928" y="21515"/>
                  <a:pt x="10941" y="21501"/>
                </a:cubicBezTo>
                <a:cubicBezTo>
                  <a:pt x="10953" y="21487"/>
                  <a:pt x="10983" y="21477"/>
                  <a:pt x="11006" y="21479"/>
                </a:cubicBezTo>
                <a:cubicBezTo>
                  <a:pt x="11063" y="21483"/>
                  <a:pt x="11111" y="21464"/>
                  <a:pt x="11128" y="21429"/>
                </a:cubicBezTo>
                <a:cubicBezTo>
                  <a:pt x="11136" y="21413"/>
                  <a:pt x="11159" y="21393"/>
                  <a:pt x="11181" y="21389"/>
                </a:cubicBezTo>
                <a:cubicBezTo>
                  <a:pt x="11277" y="21370"/>
                  <a:pt x="11375" y="21341"/>
                  <a:pt x="11424" y="21317"/>
                </a:cubicBezTo>
                <a:cubicBezTo>
                  <a:pt x="11454" y="21302"/>
                  <a:pt x="11536" y="21267"/>
                  <a:pt x="11605" y="21236"/>
                </a:cubicBezTo>
                <a:cubicBezTo>
                  <a:pt x="11675" y="21204"/>
                  <a:pt x="11765" y="21136"/>
                  <a:pt x="11808" y="21083"/>
                </a:cubicBezTo>
                <a:cubicBezTo>
                  <a:pt x="11824" y="21064"/>
                  <a:pt x="11843" y="21046"/>
                  <a:pt x="11861" y="21029"/>
                </a:cubicBezTo>
                <a:close/>
                <a:moveTo>
                  <a:pt x="10079" y="21582"/>
                </a:moveTo>
                <a:cubicBezTo>
                  <a:pt x="10032" y="21585"/>
                  <a:pt x="9994" y="21596"/>
                  <a:pt x="9942" y="21600"/>
                </a:cubicBezTo>
                <a:cubicBezTo>
                  <a:pt x="9984" y="21593"/>
                  <a:pt x="10042" y="21588"/>
                  <a:pt x="10101" y="21582"/>
                </a:cubicBezTo>
                <a:cubicBezTo>
                  <a:pt x="10092" y="21583"/>
                  <a:pt x="10089" y="21581"/>
                  <a:pt x="10079" y="2158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0" name="Ethnicity"/>
          <p:cNvSpPr txBox="1"/>
          <p:nvPr/>
        </p:nvSpPr>
        <p:spPr>
          <a:xfrm>
            <a:off x="5772312" y="786757"/>
            <a:ext cx="2322167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Ethnicity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geing can affect participation.  Participation peaks  between 16 to 25 years old.…"/>
          <p:cNvSpPr txBox="1">
            <a:spLocks noGrp="1"/>
          </p:cNvSpPr>
          <p:nvPr>
            <p:ph type="body" idx="1"/>
          </p:nvPr>
        </p:nvSpPr>
        <p:spPr>
          <a:xfrm>
            <a:off x="952500" y="2159118"/>
            <a:ext cx="11099800" cy="712579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515264" indent="-515264" defTabSz="572516">
              <a:spcBef>
                <a:spcPts val="1600"/>
              </a:spcBef>
              <a:defRPr sz="3528"/>
            </a:pPr>
            <a:r>
              <a:rPr b="1" dirty="0">
                <a:solidFill>
                  <a:srgbClr val="B266FF"/>
                </a:solidFill>
              </a:rPr>
              <a:t>Ageing</a:t>
            </a:r>
            <a:r>
              <a:rPr dirty="0"/>
              <a:t> can affect participation. </a:t>
            </a:r>
            <a:br>
              <a:rPr dirty="0"/>
            </a:br>
            <a:r>
              <a:rPr dirty="0"/>
              <a:t>Participation peaks </a:t>
            </a:r>
            <a:br>
              <a:rPr dirty="0"/>
            </a:br>
            <a:r>
              <a:rPr dirty="0"/>
              <a:t>between 16 to 25 years old.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b="1" dirty="0">
                <a:solidFill>
                  <a:srgbClr val="B266FF"/>
                </a:solidFill>
              </a:rPr>
              <a:t>Flexibility</a:t>
            </a:r>
            <a:r>
              <a:rPr dirty="0"/>
              <a:t>, </a:t>
            </a:r>
            <a:r>
              <a:rPr b="1" dirty="0">
                <a:solidFill>
                  <a:srgbClr val="B266FF"/>
                </a:solidFill>
              </a:rPr>
              <a:t>strength</a:t>
            </a:r>
            <a:r>
              <a:rPr dirty="0"/>
              <a:t>, </a:t>
            </a:r>
            <a:r>
              <a:rPr b="1" dirty="0">
                <a:solidFill>
                  <a:srgbClr val="B266FF"/>
                </a:solidFill>
              </a:rPr>
              <a:t>cardiovascular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endurance</a:t>
            </a:r>
            <a:r>
              <a:rPr dirty="0"/>
              <a:t> and </a:t>
            </a:r>
            <a:r>
              <a:rPr b="1" dirty="0">
                <a:solidFill>
                  <a:srgbClr val="B266FF"/>
                </a:solidFill>
              </a:rPr>
              <a:t>speed</a:t>
            </a:r>
            <a:r>
              <a:rPr dirty="0"/>
              <a:t> all </a:t>
            </a:r>
            <a:r>
              <a:rPr b="1" dirty="0">
                <a:solidFill>
                  <a:srgbClr val="B266FF"/>
                </a:solidFill>
              </a:rPr>
              <a:t>decrease</a:t>
            </a:r>
            <a:r>
              <a:rPr dirty="0"/>
              <a:t> with age.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dirty="0"/>
              <a:t>Older people are more likely to </a:t>
            </a:r>
            <a:r>
              <a:rPr b="1" dirty="0">
                <a:solidFill>
                  <a:srgbClr val="B266FF"/>
                </a:solidFill>
              </a:rPr>
              <a:t>suffer from injuries and ill health</a:t>
            </a:r>
            <a:r>
              <a:rPr dirty="0"/>
              <a:t>.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dirty="0"/>
              <a:t>As people age they </a:t>
            </a:r>
            <a:r>
              <a:rPr b="1" dirty="0">
                <a:solidFill>
                  <a:srgbClr val="B266FF"/>
                </a:solidFill>
              </a:rPr>
              <a:t>change</a:t>
            </a:r>
            <a:r>
              <a:rPr dirty="0"/>
              <a:t> the </a:t>
            </a:r>
            <a:r>
              <a:rPr b="1" dirty="0">
                <a:solidFill>
                  <a:srgbClr val="B266FF"/>
                </a:solidFill>
              </a:rPr>
              <a:t>types</a:t>
            </a:r>
            <a:r>
              <a:rPr dirty="0"/>
              <a:t> of physical activity they participate in.</a:t>
            </a:r>
          </a:p>
          <a:p>
            <a:pPr marL="515264" indent="-515264" defTabSz="572516">
              <a:spcBef>
                <a:spcPts val="1600"/>
              </a:spcBef>
              <a:defRPr sz="3528"/>
            </a:pPr>
            <a:r>
              <a:rPr dirty="0"/>
              <a:t>School sport is </a:t>
            </a:r>
            <a:r>
              <a:rPr dirty="0" err="1"/>
              <a:t>organised</a:t>
            </a:r>
            <a:r>
              <a:rPr dirty="0"/>
              <a:t> in </a:t>
            </a:r>
            <a:r>
              <a:rPr b="1" dirty="0">
                <a:solidFill>
                  <a:srgbClr val="B266FF"/>
                </a:solidFill>
              </a:rPr>
              <a:t>age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divisions</a:t>
            </a:r>
            <a:r>
              <a:rPr dirty="0"/>
              <a:t> to ensure people who are more mature don’t compete against those who are less developed.</a:t>
            </a:r>
          </a:p>
        </p:txBody>
      </p:sp>
      <p:pic>
        <p:nvPicPr>
          <p:cNvPr id="143" name="Growing older.jpg" descr="Growing older.jpg"/>
          <p:cNvPicPr>
            <a:picLocks noChangeAspect="1"/>
          </p:cNvPicPr>
          <p:nvPr/>
        </p:nvPicPr>
        <p:blipFill>
          <a:blip r:embed="rId2"/>
          <a:srcRect l="2999" t="29054" r="3150" b="28925"/>
          <a:stretch>
            <a:fillRect/>
          </a:stretch>
        </p:blipFill>
        <p:spPr>
          <a:xfrm>
            <a:off x="8113725" y="1577710"/>
            <a:ext cx="4102258" cy="1836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584" extrusionOk="0">
                <a:moveTo>
                  <a:pt x="17678" y="0"/>
                </a:moveTo>
                <a:cubicBezTo>
                  <a:pt x="17428" y="-1"/>
                  <a:pt x="17366" y="17"/>
                  <a:pt x="17241" y="117"/>
                </a:cubicBezTo>
                <a:cubicBezTo>
                  <a:pt x="16825" y="452"/>
                  <a:pt x="16517" y="1173"/>
                  <a:pt x="16387" y="2109"/>
                </a:cubicBezTo>
                <a:cubicBezTo>
                  <a:pt x="16330" y="2517"/>
                  <a:pt x="16319" y="3357"/>
                  <a:pt x="16366" y="3736"/>
                </a:cubicBezTo>
                <a:cubicBezTo>
                  <a:pt x="16487" y="4699"/>
                  <a:pt x="16810" y="5484"/>
                  <a:pt x="17225" y="5821"/>
                </a:cubicBezTo>
                <a:cubicBezTo>
                  <a:pt x="17301" y="5883"/>
                  <a:pt x="17364" y="5959"/>
                  <a:pt x="17364" y="5994"/>
                </a:cubicBezTo>
                <a:cubicBezTo>
                  <a:pt x="17364" y="6028"/>
                  <a:pt x="17322" y="6085"/>
                  <a:pt x="17270" y="6120"/>
                </a:cubicBezTo>
                <a:cubicBezTo>
                  <a:pt x="17032" y="6277"/>
                  <a:pt x="16848" y="6658"/>
                  <a:pt x="16709" y="7281"/>
                </a:cubicBezTo>
                <a:cubicBezTo>
                  <a:pt x="16615" y="7702"/>
                  <a:pt x="16481" y="8590"/>
                  <a:pt x="16437" y="9081"/>
                </a:cubicBezTo>
                <a:cubicBezTo>
                  <a:pt x="16422" y="9247"/>
                  <a:pt x="16370" y="9563"/>
                  <a:pt x="16323" y="9785"/>
                </a:cubicBezTo>
                <a:cubicBezTo>
                  <a:pt x="16044" y="11083"/>
                  <a:pt x="16100" y="12243"/>
                  <a:pt x="16478" y="13022"/>
                </a:cubicBezTo>
                <a:cubicBezTo>
                  <a:pt x="16618" y="13310"/>
                  <a:pt x="16761" y="13508"/>
                  <a:pt x="16917" y="13628"/>
                </a:cubicBezTo>
                <a:cubicBezTo>
                  <a:pt x="17018" y="13706"/>
                  <a:pt x="17028" y="13729"/>
                  <a:pt x="17025" y="13857"/>
                </a:cubicBezTo>
                <a:cubicBezTo>
                  <a:pt x="17022" y="14032"/>
                  <a:pt x="16733" y="16505"/>
                  <a:pt x="16697" y="16674"/>
                </a:cubicBezTo>
                <a:cubicBezTo>
                  <a:pt x="16673" y="16782"/>
                  <a:pt x="16641" y="16809"/>
                  <a:pt x="16404" y="16907"/>
                </a:cubicBezTo>
                <a:cubicBezTo>
                  <a:pt x="15705" y="17196"/>
                  <a:pt x="15196" y="17641"/>
                  <a:pt x="14924" y="18199"/>
                </a:cubicBezTo>
                <a:cubicBezTo>
                  <a:pt x="14769" y="18517"/>
                  <a:pt x="14715" y="18754"/>
                  <a:pt x="14716" y="19099"/>
                </a:cubicBezTo>
                <a:cubicBezTo>
                  <a:pt x="14717" y="19463"/>
                  <a:pt x="14773" y="19719"/>
                  <a:pt x="14926" y="20032"/>
                </a:cubicBezTo>
                <a:cubicBezTo>
                  <a:pt x="15308" y="20815"/>
                  <a:pt x="16229" y="21407"/>
                  <a:pt x="17274" y="21543"/>
                </a:cubicBezTo>
                <a:cubicBezTo>
                  <a:pt x="17704" y="21599"/>
                  <a:pt x="17732" y="21598"/>
                  <a:pt x="18158" y="21543"/>
                </a:cubicBezTo>
                <a:cubicBezTo>
                  <a:pt x="19991" y="21307"/>
                  <a:pt x="21123" y="19907"/>
                  <a:pt x="20658" y="18456"/>
                </a:cubicBezTo>
                <a:cubicBezTo>
                  <a:pt x="20495" y="17945"/>
                  <a:pt x="20056" y="17438"/>
                  <a:pt x="19490" y="17108"/>
                </a:cubicBezTo>
                <a:cubicBezTo>
                  <a:pt x="19374" y="17040"/>
                  <a:pt x="19232" y="16973"/>
                  <a:pt x="19176" y="16954"/>
                </a:cubicBezTo>
                <a:cubicBezTo>
                  <a:pt x="19120" y="16935"/>
                  <a:pt x="19067" y="16892"/>
                  <a:pt x="19056" y="16861"/>
                </a:cubicBezTo>
                <a:cubicBezTo>
                  <a:pt x="19045" y="16829"/>
                  <a:pt x="19018" y="16287"/>
                  <a:pt x="18997" y="15653"/>
                </a:cubicBezTo>
                <a:cubicBezTo>
                  <a:pt x="18916" y="13143"/>
                  <a:pt x="18777" y="9987"/>
                  <a:pt x="18686" y="8587"/>
                </a:cubicBezTo>
                <a:cubicBezTo>
                  <a:pt x="18665" y="8268"/>
                  <a:pt x="18664" y="8139"/>
                  <a:pt x="18682" y="8125"/>
                </a:cubicBezTo>
                <a:cubicBezTo>
                  <a:pt x="18695" y="8115"/>
                  <a:pt x="18937" y="8046"/>
                  <a:pt x="19220" y="7976"/>
                </a:cubicBezTo>
                <a:lnTo>
                  <a:pt x="19733" y="7850"/>
                </a:lnTo>
                <a:lnTo>
                  <a:pt x="20136" y="7519"/>
                </a:lnTo>
                <a:cubicBezTo>
                  <a:pt x="20620" y="7120"/>
                  <a:pt x="20997" y="6763"/>
                  <a:pt x="21209" y="6507"/>
                </a:cubicBezTo>
                <a:cubicBezTo>
                  <a:pt x="21335" y="6354"/>
                  <a:pt x="21375" y="6275"/>
                  <a:pt x="21415" y="6101"/>
                </a:cubicBezTo>
                <a:cubicBezTo>
                  <a:pt x="21554" y="5487"/>
                  <a:pt x="21471" y="4353"/>
                  <a:pt x="21244" y="3774"/>
                </a:cubicBezTo>
                <a:cubicBezTo>
                  <a:pt x="21205" y="3673"/>
                  <a:pt x="21118" y="3530"/>
                  <a:pt x="21051" y="3456"/>
                </a:cubicBezTo>
                <a:cubicBezTo>
                  <a:pt x="20943" y="3338"/>
                  <a:pt x="20910" y="3323"/>
                  <a:pt x="20764" y="3344"/>
                </a:cubicBezTo>
                <a:cubicBezTo>
                  <a:pt x="20422" y="3394"/>
                  <a:pt x="19959" y="4061"/>
                  <a:pt x="19407" y="5303"/>
                </a:cubicBezTo>
                <a:lnTo>
                  <a:pt x="19197" y="5779"/>
                </a:lnTo>
                <a:lnTo>
                  <a:pt x="18831" y="5812"/>
                </a:lnTo>
                <a:cubicBezTo>
                  <a:pt x="18317" y="5859"/>
                  <a:pt x="18302" y="5817"/>
                  <a:pt x="18603" y="5154"/>
                </a:cubicBezTo>
                <a:cubicBezTo>
                  <a:pt x="18762" y="4803"/>
                  <a:pt x="18816" y="4639"/>
                  <a:pt x="18879" y="4338"/>
                </a:cubicBezTo>
                <a:cubicBezTo>
                  <a:pt x="18985" y="3830"/>
                  <a:pt x="19017" y="3500"/>
                  <a:pt x="19016" y="2934"/>
                </a:cubicBezTo>
                <a:cubicBezTo>
                  <a:pt x="19015" y="1653"/>
                  <a:pt x="18662" y="554"/>
                  <a:pt x="18112" y="117"/>
                </a:cubicBezTo>
                <a:cubicBezTo>
                  <a:pt x="17990" y="20"/>
                  <a:pt x="17923" y="2"/>
                  <a:pt x="17678" y="0"/>
                </a:cubicBezTo>
                <a:close/>
                <a:moveTo>
                  <a:pt x="10412" y="7603"/>
                </a:moveTo>
                <a:cubicBezTo>
                  <a:pt x="10308" y="7606"/>
                  <a:pt x="10205" y="7631"/>
                  <a:pt x="10135" y="7673"/>
                </a:cubicBezTo>
                <a:cubicBezTo>
                  <a:pt x="9446" y="8084"/>
                  <a:pt x="9104" y="9829"/>
                  <a:pt x="9431" y="11273"/>
                </a:cubicBezTo>
                <a:cubicBezTo>
                  <a:pt x="9510" y="11623"/>
                  <a:pt x="9755" y="12164"/>
                  <a:pt x="9913" y="12337"/>
                </a:cubicBezTo>
                <a:cubicBezTo>
                  <a:pt x="9982" y="12412"/>
                  <a:pt x="10044" y="12482"/>
                  <a:pt x="10050" y="12495"/>
                </a:cubicBezTo>
                <a:cubicBezTo>
                  <a:pt x="10056" y="12509"/>
                  <a:pt x="10027" y="12637"/>
                  <a:pt x="9985" y="12775"/>
                </a:cubicBezTo>
                <a:cubicBezTo>
                  <a:pt x="9944" y="12913"/>
                  <a:pt x="9888" y="13174"/>
                  <a:pt x="9861" y="13358"/>
                </a:cubicBezTo>
                <a:cubicBezTo>
                  <a:pt x="9814" y="13673"/>
                  <a:pt x="9812" y="13770"/>
                  <a:pt x="9817" y="14962"/>
                </a:cubicBezTo>
                <a:lnTo>
                  <a:pt x="9821" y="16226"/>
                </a:lnTo>
                <a:lnTo>
                  <a:pt x="9730" y="16473"/>
                </a:lnTo>
                <a:lnTo>
                  <a:pt x="9638" y="16716"/>
                </a:lnTo>
                <a:lnTo>
                  <a:pt x="9422" y="16777"/>
                </a:lnTo>
                <a:cubicBezTo>
                  <a:pt x="8613" y="16998"/>
                  <a:pt x="7883" y="17558"/>
                  <a:pt x="7572" y="18194"/>
                </a:cubicBezTo>
                <a:cubicBezTo>
                  <a:pt x="7413" y="18521"/>
                  <a:pt x="7360" y="18750"/>
                  <a:pt x="7360" y="19113"/>
                </a:cubicBezTo>
                <a:cubicBezTo>
                  <a:pt x="7360" y="19474"/>
                  <a:pt x="7414" y="19703"/>
                  <a:pt x="7570" y="20023"/>
                </a:cubicBezTo>
                <a:cubicBezTo>
                  <a:pt x="7953" y="20807"/>
                  <a:pt x="8891" y="21414"/>
                  <a:pt x="9913" y="21538"/>
                </a:cubicBezTo>
                <a:cubicBezTo>
                  <a:pt x="10376" y="21595"/>
                  <a:pt x="10354" y="21598"/>
                  <a:pt x="10792" y="21543"/>
                </a:cubicBezTo>
                <a:cubicBezTo>
                  <a:pt x="12628" y="21315"/>
                  <a:pt x="13770" y="19911"/>
                  <a:pt x="13305" y="18456"/>
                </a:cubicBezTo>
                <a:cubicBezTo>
                  <a:pt x="13079" y="17749"/>
                  <a:pt x="12372" y="17114"/>
                  <a:pt x="11496" y="16828"/>
                </a:cubicBezTo>
                <a:cubicBezTo>
                  <a:pt x="11318" y="16770"/>
                  <a:pt x="11163" y="16704"/>
                  <a:pt x="11151" y="16679"/>
                </a:cubicBezTo>
                <a:cubicBezTo>
                  <a:pt x="11117" y="16602"/>
                  <a:pt x="11053" y="15329"/>
                  <a:pt x="11081" y="15279"/>
                </a:cubicBezTo>
                <a:cubicBezTo>
                  <a:pt x="11094" y="15256"/>
                  <a:pt x="11153" y="15224"/>
                  <a:pt x="11212" y="15210"/>
                </a:cubicBezTo>
                <a:cubicBezTo>
                  <a:pt x="11371" y="15171"/>
                  <a:pt x="11587" y="14910"/>
                  <a:pt x="11706" y="14613"/>
                </a:cubicBezTo>
                <a:cubicBezTo>
                  <a:pt x="11823" y="14321"/>
                  <a:pt x="11887" y="13925"/>
                  <a:pt x="11869" y="13610"/>
                </a:cubicBezTo>
                <a:lnTo>
                  <a:pt x="11858" y="13414"/>
                </a:lnTo>
                <a:lnTo>
                  <a:pt x="12089" y="13153"/>
                </a:lnTo>
                <a:cubicBezTo>
                  <a:pt x="12312" y="12904"/>
                  <a:pt x="12324" y="12887"/>
                  <a:pt x="12371" y="12644"/>
                </a:cubicBezTo>
                <a:cubicBezTo>
                  <a:pt x="12445" y="12269"/>
                  <a:pt x="12439" y="11779"/>
                  <a:pt x="12359" y="11404"/>
                </a:cubicBezTo>
                <a:cubicBezTo>
                  <a:pt x="12291" y="11086"/>
                  <a:pt x="12096" y="10643"/>
                  <a:pt x="11997" y="10588"/>
                </a:cubicBezTo>
                <a:cubicBezTo>
                  <a:pt x="11950" y="10561"/>
                  <a:pt x="11888" y="10606"/>
                  <a:pt x="11717" y="10802"/>
                </a:cubicBezTo>
                <a:cubicBezTo>
                  <a:pt x="11596" y="10940"/>
                  <a:pt x="11494" y="11041"/>
                  <a:pt x="11488" y="11021"/>
                </a:cubicBezTo>
                <a:cubicBezTo>
                  <a:pt x="11483" y="11002"/>
                  <a:pt x="11492" y="10859"/>
                  <a:pt x="11509" y="10709"/>
                </a:cubicBezTo>
                <a:cubicBezTo>
                  <a:pt x="11549" y="10359"/>
                  <a:pt x="11550" y="9808"/>
                  <a:pt x="11509" y="9464"/>
                </a:cubicBezTo>
                <a:cubicBezTo>
                  <a:pt x="11405" y="8584"/>
                  <a:pt x="11074" y="7852"/>
                  <a:pt x="10692" y="7654"/>
                </a:cubicBezTo>
                <a:cubicBezTo>
                  <a:pt x="10620" y="7617"/>
                  <a:pt x="10515" y="7599"/>
                  <a:pt x="10412" y="7603"/>
                </a:cubicBezTo>
                <a:close/>
                <a:moveTo>
                  <a:pt x="3873" y="12528"/>
                </a:moveTo>
                <a:cubicBezTo>
                  <a:pt x="3380" y="12450"/>
                  <a:pt x="2956" y="13203"/>
                  <a:pt x="2867" y="14319"/>
                </a:cubicBezTo>
                <a:cubicBezTo>
                  <a:pt x="2831" y="14763"/>
                  <a:pt x="2879" y="15384"/>
                  <a:pt x="2973" y="15709"/>
                </a:cubicBezTo>
                <a:cubicBezTo>
                  <a:pt x="2990" y="15768"/>
                  <a:pt x="2994" y="15829"/>
                  <a:pt x="2983" y="15844"/>
                </a:cubicBezTo>
                <a:cubicBezTo>
                  <a:pt x="2948" y="15893"/>
                  <a:pt x="2680" y="15726"/>
                  <a:pt x="2549" y="15573"/>
                </a:cubicBezTo>
                <a:cubicBezTo>
                  <a:pt x="2479" y="15491"/>
                  <a:pt x="2356" y="15391"/>
                  <a:pt x="2277" y="15349"/>
                </a:cubicBezTo>
                <a:cubicBezTo>
                  <a:pt x="2140" y="15278"/>
                  <a:pt x="2126" y="15281"/>
                  <a:pt x="2011" y="15377"/>
                </a:cubicBezTo>
                <a:cubicBezTo>
                  <a:pt x="1674" y="15660"/>
                  <a:pt x="1481" y="16117"/>
                  <a:pt x="1441" y="16735"/>
                </a:cubicBezTo>
                <a:cubicBezTo>
                  <a:pt x="1425" y="16985"/>
                  <a:pt x="1421" y="16997"/>
                  <a:pt x="1335" y="17056"/>
                </a:cubicBezTo>
                <a:cubicBezTo>
                  <a:pt x="1286" y="17090"/>
                  <a:pt x="1146" y="17191"/>
                  <a:pt x="1023" y="17276"/>
                </a:cubicBezTo>
                <a:cubicBezTo>
                  <a:pt x="664" y="17523"/>
                  <a:pt x="329" y="17915"/>
                  <a:pt x="163" y="18288"/>
                </a:cubicBezTo>
                <a:cubicBezTo>
                  <a:pt x="1" y="18652"/>
                  <a:pt x="-46" y="19168"/>
                  <a:pt x="47" y="19575"/>
                </a:cubicBezTo>
                <a:cubicBezTo>
                  <a:pt x="273" y="20573"/>
                  <a:pt x="1319" y="21387"/>
                  <a:pt x="2576" y="21543"/>
                </a:cubicBezTo>
                <a:cubicBezTo>
                  <a:pt x="3019" y="21598"/>
                  <a:pt x="3001" y="21597"/>
                  <a:pt x="3436" y="21543"/>
                </a:cubicBezTo>
                <a:cubicBezTo>
                  <a:pt x="4858" y="21367"/>
                  <a:pt x="5915" y="20472"/>
                  <a:pt x="6043" y="19332"/>
                </a:cubicBezTo>
                <a:cubicBezTo>
                  <a:pt x="6134" y="18520"/>
                  <a:pt x="5714" y="17712"/>
                  <a:pt x="4939" y="17210"/>
                </a:cubicBezTo>
                <a:lnTo>
                  <a:pt x="4760" y="17094"/>
                </a:lnTo>
                <a:lnTo>
                  <a:pt x="4758" y="16772"/>
                </a:lnTo>
                <a:cubicBezTo>
                  <a:pt x="4756" y="16559"/>
                  <a:pt x="4734" y="16348"/>
                  <a:pt x="4696" y="16138"/>
                </a:cubicBezTo>
                <a:lnTo>
                  <a:pt x="4638" y="15820"/>
                </a:lnTo>
                <a:lnTo>
                  <a:pt x="4694" y="15508"/>
                </a:lnTo>
                <a:cubicBezTo>
                  <a:pt x="4775" y="15065"/>
                  <a:pt x="4789" y="14494"/>
                  <a:pt x="4727" y="14034"/>
                </a:cubicBezTo>
                <a:cubicBezTo>
                  <a:pt x="4609" y="13159"/>
                  <a:pt x="4288" y="12593"/>
                  <a:pt x="3873" y="12528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4" name="Age"/>
          <p:cNvSpPr txBox="1"/>
          <p:nvPr/>
        </p:nvSpPr>
        <p:spPr>
          <a:xfrm>
            <a:off x="6356512" y="786755"/>
            <a:ext cx="1153766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Age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Wheelchair podium.jpg" descr="Wheelchair podium.jpg"/>
          <p:cNvPicPr>
            <a:picLocks noChangeAspect="1"/>
          </p:cNvPicPr>
          <p:nvPr/>
        </p:nvPicPr>
        <p:blipFill>
          <a:blip r:embed="rId2"/>
          <a:srcRect l="3229" t="14534" r="3215" b="9316"/>
          <a:stretch>
            <a:fillRect/>
          </a:stretch>
        </p:blipFill>
        <p:spPr>
          <a:xfrm>
            <a:off x="10001131" y="4431186"/>
            <a:ext cx="2540795" cy="1627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81" extrusionOk="0">
                <a:moveTo>
                  <a:pt x="9223" y="1"/>
                </a:moveTo>
                <a:cubicBezTo>
                  <a:pt x="9202" y="7"/>
                  <a:pt x="9187" y="49"/>
                  <a:pt x="9172" y="127"/>
                </a:cubicBezTo>
                <a:cubicBezTo>
                  <a:pt x="9120" y="403"/>
                  <a:pt x="9121" y="842"/>
                  <a:pt x="9172" y="1195"/>
                </a:cubicBezTo>
                <a:cubicBezTo>
                  <a:pt x="9199" y="1378"/>
                  <a:pt x="9239" y="1745"/>
                  <a:pt x="9263" y="2016"/>
                </a:cubicBezTo>
                <a:cubicBezTo>
                  <a:pt x="9287" y="2287"/>
                  <a:pt x="9332" y="2641"/>
                  <a:pt x="9365" y="2805"/>
                </a:cubicBezTo>
                <a:cubicBezTo>
                  <a:pt x="9455" y="3257"/>
                  <a:pt x="9689" y="4202"/>
                  <a:pt x="9773" y="4463"/>
                </a:cubicBezTo>
                <a:lnTo>
                  <a:pt x="9847" y="4694"/>
                </a:lnTo>
                <a:lnTo>
                  <a:pt x="9793" y="4794"/>
                </a:lnTo>
                <a:cubicBezTo>
                  <a:pt x="9691" y="4989"/>
                  <a:pt x="9735" y="5180"/>
                  <a:pt x="9877" y="5157"/>
                </a:cubicBezTo>
                <a:lnTo>
                  <a:pt x="9952" y="5147"/>
                </a:lnTo>
                <a:lnTo>
                  <a:pt x="9945" y="5568"/>
                </a:lnTo>
                <a:cubicBezTo>
                  <a:pt x="9937" y="5975"/>
                  <a:pt x="9932" y="5992"/>
                  <a:pt x="9871" y="6094"/>
                </a:cubicBezTo>
                <a:cubicBezTo>
                  <a:pt x="9784" y="6237"/>
                  <a:pt x="9768" y="6364"/>
                  <a:pt x="9823" y="6441"/>
                </a:cubicBezTo>
                <a:cubicBezTo>
                  <a:pt x="9862" y="6495"/>
                  <a:pt x="9863" y="6517"/>
                  <a:pt x="9840" y="6657"/>
                </a:cubicBezTo>
                <a:cubicBezTo>
                  <a:pt x="9806" y="6868"/>
                  <a:pt x="9778" y="6910"/>
                  <a:pt x="9726" y="6820"/>
                </a:cubicBezTo>
                <a:cubicBezTo>
                  <a:pt x="9647" y="6684"/>
                  <a:pt x="9494" y="6737"/>
                  <a:pt x="9432" y="6925"/>
                </a:cubicBezTo>
                <a:cubicBezTo>
                  <a:pt x="9403" y="7011"/>
                  <a:pt x="9386" y="7031"/>
                  <a:pt x="9344" y="7015"/>
                </a:cubicBezTo>
                <a:cubicBezTo>
                  <a:pt x="9261" y="6982"/>
                  <a:pt x="9187" y="7102"/>
                  <a:pt x="9122" y="7378"/>
                </a:cubicBezTo>
                <a:cubicBezTo>
                  <a:pt x="8926" y="8201"/>
                  <a:pt x="8750" y="9879"/>
                  <a:pt x="8730" y="11124"/>
                </a:cubicBezTo>
                <a:cubicBezTo>
                  <a:pt x="8717" y="11970"/>
                  <a:pt x="8736" y="12119"/>
                  <a:pt x="8859" y="12182"/>
                </a:cubicBezTo>
                <a:cubicBezTo>
                  <a:pt x="8914" y="12210"/>
                  <a:pt x="8941" y="12248"/>
                  <a:pt x="8953" y="12318"/>
                </a:cubicBezTo>
                <a:cubicBezTo>
                  <a:pt x="8971" y="12426"/>
                  <a:pt x="8957" y="12488"/>
                  <a:pt x="8923" y="12455"/>
                </a:cubicBezTo>
                <a:cubicBezTo>
                  <a:pt x="8861" y="12395"/>
                  <a:pt x="7373" y="12572"/>
                  <a:pt x="7280" y="12650"/>
                </a:cubicBezTo>
                <a:cubicBezTo>
                  <a:pt x="7242" y="12681"/>
                  <a:pt x="7239" y="12766"/>
                  <a:pt x="7229" y="13681"/>
                </a:cubicBezTo>
                <a:cubicBezTo>
                  <a:pt x="7223" y="14229"/>
                  <a:pt x="7214" y="14697"/>
                  <a:pt x="7206" y="14718"/>
                </a:cubicBezTo>
                <a:cubicBezTo>
                  <a:pt x="7189" y="14759"/>
                  <a:pt x="6929" y="14687"/>
                  <a:pt x="6899" y="14633"/>
                </a:cubicBezTo>
                <a:cubicBezTo>
                  <a:pt x="6871" y="14585"/>
                  <a:pt x="6789" y="13517"/>
                  <a:pt x="6777" y="13055"/>
                </a:cubicBezTo>
                <a:cubicBezTo>
                  <a:pt x="6764" y="12572"/>
                  <a:pt x="6700" y="12054"/>
                  <a:pt x="6605" y="11629"/>
                </a:cubicBezTo>
                <a:cubicBezTo>
                  <a:pt x="6553" y="11398"/>
                  <a:pt x="6538" y="11258"/>
                  <a:pt x="6531" y="10966"/>
                </a:cubicBezTo>
                <a:cubicBezTo>
                  <a:pt x="6520" y="10534"/>
                  <a:pt x="6484" y="10391"/>
                  <a:pt x="6366" y="10314"/>
                </a:cubicBezTo>
                <a:cubicBezTo>
                  <a:pt x="6323" y="10286"/>
                  <a:pt x="6288" y="10243"/>
                  <a:pt x="6288" y="10219"/>
                </a:cubicBezTo>
                <a:cubicBezTo>
                  <a:pt x="6288" y="10195"/>
                  <a:pt x="6278" y="9994"/>
                  <a:pt x="6264" y="9772"/>
                </a:cubicBezTo>
                <a:cubicBezTo>
                  <a:pt x="6233" y="9241"/>
                  <a:pt x="6174" y="8787"/>
                  <a:pt x="6075" y="8298"/>
                </a:cubicBezTo>
                <a:cubicBezTo>
                  <a:pt x="6031" y="8079"/>
                  <a:pt x="5994" y="7878"/>
                  <a:pt x="5994" y="7851"/>
                </a:cubicBezTo>
                <a:cubicBezTo>
                  <a:pt x="5994" y="7722"/>
                  <a:pt x="5877" y="7236"/>
                  <a:pt x="5826" y="7157"/>
                </a:cubicBezTo>
                <a:cubicBezTo>
                  <a:pt x="5767" y="7064"/>
                  <a:pt x="5584" y="6957"/>
                  <a:pt x="5492" y="6957"/>
                </a:cubicBezTo>
                <a:cubicBezTo>
                  <a:pt x="5463" y="6957"/>
                  <a:pt x="5429" y="6937"/>
                  <a:pt x="5414" y="6915"/>
                </a:cubicBezTo>
                <a:cubicBezTo>
                  <a:pt x="5397" y="6888"/>
                  <a:pt x="5307" y="6879"/>
                  <a:pt x="5158" y="6883"/>
                </a:cubicBezTo>
                <a:cubicBezTo>
                  <a:pt x="5028" y="6886"/>
                  <a:pt x="4917" y="6872"/>
                  <a:pt x="4901" y="6852"/>
                </a:cubicBezTo>
                <a:cubicBezTo>
                  <a:pt x="4858" y="6795"/>
                  <a:pt x="4576" y="6710"/>
                  <a:pt x="4422" y="6710"/>
                </a:cubicBezTo>
                <a:cubicBezTo>
                  <a:pt x="4346" y="6709"/>
                  <a:pt x="4278" y="6696"/>
                  <a:pt x="4271" y="6678"/>
                </a:cubicBezTo>
                <a:cubicBezTo>
                  <a:pt x="4256" y="6641"/>
                  <a:pt x="4329" y="6573"/>
                  <a:pt x="4382" y="6573"/>
                </a:cubicBezTo>
                <a:cubicBezTo>
                  <a:pt x="4466" y="6573"/>
                  <a:pt x="4671" y="6412"/>
                  <a:pt x="4770" y="6273"/>
                </a:cubicBezTo>
                <a:cubicBezTo>
                  <a:pt x="5140" y="5754"/>
                  <a:pt x="5077" y="4852"/>
                  <a:pt x="4638" y="4400"/>
                </a:cubicBezTo>
                <a:cubicBezTo>
                  <a:pt x="4568" y="4327"/>
                  <a:pt x="4519" y="4311"/>
                  <a:pt x="4358" y="4300"/>
                </a:cubicBezTo>
                <a:cubicBezTo>
                  <a:pt x="4252" y="4293"/>
                  <a:pt x="4158" y="4281"/>
                  <a:pt x="4149" y="4273"/>
                </a:cubicBezTo>
                <a:cubicBezTo>
                  <a:pt x="4141" y="4266"/>
                  <a:pt x="4087" y="4270"/>
                  <a:pt x="4028" y="4284"/>
                </a:cubicBezTo>
                <a:cubicBezTo>
                  <a:pt x="3968" y="4298"/>
                  <a:pt x="3916" y="4299"/>
                  <a:pt x="3910" y="4284"/>
                </a:cubicBezTo>
                <a:cubicBezTo>
                  <a:pt x="3904" y="4269"/>
                  <a:pt x="3866" y="4269"/>
                  <a:pt x="3829" y="4289"/>
                </a:cubicBezTo>
                <a:cubicBezTo>
                  <a:pt x="3791" y="4310"/>
                  <a:pt x="3755" y="4321"/>
                  <a:pt x="3748" y="4310"/>
                </a:cubicBezTo>
                <a:cubicBezTo>
                  <a:pt x="3721" y="4269"/>
                  <a:pt x="3563" y="4426"/>
                  <a:pt x="3474" y="4584"/>
                </a:cubicBezTo>
                <a:cubicBezTo>
                  <a:pt x="3169" y="5124"/>
                  <a:pt x="3296" y="6019"/>
                  <a:pt x="3734" y="6404"/>
                </a:cubicBezTo>
                <a:cubicBezTo>
                  <a:pt x="3801" y="6463"/>
                  <a:pt x="3849" y="6520"/>
                  <a:pt x="3839" y="6536"/>
                </a:cubicBezTo>
                <a:cubicBezTo>
                  <a:pt x="3828" y="6552"/>
                  <a:pt x="3758" y="6570"/>
                  <a:pt x="3684" y="6573"/>
                </a:cubicBezTo>
                <a:cubicBezTo>
                  <a:pt x="3574" y="6577"/>
                  <a:pt x="3511" y="6554"/>
                  <a:pt x="3353" y="6452"/>
                </a:cubicBezTo>
                <a:cubicBezTo>
                  <a:pt x="3145" y="6317"/>
                  <a:pt x="3113" y="6316"/>
                  <a:pt x="2908" y="6420"/>
                </a:cubicBezTo>
                <a:cubicBezTo>
                  <a:pt x="2852" y="6448"/>
                  <a:pt x="2740" y="6527"/>
                  <a:pt x="2658" y="6594"/>
                </a:cubicBezTo>
                <a:cubicBezTo>
                  <a:pt x="2523" y="6704"/>
                  <a:pt x="2470" y="6769"/>
                  <a:pt x="2321" y="7020"/>
                </a:cubicBezTo>
                <a:cubicBezTo>
                  <a:pt x="2295" y="7063"/>
                  <a:pt x="2237" y="7217"/>
                  <a:pt x="2192" y="7362"/>
                </a:cubicBezTo>
                <a:cubicBezTo>
                  <a:pt x="2148" y="7507"/>
                  <a:pt x="2103" y="7635"/>
                  <a:pt x="2091" y="7646"/>
                </a:cubicBezTo>
                <a:cubicBezTo>
                  <a:pt x="2080" y="7657"/>
                  <a:pt x="2076" y="7675"/>
                  <a:pt x="2081" y="7688"/>
                </a:cubicBezTo>
                <a:cubicBezTo>
                  <a:pt x="2086" y="7702"/>
                  <a:pt x="2060" y="7784"/>
                  <a:pt x="2024" y="7867"/>
                </a:cubicBezTo>
                <a:cubicBezTo>
                  <a:pt x="1988" y="7950"/>
                  <a:pt x="1960" y="8024"/>
                  <a:pt x="1960" y="8035"/>
                </a:cubicBezTo>
                <a:cubicBezTo>
                  <a:pt x="1960" y="8047"/>
                  <a:pt x="1918" y="8137"/>
                  <a:pt x="1865" y="8235"/>
                </a:cubicBezTo>
                <a:cubicBezTo>
                  <a:pt x="1813" y="8334"/>
                  <a:pt x="1770" y="8435"/>
                  <a:pt x="1774" y="8462"/>
                </a:cubicBezTo>
                <a:cubicBezTo>
                  <a:pt x="1786" y="8547"/>
                  <a:pt x="1539" y="9078"/>
                  <a:pt x="1464" y="9130"/>
                </a:cubicBezTo>
                <a:cubicBezTo>
                  <a:pt x="1426" y="9156"/>
                  <a:pt x="1379" y="9219"/>
                  <a:pt x="1359" y="9267"/>
                </a:cubicBezTo>
                <a:cubicBezTo>
                  <a:pt x="1286" y="9441"/>
                  <a:pt x="1140" y="10112"/>
                  <a:pt x="1113" y="10403"/>
                </a:cubicBezTo>
                <a:cubicBezTo>
                  <a:pt x="1097" y="10575"/>
                  <a:pt x="1053" y="10815"/>
                  <a:pt x="1012" y="10966"/>
                </a:cubicBezTo>
                <a:cubicBezTo>
                  <a:pt x="627" y="12377"/>
                  <a:pt x="482" y="14824"/>
                  <a:pt x="735" y="15644"/>
                </a:cubicBezTo>
                <a:cubicBezTo>
                  <a:pt x="768" y="15750"/>
                  <a:pt x="795" y="15847"/>
                  <a:pt x="796" y="15865"/>
                </a:cubicBezTo>
                <a:cubicBezTo>
                  <a:pt x="797" y="15882"/>
                  <a:pt x="730" y="15937"/>
                  <a:pt x="647" y="15980"/>
                </a:cubicBezTo>
                <a:cubicBezTo>
                  <a:pt x="414" y="16103"/>
                  <a:pt x="210" y="16266"/>
                  <a:pt x="148" y="16380"/>
                </a:cubicBezTo>
                <a:cubicBezTo>
                  <a:pt x="83" y="16501"/>
                  <a:pt x="80" y="16558"/>
                  <a:pt x="44" y="17943"/>
                </a:cubicBezTo>
                <a:cubicBezTo>
                  <a:pt x="30" y="18456"/>
                  <a:pt x="21" y="18737"/>
                  <a:pt x="10" y="18911"/>
                </a:cubicBezTo>
                <a:cubicBezTo>
                  <a:pt x="23" y="18945"/>
                  <a:pt x="14" y="19131"/>
                  <a:pt x="0" y="19295"/>
                </a:cubicBezTo>
                <a:cubicBezTo>
                  <a:pt x="3" y="19410"/>
                  <a:pt x="5" y="19573"/>
                  <a:pt x="3" y="19790"/>
                </a:cubicBezTo>
                <a:cubicBezTo>
                  <a:pt x="-3" y="20389"/>
                  <a:pt x="-1" y="20449"/>
                  <a:pt x="40" y="20553"/>
                </a:cubicBezTo>
                <a:cubicBezTo>
                  <a:pt x="157" y="20843"/>
                  <a:pt x="565" y="21191"/>
                  <a:pt x="816" y="21216"/>
                </a:cubicBezTo>
                <a:cubicBezTo>
                  <a:pt x="887" y="21223"/>
                  <a:pt x="997" y="21256"/>
                  <a:pt x="1062" y="21284"/>
                </a:cubicBezTo>
                <a:cubicBezTo>
                  <a:pt x="1128" y="21312"/>
                  <a:pt x="1256" y="21350"/>
                  <a:pt x="1349" y="21373"/>
                </a:cubicBezTo>
                <a:cubicBezTo>
                  <a:pt x="1442" y="21397"/>
                  <a:pt x="1567" y="21440"/>
                  <a:pt x="1622" y="21468"/>
                </a:cubicBezTo>
                <a:cubicBezTo>
                  <a:pt x="1678" y="21496"/>
                  <a:pt x="1780" y="21528"/>
                  <a:pt x="1848" y="21537"/>
                </a:cubicBezTo>
                <a:cubicBezTo>
                  <a:pt x="1917" y="21545"/>
                  <a:pt x="1995" y="21558"/>
                  <a:pt x="2024" y="21568"/>
                </a:cubicBezTo>
                <a:cubicBezTo>
                  <a:pt x="2104" y="21595"/>
                  <a:pt x="3255" y="21575"/>
                  <a:pt x="3255" y="21547"/>
                </a:cubicBezTo>
                <a:cubicBezTo>
                  <a:pt x="3255" y="21541"/>
                  <a:pt x="3400" y="21529"/>
                  <a:pt x="3832" y="21500"/>
                </a:cubicBezTo>
                <a:cubicBezTo>
                  <a:pt x="4123" y="21480"/>
                  <a:pt x="4685" y="21394"/>
                  <a:pt x="4993" y="21321"/>
                </a:cubicBezTo>
                <a:cubicBezTo>
                  <a:pt x="5061" y="21304"/>
                  <a:pt x="5123" y="21292"/>
                  <a:pt x="5192" y="21279"/>
                </a:cubicBezTo>
                <a:cubicBezTo>
                  <a:pt x="5201" y="21251"/>
                  <a:pt x="5230" y="21231"/>
                  <a:pt x="5269" y="21231"/>
                </a:cubicBezTo>
                <a:cubicBezTo>
                  <a:pt x="5302" y="21231"/>
                  <a:pt x="5500" y="21184"/>
                  <a:pt x="5711" y="21126"/>
                </a:cubicBezTo>
                <a:cubicBezTo>
                  <a:pt x="5889" y="21078"/>
                  <a:pt x="6066" y="21040"/>
                  <a:pt x="6244" y="21000"/>
                </a:cubicBezTo>
                <a:cubicBezTo>
                  <a:pt x="6224" y="20979"/>
                  <a:pt x="6221" y="20950"/>
                  <a:pt x="6247" y="20937"/>
                </a:cubicBezTo>
                <a:cubicBezTo>
                  <a:pt x="6342" y="20891"/>
                  <a:pt x="6956" y="20698"/>
                  <a:pt x="7057" y="20684"/>
                </a:cubicBezTo>
                <a:cubicBezTo>
                  <a:pt x="7100" y="20678"/>
                  <a:pt x="7188" y="20666"/>
                  <a:pt x="7266" y="20653"/>
                </a:cubicBezTo>
                <a:cubicBezTo>
                  <a:pt x="7259" y="20654"/>
                  <a:pt x="7238" y="20651"/>
                  <a:pt x="7233" y="20653"/>
                </a:cubicBezTo>
                <a:cubicBezTo>
                  <a:pt x="7089" y="20682"/>
                  <a:pt x="7030" y="20627"/>
                  <a:pt x="7138" y="20563"/>
                </a:cubicBezTo>
                <a:cubicBezTo>
                  <a:pt x="7276" y="20481"/>
                  <a:pt x="7436" y="20431"/>
                  <a:pt x="7590" y="20421"/>
                </a:cubicBezTo>
                <a:cubicBezTo>
                  <a:pt x="7744" y="20411"/>
                  <a:pt x="7892" y="20440"/>
                  <a:pt x="8012" y="20505"/>
                </a:cubicBezTo>
                <a:cubicBezTo>
                  <a:pt x="8118" y="20563"/>
                  <a:pt x="8128" y="20644"/>
                  <a:pt x="8042" y="20637"/>
                </a:cubicBezTo>
                <a:cubicBezTo>
                  <a:pt x="8142" y="20656"/>
                  <a:pt x="8244" y="20680"/>
                  <a:pt x="8356" y="20716"/>
                </a:cubicBezTo>
                <a:cubicBezTo>
                  <a:pt x="8486" y="20758"/>
                  <a:pt x="8511" y="20785"/>
                  <a:pt x="8467" y="20842"/>
                </a:cubicBezTo>
                <a:cubicBezTo>
                  <a:pt x="8453" y="20861"/>
                  <a:pt x="8425" y="20861"/>
                  <a:pt x="8386" y="20853"/>
                </a:cubicBezTo>
                <a:cubicBezTo>
                  <a:pt x="8396" y="20855"/>
                  <a:pt x="8401" y="20861"/>
                  <a:pt x="8410" y="20863"/>
                </a:cubicBezTo>
                <a:cubicBezTo>
                  <a:pt x="8451" y="20871"/>
                  <a:pt x="8487" y="20876"/>
                  <a:pt x="8487" y="20879"/>
                </a:cubicBezTo>
                <a:cubicBezTo>
                  <a:pt x="8487" y="20882"/>
                  <a:pt x="8510" y="20890"/>
                  <a:pt x="8541" y="20895"/>
                </a:cubicBezTo>
                <a:cubicBezTo>
                  <a:pt x="8699" y="20920"/>
                  <a:pt x="9200" y="21048"/>
                  <a:pt x="9263" y="21079"/>
                </a:cubicBezTo>
                <a:cubicBezTo>
                  <a:pt x="9274" y="21084"/>
                  <a:pt x="9275" y="21088"/>
                  <a:pt x="9277" y="21095"/>
                </a:cubicBezTo>
                <a:cubicBezTo>
                  <a:pt x="9444" y="21139"/>
                  <a:pt x="9966" y="21236"/>
                  <a:pt x="10245" y="21268"/>
                </a:cubicBezTo>
                <a:cubicBezTo>
                  <a:pt x="10892" y="21342"/>
                  <a:pt x="11746" y="21301"/>
                  <a:pt x="12421" y="21163"/>
                </a:cubicBezTo>
                <a:cubicBezTo>
                  <a:pt x="12774" y="21091"/>
                  <a:pt x="13356" y="20936"/>
                  <a:pt x="13416" y="20900"/>
                </a:cubicBezTo>
                <a:cubicBezTo>
                  <a:pt x="13437" y="20888"/>
                  <a:pt x="13459" y="20895"/>
                  <a:pt x="13467" y="20916"/>
                </a:cubicBezTo>
                <a:cubicBezTo>
                  <a:pt x="13476" y="20939"/>
                  <a:pt x="13497" y="20940"/>
                  <a:pt x="13521" y="20921"/>
                </a:cubicBezTo>
                <a:cubicBezTo>
                  <a:pt x="13542" y="20904"/>
                  <a:pt x="13603" y="20882"/>
                  <a:pt x="13659" y="20868"/>
                </a:cubicBezTo>
                <a:cubicBezTo>
                  <a:pt x="13715" y="20855"/>
                  <a:pt x="13889" y="20784"/>
                  <a:pt x="14044" y="20716"/>
                </a:cubicBezTo>
                <a:cubicBezTo>
                  <a:pt x="14199" y="20647"/>
                  <a:pt x="14380" y="20571"/>
                  <a:pt x="14449" y="20542"/>
                </a:cubicBezTo>
                <a:cubicBezTo>
                  <a:pt x="14549" y="20499"/>
                  <a:pt x="14665" y="20493"/>
                  <a:pt x="15069" y="20511"/>
                </a:cubicBezTo>
                <a:cubicBezTo>
                  <a:pt x="15342" y="20522"/>
                  <a:pt x="15686" y="20551"/>
                  <a:pt x="15835" y="20579"/>
                </a:cubicBezTo>
                <a:cubicBezTo>
                  <a:pt x="15984" y="20606"/>
                  <a:pt x="16396" y="20685"/>
                  <a:pt x="16749" y="20753"/>
                </a:cubicBezTo>
                <a:cubicBezTo>
                  <a:pt x="17596" y="20914"/>
                  <a:pt x="17956" y="20956"/>
                  <a:pt x="18756" y="20979"/>
                </a:cubicBezTo>
                <a:cubicBezTo>
                  <a:pt x="19881" y="21010"/>
                  <a:pt x="20649" y="20852"/>
                  <a:pt x="21155" y="20495"/>
                </a:cubicBezTo>
                <a:cubicBezTo>
                  <a:pt x="21289" y="20400"/>
                  <a:pt x="21415" y="20239"/>
                  <a:pt x="21415" y="20158"/>
                </a:cubicBezTo>
                <a:cubicBezTo>
                  <a:pt x="21415" y="20137"/>
                  <a:pt x="21434" y="20088"/>
                  <a:pt x="21459" y="20053"/>
                </a:cubicBezTo>
                <a:cubicBezTo>
                  <a:pt x="21553" y="19919"/>
                  <a:pt x="21583" y="19677"/>
                  <a:pt x="21584" y="19016"/>
                </a:cubicBezTo>
                <a:cubicBezTo>
                  <a:pt x="21584" y="18771"/>
                  <a:pt x="21590" y="18620"/>
                  <a:pt x="21597" y="18516"/>
                </a:cubicBezTo>
                <a:cubicBezTo>
                  <a:pt x="21593" y="18431"/>
                  <a:pt x="21587" y="18382"/>
                  <a:pt x="21584" y="18227"/>
                </a:cubicBezTo>
                <a:cubicBezTo>
                  <a:pt x="21565" y="17482"/>
                  <a:pt x="21547" y="17360"/>
                  <a:pt x="21428" y="17201"/>
                </a:cubicBezTo>
                <a:cubicBezTo>
                  <a:pt x="21377" y="17132"/>
                  <a:pt x="21254" y="17018"/>
                  <a:pt x="21155" y="16943"/>
                </a:cubicBezTo>
                <a:cubicBezTo>
                  <a:pt x="20974" y="16806"/>
                  <a:pt x="20526" y="16554"/>
                  <a:pt x="20460" y="16554"/>
                </a:cubicBezTo>
                <a:cubicBezTo>
                  <a:pt x="20369" y="16554"/>
                  <a:pt x="20415" y="16349"/>
                  <a:pt x="20534" y="16212"/>
                </a:cubicBezTo>
                <a:cubicBezTo>
                  <a:pt x="20587" y="16151"/>
                  <a:pt x="20615" y="16071"/>
                  <a:pt x="20652" y="15880"/>
                </a:cubicBezTo>
                <a:cubicBezTo>
                  <a:pt x="20697" y="15650"/>
                  <a:pt x="20698" y="15581"/>
                  <a:pt x="20686" y="15012"/>
                </a:cubicBezTo>
                <a:cubicBezTo>
                  <a:pt x="20676" y="14546"/>
                  <a:pt x="20661" y="14294"/>
                  <a:pt x="20619" y="13986"/>
                </a:cubicBezTo>
                <a:cubicBezTo>
                  <a:pt x="20549" y="13481"/>
                  <a:pt x="20443" y="12916"/>
                  <a:pt x="20342" y="12518"/>
                </a:cubicBezTo>
                <a:cubicBezTo>
                  <a:pt x="20269" y="12230"/>
                  <a:pt x="20264" y="12204"/>
                  <a:pt x="20288" y="12003"/>
                </a:cubicBezTo>
                <a:cubicBezTo>
                  <a:pt x="20306" y="11852"/>
                  <a:pt x="20308" y="11706"/>
                  <a:pt x="20291" y="11498"/>
                </a:cubicBezTo>
                <a:cubicBezTo>
                  <a:pt x="20264" y="11159"/>
                  <a:pt x="20073" y="10188"/>
                  <a:pt x="19957" y="9803"/>
                </a:cubicBezTo>
                <a:cubicBezTo>
                  <a:pt x="19863" y="9489"/>
                  <a:pt x="19680" y="8809"/>
                  <a:pt x="19620" y="8546"/>
                </a:cubicBezTo>
                <a:cubicBezTo>
                  <a:pt x="19532" y="8154"/>
                  <a:pt x="19350" y="7985"/>
                  <a:pt x="18979" y="7951"/>
                </a:cubicBezTo>
                <a:cubicBezTo>
                  <a:pt x="18874" y="7942"/>
                  <a:pt x="18768" y="7916"/>
                  <a:pt x="18743" y="7893"/>
                </a:cubicBezTo>
                <a:cubicBezTo>
                  <a:pt x="18713" y="7866"/>
                  <a:pt x="18668" y="7859"/>
                  <a:pt x="18608" y="7878"/>
                </a:cubicBezTo>
                <a:cubicBezTo>
                  <a:pt x="18558" y="7893"/>
                  <a:pt x="18210" y="7915"/>
                  <a:pt x="17832" y="7925"/>
                </a:cubicBezTo>
                <a:cubicBezTo>
                  <a:pt x="17380" y="7937"/>
                  <a:pt x="17127" y="7956"/>
                  <a:pt x="17093" y="7983"/>
                </a:cubicBezTo>
                <a:cubicBezTo>
                  <a:pt x="17054" y="8014"/>
                  <a:pt x="16990" y="8010"/>
                  <a:pt x="16810" y="7962"/>
                </a:cubicBezTo>
                <a:cubicBezTo>
                  <a:pt x="16683" y="7928"/>
                  <a:pt x="16539" y="7900"/>
                  <a:pt x="16489" y="7899"/>
                </a:cubicBezTo>
                <a:cubicBezTo>
                  <a:pt x="16346" y="7894"/>
                  <a:pt x="16132" y="7979"/>
                  <a:pt x="16075" y="8062"/>
                </a:cubicBezTo>
                <a:cubicBezTo>
                  <a:pt x="16046" y="8104"/>
                  <a:pt x="15949" y="8365"/>
                  <a:pt x="15859" y="8646"/>
                </a:cubicBezTo>
                <a:cubicBezTo>
                  <a:pt x="15768" y="8926"/>
                  <a:pt x="15648" y="9292"/>
                  <a:pt x="15592" y="9461"/>
                </a:cubicBezTo>
                <a:cubicBezTo>
                  <a:pt x="15471" y="9829"/>
                  <a:pt x="15220" y="11010"/>
                  <a:pt x="15201" y="11303"/>
                </a:cubicBezTo>
                <a:cubicBezTo>
                  <a:pt x="15184" y="11554"/>
                  <a:pt x="15222" y="11898"/>
                  <a:pt x="15278" y="12018"/>
                </a:cubicBezTo>
                <a:cubicBezTo>
                  <a:pt x="15302" y="12069"/>
                  <a:pt x="15349" y="12112"/>
                  <a:pt x="15386" y="12118"/>
                </a:cubicBezTo>
                <a:cubicBezTo>
                  <a:pt x="15422" y="12125"/>
                  <a:pt x="15461" y="12141"/>
                  <a:pt x="15471" y="12155"/>
                </a:cubicBezTo>
                <a:cubicBezTo>
                  <a:pt x="15480" y="12170"/>
                  <a:pt x="15472" y="12354"/>
                  <a:pt x="15454" y="12566"/>
                </a:cubicBezTo>
                <a:cubicBezTo>
                  <a:pt x="15384" y="13356"/>
                  <a:pt x="15303" y="14765"/>
                  <a:pt x="15278" y="15586"/>
                </a:cubicBezTo>
                <a:lnTo>
                  <a:pt x="15272" y="15759"/>
                </a:lnTo>
                <a:lnTo>
                  <a:pt x="15137" y="15754"/>
                </a:lnTo>
                <a:cubicBezTo>
                  <a:pt x="15063" y="15749"/>
                  <a:pt x="14996" y="15735"/>
                  <a:pt x="14988" y="15728"/>
                </a:cubicBezTo>
                <a:cubicBezTo>
                  <a:pt x="14981" y="15721"/>
                  <a:pt x="14969" y="15039"/>
                  <a:pt x="14961" y="14212"/>
                </a:cubicBezTo>
                <a:cubicBezTo>
                  <a:pt x="14953" y="13386"/>
                  <a:pt x="14937" y="12696"/>
                  <a:pt x="14928" y="12681"/>
                </a:cubicBezTo>
                <a:cubicBezTo>
                  <a:pt x="14896" y="12632"/>
                  <a:pt x="14531" y="12554"/>
                  <a:pt x="14155" y="12513"/>
                </a:cubicBezTo>
                <a:cubicBezTo>
                  <a:pt x="13950" y="12491"/>
                  <a:pt x="13712" y="12463"/>
                  <a:pt x="13625" y="12450"/>
                </a:cubicBezTo>
                <a:lnTo>
                  <a:pt x="13467" y="12424"/>
                </a:lnTo>
                <a:lnTo>
                  <a:pt x="13477" y="12324"/>
                </a:lnTo>
                <a:cubicBezTo>
                  <a:pt x="13481" y="12267"/>
                  <a:pt x="13504" y="12176"/>
                  <a:pt x="13528" y="12124"/>
                </a:cubicBezTo>
                <a:cubicBezTo>
                  <a:pt x="13551" y="12071"/>
                  <a:pt x="13571" y="12010"/>
                  <a:pt x="13571" y="11992"/>
                </a:cubicBezTo>
                <a:cubicBezTo>
                  <a:pt x="13571" y="11974"/>
                  <a:pt x="13588" y="11936"/>
                  <a:pt x="13612" y="11903"/>
                </a:cubicBezTo>
                <a:cubicBezTo>
                  <a:pt x="13635" y="11870"/>
                  <a:pt x="13684" y="11749"/>
                  <a:pt x="13716" y="11634"/>
                </a:cubicBezTo>
                <a:cubicBezTo>
                  <a:pt x="13776" y="11428"/>
                  <a:pt x="13774" y="11426"/>
                  <a:pt x="13885" y="11403"/>
                </a:cubicBezTo>
                <a:cubicBezTo>
                  <a:pt x="14000" y="11379"/>
                  <a:pt x="14044" y="11341"/>
                  <a:pt x="13990" y="11308"/>
                </a:cubicBezTo>
                <a:cubicBezTo>
                  <a:pt x="13970" y="11297"/>
                  <a:pt x="13963" y="11252"/>
                  <a:pt x="13969" y="11198"/>
                </a:cubicBezTo>
                <a:cubicBezTo>
                  <a:pt x="13978" y="11127"/>
                  <a:pt x="13968" y="11101"/>
                  <a:pt x="13912" y="11056"/>
                </a:cubicBezTo>
                <a:lnTo>
                  <a:pt x="13841" y="10998"/>
                </a:lnTo>
                <a:lnTo>
                  <a:pt x="13855" y="10624"/>
                </a:lnTo>
                <a:cubicBezTo>
                  <a:pt x="13886" y="9760"/>
                  <a:pt x="13751" y="8728"/>
                  <a:pt x="13514" y="8025"/>
                </a:cubicBezTo>
                <a:cubicBezTo>
                  <a:pt x="13430" y="7776"/>
                  <a:pt x="13417" y="7703"/>
                  <a:pt x="13409" y="7472"/>
                </a:cubicBezTo>
                <a:cubicBezTo>
                  <a:pt x="13397" y="7097"/>
                  <a:pt x="13322" y="6951"/>
                  <a:pt x="13173" y="7009"/>
                </a:cubicBezTo>
                <a:lnTo>
                  <a:pt x="13116" y="7030"/>
                </a:lnTo>
                <a:lnTo>
                  <a:pt x="13167" y="7136"/>
                </a:lnTo>
                <a:cubicBezTo>
                  <a:pt x="13224" y="7261"/>
                  <a:pt x="13215" y="7281"/>
                  <a:pt x="13102" y="7299"/>
                </a:cubicBezTo>
                <a:cubicBezTo>
                  <a:pt x="12871" y="7335"/>
                  <a:pt x="12624" y="7271"/>
                  <a:pt x="12509" y="7146"/>
                </a:cubicBezTo>
                <a:cubicBezTo>
                  <a:pt x="12368" y="6995"/>
                  <a:pt x="12411" y="6868"/>
                  <a:pt x="12671" y="6683"/>
                </a:cubicBezTo>
                <a:cubicBezTo>
                  <a:pt x="12835" y="6566"/>
                  <a:pt x="12859" y="6577"/>
                  <a:pt x="12873" y="6762"/>
                </a:cubicBezTo>
                <a:cubicBezTo>
                  <a:pt x="12879" y="6844"/>
                  <a:pt x="12899" y="6873"/>
                  <a:pt x="12968" y="6909"/>
                </a:cubicBezTo>
                <a:lnTo>
                  <a:pt x="13052" y="6952"/>
                </a:lnTo>
                <a:lnTo>
                  <a:pt x="13052" y="6778"/>
                </a:lnTo>
                <a:cubicBezTo>
                  <a:pt x="13052" y="6682"/>
                  <a:pt x="13039" y="6553"/>
                  <a:pt x="13022" y="6489"/>
                </a:cubicBezTo>
                <a:cubicBezTo>
                  <a:pt x="13004" y="6424"/>
                  <a:pt x="12995" y="6329"/>
                  <a:pt x="13001" y="6278"/>
                </a:cubicBezTo>
                <a:cubicBezTo>
                  <a:pt x="13011" y="6201"/>
                  <a:pt x="13001" y="6178"/>
                  <a:pt x="12947" y="6147"/>
                </a:cubicBezTo>
                <a:cubicBezTo>
                  <a:pt x="12828" y="6076"/>
                  <a:pt x="12510" y="6203"/>
                  <a:pt x="12377" y="6378"/>
                </a:cubicBezTo>
                <a:cubicBezTo>
                  <a:pt x="12341" y="6425"/>
                  <a:pt x="12306" y="6451"/>
                  <a:pt x="12300" y="6436"/>
                </a:cubicBezTo>
                <a:cubicBezTo>
                  <a:pt x="12294" y="6421"/>
                  <a:pt x="12286" y="6102"/>
                  <a:pt x="12283" y="5726"/>
                </a:cubicBezTo>
                <a:lnTo>
                  <a:pt x="12276" y="5042"/>
                </a:lnTo>
                <a:lnTo>
                  <a:pt x="12391" y="5042"/>
                </a:lnTo>
                <a:cubicBezTo>
                  <a:pt x="12599" y="5041"/>
                  <a:pt x="12678" y="4884"/>
                  <a:pt x="12924" y="3989"/>
                </a:cubicBezTo>
                <a:cubicBezTo>
                  <a:pt x="13129" y="3242"/>
                  <a:pt x="13202" y="2886"/>
                  <a:pt x="13254" y="2363"/>
                </a:cubicBezTo>
                <a:cubicBezTo>
                  <a:pt x="13279" y="2115"/>
                  <a:pt x="13317" y="1793"/>
                  <a:pt x="13342" y="1648"/>
                </a:cubicBezTo>
                <a:cubicBezTo>
                  <a:pt x="13386" y="1392"/>
                  <a:pt x="13404" y="915"/>
                  <a:pt x="13376" y="748"/>
                </a:cubicBezTo>
                <a:cubicBezTo>
                  <a:pt x="13366" y="690"/>
                  <a:pt x="13347" y="670"/>
                  <a:pt x="13302" y="680"/>
                </a:cubicBezTo>
                <a:cubicBezTo>
                  <a:pt x="13269" y="687"/>
                  <a:pt x="13230" y="694"/>
                  <a:pt x="13214" y="696"/>
                </a:cubicBezTo>
                <a:cubicBezTo>
                  <a:pt x="13198" y="697"/>
                  <a:pt x="13164" y="771"/>
                  <a:pt x="13140" y="859"/>
                </a:cubicBezTo>
                <a:lnTo>
                  <a:pt x="13092" y="1017"/>
                </a:lnTo>
                <a:lnTo>
                  <a:pt x="13035" y="948"/>
                </a:lnTo>
                <a:cubicBezTo>
                  <a:pt x="12967" y="865"/>
                  <a:pt x="12879" y="877"/>
                  <a:pt x="12819" y="985"/>
                </a:cubicBezTo>
                <a:cubicBezTo>
                  <a:pt x="12768" y="1076"/>
                  <a:pt x="12770" y="1163"/>
                  <a:pt x="12826" y="1332"/>
                </a:cubicBezTo>
                <a:cubicBezTo>
                  <a:pt x="12939" y="1678"/>
                  <a:pt x="12812" y="2435"/>
                  <a:pt x="12495" y="3311"/>
                </a:cubicBezTo>
                <a:cubicBezTo>
                  <a:pt x="12309" y="3825"/>
                  <a:pt x="12272" y="3882"/>
                  <a:pt x="12097" y="3910"/>
                </a:cubicBezTo>
                <a:cubicBezTo>
                  <a:pt x="11990" y="3928"/>
                  <a:pt x="11937" y="3924"/>
                  <a:pt x="11888" y="3884"/>
                </a:cubicBezTo>
                <a:cubicBezTo>
                  <a:pt x="11805" y="3816"/>
                  <a:pt x="11657" y="3811"/>
                  <a:pt x="11554" y="3879"/>
                </a:cubicBezTo>
                <a:cubicBezTo>
                  <a:pt x="11450" y="3947"/>
                  <a:pt x="11204" y="3951"/>
                  <a:pt x="11146" y="3884"/>
                </a:cubicBezTo>
                <a:cubicBezTo>
                  <a:pt x="11095" y="3826"/>
                  <a:pt x="11110" y="3813"/>
                  <a:pt x="11267" y="3779"/>
                </a:cubicBezTo>
                <a:cubicBezTo>
                  <a:pt x="11699" y="3684"/>
                  <a:pt x="11976" y="2961"/>
                  <a:pt x="11848" y="2274"/>
                </a:cubicBezTo>
                <a:cubicBezTo>
                  <a:pt x="11770" y="1857"/>
                  <a:pt x="11599" y="1620"/>
                  <a:pt x="11348" y="1590"/>
                </a:cubicBezTo>
                <a:cubicBezTo>
                  <a:pt x="11263" y="1580"/>
                  <a:pt x="11155" y="1556"/>
                  <a:pt x="11112" y="1537"/>
                </a:cubicBezTo>
                <a:cubicBezTo>
                  <a:pt x="10921" y="1458"/>
                  <a:pt x="10634" y="1743"/>
                  <a:pt x="10512" y="2132"/>
                </a:cubicBezTo>
                <a:cubicBezTo>
                  <a:pt x="10457" y="2307"/>
                  <a:pt x="10447" y="2372"/>
                  <a:pt x="10448" y="2648"/>
                </a:cubicBezTo>
                <a:cubicBezTo>
                  <a:pt x="10448" y="2896"/>
                  <a:pt x="10457" y="2999"/>
                  <a:pt x="10495" y="3126"/>
                </a:cubicBezTo>
                <a:cubicBezTo>
                  <a:pt x="10552" y="3320"/>
                  <a:pt x="10689" y="3567"/>
                  <a:pt x="10781" y="3642"/>
                </a:cubicBezTo>
                <a:lnTo>
                  <a:pt x="10849" y="3695"/>
                </a:lnTo>
                <a:lnTo>
                  <a:pt x="10802" y="3763"/>
                </a:lnTo>
                <a:lnTo>
                  <a:pt x="10754" y="3837"/>
                </a:lnTo>
                <a:lnTo>
                  <a:pt x="10569" y="3758"/>
                </a:lnTo>
                <a:cubicBezTo>
                  <a:pt x="10466" y="3715"/>
                  <a:pt x="10355" y="3647"/>
                  <a:pt x="10326" y="3605"/>
                </a:cubicBezTo>
                <a:cubicBezTo>
                  <a:pt x="10111" y="3298"/>
                  <a:pt x="9747" y="2016"/>
                  <a:pt x="9672" y="1306"/>
                </a:cubicBezTo>
                <a:cubicBezTo>
                  <a:pt x="9641" y="1016"/>
                  <a:pt x="9657" y="795"/>
                  <a:pt x="9719" y="659"/>
                </a:cubicBezTo>
                <a:cubicBezTo>
                  <a:pt x="9781" y="523"/>
                  <a:pt x="9772" y="428"/>
                  <a:pt x="9699" y="406"/>
                </a:cubicBezTo>
                <a:cubicBezTo>
                  <a:pt x="9652" y="392"/>
                  <a:pt x="9626" y="415"/>
                  <a:pt x="9577" y="496"/>
                </a:cubicBezTo>
                <a:cubicBezTo>
                  <a:pt x="9543" y="553"/>
                  <a:pt x="9505" y="591"/>
                  <a:pt x="9493" y="580"/>
                </a:cubicBezTo>
                <a:cubicBezTo>
                  <a:pt x="9481" y="568"/>
                  <a:pt x="9455" y="469"/>
                  <a:pt x="9435" y="364"/>
                </a:cubicBezTo>
                <a:cubicBezTo>
                  <a:pt x="9410" y="226"/>
                  <a:pt x="9378" y="150"/>
                  <a:pt x="9324" y="85"/>
                </a:cubicBezTo>
                <a:cubicBezTo>
                  <a:pt x="9274" y="26"/>
                  <a:pt x="9244" y="-5"/>
                  <a:pt x="9223" y="1"/>
                </a:cubicBezTo>
                <a:close/>
                <a:moveTo>
                  <a:pt x="17478" y="5689"/>
                </a:moveTo>
                <a:cubicBezTo>
                  <a:pt x="17343" y="5678"/>
                  <a:pt x="17301" y="5697"/>
                  <a:pt x="17211" y="5768"/>
                </a:cubicBezTo>
                <a:cubicBezTo>
                  <a:pt x="16979" y="5951"/>
                  <a:pt x="16829" y="6280"/>
                  <a:pt x="16800" y="6667"/>
                </a:cubicBezTo>
                <a:cubicBezTo>
                  <a:pt x="16763" y="7147"/>
                  <a:pt x="16941" y="7567"/>
                  <a:pt x="17259" y="7767"/>
                </a:cubicBezTo>
                <a:cubicBezTo>
                  <a:pt x="17346" y="7822"/>
                  <a:pt x="17410" y="7833"/>
                  <a:pt x="17572" y="7825"/>
                </a:cubicBezTo>
                <a:cubicBezTo>
                  <a:pt x="17750" y="7816"/>
                  <a:pt x="17799" y="7802"/>
                  <a:pt x="17927" y="7704"/>
                </a:cubicBezTo>
                <a:cubicBezTo>
                  <a:pt x="18294" y="7422"/>
                  <a:pt x="18461" y="6767"/>
                  <a:pt x="18298" y="6246"/>
                </a:cubicBezTo>
                <a:cubicBezTo>
                  <a:pt x="18238" y="6056"/>
                  <a:pt x="18111" y="5834"/>
                  <a:pt x="18055" y="5820"/>
                </a:cubicBezTo>
                <a:cubicBezTo>
                  <a:pt x="18038" y="5816"/>
                  <a:pt x="18006" y="5797"/>
                  <a:pt x="17987" y="5778"/>
                </a:cubicBezTo>
                <a:cubicBezTo>
                  <a:pt x="17969" y="5759"/>
                  <a:pt x="17938" y="5742"/>
                  <a:pt x="17920" y="5741"/>
                </a:cubicBezTo>
                <a:cubicBezTo>
                  <a:pt x="17901" y="5741"/>
                  <a:pt x="17780" y="5728"/>
                  <a:pt x="17650" y="5710"/>
                </a:cubicBezTo>
                <a:cubicBezTo>
                  <a:pt x="17579" y="5700"/>
                  <a:pt x="17523" y="5692"/>
                  <a:pt x="17478" y="5689"/>
                </a:cubicBezTo>
                <a:close/>
                <a:moveTo>
                  <a:pt x="7384" y="20805"/>
                </a:moveTo>
                <a:cubicBezTo>
                  <a:pt x="7278" y="20816"/>
                  <a:pt x="7176" y="20830"/>
                  <a:pt x="7057" y="20847"/>
                </a:cubicBezTo>
                <a:cubicBezTo>
                  <a:pt x="7090" y="20828"/>
                  <a:pt x="7222" y="20813"/>
                  <a:pt x="7384" y="2080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7" name="A disability is defined as a physical and  mental impairment that impacts a person’s ability to carry out normal daily activities.…"/>
          <p:cNvSpPr txBox="1"/>
          <p:nvPr/>
        </p:nvSpPr>
        <p:spPr>
          <a:xfrm>
            <a:off x="1079500" y="1952543"/>
            <a:ext cx="10845800" cy="7290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 lnSpcReduction="10000"/>
          </a:bodyPr>
          <a:lstStyle/>
          <a:p>
            <a:pPr marL="473201" indent="-473201" algn="l" defTabSz="473201">
              <a:spcBef>
                <a:spcPts val="1300"/>
              </a:spcBef>
              <a:buClr>
                <a:srgbClr val="C182FF"/>
              </a:buClr>
              <a:buSzPct val="132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 disability is defined as a </a:t>
            </a:r>
            <a:r>
              <a:rPr b="1" dirty="0">
                <a:solidFill>
                  <a:srgbClr val="B266FF"/>
                </a:solidFill>
              </a:rPr>
              <a:t>physical</a:t>
            </a:r>
            <a:r>
              <a:rPr dirty="0"/>
              <a:t> and </a:t>
            </a:r>
            <a:br>
              <a:rPr dirty="0"/>
            </a:br>
            <a:r>
              <a:rPr b="1" dirty="0">
                <a:solidFill>
                  <a:srgbClr val="B266FF"/>
                </a:solidFill>
              </a:rPr>
              <a:t>mental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impairment</a:t>
            </a:r>
            <a:r>
              <a:rPr dirty="0"/>
              <a:t> that impacts a person’s ability to </a:t>
            </a:r>
            <a:r>
              <a:rPr b="1" dirty="0">
                <a:solidFill>
                  <a:srgbClr val="B266FF"/>
                </a:solidFill>
              </a:rPr>
              <a:t>carry</a:t>
            </a:r>
            <a:r>
              <a:rPr dirty="0"/>
              <a:t> out </a:t>
            </a:r>
            <a:r>
              <a:rPr b="1" dirty="0">
                <a:solidFill>
                  <a:srgbClr val="B266FF"/>
                </a:solidFill>
              </a:rPr>
              <a:t>normal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daily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activities</a:t>
            </a:r>
            <a:r>
              <a:rPr dirty="0"/>
              <a:t>.</a:t>
            </a:r>
          </a:p>
          <a:p>
            <a:pPr marL="473201" indent="-473201" algn="l" defTabSz="473201">
              <a:spcBef>
                <a:spcPts val="1300"/>
              </a:spcBef>
              <a:buClr>
                <a:srgbClr val="C182FF"/>
              </a:buClr>
              <a:buSzPct val="132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B266FF"/>
                </a:solidFill>
              </a:rPr>
              <a:t>National Governing Bodies</a:t>
            </a:r>
            <a:r>
              <a:rPr dirty="0"/>
              <a:t> make efforts to assist people with disabilities to access sport.</a:t>
            </a:r>
          </a:p>
          <a:p>
            <a:pPr marL="473201" indent="-473201" algn="l" defTabSz="473201">
              <a:spcBef>
                <a:spcPts val="1300"/>
              </a:spcBef>
              <a:buClr>
                <a:srgbClr val="C182FF"/>
              </a:buClr>
              <a:buSzPct val="132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Despite these efforts </a:t>
            </a:r>
            <a:r>
              <a:rPr b="1" dirty="0">
                <a:solidFill>
                  <a:srgbClr val="B266FF"/>
                </a:solidFill>
              </a:rPr>
              <a:t>barriers</a:t>
            </a:r>
            <a:r>
              <a:rPr dirty="0"/>
              <a:t> still remain:</a:t>
            </a:r>
          </a:p>
          <a:p>
            <a:pPr marL="843533" lvl="1" indent="-370331" algn="l" defTabSz="473201">
              <a:spcBef>
                <a:spcPts val="1300"/>
              </a:spcBef>
              <a:buClr>
                <a:srgbClr val="C182FF"/>
              </a:buClr>
              <a:buSzPct val="75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Limited </a:t>
            </a:r>
            <a:r>
              <a:rPr b="1" dirty="0">
                <a:solidFill>
                  <a:srgbClr val="B266FF"/>
                </a:solidFill>
              </a:rPr>
              <a:t>coaches</a:t>
            </a:r>
            <a:r>
              <a:rPr dirty="0"/>
              <a:t> and </a:t>
            </a:r>
            <a:r>
              <a:rPr b="1" dirty="0">
                <a:solidFill>
                  <a:srgbClr val="B266FF"/>
                </a:solidFill>
              </a:rPr>
              <a:t>teachers</a:t>
            </a:r>
            <a:r>
              <a:rPr dirty="0"/>
              <a:t>.</a:t>
            </a:r>
          </a:p>
          <a:p>
            <a:pPr marL="843533" lvl="1" indent="-370331" algn="l" defTabSz="473201">
              <a:spcBef>
                <a:spcPts val="1300"/>
              </a:spcBef>
              <a:buClr>
                <a:srgbClr val="C182FF"/>
              </a:buClr>
              <a:buSzPct val="75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Limited </a:t>
            </a:r>
            <a:r>
              <a:rPr b="1" dirty="0">
                <a:solidFill>
                  <a:srgbClr val="B266FF"/>
                </a:solidFill>
              </a:rPr>
              <a:t>facilities</a:t>
            </a:r>
            <a:r>
              <a:rPr dirty="0"/>
              <a:t> with disability </a:t>
            </a:r>
            <a:r>
              <a:rPr b="1" dirty="0">
                <a:solidFill>
                  <a:srgbClr val="B266FF"/>
                </a:solidFill>
              </a:rPr>
              <a:t>access</a:t>
            </a:r>
            <a:r>
              <a:rPr dirty="0"/>
              <a:t>.</a:t>
            </a:r>
          </a:p>
          <a:p>
            <a:pPr marL="843533" lvl="1" indent="-370331" algn="l" defTabSz="473201">
              <a:spcBef>
                <a:spcPts val="1300"/>
              </a:spcBef>
              <a:buClr>
                <a:srgbClr val="C182FF"/>
              </a:buClr>
              <a:buSzPct val="75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B266FF"/>
                </a:solidFill>
              </a:rPr>
              <a:t>Travelling</a:t>
            </a:r>
            <a:r>
              <a:rPr dirty="0"/>
              <a:t> can be problematic for people with disabilities.</a:t>
            </a:r>
          </a:p>
          <a:p>
            <a:pPr marL="473201" indent="-473201" algn="l" defTabSz="473201">
              <a:spcBef>
                <a:spcPts val="1300"/>
              </a:spcBef>
              <a:buClr>
                <a:srgbClr val="C182FF"/>
              </a:buClr>
              <a:buSzPct val="132000"/>
              <a:buChar char="•"/>
              <a:defRPr sz="324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</a:t>
            </a:r>
            <a:r>
              <a:rPr b="1" dirty="0">
                <a:solidFill>
                  <a:srgbClr val="B266FF"/>
                </a:solidFill>
              </a:rPr>
              <a:t>Paralympics</a:t>
            </a:r>
            <a:r>
              <a:rPr dirty="0"/>
              <a:t> have increased media coverage and this has inspired people with disabilities to become involved in sport.</a:t>
            </a:r>
          </a:p>
        </p:txBody>
      </p:sp>
      <p:sp>
        <p:nvSpPr>
          <p:cNvPr id="148" name="Disability"/>
          <p:cNvSpPr txBox="1"/>
          <p:nvPr/>
        </p:nvSpPr>
        <p:spPr>
          <a:xfrm>
            <a:off x="5707560" y="804008"/>
            <a:ext cx="245167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Disability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ying sport involves investment in the form of equipment, facilities, transport or coaching.…"/>
          <p:cNvSpPr txBox="1"/>
          <p:nvPr/>
        </p:nvSpPr>
        <p:spPr>
          <a:xfrm>
            <a:off x="1079500" y="2107820"/>
            <a:ext cx="10845800" cy="7290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584200" indent="-584200" algn="l">
              <a:spcBef>
                <a:spcPts val="1700"/>
              </a:spcBef>
              <a:buClr>
                <a:srgbClr val="C182FF"/>
              </a:buClr>
              <a:buSzPct val="132000"/>
              <a:buChar char="•"/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Playing sport involves </a:t>
            </a:r>
            <a:r>
              <a:rPr b="1" dirty="0">
                <a:solidFill>
                  <a:srgbClr val="B266FF"/>
                </a:solidFill>
              </a:rPr>
              <a:t>investment</a:t>
            </a:r>
            <a:r>
              <a:rPr dirty="0"/>
              <a:t> in the form of equipment, facilities, transport or coaching.</a:t>
            </a:r>
          </a:p>
          <a:p>
            <a:pPr marL="584200" indent="-584200" algn="l">
              <a:spcBef>
                <a:spcPts val="1700"/>
              </a:spcBef>
              <a:buClr>
                <a:srgbClr val="C182FF"/>
              </a:buClr>
              <a:buSzPct val="132000"/>
              <a:buChar char="•"/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Those with a </a:t>
            </a:r>
            <a:r>
              <a:rPr b="1" dirty="0">
                <a:solidFill>
                  <a:srgbClr val="B266FF"/>
                </a:solidFill>
              </a:rPr>
              <a:t>higher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disposable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income</a:t>
            </a:r>
            <a:r>
              <a:rPr dirty="0"/>
              <a:t> have higher access to sports participation.</a:t>
            </a:r>
          </a:p>
          <a:p>
            <a:pPr marL="584200" indent="-584200" algn="l">
              <a:spcBef>
                <a:spcPts val="1700"/>
              </a:spcBef>
              <a:buClr>
                <a:srgbClr val="C182FF"/>
              </a:buClr>
              <a:buSzPct val="132000"/>
              <a:buChar char="•"/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Richer countries and areas have </a:t>
            </a:r>
            <a:r>
              <a:rPr b="1" dirty="0">
                <a:solidFill>
                  <a:srgbClr val="B266FF"/>
                </a:solidFill>
              </a:rPr>
              <a:t>more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sports</a:t>
            </a:r>
            <a:r>
              <a:rPr dirty="0"/>
              <a:t> </a:t>
            </a:r>
            <a:r>
              <a:rPr b="1" dirty="0">
                <a:solidFill>
                  <a:srgbClr val="B266FF"/>
                </a:solidFill>
              </a:rPr>
              <a:t>facilities</a:t>
            </a:r>
            <a:r>
              <a:rPr dirty="0"/>
              <a:t>.</a:t>
            </a:r>
          </a:p>
          <a:p>
            <a:pPr marL="584200" indent="-584200" algn="l">
              <a:spcBef>
                <a:spcPts val="1700"/>
              </a:spcBef>
              <a:buClr>
                <a:srgbClr val="C182FF"/>
              </a:buClr>
              <a:buSzPct val="132000"/>
              <a:buChar char="•"/>
              <a:defRPr sz="40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 person</a:t>
            </a:r>
            <a:r>
              <a:rPr lang="en-AU"/>
              <a:t>'</a:t>
            </a:r>
            <a:r>
              <a:t>s </a:t>
            </a:r>
            <a:r>
              <a:rPr dirty="0"/>
              <a:t>socio-economic class may </a:t>
            </a:r>
            <a:r>
              <a:rPr b="1" dirty="0">
                <a:solidFill>
                  <a:srgbClr val="B266FF"/>
                </a:solidFill>
              </a:rPr>
              <a:t>dictate</a:t>
            </a:r>
            <a:r>
              <a:rPr dirty="0"/>
              <a:t> the </a:t>
            </a:r>
            <a:r>
              <a:rPr b="1" dirty="0">
                <a:solidFill>
                  <a:srgbClr val="B266FF"/>
                </a:solidFill>
              </a:rPr>
              <a:t>type</a:t>
            </a:r>
            <a:r>
              <a:rPr dirty="0"/>
              <a:t> of </a:t>
            </a:r>
            <a:r>
              <a:rPr b="1" dirty="0">
                <a:solidFill>
                  <a:srgbClr val="B266FF"/>
                </a:solidFill>
              </a:rPr>
              <a:t>sport</a:t>
            </a:r>
            <a:r>
              <a:rPr dirty="0"/>
              <a:t> they access.</a:t>
            </a:r>
          </a:p>
        </p:txBody>
      </p:sp>
      <p:sp>
        <p:nvSpPr>
          <p:cNvPr id="151" name="Socio-Economic"/>
          <p:cNvSpPr txBox="1"/>
          <p:nvPr/>
        </p:nvSpPr>
        <p:spPr>
          <a:xfrm>
            <a:off x="4781364" y="765662"/>
            <a:ext cx="4304063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Socio-</a:t>
            </a:r>
            <a:r>
              <a:rPr lang="en-AU" dirty="0"/>
              <a:t>e</a:t>
            </a:r>
            <a:r>
              <a:rPr dirty="0" err="1"/>
              <a:t>conomic</a:t>
            </a:r>
            <a:endParaRPr dirty="0"/>
          </a:p>
        </p:txBody>
      </p:sp>
      <p:pic>
        <p:nvPicPr>
          <p:cNvPr id="152" name="Pound sign - Money.jpg" descr="Pound sign - Money.jpg"/>
          <p:cNvPicPr>
            <a:picLocks noChangeAspect="1"/>
          </p:cNvPicPr>
          <p:nvPr/>
        </p:nvPicPr>
        <p:blipFill>
          <a:blip r:embed="rId2"/>
          <a:srcRect l="16428" t="9116" r="15284" b="12"/>
          <a:stretch>
            <a:fillRect/>
          </a:stretch>
        </p:blipFill>
        <p:spPr>
          <a:xfrm>
            <a:off x="10768344" y="7812157"/>
            <a:ext cx="1028231" cy="1900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536" extrusionOk="0">
                <a:moveTo>
                  <a:pt x="15150" y="23"/>
                </a:moveTo>
                <a:cubicBezTo>
                  <a:pt x="13823" y="-45"/>
                  <a:pt x="12436" y="40"/>
                  <a:pt x="10877" y="266"/>
                </a:cubicBezTo>
                <a:cubicBezTo>
                  <a:pt x="5531" y="1042"/>
                  <a:pt x="3042" y="2816"/>
                  <a:pt x="3192" y="5736"/>
                </a:cubicBezTo>
                <a:cubicBezTo>
                  <a:pt x="3239" y="6650"/>
                  <a:pt x="3319" y="7734"/>
                  <a:pt x="3371" y="8147"/>
                </a:cubicBezTo>
                <a:cubicBezTo>
                  <a:pt x="3455" y="8819"/>
                  <a:pt x="3282" y="8925"/>
                  <a:pt x="1731" y="9130"/>
                </a:cubicBezTo>
                <a:cubicBezTo>
                  <a:pt x="526" y="9289"/>
                  <a:pt x="-20" y="9526"/>
                  <a:pt x="1" y="10018"/>
                </a:cubicBezTo>
                <a:cubicBezTo>
                  <a:pt x="13" y="10314"/>
                  <a:pt x="228" y="10701"/>
                  <a:pt x="628" y="11218"/>
                </a:cubicBezTo>
                <a:cubicBezTo>
                  <a:pt x="1142" y="11882"/>
                  <a:pt x="1464" y="11985"/>
                  <a:pt x="3040" y="11985"/>
                </a:cubicBezTo>
                <a:cubicBezTo>
                  <a:pt x="4689" y="11985"/>
                  <a:pt x="4868" y="12050"/>
                  <a:pt x="5005" y="12706"/>
                </a:cubicBezTo>
                <a:cubicBezTo>
                  <a:pt x="5124" y="13278"/>
                  <a:pt x="4749" y="13639"/>
                  <a:pt x="3213" y="14445"/>
                </a:cubicBezTo>
                <a:cubicBezTo>
                  <a:pt x="1306" y="15444"/>
                  <a:pt x="1280" y="15482"/>
                  <a:pt x="1586" y="16753"/>
                </a:cubicBezTo>
                <a:cubicBezTo>
                  <a:pt x="2002" y="18482"/>
                  <a:pt x="3442" y="20010"/>
                  <a:pt x="4653" y="20010"/>
                </a:cubicBezTo>
                <a:cubicBezTo>
                  <a:pt x="5210" y="20010"/>
                  <a:pt x="5908" y="20319"/>
                  <a:pt x="6376" y="20773"/>
                </a:cubicBezTo>
                <a:cubicBezTo>
                  <a:pt x="6997" y="21374"/>
                  <a:pt x="7481" y="21535"/>
                  <a:pt x="8665" y="21536"/>
                </a:cubicBezTo>
                <a:cubicBezTo>
                  <a:pt x="10350" y="21538"/>
                  <a:pt x="10335" y="21555"/>
                  <a:pt x="9733" y="20682"/>
                </a:cubicBezTo>
                <a:cubicBezTo>
                  <a:pt x="9177" y="19875"/>
                  <a:pt x="10400" y="18939"/>
                  <a:pt x="12965" y="18218"/>
                </a:cubicBezTo>
                <a:cubicBezTo>
                  <a:pt x="15103" y="17617"/>
                  <a:pt x="16323" y="17584"/>
                  <a:pt x="17101" y="18100"/>
                </a:cubicBezTo>
                <a:cubicBezTo>
                  <a:pt x="17830" y="18585"/>
                  <a:pt x="19417" y="18597"/>
                  <a:pt x="19417" y="18119"/>
                </a:cubicBezTo>
                <a:cubicBezTo>
                  <a:pt x="19417" y="17920"/>
                  <a:pt x="19072" y="17430"/>
                  <a:pt x="18651" y="17026"/>
                </a:cubicBezTo>
                <a:cubicBezTo>
                  <a:pt x="17906" y="16311"/>
                  <a:pt x="17923" y="16262"/>
                  <a:pt x="19334" y="15189"/>
                </a:cubicBezTo>
                <a:cubicBezTo>
                  <a:pt x="20556" y="14259"/>
                  <a:pt x="21169" y="13437"/>
                  <a:pt x="21153" y="12782"/>
                </a:cubicBezTo>
                <a:cubicBezTo>
                  <a:pt x="21144" y="12389"/>
                  <a:pt x="20910" y="12056"/>
                  <a:pt x="20444" y="11799"/>
                </a:cubicBezTo>
                <a:cubicBezTo>
                  <a:pt x="19080" y="11047"/>
                  <a:pt x="17398" y="11355"/>
                  <a:pt x="16336" y="12554"/>
                </a:cubicBezTo>
                <a:cubicBezTo>
                  <a:pt x="15670" y="13305"/>
                  <a:pt x="15055" y="13586"/>
                  <a:pt x="13482" y="13860"/>
                </a:cubicBezTo>
                <a:cubicBezTo>
                  <a:pt x="10973" y="14298"/>
                  <a:pt x="10382" y="14034"/>
                  <a:pt x="10574" y="12554"/>
                </a:cubicBezTo>
                <a:cubicBezTo>
                  <a:pt x="10754" y="11165"/>
                  <a:pt x="11126" y="10944"/>
                  <a:pt x="13875" y="10580"/>
                </a:cubicBezTo>
                <a:cubicBezTo>
                  <a:pt x="16500" y="10233"/>
                  <a:pt x="17137" y="9637"/>
                  <a:pt x="15957" y="8644"/>
                </a:cubicBezTo>
                <a:cubicBezTo>
                  <a:pt x="14961" y="7807"/>
                  <a:pt x="14398" y="7710"/>
                  <a:pt x="12131" y="7991"/>
                </a:cubicBezTo>
                <a:cubicBezTo>
                  <a:pt x="9760" y="8285"/>
                  <a:pt x="9243" y="8030"/>
                  <a:pt x="9243" y="6568"/>
                </a:cubicBezTo>
                <a:cubicBezTo>
                  <a:pt x="9243" y="4460"/>
                  <a:pt x="11471" y="3184"/>
                  <a:pt x="15116" y="3200"/>
                </a:cubicBezTo>
                <a:cubicBezTo>
                  <a:pt x="16082" y="3205"/>
                  <a:pt x="17276" y="3374"/>
                  <a:pt x="17769" y="3580"/>
                </a:cubicBezTo>
                <a:cubicBezTo>
                  <a:pt x="19150" y="4156"/>
                  <a:pt x="19669" y="4040"/>
                  <a:pt x="20561" y="2950"/>
                </a:cubicBezTo>
                <a:cubicBezTo>
                  <a:pt x="21580" y="1704"/>
                  <a:pt x="21324" y="1307"/>
                  <a:pt x="19093" y="684"/>
                </a:cubicBezTo>
                <a:cubicBezTo>
                  <a:pt x="17750" y="308"/>
                  <a:pt x="16478" y="91"/>
                  <a:pt x="15150" y="2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raphical Representation"/>
          <p:cNvSpPr txBox="1"/>
          <p:nvPr/>
        </p:nvSpPr>
        <p:spPr>
          <a:xfrm>
            <a:off x="3648040" y="782916"/>
            <a:ext cx="657071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Graphical </a:t>
            </a:r>
            <a:r>
              <a:rPr lang="en-AU" dirty="0"/>
              <a:t>r</a:t>
            </a:r>
            <a:r>
              <a:rPr dirty="0" err="1"/>
              <a:t>epresentation</a:t>
            </a:r>
            <a:endParaRPr dirty="0"/>
          </a:p>
        </p:txBody>
      </p:sp>
      <p:pic>
        <p:nvPicPr>
          <p:cNvPr id="1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86" y="2535578"/>
            <a:ext cx="8682619" cy="550050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sportsmarketinglab.com"/>
          <p:cNvSpPr txBox="1"/>
          <p:nvPr/>
        </p:nvSpPr>
        <p:spPr>
          <a:xfrm>
            <a:off x="8670584" y="7510879"/>
            <a:ext cx="2810571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u="sng">
                <a:latin typeface="Arial"/>
                <a:ea typeface="Arial"/>
                <a:cs typeface="Arial"/>
                <a:sym typeface="Arial"/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sportsmarketinglab.com</a:t>
            </a:r>
          </a:p>
        </p:txBody>
      </p:sp>
      <p:sp>
        <p:nvSpPr>
          <p:cNvPr id="157" name="What does this graph tell us about team sports?"/>
          <p:cNvSpPr txBox="1"/>
          <p:nvPr/>
        </p:nvSpPr>
        <p:spPr>
          <a:xfrm>
            <a:off x="1212341" y="8433592"/>
            <a:ext cx="10580118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B266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B266FF"/>
                </a:solidFill>
              </a:rPr>
              <a:t>What does this graph tell us about team sports?</a:t>
            </a:r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raphical Representation"/>
          <p:cNvSpPr txBox="1"/>
          <p:nvPr/>
        </p:nvSpPr>
        <p:spPr>
          <a:xfrm>
            <a:off x="3648040" y="782914"/>
            <a:ext cx="657071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Graphical </a:t>
            </a:r>
            <a:r>
              <a:rPr lang="en-AU" dirty="0"/>
              <a:t>r</a:t>
            </a:r>
            <a:r>
              <a:rPr dirty="0" err="1"/>
              <a:t>epresentation</a:t>
            </a:r>
            <a:endParaRPr dirty="0"/>
          </a:p>
        </p:txBody>
      </p:sp>
      <p:sp>
        <p:nvSpPr>
          <p:cNvPr id="160" name="Can you give reasons for the change in sports participation in a selected sport?"/>
          <p:cNvSpPr txBox="1"/>
          <p:nvPr/>
        </p:nvSpPr>
        <p:spPr>
          <a:xfrm>
            <a:off x="1308671" y="8138320"/>
            <a:ext cx="10387459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B266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b="1" dirty="0">
                <a:solidFill>
                  <a:srgbClr val="B266FF"/>
                </a:solidFill>
              </a:rPr>
              <a:t>Can you give reasons for the change in sports </a:t>
            </a:r>
            <a:br>
              <a:rPr lang="en-GB" b="1" dirty="0">
                <a:solidFill>
                  <a:srgbClr val="B266FF"/>
                </a:solidFill>
              </a:rPr>
            </a:br>
            <a:r>
              <a:rPr b="1" dirty="0">
                <a:solidFill>
                  <a:srgbClr val="B266FF"/>
                </a:solidFill>
              </a:rPr>
              <a:t>participation in a selected sport?</a:t>
            </a: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419" y="2172636"/>
            <a:ext cx="9089953" cy="5953919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roymorgan.com"/>
          <p:cNvSpPr txBox="1"/>
          <p:nvPr/>
        </p:nvSpPr>
        <p:spPr>
          <a:xfrm>
            <a:off x="409618" y="7568121"/>
            <a:ext cx="1878783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000" u="sng">
                <a:latin typeface="Arial"/>
                <a:ea typeface="Arial"/>
                <a:cs typeface="Arial"/>
                <a:sym typeface="Arial"/>
                <a:hlinkClick r:id="rId3"/>
              </a:defRPr>
            </a:lvl1pPr>
          </a:lstStyle>
          <a:p>
            <a:pPr>
              <a:defRPr u="none"/>
            </a:pPr>
            <a:r>
              <a:rPr u="sng">
                <a:hlinkClick r:id="rId3"/>
              </a:rPr>
              <a:t>roymorgan.com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raphical Representation"/>
          <p:cNvSpPr txBox="1"/>
          <p:nvPr/>
        </p:nvSpPr>
        <p:spPr>
          <a:xfrm>
            <a:off x="3648040" y="748411"/>
            <a:ext cx="657071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Graphical </a:t>
            </a:r>
            <a:r>
              <a:rPr lang="en-AU" dirty="0"/>
              <a:t>r</a:t>
            </a:r>
            <a:r>
              <a:rPr dirty="0" err="1"/>
              <a:t>epresentation</a:t>
            </a:r>
            <a:endParaRPr dirty="0"/>
          </a:p>
        </p:txBody>
      </p:sp>
      <p:sp>
        <p:nvSpPr>
          <p:cNvPr id="165" name="What does this bar chart tell us about the impact of faith and religion on sports participation?"/>
          <p:cNvSpPr txBox="1"/>
          <p:nvPr/>
        </p:nvSpPr>
        <p:spPr>
          <a:xfrm>
            <a:off x="7700309" y="2993269"/>
            <a:ext cx="4619763" cy="3287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b="1">
                <a:solidFill>
                  <a:srgbClr val="B266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0">
                <a:solidFill>
                  <a:srgbClr val="000000"/>
                </a:solidFill>
              </a:defRPr>
            </a:pPr>
            <a:r>
              <a:rPr b="1">
                <a:solidFill>
                  <a:srgbClr val="B266FF"/>
                </a:solidFill>
              </a:rPr>
              <a:t>What does this bar chart tell us about the impact of faith and religion on sports participation?</a:t>
            </a:r>
          </a:p>
        </p:txBody>
      </p:sp>
      <p:pic>
        <p:nvPicPr>
          <p:cNvPr id="16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010" y="2323812"/>
            <a:ext cx="5901565" cy="6858576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Sport England"/>
          <p:cNvSpPr txBox="1"/>
          <p:nvPr/>
        </p:nvSpPr>
        <p:spPr>
          <a:xfrm>
            <a:off x="5847151" y="8688164"/>
            <a:ext cx="1724125" cy="3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2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Sport England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545</Words>
  <Application>Microsoft Office PowerPoint</Application>
  <PresentationFormat>Custom</PresentationFormat>
  <Paragraphs>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Gill Sans</vt:lpstr>
      <vt:lpstr>Helvetica</vt:lpstr>
      <vt:lpstr>Helvetica (Headings)</vt:lpstr>
      <vt:lpstr>Helvetica Light</vt:lpstr>
      <vt:lpstr>Helvetica Neue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2026-07-15T09:50:18Z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2025-10-26T08:43:43Z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114862e3-c113-4eb2-87a7-c92f28a3adbe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