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Pct val="100000"/>
      <a:buFontTx/>
      <a:buChar char="•"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1pPr>
    <a:lvl2pPr marL="0" marR="0" indent="3429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2pPr>
    <a:lvl3pPr marL="0" marR="0" indent="6858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3pPr>
    <a:lvl4pPr marL="0" marR="0" indent="10287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4pPr>
    <a:lvl5pPr marL="0" marR="0" indent="13716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5pPr>
    <a:lvl6pPr marL="0" marR="0" indent="17145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6pPr>
    <a:lvl7pPr marL="0" marR="0" indent="20574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7pPr>
    <a:lvl8pPr marL="0" marR="0" indent="24003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8pPr>
    <a:lvl9pPr marL="0" marR="0" indent="274320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Gill Sans"/>
        <a:ea typeface="Gill Sans"/>
        <a:cs typeface="Gill San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CA532D-C6F6-41C9-B2C3-BFC9C87AB11F}" v="23" dt="2026-07-13T23:23:57.42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 snapToGrid="0" snapToObjects="1">
      <p:cViewPr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custSel addSld delSld modSld">
      <pc:chgData name="Nadine Wild" userId="d2fad3d3-e8f2-49cc-9b88-830c9ac61e23" providerId="ADAL" clId="{905C07AB-5E61-469D-8ED2-F9AB5C24D518}" dt="2026-07-13T23:23:57.418" v="30" actId="20577"/>
      <pc:docMkLst>
        <pc:docMk/>
      </pc:docMkLst>
      <pc:sldChg chg="modSp">
        <pc:chgData name="Nadine Wild" userId="d2fad3d3-e8f2-49cc-9b88-830c9ac61e23" providerId="ADAL" clId="{905C07AB-5E61-469D-8ED2-F9AB5C24D518}" dt="2026-07-10T23:03:03.261" v="5" actId="20577"/>
        <pc:sldMkLst>
          <pc:docMk/>
          <pc:sldMk cId="0" sldId="258"/>
        </pc:sldMkLst>
        <pc:spChg chg="mod">
          <ac:chgData name="Nadine Wild" userId="d2fad3d3-e8f2-49cc-9b88-830c9ac61e23" providerId="ADAL" clId="{905C07AB-5E61-469D-8ED2-F9AB5C24D518}" dt="2026-07-10T23:03:03.261" v="5" actId="20577"/>
          <ac:spMkLst>
            <pc:docMk/>
            <pc:sldMk cId="0" sldId="258"/>
            <ac:spMk id="160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0T22:59:18.523" v="2" actId="20577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7-10T22:59:18.523" v="2" actId="20577"/>
          <ac:spMkLst>
            <pc:docMk/>
            <pc:sldMk cId="0" sldId="259"/>
            <ac:spMk id="169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0T23:14:20.553" v="7" actId="20577"/>
        <pc:sldMkLst>
          <pc:docMk/>
          <pc:sldMk cId="0" sldId="260"/>
        </pc:sldMkLst>
        <pc:spChg chg="mod">
          <ac:chgData name="Nadine Wild" userId="d2fad3d3-e8f2-49cc-9b88-830c9ac61e23" providerId="ADAL" clId="{905C07AB-5E61-469D-8ED2-F9AB5C24D518}" dt="2026-07-10T23:14:20.553" v="7" actId="20577"/>
          <ac:spMkLst>
            <pc:docMk/>
            <pc:sldMk cId="0" sldId="260"/>
            <ac:spMk id="174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0T23:02:14.975" v="4" actId="113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7-10T23:02:14.975" v="4" actId="113"/>
          <ac:spMkLst>
            <pc:docMk/>
            <pc:sldMk cId="0" sldId="263"/>
            <ac:spMk id="187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0T23:19:17.607" v="14" actId="1076"/>
        <pc:sldMkLst>
          <pc:docMk/>
          <pc:sldMk cId="0" sldId="270"/>
        </pc:sldMkLst>
        <pc:spChg chg="mod">
          <ac:chgData name="Nadine Wild" userId="d2fad3d3-e8f2-49cc-9b88-830c9ac61e23" providerId="ADAL" clId="{905C07AB-5E61-469D-8ED2-F9AB5C24D518}" dt="2026-07-10T23:19:17.607" v="14" actId="1076"/>
          <ac:spMkLst>
            <pc:docMk/>
            <pc:sldMk cId="0" sldId="270"/>
            <ac:spMk id="258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7-10T23:19:04.424" v="13" actId="1076"/>
          <ac:picMkLst>
            <pc:docMk/>
            <pc:sldMk cId="0" sldId="270"/>
            <ac:picMk id="250" creationId="{00000000-0000-0000-0000-000000000000}"/>
          </ac:picMkLst>
        </pc:picChg>
      </pc:sldChg>
      <pc:sldChg chg="modSp">
        <pc:chgData name="Nadine Wild" userId="d2fad3d3-e8f2-49cc-9b88-830c9ac61e23" providerId="ADAL" clId="{905C07AB-5E61-469D-8ED2-F9AB5C24D518}" dt="2026-07-13T23:23:57.418" v="30" actId="20577"/>
        <pc:sldMkLst>
          <pc:docMk/>
          <pc:sldMk cId="0" sldId="278"/>
        </pc:sldMkLst>
        <pc:spChg chg="mod">
          <ac:chgData name="Nadine Wild" userId="d2fad3d3-e8f2-49cc-9b88-830c9ac61e23" providerId="ADAL" clId="{905C07AB-5E61-469D-8ED2-F9AB5C24D518}" dt="2026-07-13T23:23:57.418" v="30" actId="20577"/>
          <ac:spMkLst>
            <pc:docMk/>
            <pc:sldMk cId="0" sldId="278"/>
            <ac:spMk id="303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3T23:20:57.688" v="28" actId="20577"/>
        <pc:sldMkLst>
          <pc:docMk/>
          <pc:sldMk cId="0" sldId="282"/>
        </pc:sldMkLst>
        <pc:spChg chg="mod">
          <ac:chgData name="Nadine Wild" userId="d2fad3d3-e8f2-49cc-9b88-830c9ac61e23" providerId="ADAL" clId="{905C07AB-5E61-469D-8ED2-F9AB5C24D518}" dt="2026-07-13T23:20:57.688" v="28" actId="20577"/>
          <ac:spMkLst>
            <pc:docMk/>
            <pc:sldMk cId="0" sldId="282"/>
            <ac:spMk id="341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7-10T23:16:31.820" v="10" actId="14100"/>
          <ac:picMkLst>
            <pc:docMk/>
            <pc:sldMk cId="0" sldId="282"/>
            <ac:picMk id="343" creationId="{00000000-0000-0000-0000-000000000000}"/>
          </ac:picMkLst>
        </pc:picChg>
      </pc:sldChg>
      <pc:sldMasterChg chg="delSldLayout">
        <pc:chgData name="Nadine Wild" userId="d2fad3d3-e8f2-49cc-9b88-830c9ac61e23" providerId="ADAL" clId="{905C07AB-5E61-469D-8ED2-F9AB5C24D518}" dt="2026-07-10T23:28:34.280" v="25" actId="2696"/>
        <pc:sldMasterMkLst>
          <pc:docMk/>
          <pc:sldMasterMk cId="0" sldId="2147483648"/>
        </pc:sldMasterMkLst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18"/>
  <c:chart>
    <c:title>
      <c:tx>
        <c:rich>
          <a:bodyPr rot="0"/>
          <a:lstStyle/>
          <a:p>
            <a:pPr>
              <a:defRPr sz="2600" b="0" i="0" u="none" strike="noStrike">
                <a:solidFill>
                  <a:srgbClr val="000000"/>
                </a:solidFill>
                <a:latin typeface="Helvetica Light"/>
              </a:defRPr>
            </a:pPr>
            <a:r>
              <a:rPr lang="en-US" sz="2600" b="0" i="0" u="none" strike="noStrike">
                <a:solidFill>
                  <a:srgbClr val="000000"/>
                </a:solidFill>
                <a:latin typeface="Helvetica Light"/>
              </a:rPr>
              <a:t>Inhaled Air</a:t>
            </a:r>
          </a:p>
        </c:rich>
      </c:tx>
      <c:layout>
        <c:manualLayout>
          <c:xMode val="edge"/>
          <c:yMode val="edge"/>
          <c:x val="7.7515200000000006E-2"/>
          <c:y val="0"/>
          <c:w val="0.20669100000000001"/>
          <c:h val="0.15306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5.0000000000000001E-3"/>
          <c:y val="0.15306"/>
          <c:w val="0.36172100000000001"/>
          <c:h val="0.5997390000000000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E72-9D46-BC97-BB20376BA2CE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hueOff val="-2473793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E72-9D46-BC97-BB20376BA2CE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3">
                      <a:hueOff val="136527"/>
                      <a:satOff val="23858"/>
                      <a:lumOff val="7773"/>
                    </a:schemeClr>
                  </a:gs>
                  <a:gs pos="100000">
                    <a:schemeClr val="accent3">
                      <a:hueOff val="-192295"/>
                      <a:satOff val="2884"/>
                      <a:lumOff val="-7566"/>
                    </a:scheme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1E72-9D46-BC97-BB20376BA2CE}"/>
              </c:ext>
            </c:extLst>
          </c:dPt>
          <c:dPt>
            <c:idx val="3"/>
            <c:bubble3D val="0"/>
            <c:spPr>
              <a:gradFill flip="none" rotWithShape="1">
                <a:gsLst>
                  <a:gs pos="0">
                    <a:schemeClr val="accent4">
                      <a:hueOff val="495547"/>
                      <a:lumOff val="5161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1E72-9D46-BC97-BB20376BA2CE}"/>
              </c:ext>
            </c:extLst>
          </c:dPt>
          <c:cat>
            <c:strRef>
              <c:f>Sheet1!$B$1:$E$1</c:f>
              <c:strCache>
                <c:ptCount val="4"/>
                <c:pt idx="0">
                  <c:v>Nitrogen</c:v>
                </c:pt>
                <c:pt idx="1">
                  <c:v>Oxygen</c:v>
                </c:pt>
                <c:pt idx="2">
                  <c:v>Carbon dioxide</c:v>
                </c:pt>
                <c:pt idx="3">
                  <c:v>Other gases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78</c:v>
                </c:pt>
                <c:pt idx="1">
                  <c:v>21</c:v>
                </c:pt>
                <c:pt idx="2">
                  <c:v>0.03</c:v>
                </c:pt>
                <c:pt idx="3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E72-9D46-BC97-BB20376BA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97"/>
      </c:pieChart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35752899999999999"/>
          <c:y val="0.84278900000000001"/>
          <c:w val="0.64247100000000001"/>
          <c:h val="0.1572109999999999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200" b="0" i="0" u="none" strike="noStrike">
              <a:solidFill>
                <a:srgbClr val="000000"/>
              </a:solidFill>
              <a:latin typeface="Helvetica Light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18"/>
  <c:chart>
    <c:title>
      <c:tx>
        <c:rich>
          <a:bodyPr rot="0"/>
          <a:lstStyle/>
          <a:p>
            <a:pPr>
              <a:defRPr sz="2600" b="0" i="0" u="none" strike="noStrike">
                <a:solidFill>
                  <a:srgbClr val="000000"/>
                </a:solidFill>
                <a:latin typeface="Helvetica Light"/>
              </a:defRPr>
            </a:pPr>
            <a:r>
              <a:rPr lang="en-US" sz="2600" b="0" i="0" u="none" strike="noStrike">
                <a:solidFill>
                  <a:srgbClr val="000000"/>
                </a:solidFill>
                <a:latin typeface="Helvetica Light"/>
              </a:rPr>
              <a:t>Exhaled Air</a:t>
            </a:r>
          </a:p>
        </c:rich>
      </c:tx>
      <c:layout>
        <c:manualLayout>
          <c:xMode val="edge"/>
          <c:yMode val="edge"/>
          <c:x val="0.20064899999999999"/>
          <c:y val="0"/>
          <c:w val="0.59870299999999999"/>
          <c:h val="0.19855600000000001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5.0000000000000001E-3"/>
          <c:y val="0.19855600000000001"/>
          <c:w val="0.99"/>
          <c:h val="0.78894399999999998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atOff val="-3355"/>
                    <a:lumOff val="26614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4BC-E54B-BB3C-4002E0B1BF7D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2">
                      <a:hueOff val="-2473793"/>
                      <a:satOff val="-50209"/>
                      <a:lumOff val="23543"/>
                    </a:schemeClr>
                  </a:gs>
                  <a:gs pos="100000">
                    <a:schemeClr val="accent2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94BC-E54B-BB3C-4002E0B1BF7D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3">
                      <a:hueOff val="136527"/>
                      <a:satOff val="23858"/>
                      <a:lumOff val="7773"/>
                    </a:schemeClr>
                  </a:gs>
                  <a:gs pos="100000">
                    <a:schemeClr val="accent3">
                      <a:hueOff val="-192295"/>
                      <a:satOff val="2884"/>
                      <a:lumOff val="-7566"/>
                    </a:schemeClr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94BC-E54B-BB3C-4002E0B1BF7D}"/>
              </c:ext>
            </c:extLst>
          </c:dPt>
          <c:dPt>
            <c:idx val="3"/>
            <c:bubble3D val="0"/>
            <c:spPr>
              <a:gradFill flip="none" rotWithShape="1">
                <a:gsLst>
                  <a:gs pos="0">
                    <a:schemeClr val="accent4">
                      <a:hueOff val="495547"/>
                      <a:lumOff val="5161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94BC-E54B-BB3C-4002E0B1BF7D}"/>
              </c:ext>
            </c:extLst>
          </c:dPt>
          <c:cat>
            <c:strRef>
              <c:f>Sheet1!$B$1:$E$1</c:f>
              <c:strCache>
                <c:ptCount val="4"/>
                <c:pt idx="0">
                  <c:v>Nitrogen</c:v>
                </c:pt>
                <c:pt idx="1">
                  <c:v>Oxygen</c:v>
                </c:pt>
                <c:pt idx="2">
                  <c:v>Carbon dioxide</c:v>
                </c:pt>
                <c:pt idx="3">
                  <c:v>Other gases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78</c:v>
                </c:pt>
                <c:pt idx="1">
                  <c:v>16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4BC-E54B-BB3C-4002E0B1B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98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02.jpg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19999"/>
              </a:lnSpc>
              <a:spcBef>
                <a:spcPts val="900"/>
              </a:spcBef>
              <a:buSzTx/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>
              <a:lnSpc>
                <a:spcPct val="119999"/>
              </a:lnSpc>
              <a:spcBef>
                <a:spcPts val="900"/>
              </a:spcBef>
              <a:buSzTx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>
              <a:lnSpc>
                <a:spcPct val="119999"/>
              </a:lnSpc>
              <a:spcBef>
                <a:spcPts val="900"/>
              </a:spcBef>
              <a:buSzTx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>
              <a:lnSpc>
                <a:spcPct val="119999"/>
              </a:lnSpc>
              <a:buSzTx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>
              <a:lnSpc>
                <a:spcPct val="119999"/>
              </a:lnSpc>
              <a:buSzTx/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>
              <a:lnSpc>
                <a:spcPct val="119999"/>
              </a:lnSpc>
              <a:buSzTx/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>
              <a:lnSpc>
                <a:spcPct val="119999"/>
              </a:lnSpc>
              <a:buSzTx/>
              <a:buNone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8D58B0D-05B3-1251-B45B-36CB9A2500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>
              <a:defRPr>
                <a:effectLst/>
              </a:defRPr>
            </a:pPr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19601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E4C41"/>
              </a:buClr>
            </a:lvl1pPr>
            <a:lvl2pPr>
              <a:buClr>
                <a:srgbClr val="FE4C41"/>
              </a:buClr>
            </a:lvl2pPr>
            <a:lvl3pPr>
              <a:buClr>
                <a:srgbClr val="FE4C41"/>
              </a:buClr>
            </a:lvl3pPr>
            <a:lvl4pPr>
              <a:buClr>
                <a:srgbClr val="FE4C41"/>
              </a:buClr>
            </a:lvl4pPr>
            <a:lvl5pPr>
              <a:buClr>
                <a:srgbClr val="FE4C41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4724F2B-19BD-19F2-5807-46422E9425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1513" y="-1022350"/>
            <a:ext cx="136763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2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3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02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MONKEY-header_COLOURS-05.jpg" descr="MONKEY-header_COLOURS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9B6C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9B6C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MONKEY-header_COLOURS-05.jpg" descr="MONKEY-header_COLOURS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9B6C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9B6C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buSzTx/>
              <a:buNone/>
              <a:defRPr sz="1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F0F830C-01B3-AF75-3576-B07B619028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AEF5E6-0B11-AFAC-1DF9-75EDD4F67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9504363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700"/>
              </a:spcBef>
              <a:buSzPct val="132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spcBef>
                <a:spcPts val="1700"/>
              </a:spcBef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444500">
              <a:spcBef>
                <a:spcPts val="1700"/>
              </a:spcBef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spcBef>
                <a:spcPts val="1700"/>
              </a:spcBef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spcBef>
                <a:spcPts val="1700"/>
              </a:spcBef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spcBef>
                <a:spcPct val="0"/>
              </a:spcBef>
              <a:buSzPct val="100000"/>
              <a:buFontTx/>
              <a:buNone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cs typeface="ADLaM Display" panose="02010000000000000000" pitchFamily="2" charset="0"/>
                <a:sym typeface="Gill Sans" charset="0"/>
              </a:rPr>
              <a:t>The structure and functions of the cardio-respiratory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7871F-DB82-129C-6576-DA3458344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700"/>
              </a:spcBef>
              <a:buSzPct val="132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spcBef>
                <a:spcPts val="1700"/>
              </a:spcBef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444500">
              <a:spcBef>
                <a:spcPts val="1700"/>
              </a:spcBef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spcBef>
                <a:spcPts val="1700"/>
              </a:spcBef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spcBef>
                <a:spcPts val="1700"/>
              </a:spcBef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>
              <a:spcBef>
                <a:spcPct val="0"/>
              </a:spcBef>
              <a:buSzPct val="100000"/>
              <a:buFontTx/>
              <a:buNone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sym typeface="Gill Sans" charset="0"/>
              </a:rPr>
              <a:t>1.1.2 Applied anatomy and physiology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Heart"/>
          <p:cNvSpPr txBox="1"/>
          <p:nvPr/>
        </p:nvSpPr>
        <p:spPr>
          <a:xfrm>
            <a:off x="5603561" y="1405233"/>
            <a:ext cx="12831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Heart</a:t>
            </a:r>
          </a:p>
        </p:txBody>
      </p:sp>
      <p:sp>
        <p:nvSpPr>
          <p:cNvPr id="142" name="Respiratory System"/>
          <p:cNvSpPr txBox="1"/>
          <p:nvPr/>
        </p:nvSpPr>
        <p:spPr>
          <a:xfrm>
            <a:off x="370630" y="660030"/>
            <a:ext cx="440881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Respiratory System</a:t>
            </a:r>
          </a:p>
        </p:txBody>
      </p:sp>
      <p:sp>
        <p:nvSpPr>
          <p:cNvPr id="143" name="Oxyhemoglobin"/>
          <p:cNvSpPr txBox="1"/>
          <p:nvPr/>
        </p:nvSpPr>
        <p:spPr>
          <a:xfrm>
            <a:off x="1070000" y="2411256"/>
            <a:ext cx="35689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Oxyhemoglobin</a:t>
            </a:r>
          </a:p>
        </p:txBody>
      </p:sp>
      <p:sp>
        <p:nvSpPr>
          <p:cNvPr id="144" name="Gaseous Exchange"/>
          <p:cNvSpPr txBox="1"/>
          <p:nvPr/>
        </p:nvSpPr>
        <p:spPr>
          <a:xfrm>
            <a:off x="7246039" y="660030"/>
            <a:ext cx="433246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Gaseous Exchange</a:t>
            </a:r>
          </a:p>
        </p:txBody>
      </p:sp>
      <p:sp>
        <p:nvSpPr>
          <p:cNvPr id="145" name="Inspiration"/>
          <p:cNvSpPr txBox="1"/>
          <p:nvPr/>
        </p:nvSpPr>
        <p:spPr>
          <a:xfrm>
            <a:off x="8354341" y="2411256"/>
            <a:ext cx="245120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Inspiration</a:t>
            </a:r>
          </a:p>
        </p:txBody>
      </p:sp>
      <p:sp>
        <p:nvSpPr>
          <p:cNvPr id="146" name="Expiration"/>
          <p:cNvSpPr txBox="1"/>
          <p:nvPr/>
        </p:nvSpPr>
        <p:spPr>
          <a:xfrm>
            <a:off x="5461466" y="6491241"/>
            <a:ext cx="23498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Expiration</a:t>
            </a:r>
          </a:p>
        </p:txBody>
      </p:sp>
      <p:sp>
        <p:nvSpPr>
          <p:cNvPr id="147" name="Spirometer"/>
          <p:cNvSpPr txBox="1"/>
          <p:nvPr/>
        </p:nvSpPr>
        <p:spPr>
          <a:xfrm>
            <a:off x="994327" y="7012883"/>
            <a:ext cx="252799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Spirometer</a:t>
            </a:r>
          </a:p>
        </p:txBody>
      </p:sp>
      <p:sp>
        <p:nvSpPr>
          <p:cNvPr id="148" name="Blood Vessels"/>
          <p:cNvSpPr txBox="1"/>
          <p:nvPr/>
        </p:nvSpPr>
        <p:spPr>
          <a:xfrm>
            <a:off x="3259190" y="8149318"/>
            <a:ext cx="321468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Blood Vessels</a:t>
            </a:r>
          </a:p>
        </p:txBody>
      </p:sp>
      <p:sp>
        <p:nvSpPr>
          <p:cNvPr id="149" name="Stroke Volume"/>
          <p:cNvSpPr txBox="1"/>
          <p:nvPr/>
        </p:nvSpPr>
        <p:spPr>
          <a:xfrm>
            <a:off x="8442011" y="7012883"/>
            <a:ext cx="328188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Stroke Volume</a:t>
            </a:r>
          </a:p>
        </p:txBody>
      </p:sp>
      <p:sp>
        <p:nvSpPr>
          <p:cNvPr id="150" name="Cardiac Output"/>
          <p:cNvSpPr txBox="1"/>
          <p:nvPr/>
        </p:nvSpPr>
        <p:spPr>
          <a:xfrm>
            <a:off x="7368680" y="8466028"/>
            <a:ext cx="34164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Cardiac Output</a:t>
            </a:r>
          </a:p>
        </p:txBody>
      </p:sp>
      <p:sp>
        <p:nvSpPr>
          <p:cNvPr id="151" name="The structure and functions of the cardio-vascular system"/>
          <p:cNvSpPr txBox="1"/>
          <p:nvPr/>
        </p:nvSpPr>
        <p:spPr>
          <a:xfrm>
            <a:off x="583488" y="4552950"/>
            <a:ext cx="1183782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buSzTx/>
              <a:buNone/>
              <a:defRPr sz="3600">
                <a:solidFill>
                  <a:srgbClr val="FE4C41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E4C41"/>
                </a:solidFill>
              </a:rPr>
              <a:t>The structure and functions of the cardio-vascular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animBg="1" advAuto="0"/>
      <p:bldP spid="142" grpId="0" animBg="1" advAuto="0"/>
      <p:bldP spid="143" grpId="0" animBg="1" advAuto="0"/>
      <p:bldP spid="144" grpId="0" animBg="1" advAuto="0"/>
      <p:bldP spid="145" grpId="0" animBg="1" advAuto="0"/>
      <p:bldP spid="146" grpId="0" animBg="1" advAuto="0"/>
      <p:bldP spid="147" grpId="0" animBg="1" advAuto="0"/>
      <p:bldP spid="148" grpId="0" animBg="1" advAuto="0"/>
      <p:bldP spid="149" grpId="0" animBg="1" advAuto="0"/>
      <p:bldP spid="150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Respiratory System.jpg" descr="Respiratory System.jpg"/>
          <p:cNvPicPr>
            <a:picLocks noChangeAspect="1"/>
          </p:cNvPicPr>
          <p:nvPr/>
        </p:nvPicPr>
        <p:blipFill>
          <a:blip r:embed="rId2"/>
          <a:srcRect l="10537" t="3205" r="5282" b="1250"/>
          <a:stretch>
            <a:fillRect/>
          </a:stretch>
        </p:blipFill>
        <p:spPr>
          <a:xfrm>
            <a:off x="4535123" y="2851809"/>
            <a:ext cx="3935553" cy="6277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99" extrusionOk="0">
                <a:moveTo>
                  <a:pt x="6337" y="1"/>
                </a:moveTo>
                <a:cubicBezTo>
                  <a:pt x="5824" y="-1"/>
                  <a:pt x="5821" y="0"/>
                  <a:pt x="5830" y="39"/>
                </a:cubicBezTo>
                <a:cubicBezTo>
                  <a:pt x="5834" y="57"/>
                  <a:pt x="5821" y="81"/>
                  <a:pt x="5800" y="92"/>
                </a:cubicBezTo>
                <a:cubicBezTo>
                  <a:pt x="5778" y="103"/>
                  <a:pt x="5760" y="128"/>
                  <a:pt x="5760" y="148"/>
                </a:cubicBezTo>
                <a:cubicBezTo>
                  <a:pt x="5760" y="168"/>
                  <a:pt x="5750" y="189"/>
                  <a:pt x="5736" y="195"/>
                </a:cubicBezTo>
                <a:cubicBezTo>
                  <a:pt x="5723" y="200"/>
                  <a:pt x="5710" y="218"/>
                  <a:pt x="5710" y="234"/>
                </a:cubicBezTo>
                <a:cubicBezTo>
                  <a:pt x="5710" y="250"/>
                  <a:pt x="5684" y="284"/>
                  <a:pt x="5649" y="309"/>
                </a:cubicBezTo>
                <a:cubicBezTo>
                  <a:pt x="5615" y="335"/>
                  <a:pt x="5586" y="361"/>
                  <a:pt x="5586" y="365"/>
                </a:cubicBezTo>
                <a:cubicBezTo>
                  <a:pt x="5586" y="370"/>
                  <a:pt x="5574" y="392"/>
                  <a:pt x="5560" y="414"/>
                </a:cubicBezTo>
                <a:cubicBezTo>
                  <a:pt x="5536" y="454"/>
                  <a:pt x="5534" y="454"/>
                  <a:pt x="5473" y="429"/>
                </a:cubicBezTo>
                <a:cubicBezTo>
                  <a:pt x="5412" y="404"/>
                  <a:pt x="5410" y="404"/>
                  <a:pt x="5406" y="440"/>
                </a:cubicBezTo>
                <a:cubicBezTo>
                  <a:pt x="5403" y="461"/>
                  <a:pt x="5403" y="500"/>
                  <a:pt x="5406" y="528"/>
                </a:cubicBezTo>
                <a:cubicBezTo>
                  <a:pt x="5408" y="555"/>
                  <a:pt x="5397" y="598"/>
                  <a:pt x="5382" y="622"/>
                </a:cubicBezTo>
                <a:cubicBezTo>
                  <a:pt x="5366" y="646"/>
                  <a:pt x="5351" y="673"/>
                  <a:pt x="5349" y="682"/>
                </a:cubicBezTo>
                <a:cubicBezTo>
                  <a:pt x="5341" y="720"/>
                  <a:pt x="5260" y="815"/>
                  <a:pt x="5236" y="815"/>
                </a:cubicBezTo>
                <a:cubicBezTo>
                  <a:pt x="5197" y="815"/>
                  <a:pt x="5156" y="890"/>
                  <a:pt x="5151" y="967"/>
                </a:cubicBezTo>
                <a:cubicBezTo>
                  <a:pt x="5149" y="1004"/>
                  <a:pt x="5134" y="1042"/>
                  <a:pt x="5118" y="1052"/>
                </a:cubicBezTo>
                <a:cubicBezTo>
                  <a:pt x="5102" y="1062"/>
                  <a:pt x="5096" y="1080"/>
                  <a:pt x="5103" y="1092"/>
                </a:cubicBezTo>
                <a:cubicBezTo>
                  <a:pt x="5110" y="1104"/>
                  <a:pt x="5107" y="1126"/>
                  <a:pt x="5097" y="1141"/>
                </a:cubicBezTo>
                <a:cubicBezTo>
                  <a:pt x="5077" y="1169"/>
                  <a:pt x="5059" y="1264"/>
                  <a:pt x="5060" y="1333"/>
                </a:cubicBezTo>
                <a:cubicBezTo>
                  <a:pt x="5060" y="1355"/>
                  <a:pt x="5094" y="1394"/>
                  <a:pt x="5138" y="1422"/>
                </a:cubicBezTo>
                <a:cubicBezTo>
                  <a:pt x="5200" y="1462"/>
                  <a:pt x="5214" y="1481"/>
                  <a:pt x="5203" y="1516"/>
                </a:cubicBezTo>
                <a:cubicBezTo>
                  <a:pt x="5195" y="1544"/>
                  <a:pt x="5203" y="1571"/>
                  <a:pt x="5225" y="1586"/>
                </a:cubicBezTo>
                <a:cubicBezTo>
                  <a:pt x="5255" y="1607"/>
                  <a:pt x="5257" y="1627"/>
                  <a:pt x="5234" y="1694"/>
                </a:cubicBezTo>
                <a:cubicBezTo>
                  <a:pt x="5218" y="1739"/>
                  <a:pt x="5191" y="1780"/>
                  <a:pt x="5173" y="1784"/>
                </a:cubicBezTo>
                <a:cubicBezTo>
                  <a:pt x="5155" y="1788"/>
                  <a:pt x="5126" y="1825"/>
                  <a:pt x="5110" y="1867"/>
                </a:cubicBezTo>
                <a:cubicBezTo>
                  <a:pt x="5086" y="1929"/>
                  <a:pt x="5058" y="1955"/>
                  <a:pt x="4964" y="2003"/>
                </a:cubicBezTo>
                <a:cubicBezTo>
                  <a:pt x="4900" y="2035"/>
                  <a:pt x="4788" y="2100"/>
                  <a:pt x="4718" y="2147"/>
                </a:cubicBezTo>
                <a:cubicBezTo>
                  <a:pt x="4644" y="2197"/>
                  <a:pt x="4580" y="2229"/>
                  <a:pt x="4563" y="2222"/>
                </a:cubicBezTo>
                <a:cubicBezTo>
                  <a:pt x="4545" y="2215"/>
                  <a:pt x="4535" y="2226"/>
                  <a:pt x="4535" y="2251"/>
                </a:cubicBezTo>
                <a:cubicBezTo>
                  <a:pt x="4535" y="2273"/>
                  <a:pt x="4520" y="2296"/>
                  <a:pt x="4502" y="2303"/>
                </a:cubicBezTo>
                <a:cubicBezTo>
                  <a:pt x="4485" y="2310"/>
                  <a:pt x="4427" y="2349"/>
                  <a:pt x="4374" y="2389"/>
                </a:cubicBezTo>
                <a:cubicBezTo>
                  <a:pt x="4320" y="2430"/>
                  <a:pt x="4262" y="2459"/>
                  <a:pt x="4243" y="2455"/>
                </a:cubicBezTo>
                <a:cubicBezTo>
                  <a:pt x="4221" y="2449"/>
                  <a:pt x="4214" y="2460"/>
                  <a:pt x="4217" y="2490"/>
                </a:cubicBezTo>
                <a:cubicBezTo>
                  <a:pt x="4221" y="2521"/>
                  <a:pt x="4205" y="2539"/>
                  <a:pt x="4165" y="2552"/>
                </a:cubicBezTo>
                <a:cubicBezTo>
                  <a:pt x="4134" y="2561"/>
                  <a:pt x="4116" y="2574"/>
                  <a:pt x="4124" y="2579"/>
                </a:cubicBezTo>
                <a:cubicBezTo>
                  <a:pt x="4146" y="2593"/>
                  <a:pt x="4083" y="2655"/>
                  <a:pt x="4056" y="2644"/>
                </a:cubicBezTo>
                <a:cubicBezTo>
                  <a:pt x="4043" y="2639"/>
                  <a:pt x="4033" y="2645"/>
                  <a:pt x="4032" y="2657"/>
                </a:cubicBezTo>
                <a:cubicBezTo>
                  <a:pt x="4031" y="2692"/>
                  <a:pt x="3942" y="2754"/>
                  <a:pt x="3921" y="2733"/>
                </a:cubicBezTo>
                <a:cubicBezTo>
                  <a:pt x="3899" y="2710"/>
                  <a:pt x="3834" y="2740"/>
                  <a:pt x="3834" y="2773"/>
                </a:cubicBezTo>
                <a:cubicBezTo>
                  <a:pt x="3834" y="2792"/>
                  <a:pt x="3781" y="2875"/>
                  <a:pt x="3730" y="2939"/>
                </a:cubicBezTo>
                <a:cubicBezTo>
                  <a:pt x="3704" y="2972"/>
                  <a:pt x="3701" y="3115"/>
                  <a:pt x="3725" y="3131"/>
                </a:cubicBezTo>
                <a:cubicBezTo>
                  <a:pt x="3735" y="3137"/>
                  <a:pt x="3745" y="3155"/>
                  <a:pt x="3749" y="3172"/>
                </a:cubicBezTo>
                <a:cubicBezTo>
                  <a:pt x="3761" y="3217"/>
                  <a:pt x="3882" y="3284"/>
                  <a:pt x="4008" y="3315"/>
                </a:cubicBezTo>
                <a:cubicBezTo>
                  <a:pt x="4071" y="3330"/>
                  <a:pt x="4119" y="3351"/>
                  <a:pt x="4115" y="3360"/>
                </a:cubicBezTo>
                <a:cubicBezTo>
                  <a:pt x="4111" y="3369"/>
                  <a:pt x="4137" y="3365"/>
                  <a:pt x="4172" y="3350"/>
                </a:cubicBezTo>
                <a:cubicBezTo>
                  <a:pt x="4227" y="3328"/>
                  <a:pt x="4239" y="3327"/>
                  <a:pt x="4289" y="3348"/>
                </a:cubicBezTo>
                <a:cubicBezTo>
                  <a:pt x="4320" y="3360"/>
                  <a:pt x="4389" y="3369"/>
                  <a:pt x="4439" y="3367"/>
                </a:cubicBezTo>
                <a:cubicBezTo>
                  <a:pt x="4513" y="3363"/>
                  <a:pt x="4538" y="3369"/>
                  <a:pt x="4570" y="3400"/>
                </a:cubicBezTo>
                <a:cubicBezTo>
                  <a:pt x="4621" y="3448"/>
                  <a:pt x="4619" y="3496"/>
                  <a:pt x="4568" y="3514"/>
                </a:cubicBezTo>
                <a:cubicBezTo>
                  <a:pt x="4541" y="3524"/>
                  <a:pt x="4537" y="3532"/>
                  <a:pt x="4555" y="3539"/>
                </a:cubicBezTo>
                <a:cubicBezTo>
                  <a:pt x="4589" y="3552"/>
                  <a:pt x="4569" y="3589"/>
                  <a:pt x="4487" y="3658"/>
                </a:cubicBezTo>
                <a:cubicBezTo>
                  <a:pt x="4452" y="3688"/>
                  <a:pt x="4420" y="3723"/>
                  <a:pt x="4418" y="3736"/>
                </a:cubicBezTo>
                <a:cubicBezTo>
                  <a:pt x="4415" y="3748"/>
                  <a:pt x="4406" y="3774"/>
                  <a:pt x="4398" y="3794"/>
                </a:cubicBezTo>
                <a:cubicBezTo>
                  <a:pt x="4387" y="3821"/>
                  <a:pt x="4404" y="3843"/>
                  <a:pt x="4465" y="3880"/>
                </a:cubicBezTo>
                <a:cubicBezTo>
                  <a:pt x="4510" y="3907"/>
                  <a:pt x="4545" y="3935"/>
                  <a:pt x="4542" y="3942"/>
                </a:cubicBezTo>
                <a:cubicBezTo>
                  <a:pt x="4538" y="3949"/>
                  <a:pt x="4558" y="3960"/>
                  <a:pt x="4585" y="3965"/>
                </a:cubicBezTo>
                <a:cubicBezTo>
                  <a:pt x="4666" y="3981"/>
                  <a:pt x="4691" y="4028"/>
                  <a:pt x="4635" y="4059"/>
                </a:cubicBezTo>
                <a:cubicBezTo>
                  <a:pt x="4608" y="4075"/>
                  <a:pt x="4574" y="4081"/>
                  <a:pt x="4555" y="4074"/>
                </a:cubicBezTo>
                <a:cubicBezTo>
                  <a:pt x="4530" y="4065"/>
                  <a:pt x="4529" y="4066"/>
                  <a:pt x="4550" y="4081"/>
                </a:cubicBezTo>
                <a:cubicBezTo>
                  <a:pt x="4572" y="4095"/>
                  <a:pt x="4570" y="4112"/>
                  <a:pt x="4544" y="4145"/>
                </a:cubicBezTo>
                <a:cubicBezTo>
                  <a:pt x="4489" y="4214"/>
                  <a:pt x="4508" y="4295"/>
                  <a:pt x="4589" y="4345"/>
                </a:cubicBezTo>
                <a:cubicBezTo>
                  <a:pt x="4637" y="4373"/>
                  <a:pt x="4654" y="4397"/>
                  <a:pt x="4644" y="4417"/>
                </a:cubicBezTo>
                <a:cubicBezTo>
                  <a:pt x="4631" y="4443"/>
                  <a:pt x="4637" y="4445"/>
                  <a:pt x="4683" y="4429"/>
                </a:cubicBezTo>
                <a:cubicBezTo>
                  <a:pt x="4727" y="4415"/>
                  <a:pt x="4739" y="4415"/>
                  <a:pt x="4751" y="4439"/>
                </a:cubicBezTo>
                <a:cubicBezTo>
                  <a:pt x="4758" y="4454"/>
                  <a:pt x="4785" y="4494"/>
                  <a:pt x="4811" y="4528"/>
                </a:cubicBezTo>
                <a:cubicBezTo>
                  <a:pt x="4864" y="4593"/>
                  <a:pt x="4880" y="4781"/>
                  <a:pt x="4835" y="4798"/>
                </a:cubicBezTo>
                <a:cubicBezTo>
                  <a:pt x="4822" y="4803"/>
                  <a:pt x="4809" y="4822"/>
                  <a:pt x="4809" y="4839"/>
                </a:cubicBezTo>
                <a:cubicBezTo>
                  <a:pt x="4809" y="4876"/>
                  <a:pt x="4710" y="4965"/>
                  <a:pt x="4681" y="4954"/>
                </a:cubicBezTo>
                <a:cubicBezTo>
                  <a:pt x="4670" y="4949"/>
                  <a:pt x="4662" y="4968"/>
                  <a:pt x="4663" y="4997"/>
                </a:cubicBezTo>
                <a:cubicBezTo>
                  <a:pt x="4665" y="5026"/>
                  <a:pt x="4649" y="5068"/>
                  <a:pt x="4626" y="5090"/>
                </a:cubicBezTo>
                <a:cubicBezTo>
                  <a:pt x="4604" y="5112"/>
                  <a:pt x="4593" y="5135"/>
                  <a:pt x="4603" y="5141"/>
                </a:cubicBezTo>
                <a:cubicBezTo>
                  <a:pt x="4622" y="5153"/>
                  <a:pt x="4630" y="5179"/>
                  <a:pt x="4648" y="5269"/>
                </a:cubicBezTo>
                <a:cubicBezTo>
                  <a:pt x="4669" y="5373"/>
                  <a:pt x="4718" y="5498"/>
                  <a:pt x="4740" y="5507"/>
                </a:cubicBezTo>
                <a:cubicBezTo>
                  <a:pt x="4751" y="5511"/>
                  <a:pt x="4759" y="5527"/>
                  <a:pt x="4759" y="5544"/>
                </a:cubicBezTo>
                <a:cubicBezTo>
                  <a:pt x="4759" y="5560"/>
                  <a:pt x="4788" y="5587"/>
                  <a:pt x="4822" y="5601"/>
                </a:cubicBezTo>
                <a:cubicBezTo>
                  <a:pt x="4875" y="5623"/>
                  <a:pt x="4879" y="5630"/>
                  <a:pt x="4853" y="5650"/>
                </a:cubicBezTo>
                <a:cubicBezTo>
                  <a:pt x="4825" y="5671"/>
                  <a:pt x="4828" y="5672"/>
                  <a:pt x="4875" y="5657"/>
                </a:cubicBezTo>
                <a:cubicBezTo>
                  <a:pt x="4921" y="5642"/>
                  <a:pt x="4939" y="5647"/>
                  <a:pt x="5007" y="5694"/>
                </a:cubicBezTo>
                <a:cubicBezTo>
                  <a:pt x="5051" y="5724"/>
                  <a:pt x="5102" y="5748"/>
                  <a:pt x="5123" y="5748"/>
                </a:cubicBezTo>
                <a:cubicBezTo>
                  <a:pt x="5143" y="5748"/>
                  <a:pt x="5181" y="5754"/>
                  <a:pt x="5205" y="5762"/>
                </a:cubicBezTo>
                <a:cubicBezTo>
                  <a:pt x="5340" y="5808"/>
                  <a:pt x="5720" y="5825"/>
                  <a:pt x="5887" y="5794"/>
                </a:cubicBezTo>
                <a:cubicBezTo>
                  <a:pt x="5973" y="5777"/>
                  <a:pt x="6242" y="5774"/>
                  <a:pt x="6411" y="5787"/>
                </a:cubicBezTo>
                <a:cubicBezTo>
                  <a:pt x="6459" y="5790"/>
                  <a:pt x="6629" y="5800"/>
                  <a:pt x="6788" y="5809"/>
                </a:cubicBezTo>
                <a:cubicBezTo>
                  <a:pt x="6946" y="5817"/>
                  <a:pt x="7100" y="5829"/>
                  <a:pt x="7129" y="5834"/>
                </a:cubicBezTo>
                <a:cubicBezTo>
                  <a:pt x="7159" y="5840"/>
                  <a:pt x="7190" y="5837"/>
                  <a:pt x="7199" y="5828"/>
                </a:cubicBezTo>
                <a:cubicBezTo>
                  <a:pt x="7230" y="5796"/>
                  <a:pt x="7448" y="5808"/>
                  <a:pt x="7584" y="5849"/>
                </a:cubicBezTo>
                <a:cubicBezTo>
                  <a:pt x="7656" y="5871"/>
                  <a:pt x="7715" y="5893"/>
                  <a:pt x="7715" y="5897"/>
                </a:cubicBezTo>
                <a:cubicBezTo>
                  <a:pt x="7715" y="5902"/>
                  <a:pt x="7689" y="5913"/>
                  <a:pt x="7658" y="5921"/>
                </a:cubicBezTo>
                <a:cubicBezTo>
                  <a:pt x="7620" y="5930"/>
                  <a:pt x="7615" y="5935"/>
                  <a:pt x="7643" y="5936"/>
                </a:cubicBezTo>
                <a:cubicBezTo>
                  <a:pt x="7665" y="5936"/>
                  <a:pt x="7696" y="5926"/>
                  <a:pt x="7713" y="5914"/>
                </a:cubicBezTo>
                <a:cubicBezTo>
                  <a:pt x="7736" y="5896"/>
                  <a:pt x="7755" y="5894"/>
                  <a:pt x="7793" y="5907"/>
                </a:cubicBezTo>
                <a:cubicBezTo>
                  <a:pt x="7820" y="5916"/>
                  <a:pt x="7836" y="5928"/>
                  <a:pt x="7828" y="5933"/>
                </a:cubicBezTo>
                <a:cubicBezTo>
                  <a:pt x="7820" y="5938"/>
                  <a:pt x="7837" y="5958"/>
                  <a:pt x="7867" y="5978"/>
                </a:cubicBezTo>
                <a:cubicBezTo>
                  <a:pt x="7897" y="5998"/>
                  <a:pt x="7915" y="6020"/>
                  <a:pt x="7906" y="6026"/>
                </a:cubicBezTo>
                <a:cubicBezTo>
                  <a:pt x="7897" y="6031"/>
                  <a:pt x="7902" y="6044"/>
                  <a:pt x="7917" y="6056"/>
                </a:cubicBezTo>
                <a:cubicBezTo>
                  <a:pt x="7945" y="6077"/>
                  <a:pt x="7959" y="6218"/>
                  <a:pt x="7963" y="6494"/>
                </a:cubicBezTo>
                <a:cubicBezTo>
                  <a:pt x="7965" y="6673"/>
                  <a:pt x="7962" y="6694"/>
                  <a:pt x="7917" y="6728"/>
                </a:cubicBezTo>
                <a:cubicBezTo>
                  <a:pt x="7899" y="6741"/>
                  <a:pt x="7862" y="6778"/>
                  <a:pt x="7834" y="6811"/>
                </a:cubicBezTo>
                <a:cubicBezTo>
                  <a:pt x="7806" y="6844"/>
                  <a:pt x="7767" y="6891"/>
                  <a:pt x="7747" y="6915"/>
                </a:cubicBezTo>
                <a:cubicBezTo>
                  <a:pt x="7714" y="6954"/>
                  <a:pt x="7673" y="6964"/>
                  <a:pt x="7569" y="6961"/>
                </a:cubicBezTo>
                <a:cubicBezTo>
                  <a:pt x="7551" y="6961"/>
                  <a:pt x="7541" y="6970"/>
                  <a:pt x="7547" y="6980"/>
                </a:cubicBezTo>
                <a:cubicBezTo>
                  <a:pt x="7578" y="7031"/>
                  <a:pt x="7319" y="7105"/>
                  <a:pt x="7040" y="7125"/>
                </a:cubicBezTo>
                <a:cubicBezTo>
                  <a:pt x="6977" y="7130"/>
                  <a:pt x="6914" y="7140"/>
                  <a:pt x="6901" y="7148"/>
                </a:cubicBezTo>
                <a:cubicBezTo>
                  <a:pt x="6888" y="7156"/>
                  <a:pt x="6818" y="7162"/>
                  <a:pt x="6746" y="7162"/>
                </a:cubicBezTo>
                <a:cubicBezTo>
                  <a:pt x="6674" y="7162"/>
                  <a:pt x="6609" y="7169"/>
                  <a:pt x="6600" y="7178"/>
                </a:cubicBezTo>
                <a:cubicBezTo>
                  <a:pt x="6592" y="7187"/>
                  <a:pt x="6573" y="7190"/>
                  <a:pt x="6561" y="7185"/>
                </a:cubicBezTo>
                <a:cubicBezTo>
                  <a:pt x="6549" y="7180"/>
                  <a:pt x="6534" y="7184"/>
                  <a:pt x="6526" y="7192"/>
                </a:cubicBezTo>
                <a:cubicBezTo>
                  <a:pt x="6518" y="7200"/>
                  <a:pt x="6447" y="7212"/>
                  <a:pt x="6370" y="7218"/>
                </a:cubicBezTo>
                <a:cubicBezTo>
                  <a:pt x="6292" y="7224"/>
                  <a:pt x="6201" y="7239"/>
                  <a:pt x="6165" y="7251"/>
                </a:cubicBezTo>
                <a:cubicBezTo>
                  <a:pt x="6129" y="7262"/>
                  <a:pt x="6062" y="7275"/>
                  <a:pt x="6017" y="7281"/>
                </a:cubicBezTo>
                <a:cubicBezTo>
                  <a:pt x="5972" y="7286"/>
                  <a:pt x="5929" y="7298"/>
                  <a:pt x="5921" y="7305"/>
                </a:cubicBezTo>
                <a:cubicBezTo>
                  <a:pt x="5914" y="7313"/>
                  <a:pt x="5882" y="7319"/>
                  <a:pt x="5850" y="7319"/>
                </a:cubicBezTo>
                <a:cubicBezTo>
                  <a:pt x="5817" y="7319"/>
                  <a:pt x="5782" y="7326"/>
                  <a:pt x="5773" y="7335"/>
                </a:cubicBezTo>
                <a:cubicBezTo>
                  <a:pt x="5765" y="7344"/>
                  <a:pt x="5748" y="7347"/>
                  <a:pt x="5736" y="7342"/>
                </a:cubicBezTo>
                <a:cubicBezTo>
                  <a:pt x="5725" y="7337"/>
                  <a:pt x="5708" y="7341"/>
                  <a:pt x="5699" y="7350"/>
                </a:cubicBezTo>
                <a:cubicBezTo>
                  <a:pt x="5691" y="7359"/>
                  <a:pt x="5647" y="7377"/>
                  <a:pt x="5604" y="7390"/>
                </a:cubicBezTo>
                <a:cubicBezTo>
                  <a:pt x="5560" y="7403"/>
                  <a:pt x="5507" y="7419"/>
                  <a:pt x="5486" y="7427"/>
                </a:cubicBezTo>
                <a:cubicBezTo>
                  <a:pt x="5335" y="7482"/>
                  <a:pt x="5255" y="7497"/>
                  <a:pt x="5212" y="7480"/>
                </a:cubicBezTo>
                <a:cubicBezTo>
                  <a:pt x="5178" y="7467"/>
                  <a:pt x="5168" y="7467"/>
                  <a:pt x="5171" y="7481"/>
                </a:cubicBezTo>
                <a:cubicBezTo>
                  <a:pt x="5172" y="7492"/>
                  <a:pt x="5166" y="7499"/>
                  <a:pt x="5157" y="7499"/>
                </a:cubicBezTo>
                <a:cubicBezTo>
                  <a:pt x="5149" y="7499"/>
                  <a:pt x="5117" y="7513"/>
                  <a:pt x="5088" y="7529"/>
                </a:cubicBezTo>
                <a:cubicBezTo>
                  <a:pt x="5059" y="7546"/>
                  <a:pt x="5036" y="7554"/>
                  <a:pt x="5036" y="7547"/>
                </a:cubicBezTo>
                <a:cubicBezTo>
                  <a:pt x="5036" y="7540"/>
                  <a:pt x="5020" y="7541"/>
                  <a:pt x="5003" y="7550"/>
                </a:cubicBezTo>
                <a:cubicBezTo>
                  <a:pt x="4986" y="7558"/>
                  <a:pt x="4921" y="7567"/>
                  <a:pt x="4859" y="7569"/>
                </a:cubicBezTo>
                <a:cubicBezTo>
                  <a:pt x="4797" y="7571"/>
                  <a:pt x="4703" y="7579"/>
                  <a:pt x="4650" y="7588"/>
                </a:cubicBezTo>
                <a:cubicBezTo>
                  <a:pt x="4597" y="7597"/>
                  <a:pt x="4542" y="7601"/>
                  <a:pt x="4526" y="7597"/>
                </a:cubicBezTo>
                <a:cubicBezTo>
                  <a:pt x="4511" y="7594"/>
                  <a:pt x="4428" y="7596"/>
                  <a:pt x="4346" y="7603"/>
                </a:cubicBezTo>
                <a:cubicBezTo>
                  <a:pt x="4263" y="7610"/>
                  <a:pt x="4147" y="7621"/>
                  <a:pt x="4085" y="7626"/>
                </a:cubicBezTo>
                <a:cubicBezTo>
                  <a:pt x="4023" y="7631"/>
                  <a:pt x="3943" y="7638"/>
                  <a:pt x="3908" y="7643"/>
                </a:cubicBezTo>
                <a:cubicBezTo>
                  <a:pt x="3874" y="7647"/>
                  <a:pt x="3808" y="7653"/>
                  <a:pt x="3762" y="7656"/>
                </a:cubicBezTo>
                <a:cubicBezTo>
                  <a:pt x="3717" y="7659"/>
                  <a:pt x="3664" y="7671"/>
                  <a:pt x="3645" y="7681"/>
                </a:cubicBezTo>
                <a:cubicBezTo>
                  <a:pt x="3626" y="7691"/>
                  <a:pt x="3585" y="7696"/>
                  <a:pt x="3554" y="7693"/>
                </a:cubicBezTo>
                <a:cubicBezTo>
                  <a:pt x="3522" y="7690"/>
                  <a:pt x="3485" y="7697"/>
                  <a:pt x="3471" y="7708"/>
                </a:cubicBezTo>
                <a:cubicBezTo>
                  <a:pt x="3457" y="7719"/>
                  <a:pt x="3412" y="7731"/>
                  <a:pt x="3371" y="7735"/>
                </a:cubicBezTo>
                <a:cubicBezTo>
                  <a:pt x="3221" y="7750"/>
                  <a:pt x="3144" y="7765"/>
                  <a:pt x="3068" y="7791"/>
                </a:cubicBezTo>
                <a:cubicBezTo>
                  <a:pt x="3026" y="7806"/>
                  <a:pt x="2942" y="7823"/>
                  <a:pt x="2881" y="7830"/>
                </a:cubicBezTo>
                <a:cubicBezTo>
                  <a:pt x="2820" y="7836"/>
                  <a:pt x="2745" y="7852"/>
                  <a:pt x="2713" y="7865"/>
                </a:cubicBezTo>
                <a:cubicBezTo>
                  <a:pt x="2682" y="7878"/>
                  <a:pt x="2648" y="7884"/>
                  <a:pt x="2639" y="7879"/>
                </a:cubicBezTo>
                <a:cubicBezTo>
                  <a:pt x="2631" y="7874"/>
                  <a:pt x="2592" y="7884"/>
                  <a:pt x="2552" y="7902"/>
                </a:cubicBezTo>
                <a:cubicBezTo>
                  <a:pt x="2513" y="7920"/>
                  <a:pt x="2463" y="7931"/>
                  <a:pt x="2444" y="7927"/>
                </a:cubicBezTo>
                <a:cubicBezTo>
                  <a:pt x="2424" y="7922"/>
                  <a:pt x="2407" y="7924"/>
                  <a:pt x="2402" y="7932"/>
                </a:cubicBezTo>
                <a:cubicBezTo>
                  <a:pt x="2398" y="7940"/>
                  <a:pt x="2330" y="7966"/>
                  <a:pt x="2252" y="7991"/>
                </a:cubicBezTo>
                <a:cubicBezTo>
                  <a:pt x="2149" y="8023"/>
                  <a:pt x="2094" y="8031"/>
                  <a:pt x="2054" y="8022"/>
                </a:cubicBezTo>
                <a:cubicBezTo>
                  <a:pt x="2012" y="8012"/>
                  <a:pt x="2002" y="8015"/>
                  <a:pt x="2013" y="8032"/>
                </a:cubicBezTo>
                <a:cubicBezTo>
                  <a:pt x="2030" y="8060"/>
                  <a:pt x="1893" y="8145"/>
                  <a:pt x="1869" y="8120"/>
                </a:cubicBezTo>
                <a:cubicBezTo>
                  <a:pt x="1860" y="8111"/>
                  <a:pt x="1841" y="8109"/>
                  <a:pt x="1828" y="8114"/>
                </a:cubicBezTo>
                <a:cubicBezTo>
                  <a:pt x="1815" y="8119"/>
                  <a:pt x="1810" y="8128"/>
                  <a:pt x="1817" y="8136"/>
                </a:cubicBezTo>
                <a:cubicBezTo>
                  <a:pt x="1824" y="8143"/>
                  <a:pt x="1813" y="8156"/>
                  <a:pt x="1793" y="8167"/>
                </a:cubicBezTo>
                <a:cubicBezTo>
                  <a:pt x="1772" y="8178"/>
                  <a:pt x="1756" y="8182"/>
                  <a:pt x="1756" y="8176"/>
                </a:cubicBezTo>
                <a:cubicBezTo>
                  <a:pt x="1756" y="8171"/>
                  <a:pt x="1680" y="8213"/>
                  <a:pt x="1588" y="8269"/>
                </a:cubicBezTo>
                <a:cubicBezTo>
                  <a:pt x="1448" y="8356"/>
                  <a:pt x="1415" y="8369"/>
                  <a:pt x="1382" y="8353"/>
                </a:cubicBezTo>
                <a:cubicBezTo>
                  <a:pt x="1360" y="8342"/>
                  <a:pt x="1350" y="8340"/>
                  <a:pt x="1360" y="8347"/>
                </a:cubicBezTo>
                <a:cubicBezTo>
                  <a:pt x="1370" y="8355"/>
                  <a:pt x="1366" y="8370"/>
                  <a:pt x="1351" y="8381"/>
                </a:cubicBezTo>
                <a:cubicBezTo>
                  <a:pt x="1336" y="8393"/>
                  <a:pt x="1331" y="8403"/>
                  <a:pt x="1340" y="8403"/>
                </a:cubicBezTo>
                <a:cubicBezTo>
                  <a:pt x="1350" y="8403"/>
                  <a:pt x="1303" y="8443"/>
                  <a:pt x="1234" y="8492"/>
                </a:cubicBezTo>
                <a:cubicBezTo>
                  <a:pt x="1164" y="8541"/>
                  <a:pt x="1089" y="8602"/>
                  <a:pt x="1068" y="8628"/>
                </a:cubicBezTo>
                <a:cubicBezTo>
                  <a:pt x="1047" y="8655"/>
                  <a:pt x="989" y="8706"/>
                  <a:pt x="938" y="8740"/>
                </a:cubicBezTo>
                <a:cubicBezTo>
                  <a:pt x="886" y="8775"/>
                  <a:pt x="842" y="8808"/>
                  <a:pt x="842" y="8813"/>
                </a:cubicBezTo>
                <a:cubicBezTo>
                  <a:pt x="840" y="8840"/>
                  <a:pt x="696" y="8984"/>
                  <a:pt x="679" y="8977"/>
                </a:cubicBezTo>
                <a:cubicBezTo>
                  <a:pt x="667" y="8972"/>
                  <a:pt x="663" y="8982"/>
                  <a:pt x="670" y="8999"/>
                </a:cubicBezTo>
                <a:cubicBezTo>
                  <a:pt x="678" y="9019"/>
                  <a:pt x="665" y="9034"/>
                  <a:pt x="629" y="9046"/>
                </a:cubicBezTo>
                <a:cubicBezTo>
                  <a:pt x="594" y="9058"/>
                  <a:pt x="580" y="9075"/>
                  <a:pt x="589" y="9090"/>
                </a:cubicBezTo>
                <a:cubicBezTo>
                  <a:pt x="598" y="9103"/>
                  <a:pt x="592" y="9122"/>
                  <a:pt x="578" y="9132"/>
                </a:cubicBezTo>
                <a:cubicBezTo>
                  <a:pt x="565" y="9143"/>
                  <a:pt x="550" y="9166"/>
                  <a:pt x="546" y="9184"/>
                </a:cubicBezTo>
                <a:cubicBezTo>
                  <a:pt x="541" y="9203"/>
                  <a:pt x="518" y="9232"/>
                  <a:pt x="494" y="9248"/>
                </a:cubicBezTo>
                <a:cubicBezTo>
                  <a:pt x="461" y="9271"/>
                  <a:pt x="458" y="9282"/>
                  <a:pt x="481" y="9291"/>
                </a:cubicBezTo>
                <a:cubicBezTo>
                  <a:pt x="502" y="9299"/>
                  <a:pt x="496" y="9310"/>
                  <a:pt x="459" y="9328"/>
                </a:cubicBezTo>
                <a:cubicBezTo>
                  <a:pt x="407" y="9352"/>
                  <a:pt x="389" y="9386"/>
                  <a:pt x="361" y="9511"/>
                </a:cubicBezTo>
                <a:cubicBezTo>
                  <a:pt x="353" y="9545"/>
                  <a:pt x="331" y="9581"/>
                  <a:pt x="311" y="9591"/>
                </a:cubicBezTo>
                <a:cubicBezTo>
                  <a:pt x="288" y="9603"/>
                  <a:pt x="279" y="9622"/>
                  <a:pt x="289" y="9642"/>
                </a:cubicBezTo>
                <a:cubicBezTo>
                  <a:pt x="299" y="9661"/>
                  <a:pt x="284" y="9705"/>
                  <a:pt x="252" y="9750"/>
                </a:cubicBezTo>
                <a:cubicBezTo>
                  <a:pt x="222" y="9792"/>
                  <a:pt x="197" y="9856"/>
                  <a:pt x="198" y="9896"/>
                </a:cubicBezTo>
                <a:cubicBezTo>
                  <a:pt x="198" y="9935"/>
                  <a:pt x="184" y="9989"/>
                  <a:pt x="165" y="10017"/>
                </a:cubicBezTo>
                <a:cubicBezTo>
                  <a:pt x="146" y="10046"/>
                  <a:pt x="137" y="10079"/>
                  <a:pt x="145" y="10092"/>
                </a:cubicBezTo>
                <a:cubicBezTo>
                  <a:pt x="153" y="10105"/>
                  <a:pt x="145" y="10146"/>
                  <a:pt x="130" y="10183"/>
                </a:cubicBezTo>
                <a:cubicBezTo>
                  <a:pt x="115" y="10219"/>
                  <a:pt x="99" y="10280"/>
                  <a:pt x="93" y="10319"/>
                </a:cubicBezTo>
                <a:cubicBezTo>
                  <a:pt x="87" y="10358"/>
                  <a:pt x="80" y="10390"/>
                  <a:pt x="78" y="10390"/>
                </a:cubicBezTo>
                <a:cubicBezTo>
                  <a:pt x="71" y="10390"/>
                  <a:pt x="55" y="10485"/>
                  <a:pt x="45" y="10588"/>
                </a:cubicBezTo>
                <a:cubicBezTo>
                  <a:pt x="40" y="10645"/>
                  <a:pt x="27" y="10701"/>
                  <a:pt x="17" y="10711"/>
                </a:cubicBezTo>
                <a:cubicBezTo>
                  <a:pt x="-11" y="10739"/>
                  <a:pt x="-1" y="11441"/>
                  <a:pt x="28" y="11489"/>
                </a:cubicBezTo>
                <a:cubicBezTo>
                  <a:pt x="42" y="11512"/>
                  <a:pt x="49" y="11537"/>
                  <a:pt x="43" y="11543"/>
                </a:cubicBezTo>
                <a:cubicBezTo>
                  <a:pt x="32" y="11554"/>
                  <a:pt x="61" y="11713"/>
                  <a:pt x="104" y="11866"/>
                </a:cubicBezTo>
                <a:cubicBezTo>
                  <a:pt x="119" y="11918"/>
                  <a:pt x="134" y="11992"/>
                  <a:pt x="139" y="12029"/>
                </a:cubicBezTo>
                <a:cubicBezTo>
                  <a:pt x="144" y="12066"/>
                  <a:pt x="162" y="12105"/>
                  <a:pt x="178" y="12118"/>
                </a:cubicBezTo>
                <a:cubicBezTo>
                  <a:pt x="194" y="12130"/>
                  <a:pt x="201" y="12148"/>
                  <a:pt x="193" y="12156"/>
                </a:cubicBezTo>
                <a:cubicBezTo>
                  <a:pt x="185" y="12164"/>
                  <a:pt x="190" y="12190"/>
                  <a:pt x="206" y="12215"/>
                </a:cubicBezTo>
                <a:cubicBezTo>
                  <a:pt x="223" y="12239"/>
                  <a:pt x="239" y="12278"/>
                  <a:pt x="241" y="12299"/>
                </a:cubicBezTo>
                <a:cubicBezTo>
                  <a:pt x="244" y="12321"/>
                  <a:pt x="252" y="12349"/>
                  <a:pt x="259" y="12362"/>
                </a:cubicBezTo>
                <a:cubicBezTo>
                  <a:pt x="265" y="12375"/>
                  <a:pt x="291" y="12428"/>
                  <a:pt x="315" y="12479"/>
                </a:cubicBezTo>
                <a:cubicBezTo>
                  <a:pt x="339" y="12531"/>
                  <a:pt x="371" y="12589"/>
                  <a:pt x="385" y="12608"/>
                </a:cubicBezTo>
                <a:cubicBezTo>
                  <a:pt x="399" y="12627"/>
                  <a:pt x="404" y="12665"/>
                  <a:pt x="396" y="12691"/>
                </a:cubicBezTo>
                <a:cubicBezTo>
                  <a:pt x="385" y="12725"/>
                  <a:pt x="390" y="12738"/>
                  <a:pt x="411" y="12735"/>
                </a:cubicBezTo>
                <a:cubicBezTo>
                  <a:pt x="428" y="12733"/>
                  <a:pt x="444" y="12752"/>
                  <a:pt x="448" y="12779"/>
                </a:cubicBezTo>
                <a:cubicBezTo>
                  <a:pt x="452" y="12804"/>
                  <a:pt x="464" y="12839"/>
                  <a:pt x="476" y="12856"/>
                </a:cubicBezTo>
                <a:cubicBezTo>
                  <a:pt x="495" y="12884"/>
                  <a:pt x="526" y="12987"/>
                  <a:pt x="565" y="13162"/>
                </a:cubicBezTo>
                <a:cubicBezTo>
                  <a:pt x="620" y="13405"/>
                  <a:pt x="631" y="14140"/>
                  <a:pt x="581" y="14159"/>
                </a:cubicBezTo>
                <a:cubicBezTo>
                  <a:pt x="572" y="14163"/>
                  <a:pt x="563" y="14211"/>
                  <a:pt x="559" y="14266"/>
                </a:cubicBezTo>
                <a:cubicBezTo>
                  <a:pt x="555" y="14320"/>
                  <a:pt x="535" y="14427"/>
                  <a:pt x="515" y="14503"/>
                </a:cubicBezTo>
                <a:cubicBezTo>
                  <a:pt x="496" y="14579"/>
                  <a:pt x="488" y="14652"/>
                  <a:pt x="496" y="14664"/>
                </a:cubicBezTo>
                <a:cubicBezTo>
                  <a:pt x="504" y="14677"/>
                  <a:pt x="493" y="14698"/>
                  <a:pt x="474" y="14712"/>
                </a:cubicBezTo>
                <a:cubicBezTo>
                  <a:pt x="454" y="14728"/>
                  <a:pt x="437" y="14787"/>
                  <a:pt x="433" y="14858"/>
                </a:cubicBezTo>
                <a:cubicBezTo>
                  <a:pt x="421" y="15051"/>
                  <a:pt x="414" y="15114"/>
                  <a:pt x="396" y="15189"/>
                </a:cubicBezTo>
                <a:cubicBezTo>
                  <a:pt x="386" y="15228"/>
                  <a:pt x="374" y="15373"/>
                  <a:pt x="367" y="15511"/>
                </a:cubicBezTo>
                <a:cubicBezTo>
                  <a:pt x="361" y="15649"/>
                  <a:pt x="348" y="15785"/>
                  <a:pt x="339" y="15813"/>
                </a:cubicBezTo>
                <a:cubicBezTo>
                  <a:pt x="323" y="15862"/>
                  <a:pt x="324" y="15862"/>
                  <a:pt x="413" y="15858"/>
                </a:cubicBezTo>
                <a:cubicBezTo>
                  <a:pt x="506" y="15853"/>
                  <a:pt x="563" y="15879"/>
                  <a:pt x="568" y="15926"/>
                </a:cubicBezTo>
                <a:cubicBezTo>
                  <a:pt x="575" y="15995"/>
                  <a:pt x="581" y="16006"/>
                  <a:pt x="600" y="16003"/>
                </a:cubicBezTo>
                <a:cubicBezTo>
                  <a:pt x="627" y="15998"/>
                  <a:pt x="829" y="16126"/>
                  <a:pt x="829" y="16148"/>
                </a:cubicBezTo>
                <a:cubicBezTo>
                  <a:pt x="829" y="16156"/>
                  <a:pt x="846" y="16164"/>
                  <a:pt x="866" y="16164"/>
                </a:cubicBezTo>
                <a:cubicBezTo>
                  <a:pt x="886" y="16164"/>
                  <a:pt x="919" y="16179"/>
                  <a:pt x="940" y="16198"/>
                </a:cubicBezTo>
                <a:cubicBezTo>
                  <a:pt x="961" y="16217"/>
                  <a:pt x="987" y="16227"/>
                  <a:pt x="996" y="16221"/>
                </a:cubicBezTo>
                <a:cubicBezTo>
                  <a:pt x="1006" y="16215"/>
                  <a:pt x="1031" y="16221"/>
                  <a:pt x="1053" y="16234"/>
                </a:cubicBezTo>
                <a:cubicBezTo>
                  <a:pt x="1075" y="16246"/>
                  <a:pt x="1139" y="16259"/>
                  <a:pt x="1197" y="16262"/>
                </a:cubicBezTo>
                <a:cubicBezTo>
                  <a:pt x="1288" y="16268"/>
                  <a:pt x="1323" y="16281"/>
                  <a:pt x="1451" y="16366"/>
                </a:cubicBezTo>
                <a:cubicBezTo>
                  <a:pt x="1573" y="16447"/>
                  <a:pt x="1601" y="16460"/>
                  <a:pt x="1614" y="16437"/>
                </a:cubicBezTo>
                <a:cubicBezTo>
                  <a:pt x="1634" y="16405"/>
                  <a:pt x="1685" y="16427"/>
                  <a:pt x="1693" y="16473"/>
                </a:cubicBezTo>
                <a:cubicBezTo>
                  <a:pt x="1700" y="16516"/>
                  <a:pt x="1732" y="16556"/>
                  <a:pt x="1760" y="16556"/>
                </a:cubicBezTo>
                <a:cubicBezTo>
                  <a:pt x="1774" y="16556"/>
                  <a:pt x="1831" y="16584"/>
                  <a:pt x="1884" y="16619"/>
                </a:cubicBezTo>
                <a:cubicBezTo>
                  <a:pt x="1955" y="16664"/>
                  <a:pt x="1980" y="16695"/>
                  <a:pt x="1980" y="16731"/>
                </a:cubicBezTo>
                <a:cubicBezTo>
                  <a:pt x="1980" y="16769"/>
                  <a:pt x="1988" y="16778"/>
                  <a:pt x="2019" y="16770"/>
                </a:cubicBezTo>
                <a:cubicBezTo>
                  <a:pt x="2041" y="16765"/>
                  <a:pt x="2077" y="16761"/>
                  <a:pt x="2098" y="16761"/>
                </a:cubicBezTo>
                <a:cubicBezTo>
                  <a:pt x="2122" y="16761"/>
                  <a:pt x="2131" y="16751"/>
                  <a:pt x="2122" y="16736"/>
                </a:cubicBezTo>
                <a:cubicBezTo>
                  <a:pt x="2099" y="16700"/>
                  <a:pt x="2209" y="16677"/>
                  <a:pt x="2250" y="16710"/>
                </a:cubicBezTo>
                <a:cubicBezTo>
                  <a:pt x="2274" y="16730"/>
                  <a:pt x="2288" y="16732"/>
                  <a:pt x="2311" y="16717"/>
                </a:cubicBezTo>
                <a:cubicBezTo>
                  <a:pt x="2357" y="16688"/>
                  <a:pt x="2406" y="16694"/>
                  <a:pt x="2431" y="16733"/>
                </a:cubicBezTo>
                <a:cubicBezTo>
                  <a:pt x="2453" y="16768"/>
                  <a:pt x="2453" y="16767"/>
                  <a:pt x="2454" y="16727"/>
                </a:cubicBezTo>
                <a:cubicBezTo>
                  <a:pt x="2455" y="16703"/>
                  <a:pt x="2466" y="16667"/>
                  <a:pt x="2478" y="16647"/>
                </a:cubicBezTo>
                <a:cubicBezTo>
                  <a:pt x="2498" y="16615"/>
                  <a:pt x="2515" y="16611"/>
                  <a:pt x="2635" y="16615"/>
                </a:cubicBezTo>
                <a:cubicBezTo>
                  <a:pt x="2882" y="16622"/>
                  <a:pt x="2903" y="16627"/>
                  <a:pt x="3007" y="16699"/>
                </a:cubicBezTo>
                <a:cubicBezTo>
                  <a:pt x="3120" y="16778"/>
                  <a:pt x="3205" y="16869"/>
                  <a:pt x="3190" y="16897"/>
                </a:cubicBezTo>
                <a:cubicBezTo>
                  <a:pt x="3184" y="16908"/>
                  <a:pt x="3194" y="16932"/>
                  <a:pt x="3212" y="16952"/>
                </a:cubicBezTo>
                <a:cubicBezTo>
                  <a:pt x="3266" y="17013"/>
                  <a:pt x="3280" y="17237"/>
                  <a:pt x="3234" y="17292"/>
                </a:cubicBezTo>
                <a:cubicBezTo>
                  <a:pt x="3197" y="17335"/>
                  <a:pt x="3248" y="17345"/>
                  <a:pt x="3345" y="17312"/>
                </a:cubicBezTo>
                <a:cubicBezTo>
                  <a:pt x="3506" y="17259"/>
                  <a:pt x="3535" y="17222"/>
                  <a:pt x="3534" y="17076"/>
                </a:cubicBezTo>
                <a:cubicBezTo>
                  <a:pt x="3534" y="17038"/>
                  <a:pt x="3541" y="17000"/>
                  <a:pt x="3551" y="16990"/>
                </a:cubicBezTo>
                <a:cubicBezTo>
                  <a:pt x="3561" y="16980"/>
                  <a:pt x="3571" y="16958"/>
                  <a:pt x="3573" y="16941"/>
                </a:cubicBezTo>
                <a:cubicBezTo>
                  <a:pt x="3575" y="16924"/>
                  <a:pt x="3584" y="16862"/>
                  <a:pt x="3591" y="16804"/>
                </a:cubicBezTo>
                <a:cubicBezTo>
                  <a:pt x="3597" y="16747"/>
                  <a:pt x="3611" y="16690"/>
                  <a:pt x="3623" y="16679"/>
                </a:cubicBezTo>
                <a:cubicBezTo>
                  <a:pt x="3645" y="16657"/>
                  <a:pt x="3653" y="16610"/>
                  <a:pt x="3656" y="16459"/>
                </a:cubicBezTo>
                <a:cubicBezTo>
                  <a:pt x="3658" y="16370"/>
                  <a:pt x="3688" y="16333"/>
                  <a:pt x="3725" y="16371"/>
                </a:cubicBezTo>
                <a:cubicBezTo>
                  <a:pt x="3749" y="16395"/>
                  <a:pt x="3749" y="16399"/>
                  <a:pt x="3767" y="16535"/>
                </a:cubicBezTo>
                <a:cubicBezTo>
                  <a:pt x="3782" y="16649"/>
                  <a:pt x="3803" y="16712"/>
                  <a:pt x="3834" y="16737"/>
                </a:cubicBezTo>
                <a:cubicBezTo>
                  <a:pt x="3845" y="16746"/>
                  <a:pt x="3849" y="16791"/>
                  <a:pt x="3845" y="16839"/>
                </a:cubicBezTo>
                <a:cubicBezTo>
                  <a:pt x="3840" y="16891"/>
                  <a:pt x="3850" y="16935"/>
                  <a:pt x="3869" y="16949"/>
                </a:cubicBezTo>
                <a:cubicBezTo>
                  <a:pt x="3908" y="16979"/>
                  <a:pt x="3961" y="17088"/>
                  <a:pt x="3956" y="17129"/>
                </a:cubicBezTo>
                <a:cubicBezTo>
                  <a:pt x="3954" y="17147"/>
                  <a:pt x="3974" y="17213"/>
                  <a:pt x="4002" y="17275"/>
                </a:cubicBezTo>
                <a:cubicBezTo>
                  <a:pt x="4036" y="17352"/>
                  <a:pt x="4043" y="17393"/>
                  <a:pt x="4026" y="17400"/>
                </a:cubicBezTo>
                <a:cubicBezTo>
                  <a:pt x="4011" y="17406"/>
                  <a:pt x="4020" y="17415"/>
                  <a:pt x="4050" y="17422"/>
                </a:cubicBezTo>
                <a:cubicBezTo>
                  <a:pt x="4100" y="17433"/>
                  <a:pt x="4128" y="17491"/>
                  <a:pt x="4143" y="17620"/>
                </a:cubicBezTo>
                <a:cubicBezTo>
                  <a:pt x="4147" y="17647"/>
                  <a:pt x="4162" y="17679"/>
                  <a:pt x="4176" y="17691"/>
                </a:cubicBezTo>
                <a:cubicBezTo>
                  <a:pt x="4190" y="17702"/>
                  <a:pt x="4201" y="17727"/>
                  <a:pt x="4202" y="17745"/>
                </a:cubicBezTo>
                <a:cubicBezTo>
                  <a:pt x="4204" y="17764"/>
                  <a:pt x="4227" y="17807"/>
                  <a:pt x="4254" y="17842"/>
                </a:cubicBezTo>
                <a:cubicBezTo>
                  <a:pt x="4282" y="17878"/>
                  <a:pt x="4298" y="17919"/>
                  <a:pt x="4291" y="17935"/>
                </a:cubicBezTo>
                <a:cubicBezTo>
                  <a:pt x="4285" y="17951"/>
                  <a:pt x="4298" y="17973"/>
                  <a:pt x="4320" y="17984"/>
                </a:cubicBezTo>
                <a:cubicBezTo>
                  <a:pt x="4341" y="17996"/>
                  <a:pt x="4359" y="18020"/>
                  <a:pt x="4359" y="18039"/>
                </a:cubicBezTo>
                <a:cubicBezTo>
                  <a:pt x="4359" y="18058"/>
                  <a:pt x="4372" y="18081"/>
                  <a:pt x="4387" y="18091"/>
                </a:cubicBezTo>
                <a:cubicBezTo>
                  <a:pt x="4428" y="18117"/>
                  <a:pt x="4428" y="18525"/>
                  <a:pt x="4387" y="18556"/>
                </a:cubicBezTo>
                <a:cubicBezTo>
                  <a:pt x="4369" y="18570"/>
                  <a:pt x="4362" y="18594"/>
                  <a:pt x="4370" y="18610"/>
                </a:cubicBezTo>
                <a:cubicBezTo>
                  <a:pt x="4378" y="18625"/>
                  <a:pt x="4366" y="18657"/>
                  <a:pt x="4346" y="18682"/>
                </a:cubicBezTo>
                <a:cubicBezTo>
                  <a:pt x="4325" y="18707"/>
                  <a:pt x="4309" y="18737"/>
                  <a:pt x="4309" y="18748"/>
                </a:cubicBezTo>
                <a:cubicBezTo>
                  <a:pt x="4309" y="18759"/>
                  <a:pt x="4291" y="18776"/>
                  <a:pt x="4270" y="18787"/>
                </a:cubicBezTo>
                <a:cubicBezTo>
                  <a:pt x="4244" y="18801"/>
                  <a:pt x="4236" y="18821"/>
                  <a:pt x="4246" y="18850"/>
                </a:cubicBezTo>
                <a:cubicBezTo>
                  <a:pt x="4256" y="18879"/>
                  <a:pt x="4239" y="18925"/>
                  <a:pt x="4189" y="18993"/>
                </a:cubicBezTo>
                <a:cubicBezTo>
                  <a:pt x="4149" y="19048"/>
                  <a:pt x="4105" y="19113"/>
                  <a:pt x="4089" y="19137"/>
                </a:cubicBezTo>
                <a:cubicBezTo>
                  <a:pt x="4073" y="19161"/>
                  <a:pt x="4046" y="19179"/>
                  <a:pt x="4030" y="19179"/>
                </a:cubicBezTo>
                <a:cubicBezTo>
                  <a:pt x="4014" y="19179"/>
                  <a:pt x="4007" y="19193"/>
                  <a:pt x="4015" y="19211"/>
                </a:cubicBezTo>
                <a:cubicBezTo>
                  <a:pt x="4022" y="19228"/>
                  <a:pt x="4019" y="19247"/>
                  <a:pt x="4006" y="19252"/>
                </a:cubicBezTo>
                <a:cubicBezTo>
                  <a:pt x="3993" y="19257"/>
                  <a:pt x="3984" y="19269"/>
                  <a:pt x="3987" y="19279"/>
                </a:cubicBezTo>
                <a:cubicBezTo>
                  <a:pt x="3991" y="19297"/>
                  <a:pt x="3983" y="19326"/>
                  <a:pt x="3928" y="19462"/>
                </a:cubicBezTo>
                <a:cubicBezTo>
                  <a:pt x="3912" y="19500"/>
                  <a:pt x="3899" y="19542"/>
                  <a:pt x="3897" y="19556"/>
                </a:cubicBezTo>
                <a:cubicBezTo>
                  <a:pt x="3896" y="19570"/>
                  <a:pt x="3885" y="19590"/>
                  <a:pt x="3873" y="19601"/>
                </a:cubicBezTo>
                <a:cubicBezTo>
                  <a:pt x="3862" y="19612"/>
                  <a:pt x="3854" y="19705"/>
                  <a:pt x="3856" y="19806"/>
                </a:cubicBezTo>
                <a:cubicBezTo>
                  <a:pt x="3859" y="20000"/>
                  <a:pt x="3864" y="20043"/>
                  <a:pt x="3887" y="20068"/>
                </a:cubicBezTo>
                <a:cubicBezTo>
                  <a:pt x="3894" y="20077"/>
                  <a:pt x="3903" y="20117"/>
                  <a:pt x="3906" y="20160"/>
                </a:cubicBezTo>
                <a:cubicBezTo>
                  <a:pt x="3909" y="20202"/>
                  <a:pt x="3928" y="20259"/>
                  <a:pt x="3950" y="20285"/>
                </a:cubicBezTo>
                <a:cubicBezTo>
                  <a:pt x="3971" y="20312"/>
                  <a:pt x="3992" y="20365"/>
                  <a:pt x="3993" y="20404"/>
                </a:cubicBezTo>
                <a:cubicBezTo>
                  <a:pt x="3995" y="20443"/>
                  <a:pt x="4006" y="20480"/>
                  <a:pt x="4019" y="20486"/>
                </a:cubicBezTo>
                <a:cubicBezTo>
                  <a:pt x="4032" y="20492"/>
                  <a:pt x="4046" y="20506"/>
                  <a:pt x="4050" y="20517"/>
                </a:cubicBezTo>
                <a:cubicBezTo>
                  <a:pt x="4053" y="20529"/>
                  <a:pt x="4065" y="20572"/>
                  <a:pt x="4078" y="20613"/>
                </a:cubicBezTo>
                <a:cubicBezTo>
                  <a:pt x="4101" y="20686"/>
                  <a:pt x="4101" y="20722"/>
                  <a:pt x="4072" y="20916"/>
                </a:cubicBezTo>
                <a:lnTo>
                  <a:pt x="4056" y="21010"/>
                </a:lnTo>
                <a:lnTo>
                  <a:pt x="4172" y="20866"/>
                </a:lnTo>
                <a:cubicBezTo>
                  <a:pt x="4235" y="20787"/>
                  <a:pt x="4302" y="20714"/>
                  <a:pt x="4322" y="20703"/>
                </a:cubicBezTo>
                <a:cubicBezTo>
                  <a:pt x="4342" y="20693"/>
                  <a:pt x="4359" y="20675"/>
                  <a:pt x="4359" y="20665"/>
                </a:cubicBezTo>
                <a:cubicBezTo>
                  <a:pt x="4359" y="20654"/>
                  <a:pt x="4382" y="20633"/>
                  <a:pt x="4409" y="20617"/>
                </a:cubicBezTo>
                <a:cubicBezTo>
                  <a:pt x="4436" y="20602"/>
                  <a:pt x="4452" y="20584"/>
                  <a:pt x="4446" y="20578"/>
                </a:cubicBezTo>
                <a:cubicBezTo>
                  <a:pt x="4439" y="20571"/>
                  <a:pt x="4451" y="20557"/>
                  <a:pt x="4472" y="20546"/>
                </a:cubicBezTo>
                <a:cubicBezTo>
                  <a:pt x="4492" y="20535"/>
                  <a:pt x="4509" y="20532"/>
                  <a:pt x="4509" y="20539"/>
                </a:cubicBezTo>
                <a:cubicBezTo>
                  <a:pt x="4509" y="20546"/>
                  <a:pt x="4524" y="20538"/>
                  <a:pt x="4544" y="20522"/>
                </a:cubicBezTo>
                <a:cubicBezTo>
                  <a:pt x="4563" y="20505"/>
                  <a:pt x="4574" y="20487"/>
                  <a:pt x="4568" y="20481"/>
                </a:cubicBezTo>
                <a:cubicBezTo>
                  <a:pt x="4561" y="20474"/>
                  <a:pt x="4585" y="20459"/>
                  <a:pt x="4620" y="20449"/>
                </a:cubicBezTo>
                <a:cubicBezTo>
                  <a:pt x="4655" y="20439"/>
                  <a:pt x="4685" y="20426"/>
                  <a:pt x="4685" y="20418"/>
                </a:cubicBezTo>
                <a:cubicBezTo>
                  <a:pt x="4685" y="20396"/>
                  <a:pt x="4994" y="20186"/>
                  <a:pt x="5027" y="20186"/>
                </a:cubicBezTo>
                <a:cubicBezTo>
                  <a:pt x="5043" y="20186"/>
                  <a:pt x="5072" y="20168"/>
                  <a:pt x="5094" y="20146"/>
                </a:cubicBezTo>
                <a:cubicBezTo>
                  <a:pt x="5118" y="20123"/>
                  <a:pt x="5161" y="20106"/>
                  <a:pt x="5194" y="20106"/>
                </a:cubicBezTo>
                <a:cubicBezTo>
                  <a:pt x="5266" y="20106"/>
                  <a:pt x="5307" y="20084"/>
                  <a:pt x="5397" y="20000"/>
                </a:cubicBezTo>
                <a:cubicBezTo>
                  <a:pt x="5436" y="19963"/>
                  <a:pt x="5478" y="19934"/>
                  <a:pt x="5490" y="19934"/>
                </a:cubicBezTo>
                <a:cubicBezTo>
                  <a:pt x="5503" y="19934"/>
                  <a:pt x="5557" y="19915"/>
                  <a:pt x="5612" y="19893"/>
                </a:cubicBezTo>
                <a:cubicBezTo>
                  <a:pt x="5689" y="19863"/>
                  <a:pt x="5711" y="19847"/>
                  <a:pt x="5699" y="19825"/>
                </a:cubicBezTo>
                <a:cubicBezTo>
                  <a:pt x="5680" y="19786"/>
                  <a:pt x="5726" y="19769"/>
                  <a:pt x="5780" y="19795"/>
                </a:cubicBezTo>
                <a:cubicBezTo>
                  <a:pt x="5818" y="19814"/>
                  <a:pt x="5821" y="19813"/>
                  <a:pt x="5793" y="19791"/>
                </a:cubicBezTo>
                <a:cubicBezTo>
                  <a:pt x="5767" y="19770"/>
                  <a:pt x="5767" y="19761"/>
                  <a:pt x="5797" y="19746"/>
                </a:cubicBezTo>
                <a:cubicBezTo>
                  <a:pt x="5818" y="19735"/>
                  <a:pt x="5844" y="19730"/>
                  <a:pt x="5856" y="19735"/>
                </a:cubicBezTo>
                <a:cubicBezTo>
                  <a:pt x="5882" y="19745"/>
                  <a:pt x="6073" y="19625"/>
                  <a:pt x="6095" y="19585"/>
                </a:cubicBezTo>
                <a:cubicBezTo>
                  <a:pt x="6104" y="19570"/>
                  <a:pt x="6127" y="19557"/>
                  <a:pt x="6148" y="19557"/>
                </a:cubicBezTo>
                <a:cubicBezTo>
                  <a:pt x="6169" y="19557"/>
                  <a:pt x="6187" y="19547"/>
                  <a:pt x="6187" y="19534"/>
                </a:cubicBezTo>
                <a:cubicBezTo>
                  <a:pt x="6187" y="19522"/>
                  <a:pt x="6204" y="19506"/>
                  <a:pt x="6224" y="19499"/>
                </a:cubicBezTo>
                <a:cubicBezTo>
                  <a:pt x="6244" y="19492"/>
                  <a:pt x="6302" y="19450"/>
                  <a:pt x="6354" y="19407"/>
                </a:cubicBezTo>
                <a:cubicBezTo>
                  <a:pt x="6448" y="19330"/>
                  <a:pt x="6537" y="19261"/>
                  <a:pt x="6611" y="19212"/>
                </a:cubicBezTo>
                <a:cubicBezTo>
                  <a:pt x="6632" y="19198"/>
                  <a:pt x="6691" y="19152"/>
                  <a:pt x="6742" y="19108"/>
                </a:cubicBezTo>
                <a:cubicBezTo>
                  <a:pt x="6809" y="19050"/>
                  <a:pt x="6829" y="19024"/>
                  <a:pt x="6809" y="19011"/>
                </a:cubicBezTo>
                <a:cubicBezTo>
                  <a:pt x="6794" y="19002"/>
                  <a:pt x="6787" y="18982"/>
                  <a:pt x="6796" y="18967"/>
                </a:cubicBezTo>
                <a:cubicBezTo>
                  <a:pt x="6810" y="18945"/>
                  <a:pt x="6820" y="18944"/>
                  <a:pt x="6855" y="18962"/>
                </a:cubicBezTo>
                <a:cubicBezTo>
                  <a:pt x="6893" y="18981"/>
                  <a:pt x="6895" y="18978"/>
                  <a:pt x="6881" y="18933"/>
                </a:cubicBezTo>
                <a:cubicBezTo>
                  <a:pt x="6870" y="18899"/>
                  <a:pt x="6876" y="18878"/>
                  <a:pt x="6901" y="18865"/>
                </a:cubicBezTo>
                <a:cubicBezTo>
                  <a:pt x="6921" y="18855"/>
                  <a:pt x="6938" y="18832"/>
                  <a:pt x="6938" y="18816"/>
                </a:cubicBezTo>
                <a:cubicBezTo>
                  <a:pt x="6938" y="18799"/>
                  <a:pt x="6955" y="18782"/>
                  <a:pt x="6975" y="18778"/>
                </a:cubicBezTo>
                <a:cubicBezTo>
                  <a:pt x="6999" y="18772"/>
                  <a:pt x="7006" y="18755"/>
                  <a:pt x="6999" y="18727"/>
                </a:cubicBezTo>
                <a:cubicBezTo>
                  <a:pt x="6992" y="18704"/>
                  <a:pt x="6982" y="18660"/>
                  <a:pt x="6977" y="18630"/>
                </a:cubicBezTo>
                <a:cubicBezTo>
                  <a:pt x="6972" y="18600"/>
                  <a:pt x="6961" y="18535"/>
                  <a:pt x="6951" y="18487"/>
                </a:cubicBezTo>
                <a:cubicBezTo>
                  <a:pt x="6938" y="18425"/>
                  <a:pt x="6941" y="18395"/>
                  <a:pt x="6962" y="18387"/>
                </a:cubicBezTo>
                <a:cubicBezTo>
                  <a:pt x="6984" y="18379"/>
                  <a:pt x="6983" y="18370"/>
                  <a:pt x="6962" y="18354"/>
                </a:cubicBezTo>
                <a:cubicBezTo>
                  <a:pt x="6926" y="18328"/>
                  <a:pt x="6956" y="18295"/>
                  <a:pt x="7005" y="18307"/>
                </a:cubicBezTo>
                <a:cubicBezTo>
                  <a:pt x="7025" y="18311"/>
                  <a:pt x="7034" y="18309"/>
                  <a:pt x="7027" y="18301"/>
                </a:cubicBezTo>
                <a:cubicBezTo>
                  <a:pt x="7020" y="18293"/>
                  <a:pt x="7053" y="18269"/>
                  <a:pt x="7101" y="18246"/>
                </a:cubicBezTo>
                <a:cubicBezTo>
                  <a:pt x="7149" y="18224"/>
                  <a:pt x="7184" y="18199"/>
                  <a:pt x="7181" y="18193"/>
                </a:cubicBezTo>
                <a:cubicBezTo>
                  <a:pt x="7179" y="18187"/>
                  <a:pt x="7196" y="18164"/>
                  <a:pt x="7218" y="18143"/>
                </a:cubicBezTo>
                <a:cubicBezTo>
                  <a:pt x="7270" y="18094"/>
                  <a:pt x="7285" y="17966"/>
                  <a:pt x="7242" y="17934"/>
                </a:cubicBezTo>
                <a:cubicBezTo>
                  <a:pt x="7225" y="17921"/>
                  <a:pt x="7208" y="17872"/>
                  <a:pt x="7205" y="17827"/>
                </a:cubicBezTo>
                <a:lnTo>
                  <a:pt x="7201" y="17745"/>
                </a:lnTo>
                <a:lnTo>
                  <a:pt x="7323" y="17738"/>
                </a:lnTo>
                <a:cubicBezTo>
                  <a:pt x="7426" y="17733"/>
                  <a:pt x="7461" y="17722"/>
                  <a:pt x="7558" y="17663"/>
                </a:cubicBezTo>
                <a:cubicBezTo>
                  <a:pt x="7621" y="17625"/>
                  <a:pt x="7667" y="17590"/>
                  <a:pt x="7658" y="17584"/>
                </a:cubicBezTo>
                <a:cubicBezTo>
                  <a:pt x="7649" y="17578"/>
                  <a:pt x="7670" y="17551"/>
                  <a:pt x="7704" y="17523"/>
                </a:cubicBezTo>
                <a:cubicBezTo>
                  <a:pt x="7761" y="17476"/>
                  <a:pt x="7762" y="17470"/>
                  <a:pt x="7721" y="17460"/>
                </a:cubicBezTo>
                <a:cubicBezTo>
                  <a:pt x="7679" y="17449"/>
                  <a:pt x="7679" y="17448"/>
                  <a:pt x="7721" y="17428"/>
                </a:cubicBezTo>
                <a:cubicBezTo>
                  <a:pt x="7761" y="17410"/>
                  <a:pt x="7761" y="17407"/>
                  <a:pt x="7726" y="17398"/>
                </a:cubicBezTo>
                <a:cubicBezTo>
                  <a:pt x="7670" y="17385"/>
                  <a:pt x="7708" y="17355"/>
                  <a:pt x="7773" y="17360"/>
                </a:cubicBezTo>
                <a:cubicBezTo>
                  <a:pt x="7878" y="17369"/>
                  <a:pt x="7932" y="17321"/>
                  <a:pt x="7837" y="17306"/>
                </a:cubicBezTo>
                <a:cubicBezTo>
                  <a:pt x="7800" y="17300"/>
                  <a:pt x="7790" y="17290"/>
                  <a:pt x="7804" y="17275"/>
                </a:cubicBezTo>
                <a:cubicBezTo>
                  <a:pt x="7815" y="17264"/>
                  <a:pt x="7825" y="17249"/>
                  <a:pt x="7826" y="17240"/>
                </a:cubicBezTo>
                <a:cubicBezTo>
                  <a:pt x="7826" y="17231"/>
                  <a:pt x="7859" y="17224"/>
                  <a:pt x="7900" y="17224"/>
                </a:cubicBezTo>
                <a:cubicBezTo>
                  <a:pt x="7965" y="17224"/>
                  <a:pt x="7975" y="17230"/>
                  <a:pt x="7978" y="17271"/>
                </a:cubicBezTo>
                <a:cubicBezTo>
                  <a:pt x="7983" y="17336"/>
                  <a:pt x="7985" y="17335"/>
                  <a:pt x="8022" y="17304"/>
                </a:cubicBezTo>
                <a:cubicBezTo>
                  <a:pt x="8051" y="17279"/>
                  <a:pt x="8061" y="17281"/>
                  <a:pt x="8156" y="17337"/>
                </a:cubicBezTo>
                <a:cubicBezTo>
                  <a:pt x="8234" y="17382"/>
                  <a:pt x="8256" y="17403"/>
                  <a:pt x="8239" y="17420"/>
                </a:cubicBezTo>
                <a:cubicBezTo>
                  <a:pt x="8204" y="17455"/>
                  <a:pt x="8209" y="17469"/>
                  <a:pt x="8257" y="17464"/>
                </a:cubicBezTo>
                <a:cubicBezTo>
                  <a:pt x="8285" y="17461"/>
                  <a:pt x="8307" y="17475"/>
                  <a:pt x="8324" y="17506"/>
                </a:cubicBezTo>
                <a:cubicBezTo>
                  <a:pt x="8338" y="17532"/>
                  <a:pt x="8352" y="17556"/>
                  <a:pt x="8355" y="17558"/>
                </a:cubicBezTo>
                <a:cubicBezTo>
                  <a:pt x="8357" y="17561"/>
                  <a:pt x="8400" y="17551"/>
                  <a:pt x="8450" y="17536"/>
                </a:cubicBezTo>
                <a:lnTo>
                  <a:pt x="8540" y="17509"/>
                </a:lnTo>
                <a:lnTo>
                  <a:pt x="8614" y="17553"/>
                </a:lnTo>
                <a:lnTo>
                  <a:pt x="8688" y="17598"/>
                </a:lnTo>
                <a:lnTo>
                  <a:pt x="8790" y="17557"/>
                </a:lnTo>
                <a:cubicBezTo>
                  <a:pt x="8910" y="17507"/>
                  <a:pt x="8966" y="17503"/>
                  <a:pt x="8983" y="17546"/>
                </a:cubicBezTo>
                <a:cubicBezTo>
                  <a:pt x="8997" y="17579"/>
                  <a:pt x="9052" y="17588"/>
                  <a:pt x="9079" y="17561"/>
                </a:cubicBezTo>
                <a:cubicBezTo>
                  <a:pt x="9090" y="17550"/>
                  <a:pt x="9106" y="17550"/>
                  <a:pt x="9125" y="17560"/>
                </a:cubicBezTo>
                <a:cubicBezTo>
                  <a:pt x="9164" y="17580"/>
                  <a:pt x="9272" y="17587"/>
                  <a:pt x="9310" y="17572"/>
                </a:cubicBezTo>
                <a:cubicBezTo>
                  <a:pt x="9348" y="17557"/>
                  <a:pt x="9398" y="17573"/>
                  <a:pt x="9377" y="17594"/>
                </a:cubicBezTo>
                <a:cubicBezTo>
                  <a:pt x="9369" y="17602"/>
                  <a:pt x="9381" y="17609"/>
                  <a:pt x="9401" y="17609"/>
                </a:cubicBezTo>
                <a:cubicBezTo>
                  <a:pt x="9422" y="17609"/>
                  <a:pt x="9447" y="17602"/>
                  <a:pt x="9456" y="17592"/>
                </a:cubicBezTo>
                <a:cubicBezTo>
                  <a:pt x="9465" y="17583"/>
                  <a:pt x="9490" y="17580"/>
                  <a:pt x="9512" y="17585"/>
                </a:cubicBezTo>
                <a:cubicBezTo>
                  <a:pt x="9540" y="17592"/>
                  <a:pt x="9575" y="17579"/>
                  <a:pt x="9619" y="17545"/>
                </a:cubicBezTo>
                <a:lnTo>
                  <a:pt x="9684" y="17493"/>
                </a:lnTo>
                <a:lnTo>
                  <a:pt x="9728" y="17550"/>
                </a:lnTo>
                <a:cubicBezTo>
                  <a:pt x="9752" y="17581"/>
                  <a:pt x="9766" y="17613"/>
                  <a:pt x="9758" y="17621"/>
                </a:cubicBezTo>
                <a:cubicBezTo>
                  <a:pt x="9751" y="17629"/>
                  <a:pt x="9759" y="17652"/>
                  <a:pt x="9776" y="17673"/>
                </a:cubicBezTo>
                <a:cubicBezTo>
                  <a:pt x="9793" y="17694"/>
                  <a:pt x="9809" y="17784"/>
                  <a:pt x="9813" y="17875"/>
                </a:cubicBezTo>
                <a:cubicBezTo>
                  <a:pt x="9816" y="17965"/>
                  <a:pt x="9825" y="18044"/>
                  <a:pt x="9832" y="18051"/>
                </a:cubicBezTo>
                <a:cubicBezTo>
                  <a:pt x="9840" y="18059"/>
                  <a:pt x="9851" y="18120"/>
                  <a:pt x="9856" y="18186"/>
                </a:cubicBezTo>
                <a:cubicBezTo>
                  <a:pt x="9867" y="18324"/>
                  <a:pt x="9875" y="18358"/>
                  <a:pt x="9900" y="18373"/>
                </a:cubicBezTo>
                <a:cubicBezTo>
                  <a:pt x="9909" y="18379"/>
                  <a:pt x="9917" y="18394"/>
                  <a:pt x="9917" y="18406"/>
                </a:cubicBezTo>
                <a:cubicBezTo>
                  <a:pt x="9917" y="18419"/>
                  <a:pt x="9943" y="18446"/>
                  <a:pt x="9974" y="18465"/>
                </a:cubicBezTo>
                <a:cubicBezTo>
                  <a:pt x="10005" y="18484"/>
                  <a:pt x="10074" y="18529"/>
                  <a:pt x="10128" y="18566"/>
                </a:cubicBezTo>
                <a:cubicBezTo>
                  <a:pt x="10218" y="18627"/>
                  <a:pt x="10234" y="18632"/>
                  <a:pt x="10315" y="18623"/>
                </a:cubicBezTo>
                <a:cubicBezTo>
                  <a:pt x="10365" y="18618"/>
                  <a:pt x="10425" y="18613"/>
                  <a:pt x="10450" y="18612"/>
                </a:cubicBezTo>
                <a:cubicBezTo>
                  <a:pt x="10485" y="18612"/>
                  <a:pt x="10490" y="18607"/>
                  <a:pt x="10470" y="18592"/>
                </a:cubicBezTo>
                <a:cubicBezTo>
                  <a:pt x="10451" y="18577"/>
                  <a:pt x="10463" y="18553"/>
                  <a:pt x="10516" y="18500"/>
                </a:cubicBezTo>
                <a:cubicBezTo>
                  <a:pt x="10555" y="18461"/>
                  <a:pt x="10601" y="18424"/>
                  <a:pt x="10616" y="18419"/>
                </a:cubicBezTo>
                <a:cubicBezTo>
                  <a:pt x="10654" y="18404"/>
                  <a:pt x="10650" y="18362"/>
                  <a:pt x="10611" y="18367"/>
                </a:cubicBezTo>
                <a:cubicBezTo>
                  <a:pt x="10592" y="18369"/>
                  <a:pt x="10583" y="18356"/>
                  <a:pt x="10587" y="18331"/>
                </a:cubicBezTo>
                <a:cubicBezTo>
                  <a:pt x="10609" y="18203"/>
                  <a:pt x="10621" y="18086"/>
                  <a:pt x="10627" y="17954"/>
                </a:cubicBezTo>
                <a:cubicBezTo>
                  <a:pt x="10630" y="17872"/>
                  <a:pt x="10647" y="17785"/>
                  <a:pt x="10664" y="17760"/>
                </a:cubicBezTo>
                <a:cubicBezTo>
                  <a:pt x="10680" y="17736"/>
                  <a:pt x="10689" y="17711"/>
                  <a:pt x="10683" y="17704"/>
                </a:cubicBezTo>
                <a:cubicBezTo>
                  <a:pt x="10677" y="17698"/>
                  <a:pt x="10687" y="17662"/>
                  <a:pt x="10705" y="17624"/>
                </a:cubicBezTo>
                <a:cubicBezTo>
                  <a:pt x="10729" y="17574"/>
                  <a:pt x="10750" y="17555"/>
                  <a:pt x="10781" y="17557"/>
                </a:cubicBezTo>
                <a:cubicBezTo>
                  <a:pt x="10813" y="17559"/>
                  <a:pt x="10817" y="17554"/>
                  <a:pt x="10796" y="17542"/>
                </a:cubicBezTo>
                <a:cubicBezTo>
                  <a:pt x="10756" y="17517"/>
                  <a:pt x="10763" y="17457"/>
                  <a:pt x="10809" y="17412"/>
                </a:cubicBezTo>
                <a:cubicBezTo>
                  <a:pt x="10832" y="17391"/>
                  <a:pt x="10842" y="17372"/>
                  <a:pt x="10833" y="17372"/>
                </a:cubicBezTo>
                <a:cubicBezTo>
                  <a:pt x="10824" y="17372"/>
                  <a:pt x="10831" y="17358"/>
                  <a:pt x="10849" y="17338"/>
                </a:cubicBezTo>
                <a:cubicBezTo>
                  <a:pt x="10866" y="17319"/>
                  <a:pt x="10881" y="17288"/>
                  <a:pt x="10881" y="17271"/>
                </a:cubicBezTo>
                <a:cubicBezTo>
                  <a:pt x="10881" y="17249"/>
                  <a:pt x="10899" y="17240"/>
                  <a:pt x="10944" y="17240"/>
                </a:cubicBezTo>
                <a:cubicBezTo>
                  <a:pt x="10983" y="17240"/>
                  <a:pt x="11005" y="17249"/>
                  <a:pt x="11005" y="17263"/>
                </a:cubicBezTo>
                <a:cubicBezTo>
                  <a:pt x="11005" y="17276"/>
                  <a:pt x="11016" y="17291"/>
                  <a:pt x="11029" y="17297"/>
                </a:cubicBezTo>
                <a:cubicBezTo>
                  <a:pt x="11042" y="17303"/>
                  <a:pt x="11056" y="17346"/>
                  <a:pt x="11060" y="17392"/>
                </a:cubicBezTo>
                <a:cubicBezTo>
                  <a:pt x="11073" y="17567"/>
                  <a:pt x="11085" y="17633"/>
                  <a:pt x="11099" y="17648"/>
                </a:cubicBezTo>
                <a:cubicBezTo>
                  <a:pt x="11128" y="17679"/>
                  <a:pt x="11118" y="18090"/>
                  <a:pt x="11086" y="18205"/>
                </a:cubicBezTo>
                <a:cubicBezTo>
                  <a:pt x="11068" y="18270"/>
                  <a:pt x="11054" y="18365"/>
                  <a:pt x="11058" y="18417"/>
                </a:cubicBezTo>
                <a:cubicBezTo>
                  <a:pt x="11062" y="18490"/>
                  <a:pt x="11052" y="18521"/>
                  <a:pt x="11014" y="18555"/>
                </a:cubicBezTo>
                <a:cubicBezTo>
                  <a:pt x="10987" y="18579"/>
                  <a:pt x="10968" y="18599"/>
                  <a:pt x="10973" y="18600"/>
                </a:cubicBezTo>
                <a:cubicBezTo>
                  <a:pt x="11005" y="18608"/>
                  <a:pt x="11316" y="18610"/>
                  <a:pt x="11312" y="18602"/>
                </a:cubicBezTo>
                <a:cubicBezTo>
                  <a:pt x="11305" y="18584"/>
                  <a:pt x="11476" y="18473"/>
                  <a:pt x="11497" y="18481"/>
                </a:cubicBezTo>
                <a:cubicBezTo>
                  <a:pt x="11537" y="18497"/>
                  <a:pt x="11549" y="18454"/>
                  <a:pt x="11512" y="18428"/>
                </a:cubicBezTo>
                <a:cubicBezTo>
                  <a:pt x="11483" y="18407"/>
                  <a:pt x="11474" y="18359"/>
                  <a:pt x="11478" y="18197"/>
                </a:cubicBezTo>
                <a:cubicBezTo>
                  <a:pt x="11480" y="18085"/>
                  <a:pt x="11493" y="17983"/>
                  <a:pt x="11506" y="17971"/>
                </a:cubicBezTo>
                <a:cubicBezTo>
                  <a:pt x="11519" y="17958"/>
                  <a:pt x="11527" y="17889"/>
                  <a:pt x="11523" y="17818"/>
                </a:cubicBezTo>
                <a:cubicBezTo>
                  <a:pt x="11518" y="17717"/>
                  <a:pt x="11522" y="17685"/>
                  <a:pt x="11549" y="17678"/>
                </a:cubicBezTo>
                <a:cubicBezTo>
                  <a:pt x="11573" y="17673"/>
                  <a:pt x="11583" y="17654"/>
                  <a:pt x="11576" y="17624"/>
                </a:cubicBezTo>
                <a:cubicBezTo>
                  <a:pt x="11565" y="17577"/>
                  <a:pt x="11607" y="17524"/>
                  <a:pt x="11645" y="17539"/>
                </a:cubicBezTo>
                <a:cubicBezTo>
                  <a:pt x="11678" y="17552"/>
                  <a:pt x="11701" y="17484"/>
                  <a:pt x="11671" y="17461"/>
                </a:cubicBezTo>
                <a:cubicBezTo>
                  <a:pt x="11651" y="17446"/>
                  <a:pt x="11654" y="17435"/>
                  <a:pt x="11682" y="17420"/>
                </a:cubicBezTo>
                <a:cubicBezTo>
                  <a:pt x="11703" y="17409"/>
                  <a:pt x="11719" y="17394"/>
                  <a:pt x="11719" y="17386"/>
                </a:cubicBezTo>
                <a:cubicBezTo>
                  <a:pt x="11719" y="17378"/>
                  <a:pt x="11748" y="17350"/>
                  <a:pt x="11784" y="17326"/>
                </a:cubicBezTo>
                <a:cubicBezTo>
                  <a:pt x="11846" y="17285"/>
                  <a:pt x="11854" y="17284"/>
                  <a:pt x="11922" y="17306"/>
                </a:cubicBezTo>
                <a:cubicBezTo>
                  <a:pt x="11961" y="17318"/>
                  <a:pt x="12007" y="17323"/>
                  <a:pt x="12022" y="17318"/>
                </a:cubicBezTo>
                <a:cubicBezTo>
                  <a:pt x="12063" y="17302"/>
                  <a:pt x="12169" y="17353"/>
                  <a:pt x="12159" y="17385"/>
                </a:cubicBezTo>
                <a:cubicBezTo>
                  <a:pt x="12153" y="17402"/>
                  <a:pt x="12166" y="17415"/>
                  <a:pt x="12191" y="17416"/>
                </a:cubicBezTo>
                <a:cubicBezTo>
                  <a:pt x="12214" y="17417"/>
                  <a:pt x="12276" y="17425"/>
                  <a:pt x="12331" y="17434"/>
                </a:cubicBezTo>
                <a:cubicBezTo>
                  <a:pt x="12420" y="17449"/>
                  <a:pt x="12436" y="17447"/>
                  <a:pt x="12487" y="17412"/>
                </a:cubicBezTo>
                <a:cubicBezTo>
                  <a:pt x="12519" y="17391"/>
                  <a:pt x="12555" y="17372"/>
                  <a:pt x="12570" y="17372"/>
                </a:cubicBezTo>
                <a:cubicBezTo>
                  <a:pt x="12585" y="17372"/>
                  <a:pt x="12593" y="17366"/>
                  <a:pt x="12585" y="17359"/>
                </a:cubicBezTo>
                <a:cubicBezTo>
                  <a:pt x="12578" y="17351"/>
                  <a:pt x="12601" y="17326"/>
                  <a:pt x="12635" y="17303"/>
                </a:cubicBezTo>
                <a:cubicBezTo>
                  <a:pt x="12670" y="17280"/>
                  <a:pt x="12701" y="17246"/>
                  <a:pt x="12705" y="17228"/>
                </a:cubicBezTo>
                <a:cubicBezTo>
                  <a:pt x="12715" y="17185"/>
                  <a:pt x="12755" y="17176"/>
                  <a:pt x="12796" y="17207"/>
                </a:cubicBezTo>
                <a:cubicBezTo>
                  <a:pt x="12814" y="17220"/>
                  <a:pt x="12843" y="17232"/>
                  <a:pt x="12864" y="17232"/>
                </a:cubicBezTo>
                <a:cubicBezTo>
                  <a:pt x="12893" y="17232"/>
                  <a:pt x="12896" y="17227"/>
                  <a:pt x="12873" y="17210"/>
                </a:cubicBezTo>
                <a:cubicBezTo>
                  <a:pt x="12852" y="17195"/>
                  <a:pt x="12852" y="17184"/>
                  <a:pt x="12870" y="17177"/>
                </a:cubicBezTo>
                <a:cubicBezTo>
                  <a:pt x="12885" y="17171"/>
                  <a:pt x="12890" y="17161"/>
                  <a:pt x="12883" y="17154"/>
                </a:cubicBezTo>
                <a:cubicBezTo>
                  <a:pt x="12853" y="17123"/>
                  <a:pt x="12982" y="17099"/>
                  <a:pt x="13016" y="17129"/>
                </a:cubicBezTo>
                <a:cubicBezTo>
                  <a:pt x="13061" y="17168"/>
                  <a:pt x="13143" y="17183"/>
                  <a:pt x="13221" y="17166"/>
                </a:cubicBezTo>
                <a:cubicBezTo>
                  <a:pt x="13305" y="17148"/>
                  <a:pt x="13371" y="17169"/>
                  <a:pt x="13371" y="17211"/>
                </a:cubicBezTo>
                <a:cubicBezTo>
                  <a:pt x="13371" y="17224"/>
                  <a:pt x="13393" y="17261"/>
                  <a:pt x="13419" y="17295"/>
                </a:cubicBezTo>
                <a:cubicBezTo>
                  <a:pt x="13447" y="17332"/>
                  <a:pt x="13457" y="17361"/>
                  <a:pt x="13443" y="17370"/>
                </a:cubicBezTo>
                <a:cubicBezTo>
                  <a:pt x="13429" y="17378"/>
                  <a:pt x="13436" y="17392"/>
                  <a:pt x="13458" y="17404"/>
                </a:cubicBezTo>
                <a:cubicBezTo>
                  <a:pt x="13478" y="17414"/>
                  <a:pt x="13489" y="17432"/>
                  <a:pt x="13482" y="17443"/>
                </a:cubicBezTo>
                <a:cubicBezTo>
                  <a:pt x="13475" y="17455"/>
                  <a:pt x="13481" y="17468"/>
                  <a:pt x="13495" y="17474"/>
                </a:cubicBezTo>
                <a:cubicBezTo>
                  <a:pt x="13509" y="17479"/>
                  <a:pt x="13515" y="17493"/>
                  <a:pt x="13508" y="17504"/>
                </a:cubicBezTo>
                <a:cubicBezTo>
                  <a:pt x="13492" y="17530"/>
                  <a:pt x="13637" y="17621"/>
                  <a:pt x="13706" y="17628"/>
                </a:cubicBezTo>
                <a:cubicBezTo>
                  <a:pt x="13736" y="17631"/>
                  <a:pt x="13759" y="17640"/>
                  <a:pt x="13756" y="17648"/>
                </a:cubicBezTo>
                <a:cubicBezTo>
                  <a:pt x="13754" y="17657"/>
                  <a:pt x="13793" y="17661"/>
                  <a:pt x="13850" y="17658"/>
                </a:cubicBezTo>
                <a:cubicBezTo>
                  <a:pt x="13904" y="17655"/>
                  <a:pt x="13964" y="17661"/>
                  <a:pt x="13985" y="17672"/>
                </a:cubicBezTo>
                <a:cubicBezTo>
                  <a:pt x="14005" y="17682"/>
                  <a:pt x="14082" y="17690"/>
                  <a:pt x="14154" y="17691"/>
                </a:cubicBezTo>
                <a:cubicBezTo>
                  <a:pt x="14227" y="17691"/>
                  <a:pt x="14299" y="17699"/>
                  <a:pt x="14316" y="17707"/>
                </a:cubicBezTo>
                <a:cubicBezTo>
                  <a:pt x="14332" y="17715"/>
                  <a:pt x="14369" y="17717"/>
                  <a:pt x="14396" y="17711"/>
                </a:cubicBezTo>
                <a:cubicBezTo>
                  <a:pt x="14423" y="17706"/>
                  <a:pt x="14452" y="17709"/>
                  <a:pt x="14461" y="17718"/>
                </a:cubicBezTo>
                <a:cubicBezTo>
                  <a:pt x="14470" y="17727"/>
                  <a:pt x="14502" y="17731"/>
                  <a:pt x="14533" y="17726"/>
                </a:cubicBezTo>
                <a:cubicBezTo>
                  <a:pt x="14609" y="17714"/>
                  <a:pt x="14729" y="17799"/>
                  <a:pt x="14720" y="17859"/>
                </a:cubicBezTo>
                <a:cubicBezTo>
                  <a:pt x="14717" y="17881"/>
                  <a:pt x="14722" y="17926"/>
                  <a:pt x="14733" y="17958"/>
                </a:cubicBezTo>
                <a:cubicBezTo>
                  <a:pt x="14747" y="17997"/>
                  <a:pt x="14745" y="18025"/>
                  <a:pt x="14727" y="18039"/>
                </a:cubicBezTo>
                <a:cubicBezTo>
                  <a:pt x="14711" y="18051"/>
                  <a:pt x="14705" y="18081"/>
                  <a:pt x="14714" y="18107"/>
                </a:cubicBezTo>
                <a:cubicBezTo>
                  <a:pt x="14723" y="18135"/>
                  <a:pt x="14717" y="18160"/>
                  <a:pt x="14701" y="18166"/>
                </a:cubicBezTo>
                <a:cubicBezTo>
                  <a:pt x="14681" y="18174"/>
                  <a:pt x="14681" y="18186"/>
                  <a:pt x="14703" y="18211"/>
                </a:cubicBezTo>
                <a:cubicBezTo>
                  <a:pt x="14747" y="18262"/>
                  <a:pt x="14749" y="18282"/>
                  <a:pt x="14707" y="18297"/>
                </a:cubicBezTo>
                <a:cubicBezTo>
                  <a:pt x="14663" y="18313"/>
                  <a:pt x="14668" y="18333"/>
                  <a:pt x="14720" y="18357"/>
                </a:cubicBezTo>
                <a:cubicBezTo>
                  <a:pt x="14760" y="18375"/>
                  <a:pt x="14743" y="18434"/>
                  <a:pt x="14703" y="18419"/>
                </a:cubicBezTo>
                <a:cubicBezTo>
                  <a:pt x="14691" y="18414"/>
                  <a:pt x="14674" y="18436"/>
                  <a:pt x="14668" y="18466"/>
                </a:cubicBezTo>
                <a:cubicBezTo>
                  <a:pt x="14662" y="18497"/>
                  <a:pt x="14667" y="18525"/>
                  <a:pt x="14677" y="18529"/>
                </a:cubicBezTo>
                <a:cubicBezTo>
                  <a:pt x="14686" y="18533"/>
                  <a:pt x="14684" y="18561"/>
                  <a:pt x="14672" y="18592"/>
                </a:cubicBezTo>
                <a:cubicBezTo>
                  <a:pt x="14644" y="18671"/>
                  <a:pt x="14665" y="18868"/>
                  <a:pt x="14703" y="18883"/>
                </a:cubicBezTo>
                <a:cubicBezTo>
                  <a:pt x="14746" y="18899"/>
                  <a:pt x="14749" y="18962"/>
                  <a:pt x="14707" y="18972"/>
                </a:cubicBezTo>
                <a:cubicBezTo>
                  <a:pt x="14680" y="18978"/>
                  <a:pt x="14680" y="18984"/>
                  <a:pt x="14714" y="18999"/>
                </a:cubicBezTo>
                <a:cubicBezTo>
                  <a:pt x="14754" y="19018"/>
                  <a:pt x="14742" y="19063"/>
                  <a:pt x="14701" y="19047"/>
                </a:cubicBezTo>
                <a:cubicBezTo>
                  <a:pt x="14689" y="19042"/>
                  <a:pt x="14674" y="19056"/>
                  <a:pt x="14668" y="19077"/>
                </a:cubicBezTo>
                <a:cubicBezTo>
                  <a:pt x="14660" y="19104"/>
                  <a:pt x="14669" y="19116"/>
                  <a:pt x="14703" y="19122"/>
                </a:cubicBezTo>
                <a:cubicBezTo>
                  <a:pt x="14750" y="19130"/>
                  <a:pt x="14766" y="19171"/>
                  <a:pt x="14727" y="19186"/>
                </a:cubicBezTo>
                <a:cubicBezTo>
                  <a:pt x="14709" y="19193"/>
                  <a:pt x="14721" y="19248"/>
                  <a:pt x="14764" y="19348"/>
                </a:cubicBezTo>
                <a:cubicBezTo>
                  <a:pt x="14768" y="19359"/>
                  <a:pt x="14795" y="19368"/>
                  <a:pt x="14820" y="19368"/>
                </a:cubicBezTo>
                <a:cubicBezTo>
                  <a:pt x="14871" y="19368"/>
                  <a:pt x="14960" y="19419"/>
                  <a:pt x="14936" y="19435"/>
                </a:cubicBezTo>
                <a:cubicBezTo>
                  <a:pt x="14928" y="19440"/>
                  <a:pt x="14965" y="19489"/>
                  <a:pt x="15021" y="19544"/>
                </a:cubicBezTo>
                <a:cubicBezTo>
                  <a:pt x="15076" y="19599"/>
                  <a:pt x="15125" y="19640"/>
                  <a:pt x="15129" y="19637"/>
                </a:cubicBezTo>
                <a:cubicBezTo>
                  <a:pt x="15145" y="19623"/>
                  <a:pt x="15332" y="19688"/>
                  <a:pt x="15399" y="19731"/>
                </a:cubicBezTo>
                <a:cubicBezTo>
                  <a:pt x="15451" y="19763"/>
                  <a:pt x="15474" y="19770"/>
                  <a:pt x="15495" y="19757"/>
                </a:cubicBezTo>
                <a:cubicBezTo>
                  <a:pt x="15522" y="19740"/>
                  <a:pt x="15549" y="19745"/>
                  <a:pt x="15700" y="19792"/>
                </a:cubicBezTo>
                <a:cubicBezTo>
                  <a:pt x="15720" y="19799"/>
                  <a:pt x="15739" y="19821"/>
                  <a:pt x="15739" y="19841"/>
                </a:cubicBezTo>
                <a:cubicBezTo>
                  <a:pt x="15739" y="19899"/>
                  <a:pt x="15997" y="20123"/>
                  <a:pt x="16063" y="20123"/>
                </a:cubicBezTo>
                <a:cubicBezTo>
                  <a:pt x="16185" y="20123"/>
                  <a:pt x="16351" y="20237"/>
                  <a:pt x="16353" y="20324"/>
                </a:cubicBezTo>
                <a:cubicBezTo>
                  <a:pt x="16353" y="20365"/>
                  <a:pt x="16402" y="20420"/>
                  <a:pt x="16437" y="20420"/>
                </a:cubicBezTo>
                <a:cubicBezTo>
                  <a:pt x="16467" y="20420"/>
                  <a:pt x="16637" y="20502"/>
                  <a:pt x="16696" y="20545"/>
                </a:cubicBezTo>
                <a:cubicBezTo>
                  <a:pt x="16739" y="20575"/>
                  <a:pt x="16751" y="20605"/>
                  <a:pt x="16751" y="20666"/>
                </a:cubicBezTo>
                <a:cubicBezTo>
                  <a:pt x="16751" y="20719"/>
                  <a:pt x="16766" y="20753"/>
                  <a:pt x="16790" y="20766"/>
                </a:cubicBezTo>
                <a:cubicBezTo>
                  <a:pt x="16811" y="20777"/>
                  <a:pt x="16827" y="20796"/>
                  <a:pt x="16827" y="20807"/>
                </a:cubicBezTo>
                <a:cubicBezTo>
                  <a:pt x="16827" y="20818"/>
                  <a:pt x="16848" y="20832"/>
                  <a:pt x="16875" y="20837"/>
                </a:cubicBezTo>
                <a:cubicBezTo>
                  <a:pt x="16901" y="20842"/>
                  <a:pt x="16947" y="20871"/>
                  <a:pt x="16975" y="20901"/>
                </a:cubicBezTo>
                <a:cubicBezTo>
                  <a:pt x="17003" y="20931"/>
                  <a:pt x="17036" y="20954"/>
                  <a:pt x="17049" y="20954"/>
                </a:cubicBezTo>
                <a:cubicBezTo>
                  <a:pt x="17077" y="20954"/>
                  <a:pt x="17103" y="20916"/>
                  <a:pt x="17103" y="20874"/>
                </a:cubicBezTo>
                <a:cubicBezTo>
                  <a:pt x="17103" y="20857"/>
                  <a:pt x="17121" y="20826"/>
                  <a:pt x="17145" y="20803"/>
                </a:cubicBezTo>
                <a:cubicBezTo>
                  <a:pt x="17169" y="20780"/>
                  <a:pt x="17192" y="20737"/>
                  <a:pt x="17195" y="20707"/>
                </a:cubicBezTo>
                <a:cubicBezTo>
                  <a:pt x="17198" y="20678"/>
                  <a:pt x="17213" y="20644"/>
                  <a:pt x="17230" y="20632"/>
                </a:cubicBezTo>
                <a:cubicBezTo>
                  <a:pt x="17246" y="20620"/>
                  <a:pt x="17249" y="20609"/>
                  <a:pt x="17238" y="20609"/>
                </a:cubicBezTo>
                <a:cubicBezTo>
                  <a:pt x="17228" y="20609"/>
                  <a:pt x="17238" y="20595"/>
                  <a:pt x="17262" y="20579"/>
                </a:cubicBezTo>
                <a:cubicBezTo>
                  <a:pt x="17286" y="20562"/>
                  <a:pt x="17310" y="20517"/>
                  <a:pt x="17315" y="20479"/>
                </a:cubicBezTo>
                <a:cubicBezTo>
                  <a:pt x="17319" y="20441"/>
                  <a:pt x="17340" y="20392"/>
                  <a:pt x="17362" y="20370"/>
                </a:cubicBezTo>
                <a:cubicBezTo>
                  <a:pt x="17385" y="20348"/>
                  <a:pt x="17410" y="20306"/>
                  <a:pt x="17417" y="20277"/>
                </a:cubicBezTo>
                <a:cubicBezTo>
                  <a:pt x="17438" y="20193"/>
                  <a:pt x="17428" y="19730"/>
                  <a:pt x="17404" y="19660"/>
                </a:cubicBezTo>
                <a:cubicBezTo>
                  <a:pt x="17392" y="19625"/>
                  <a:pt x="17368" y="19553"/>
                  <a:pt x="17352" y="19501"/>
                </a:cubicBezTo>
                <a:cubicBezTo>
                  <a:pt x="17335" y="19450"/>
                  <a:pt x="17316" y="19397"/>
                  <a:pt x="17308" y="19384"/>
                </a:cubicBezTo>
                <a:cubicBezTo>
                  <a:pt x="17300" y="19371"/>
                  <a:pt x="17292" y="19349"/>
                  <a:pt x="17288" y="19336"/>
                </a:cubicBezTo>
                <a:cubicBezTo>
                  <a:pt x="17278" y="19295"/>
                  <a:pt x="17249" y="19141"/>
                  <a:pt x="17247" y="19116"/>
                </a:cubicBezTo>
                <a:cubicBezTo>
                  <a:pt x="17246" y="19103"/>
                  <a:pt x="17218" y="19068"/>
                  <a:pt x="17186" y="19036"/>
                </a:cubicBezTo>
                <a:cubicBezTo>
                  <a:pt x="17154" y="19004"/>
                  <a:pt x="17134" y="18966"/>
                  <a:pt x="17143" y="18952"/>
                </a:cubicBezTo>
                <a:cubicBezTo>
                  <a:pt x="17151" y="18939"/>
                  <a:pt x="17139" y="18903"/>
                  <a:pt x="17116" y="18873"/>
                </a:cubicBezTo>
                <a:cubicBezTo>
                  <a:pt x="17062" y="18802"/>
                  <a:pt x="16979" y="18595"/>
                  <a:pt x="16975" y="18522"/>
                </a:cubicBezTo>
                <a:cubicBezTo>
                  <a:pt x="16967" y="18388"/>
                  <a:pt x="16985" y="18299"/>
                  <a:pt x="17023" y="18286"/>
                </a:cubicBezTo>
                <a:cubicBezTo>
                  <a:pt x="17047" y="18278"/>
                  <a:pt x="17054" y="18260"/>
                  <a:pt x="17045" y="18238"/>
                </a:cubicBezTo>
                <a:cubicBezTo>
                  <a:pt x="17037" y="18219"/>
                  <a:pt x="17049" y="18180"/>
                  <a:pt x="17069" y="18149"/>
                </a:cubicBezTo>
                <a:cubicBezTo>
                  <a:pt x="17089" y="18119"/>
                  <a:pt x="17096" y="18088"/>
                  <a:pt x="17088" y="18080"/>
                </a:cubicBezTo>
                <a:cubicBezTo>
                  <a:pt x="17080" y="18072"/>
                  <a:pt x="17094" y="18059"/>
                  <a:pt x="17116" y="18054"/>
                </a:cubicBezTo>
                <a:cubicBezTo>
                  <a:pt x="17142" y="18048"/>
                  <a:pt x="17152" y="18034"/>
                  <a:pt x="17145" y="18016"/>
                </a:cubicBezTo>
                <a:cubicBezTo>
                  <a:pt x="17138" y="18000"/>
                  <a:pt x="17142" y="17981"/>
                  <a:pt x="17156" y="17976"/>
                </a:cubicBezTo>
                <a:cubicBezTo>
                  <a:pt x="17169" y="17971"/>
                  <a:pt x="17174" y="17957"/>
                  <a:pt x="17167" y="17945"/>
                </a:cubicBezTo>
                <a:cubicBezTo>
                  <a:pt x="17158" y="17931"/>
                  <a:pt x="17175" y="17917"/>
                  <a:pt x="17208" y="17909"/>
                </a:cubicBezTo>
                <a:cubicBezTo>
                  <a:pt x="17244" y="17901"/>
                  <a:pt x="17251" y="17893"/>
                  <a:pt x="17232" y="17886"/>
                </a:cubicBezTo>
                <a:cubicBezTo>
                  <a:pt x="17195" y="17872"/>
                  <a:pt x="17193" y="17809"/>
                  <a:pt x="17230" y="17786"/>
                </a:cubicBezTo>
                <a:cubicBezTo>
                  <a:pt x="17245" y="17777"/>
                  <a:pt x="17262" y="17746"/>
                  <a:pt x="17267" y="17717"/>
                </a:cubicBezTo>
                <a:cubicBezTo>
                  <a:pt x="17271" y="17688"/>
                  <a:pt x="17286" y="17629"/>
                  <a:pt x="17301" y="17585"/>
                </a:cubicBezTo>
                <a:cubicBezTo>
                  <a:pt x="17317" y="17542"/>
                  <a:pt x="17330" y="17492"/>
                  <a:pt x="17330" y="17474"/>
                </a:cubicBezTo>
                <a:cubicBezTo>
                  <a:pt x="17329" y="17455"/>
                  <a:pt x="17345" y="17430"/>
                  <a:pt x="17365" y="17420"/>
                </a:cubicBezTo>
                <a:cubicBezTo>
                  <a:pt x="17388" y="17408"/>
                  <a:pt x="17396" y="17382"/>
                  <a:pt x="17389" y="17347"/>
                </a:cubicBezTo>
                <a:cubicBezTo>
                  <a:pt x="17379" y="17298"/>
                  <a:pt x="17432" y="17141"/>
                  <a:pt x="17473" y="17098"/>
                </a:cubicBezTo>
                <a:cubicBezTo>
                  <a:pt x="17482" y="17089"/>
                  <a:pt x="17487" y="17038"/>
                  <a:pt x="17484" y="16985"/>
                </a:cubicBezTo>
                <a:cubicBezTo>
                  <a:pt x="17482" y="16931"/>
                  <a:pt x="17491" y="16883"/>
                  <a:pt x="17504" y="16878"/>
                </a:cubicBezTo>
                <a:cubicBezTo>
                  <a:pt x="17517" y="16873"/>
                  <a:pt x="17528" y="16820"/>
                  <a:pt x="17528" y="16762"/>
                </a:cubicBezTo>
                <a:cubicBezTo>
                  <a:pt x="17528" y="16704"/>
                  <a:pt x="17537" y="16650"/>
                  <a:pt x="17550" y="16642"/>
                </a:cubicBezTo>
                <a:cubicBezTo>
                  <a:pt x="17562" y="16634"/>
                  <a:pt x="17580" y="16571"/>
                  <a:pt x="17589" y="16503"/>
                </a:cubicBezTo>
                <a:cubicBezTo>
                  <a:pt x="17597" y="16434"/>
                  <a:pt x="17611" y="16374"/>
                  <a:pt x="17617" y="16367"/>
                </a:cubicBezTo>
                <a:cubicBezTo>
                  <a:pt x="17623" y="16361"/>
                  <a:pt x="17630" y="16301"/>
                  <a:pt x="17632" y="16235"/>
                </a:cubicBezTo>
                <a:cubicBezTo>
                  <a:pt x="17637" y="16112"/>
                  <a:pt x="17652" y="16086"/>
                  <a:pt x="17698" y="16120"/>
                </a:cubicBezTo>
                <a:cubicBezTo>
                  <a:pt x="17728" y="16144"/>
                  <a:pt x="17814" y="16445"/>
                  <a:pt x="17793" y="16458"/>
                </a:cubicBezTo>
                <a:cubicBezTo>
                  <a:pt x="17785" y="16462"/>
                  <a:pt x="17790" y="16476"/>
                  <a:pt x="17804" y="16486"/>
                </a:cubicBezTo>
                <a:cubicBezTo>
                  <a:pt x="17818" y="16497"/>
                  <a:pt x="17831" y="16554"/>
                  <a:pt x="17835" y="16613"/>
                </a:cubicBezTo>
                <a:cubicBezTo>
                  <a:pt x="17838" y="16673"/>
                  <a:pt x="17852" y="16730"/>
                  <a:pt x="17863" y="16742"/>
                </a:cubicBezTo>
                <a:cubicBezTo>
                  <a:pt x="17874" y="16753"/>
                  <a:pt x="17887" y="16809"/>
                  <a:pt x="17891" y="16867"/>
                </a:cubicBezTo>
                <a:cubicBezTo>
                  <a:pt x="17896" y="16925"/>
                  <a:pt x="17902" y="16972"/>
                  <a:pt x="17904" y="16972"/>
                </a:cubicBezTo>
                <a:cubicBezTo>
                  <a:pt x="17911" y="16972"/>
                  <a:pt x="17933" y="17033"/>
                  <a:pt x="17939" y="17068"/>
                </a:cubicBezTo>
                <a:cubicBezTo>
                  <a:pt x="17942" y="17086"/>
                  <a:pt x="17951" y="17106"/>
                  <a:pt x="17959" y="17114"/>
                </a:cubicBezTo>
                <a:cubicBezTo>
                  <a:pt x="17967" y="17123"/>
                  <a:pt x="17974" y="17156"/>
                  <a:pt x="17974" y="17189"/>
                </a:cubicBezTo>
                <a:cubicBezTo>
                  <a:pt x="17974" y="17223"/>
                  <a:pt x="17987" y="17258"/>
                  <a:pt x="18002" y="17267"/>
                </a:cubicBezTo>
                <a:cubicBezTo>
                  <a:pt x="18017" y="17277"/>
                  <a:pt x="18028" y="17302"/>
                  <a:pt x="18028" y="17322"/>
                </a:cubicBezTo>
                <a:cubicBezTo>
                  <a:pt x="18028" y="17342"/>
                  <a:pt x="18039" y="17357"/>
                  <a:pt x="18052" y="17357"/>
                </a:cubicBezTo>
                <a:cubicBezTo>
                  <a:pt x="18065" y="17357"/>
                  <a:pt x="18095" y="17378"/>
                  <a:pt x="18120" y="17404"/>
                </a:cubicBezTo>
                <a:cubicBezTo>
                  <a:pt x="18183" y="17471"/>
                  <a:pt x="18246" y="17467"/>
                  <a:pt x="18250" y="17394"/>
                </a:cubicBezTo>
                <a:cubicBezTo>
                  <a:pt x="18252" y="17363"/>
                  <a:pt x="18265" y="17329"/>
                  <a:pt x="18279" y="17321"/>
                </a:cubicBezTo>
                <a:cubicBezTo>
                  <a:pt x="18295" y="17310"/>
                  <a:pt x="18293" y="17298"/>
                  <a:pt x="18274" y="17284"/>
                </a:cubicBezTo>
                <a:cubicBezTo>
                  <a:pt x="18243" y="17260"/>
                  <a:pt x="18288" y="17177"/>
                  <a:pt x="18324" y="17191"/>
                </a:cubicBezTo>
                <a:cubicBezTo>
                  <a:pt x="18335" y="17195"/>
                  <a:pt x="18356" y="17185"/>
                  <a:pt x="18372" y="17169"/>
                </a:cubicBezTo>
                <a:cubicBezTo>
                  <a:pt x="18395" y="17146"/>
                  <a:pt x="18394" y="17138"/>
                  <a:pt x="18363" y="17131"/>
                </a:cubicBezTo>
                <a:cubicBezTo>
                  <a:pt x="18340" y="17125"/>
                  <a:pt x="18334" y="17114"/>
                  <a:pt x="18346" y="17102"/>
                </a:cubicBezTo>
                <a:cubicBezTo>
                  <a:pt x="18357" y="17091"/>
                  <a:pt x="18368" y="17063"/>
                  <a:pt x="18370" y="17039"/>
                </a:cubicBezTo>
                <a:cubicBezTo>
                  <a:pt x="18377" y="16958"/>
                  <a:pt x="18505" y="16880"/>
                  <a:pt x="18505" y="16957"/>
                </a:cubicBezTo>
                <a:cubicBezTo>
                  <a:pt x="18505" y="16980"/>
                  <a:pt x="18521" y="16985"/>
                  <a:pt x="18629" y="16987"/>
                </a:cubicBezTo>
                <a:cubicBezTo>
                  <a:pt x="18681" y="16988"/>
                  <a:pt x="18691" y="16996"/>
                  <a:pt x="18694" y="17039"/>
                </a:cubicBezTo>
                <a:cubicBezTo>
                  <a:pt x="18697" y="17067"/>
                  <a:pt x="18689" y="17095"/>
                  <a:pt x="18677" y="17099"/>
                </a:cubicBezTo>
                <a:cubicBezTo>
                  <a:pt x="18643" y="17113"/>
                  <a:pt x="18650" y="17156"/>
                  <a:pt x="18686" y="17148"/>
                </a:cubicBezTo>
                <a:cubicBezTo>
                  <a:pt x="18703" y="17145"/>
                  <a:pt x="18771" y="17159"/>
                  <a:pt x="18838" y="17180"/>
                </a:cubicBezTo>
                <a:cubicBezTo>
                  <a:pt x="18925" y="17207"/>
                  <a:pt x="18955" y="17225"/>
                  <a:pt x="18945" y="17243"/>
                </a:cubicBezTo>
                <a:cubicBezTo>
                  <a:pt x="18933" y="17262"/>
                  <a:pt x="18943" y="17264"/>
                  <a:pt x="18992" y="17256"/>
                </a:cubicBezTo>
                <a:cubicBezTo>
                  <a:pt x="19041" y="17249"/>
                  <a:pt x="19063" y="17256"/>
                  <a:pt x="19095" y="17286"/>
                </a:cubicBezTo>
                <a:cubicBezTo>
                  <a:pt x="19144" y="17334"/>
                  <a:pt x="19184" y="17337"/>
                  <a:pt x="19225" y="17295"/>
                </a:cubicBezTo>
                <a:cubicBezTo>
                  <a:pt x="19261" y="17259"/>
                  <a:pt x="19330" y="17253"/>
                  <a:pt x="19378" y="17282"/>
                </a:cubicBezTo>
                <a:cubicBezTo>
                  <a:pt x="19404" y="17298"/>
                  <a:pt x="19408" y="17297"/>
                  <a:pt x="19402" y="17271"/>
                </a:cubicBezTo>
                <a:cubicBezTo>
                  <a:pt x="19388" y="17221"/>
                  <a:pt x="19537" y="17218"/>
                  <a:pt x="19617" y="17269"/>
                </a:cubicBezTo>
                <a:cubicBezTo>
                  <a:pt x="19651" y="17290"/>
                  <a:pt x="19686" y="17303"/>
                  <a:pt x="19693" y="17296"/>
                </a:cubicBezTo>
                <a:cubicBezTo>
                  <a:pt x="19716" y="17273"/>
                  <a:pt x="19858" y="17263"/>
                  <a:pt x="19907" y="17282"/>
                </a:cubicBezTo>
                <a:cubicBezTo>
                  <a:pt x="19947" y="17298"/>
                  <a:pt x="19963" y="17295"/>
                  <a:pt x="20015" y="17259"/>
                </a:cubicBezTo>
                <a:cubicBezTo>
                  <a:pt x="20050" y="17236"/>
                  <a:pt x="20083" y="17193"/>
                  <a:pt x="20087" y="17165"/>
                </a:cubicBezTo>
                <a:cubicBezTo>
                  <a:pt x="20093" y="17128"/>
                  <a:pt x="20105" y="17115"/>
                  <a:pt x="20135" y="17118"/>
                </a:cubicBezTo>
                <a:cubicBezTo>
                  <a:pt x="20160" y="17121"/>
                  <a:pt x="20197" y="17100"/>
                  <a:pt x="20229" y="17067"/>
                </a:cubicBezTo>
                <a:cubicBezTo>
                  <a:pt x="20268" y="17025"/>
                  <a:pt x="20295" y="17012"/>
                  <a:pt x="20329" y="17019"/>
                </a:cubicBezTo>
                <a:cubicBezTo>
                  <a:pt x="20361" y="17025"/>
                  <a:pt x="20382" y="17016"/>
                  <a:pt x="20403" y="16987"/>
                </a:cubicBezTo>
                <a:cubicBezTo>
                  <a:pt x="20419" y="16965"/>
                  <a:pt x="20449" y="16943"/>
                  <a:pt x="20470" y="16938"/>
                </a:cubicBezTo>
                <a:cubicBezTo>
                  <a:pt x="20504" y="16930"/>
                  <a:pt x="20504" y="16925"/>
                  <a:pt x="20475" y="16896"/>
                </a:cubicBezTo>
                <a:cubicBezTo>
                  <a:pt x="20428" y="16851"/>
                  <a:pt x="20453" y="16706"/>
                  <a:pt x="20507" y="16706"/>
                </a:cubicBezTo>
                <a:cubicBezTo>
                  <a:pt x="20528" y="16706"/>
                  <a:pt x="20548" y="16721"/>
                  <a:pt x="20553" y="16740"/>
                </a:cubicBezTo>
                <a:cubicBezTo>
                  <a:pt x="20557" y="16760"/>
                  <a:pt x="20572" y="16776"/>
                  <a:pt x="20583" y="16776"/>
                </a:cubicBezTo>
                <a:cubicBezTo>
                  <a:pt x="20595" y="16776"/>
                  <a:pt x="20607" y="16760"/>
                  <a:pt x="20612" y="16740"/>
                </a:cubicBezTo>
                <a:cubicBezTo>
                  <a:pt x="20616" y="16721"/>
                  <a:pt x="20632" y="16707"/>
                  <a:pt x="20646" y="16709"/>
                </a:cubicBezTo>
                <a:cubicBezTo>
                  <a:pt x="20661" y="16710"/>
                  <a:pt x="20674" y="16696"/>
                  <a:pt x="20673" y="16677"/>
                </a:cubicBezTo>
                <a:cubicBezTo>
                  <a:pt x="20671" y="16654"/>
                  <a:pt x="20685" y="16642"/>
                  <a:pt x="20716" y="16642"/>
                </a:cubicBezTo>
                <a:cubicBezTo>
                  <a:pt x="20774" y="16642"/>
                  <a:pt x="20815" y="16596"/>
                  <a:pt x="20794" y="16556"/>
                </a:cubicBezTo>
                <a:cubicBezTo>
                  <a:pt x="20785" y="16538"/>
                  <a:pt x="20799" y="16505"/>
                  <a:pt x="20825" y="16478"/>
                </a:cubicBezTo>
                <a:cubicBezTo>
                  <a:pt x="20862" y="16439"/>
                  <a:pt x="20863" y="16424"/>
                  <a:pt x="20838" y="16399"/>
                </a:cubicBezTo>
                <a:cubicBezTo>
                  <a:pt x="20795" y="16356"/>
                  <a:pt x="20800" y="16324"/>
                  <a:pt x="20855" y="16280"/>
                </a:cubicBezTo>
                <a:cubicBezTo>
                  <a:pt x="20888" y="16254"/>
                  <a:pt x="20908" y="16203"/>
                  <a:pt x="20921" y="16116"/>
                </a:cubicBezTo>
                <a:cubicBezTo>
                  <a:pt x="20930" y="16047"/>
                  <a:pt x="20947" y="15987"/>
                  <a:pt x="20958" y="15982"/>
                </a:cubicBezTo>
                <a:cubicBezTo>
                  <a:pt x="20969" y="15978"/>
                  <a:pt x="20987" y="15945"/>
                  <a:pt x="20997" y="15909"/>
                </a:cubicBezTo>
                <a:cubicBezTo>
                  <a:pt x="21007" y="15872"/>
                  <a:pt x="21028" y="15824"/>
                  <a:pt x="21045" y="15802"/>
                </a:cubicBezTo>
                <a:cubicBezTo>
                  <a:pt x="21061" y="15780"/>
                  <a:pt x="21070" y="15751"/>
                  <a:pt x="21064" y="15736"/>
                </a:cubicBezTo>
                <a:cubicBezTo>
                  <a:pt x="21059" y="15722"/>
                  <a:pt x="21067" y="15707"/>
                  <a:pt x="21082" y="15701"/>
                </a:cubicBezTo>
                <a:cubicBezTo>
                  <a:pt x="21096" y="15695"/>
                  <a:pt x="21108" y="15675"/>
                  <a:pt x="21108" y="15656"/>
                </a:cubicBezTo>
                <a:cubicBezTo>
                  <a:pt x="21108" y="15637"/>
                  <a:pt x="21130" y="15593"/>
                  <a:pt x="21158" y="15559"/>
                </a:cubicBezTo>
                <a:cubicBezTo>
                  <a:pt x="21223" y="15479"/>
                  <a:pt x="21222" y="15363"/>
                  <a:pt x="21158" y="15056"/>
                </a:cubicBezTo>
                <a:cubicBezTo>
                  <a:pt x="21131" y="14927"/>
                  <a:pt x="21104" y="14771"/>
                  <a:pt x="21097" y="14711"/>
                </a:cubicBezTo>
                <a:cubicBezTo>
                  <a:pt x="21090" y="14650"/>
                  <a:pt x="21072" y="14552"/>
                  <a:pt x="21056" y="14491"/>
                </a:cubicBezTo>
                <a:cubicBezTo>
                  <a:pt x="21039" y="14431"/>
                  <a:pt x="21025" y="14342"/>
                  <a:pt x="21025" y="14294"/>
                </a:cubicBezTo>
                <a:cubicBezTo>
                  <a:pt x="21025" y="14247"/>
                  <a:pt x="21017" y="14112"/>
                  <a:pt x="21006" y="13995"/>
                </a:cubicBezTo>
                <a:cubicBezTo>
                  <a:pt x="20987" y="13802"/>
                  <a:pt x="20992" y="13741"/>
                  <a:pt x="21047" y="13470"/>
                </a:cubicBezTo>
                <a:cubicBezTo>
                  <a:pt x="21063" y="13391"/>
                  <a:pt x="21109" y="13242"/>
                  <a:pt x="21127" y="13210"/>
                </a:cubicBezTo>
                <a:cubicBezTo>
                  <a:pt x="21135" y="13197"/>
                  <a:pt x="21139" y="13178"/>
                  <a:pt x="21136" y="13166"/>
                </a:cubicBezTo>
                <a:cubicBezTo>
                  <a:pt x="21130" y="13143"/>
                  <a:pt x="21204" y="13008"/>
                  <a:pt x="21238" y="12979"/>
                </a:cubicBezTo>
                <a:cubicBezTo>
                  <a:pt x="21251" y="12969"/>
                  <a:pt x="21268" y="12928"/>
                  <a:pt x="21275" y="12886"/>
                </a:cubicBezTo>
                <a:cubicBezTo>
                  <a:pt x="21283" y="12845"/>
                  <a:pt x="21303" y="12798"/>
                  <a:pt x="21321" y="12781"/>
                </a:cubicBezTo>
                <a:cubicBezTo>
                  <a:pt x="21340" y="12765"/>
                  <a:pt x="21348" y="12740"/>
                  <a:pt x="21341" y="12728"/>
                </a:cubicBezTo>
                <a:cubicBezTo>
                  <a:pt x="21333" y="12716"/>
                  <a:pt x="21352" y="12691"/>
                  <a:pt x="21382" y="12673"/>
                </a:cubicBezTo>
                <a:cubicBezTo>
                  <a:pt x="21417" y="12653"/>
                  <a:pt x="21431" y="12631"/>
                  <a:pt x="21421" y="12612"/>
                </a:cubicBezTo>
                <a:cubicBezTo>
                  <a:pt x="21413" y="12596"/>
                  <a:pt x="21417" y="12570"/>
                  <a:pt x="21430" y="12555"/>
                </a:cubicBezTo>
                <a:cubicBezTo>
                  <a:pt x="21443" y="12539"/>
                  <a:pt x="21460" y="12491"/>
                  <a:pt x="21469" y="12448"/>
                </a:cubicBezTo>
                <a:cubicBezTo>
                  <a:pt x="21478" y="12405"/>
                  <a:pt x="21501" y="12359"/>
                  <a:pt x="21519" y="12346"/>
                </a:cubicBezTo>
                <a:cubicBezTo>
                  <a:pt x="21541" y="12330"/>
                  <a:pt x="21550" y="12291"/>
                  <a:pt x="21543" y="12228"/>
                </a:cubicBezTo>
                <a:cubicBezTo>
                  <a:pt x="21538" y="12176"/>
                  <a:pt x="21545" y="12084"/>
                  <a:pt x="21561" y="12023"/>
                </a:cubicBezTo>
                <a:cubicBezTo>
                  <a:pt x="21586" y="11924"/>
                  <a:pt x="21589" y="11497"/>
                  <a:pt x="21567" y="11255"/>
                </a:cubicBezTo>
                <a:cubicBezTo>
                  <a:pt x="21562" y="11203"/>
                  <a:pt x="21554" y="11068"/>
                  <a:pt x="21550" y="10955"/>
                </a:cubicBezTo>
                <a:cubicBezTo>
                  <a:pt x="21545" y="10843"/>
                  <a:pt x="21530" y="10726"/>
                  <a:pt x="21515" y="10696"/>
                </a:cubicBezTo>
                <a:cubicBezTo>
                  <a:pt x="21500" y="10666"/>
                  <a:pt x="21482" y="10586"/>
                  <a:pt x="21476" y="10518"/>
                </a:cubicBezTo>
                <a:cubicBezTo>
                  <a:pt x="21470" y="10451"/>
                  <a:pt x="21458" y="10393"/>
                  <a:pt x="21450" y="10387"/>
                </a:cubicBezTo>
                <a:cubicBezTo>
                  <a:pt x="21441" y="10382"/>
                  <a:pt x="21447" y="10365"/>
                  <a:pt x="21460" y="10349"/>
                </a:cubicBezTo>
                <a:cubicBezTo>
                  <a:pt x="21477" y="10330"/>
                  <a:pt x="21474" y="10318"/>
                  <a:pt x="21456" y="10311"/>
                </a:cubicBezTo>
                <a:cubicBezTo>
                  <a:pt x="21441" y="10305"/>
                  <a:pt x="21433" y="10278"/>
                  <a:pt x="21436" y="10249"/>
                </a:cubicBezTo>
                <a:cubicBezTo>
                  <a:pt x="21440" y="10221"/>
                  <a:pt x="21429" y="10186"/>
                  <a:pt x="21410" y="10172"/>
                </a:cubicBezTo>
                <a:cubicBezTo>
                  <a:pt x="21389" y="10156"/>
                  <a:pt x="21382" y="10127"/>
                  <a:pt x="21391" y="10092"/>
                </a:cubicBezTo>
                <a:cubicBezTo>
                  <a:pt x="21399" y="10062"/>
                  <a:pt x="21397" y="10034"/>
                  <a:pt x="21386" y="10030"/>
                </a:cubicBezTo>
                <a:cubicBezTo>
                  <a:pt x="21376" y="10026"/>
                  <a:pt x="21354" y="9981"/>
                  <a:pt x="21336" y="9931"/>
                </a:cubicBezTo>
                <a:cubicBezTo>
                  <a:pt x="21319" y="9881"/>
                  <a:pt x="21293" y="9815"/>
                  <a:pt x="21280" y="9785"/>
                </a:cubicBezTo>
                <a:cubicBezTo>
                  <a:pt x="21266" y="9755"/>
                  <a:pt x="21255" y="9713"/>
                  <a:pt x="21254" y="9691"/>
                </a:cubicBezTo>
                <a:cubicBezTo>
                  <a:pt x="21253" y="9669"/>
                  <a:pt x="21237" y="9618"/>
                  <a:pt x="21219" y="9576"/>
                </a:cubicBezTo>
                <a:cubicBezTo>
                  <a:pt x="21201" y="9535"/>
                  <a:pt x="21193" y="9491"/>
                  <a:pt x="21201" y="9477"/>
                </a:cubicBezTo>
                <a:cubicBezTo>
                  <a:pt x="21212" y="9459"/>
                  <a:pt x="21208" y="9454"/>
                  <a:pt x="21188" y="9462"/>
                </a:cubicBezTo>
                <a:cubicBezTo>
                  <a:pt x="21171" y="9468"/>
                  <a:pt x="21153" y="9462"/>
                  <a:pt x="21145" y="9445"/>
                </a:cubicBezTo>
                <a:cubicBezTo>
                  <a:pt x="21137" y="9429"/>
                  <a:pt x="21119" y="9403"/>
                  <a:pt x="21106" y="9388"/>
                </a:cubicBezTo>
                <a:cubicBezTo>
                  <a:pt x="21092" y="9372"/>
                  <a:pt x="21088" y="9353"/>
                  <a:pt x="21097" y="9344"/>
                </a:cubicBezTo>
                <a:cubicBezTo>
                  <a:pt x="21106" y="9335"/>
                  <a:pt x="21100" y="9319"/>
                  <a:pt x="21084" y="9307"/>
                </a:cubicBezTo>
                <a:cubicBezTo>
                  <a:pt x="21064" y="9292"/>
                  <a:pt x="21064" y="9283"/>
                  <a:pt x="21082" y="9276"/>
                </a:cubicBezTo>
                <a:cubicBezTo>
                  <a:pt x="21096" y="9270"/>
                  <a:pt x="21108" y="9254"/>
                  <a:pt x="21108" y="9240"/>
                </a:cubicBezTo>
                <a:cubicBezTo>
                  <a:pt x="21108" y="9222"/>
                  <a:pt x="21101" y="9220"/>
                  <a:pt x="21075" y="9233"/>
                </a:cubicBezTo>
                <a:cubicBezTo>
                  <a:pt x="21035" y="9254"/>
                  <a:pt x="21008" y="9241"/>
                  <a:pt x="21008" y="9201"/>
                </a:cubicBezTo>
                <a:cubicBezTo>
                  <a:pt x="21008" y="9184"/>
                  <a:pt x="20998" y="9175"/>
                  <a:pt x="20984" y="9180"/>
                </a:cubicBezTo>
                <a:cubicBezTo>
                  <a:pt x="20970" y="9186"/>
                  <a:pt x="20948" y="9170"/>
                  <a:pt x="20934" y="9146"/>
                </a:cubicBezTo>
                <a:cubicBezTo>
                  <a:pt x="20920" y="9122"/>
                  <a:pt x="20896" y="9089"/>
                  <a:pt x="20882" y="9074"/>
                </a:cubicBezTo>
                <a:cubicBezTo>
                  <a:pt x="20867" y="9058"/>
                  <a:pt x="20861" y="9040"/>
                  <a:pt x="20868" y="9033"/>
                </a:cubicBezTo>
                <a:cubicBezTo>
                  <a:pt x="20875" y="9026"/>
                  <a:pt x="20848" y="8999"/>
                  <a:pt x="20808" y="8974"/>
                </a:cubicBezTo>
                <a:cubicBezTo>
                  <a:pt x="20767" y="8949"/>
                  <a:pt x="20734" y="8917"/>
                  <a:pt x="20734" y="8903"/>
                </a:cubicBezTo>
                <a:cubicBezTo>
                  <a:pt x="20733" y="8889"/>
                  <a:pt x="20716" y="8869"/>
                  <a:pt x="20694" y="8858"/>
                </a:cubicBezTo>
                <a:cubicBezTo>
                  <a:pt x="20673" y="8847"/>
                  <a:pt x="20662" y="8829"/>
                  <a:pt x="20668" y="8818"/>
                </a:cubicBezTo>
                <a:cubicBezTo>
                  <a:pt x="20675" y="8807"/>
                  <a:pt x="20664" y="8789"/>
                  <a:pt x="20644" y="8779"/>
                </a:cubicBezTo>
                <a:cubicBezTo>
                  <a:pt x="20624" y="8768"/>
                  <a:pt x="20607" y="8765"/>
                  <a:pt x="20607" y="8772"/>
                </a:cubicBezTo>
                <a:cubicBezTo>
                  <a:pt x="20607" y="8798"/>
                  <a:pt x="20404" y="8650"/>
                  <a:pt x="20401" y="8622"/>
                </a:cubicBezTo>
                <a:cubicBezTo>
                  <a:pt x="20399" y="8605"/>
                  <a:pt x="20382" y="8592"/>
                  <a:pt x="20364" y="8592"/>
                </a:cubicBezTo>
                <a:cubicBezTo>
                  <a:pt x="20345" y="8592"/>
                  <a:pt x="20315" y="8568"/>
                  <a:pt x="20296" y="8540"/>
                </a:cubicBezTo>
                <a:cubicBezTo>
                  <a:pt x="20277" y="8512"/>
                  <a:pt x="20251" y="8490"/>
                  <a:pt x="20240" y="8491"/>
                </a:cubicBezTo>
                <a:cubicBezTo>
                  <a:pt x="20198" y="8494"/>
                  <a:pt x="20106" y="8446"/>
                  <a:pt x="20055" y="8394"/>
                </a:cubicBezTo>
                <a:cubicBezTo>
                  <a:pt x="20026" y="8364"/>
                  <a:pt x="19987" y="8340"/>
                  <a:pt x="19967" y="8340"/>
                </a:cubicBezTo>
                <a:cubicBezTo>
                  <a:pt x="19948" y="8340"/>
                  <a:pt x="19915" y="8318"/>
                  <a:pt x="19893" y="8291"/>
                </a:cubicBezTo>
                <a:cubicBezTo>
                  <a:pt x="19871" y="8264"/>
                  <a:pt x="19817" y="8233"/>
                  <a:pt x="19767" y="8220"/>
                </a:cubicBezTo>
                <a:cubicBezTo>
                  <a:pt x="19719" y="8208"/>
                  <a:pt x="19685" y="8190"/>
                  <a:pt x="19693" y="8182"/>
                </a:cubicBezTo>
                <a:cubicBezTo>
                  <a:pt x="19701" y="8174"/>
                  <a:pt x="19692" y="8172"/>
                  <a:pt x="19671" y="8176"/>
                </a:cubicBezTo>
                <a:cubicBezTo>
                  <a:pt x="19649" y="8182"/>
                  <a:pt x="19624" y="8172"/>
                  <a:pt x="19606" y="8152"/>
                </a:cubicBezTo>
                <a:cubicBezTo>
                  <a:pt x="19590" y="8133"/>
                  <a:pt x="19570" y="8121"/>
                  <a:pt x="19563" y="8126"/>
                </a:cubicBezTo>
                <a:cubicBezTo>
                  <a:pt x="19555" y="8131"/>
                  <a:pt x="19518" y="8121"/>
                  <a:pt x="19480" y="8104"/>
                </a:cubicBezTo>
                <a:cubicBezTo>
                  <a:pt x="19442" y="8087"/>
                  <a:pt x="19401" y="8073"/>
                  <a:pt x="19389" y="8073"/>
                </a:cubicBezTo>
                <a:cubicBezTo>
                  <a:pt x="19376" y="8073"/>
                  <a:pt x="19338" y="8055"/>
                  <a:pt x="19306" y="8033"/>
                </a:cubicBezTo>
                <a:cubicBezTo>
                  <a:pt x="19274" y="8011"/>
                  <a:pt x="19233" y="7995"/>
                  <a:pt x="19217" y="7995"/>
                </a:cubicBezTo>
                <a:cubicBezTo>
                  <a:pt x="19156" y="7995"/>
                  <a:pt x="19032" y="7945"/>
                  <a:pt x="19016" y="7914"/>
                </a:cubicBezTo>
                <a:cubicBezTo>
                  <a:pt x="19004" y="7890"/>
                  <a:pt x="18993" y="7887"/>
                  <a:pt x="18966" y="7901"/>
                </a:cubicBezTo>
                <a:cubicBezTo>
                  <a:pt x="18941" y="7914"/>
                  <a:pt x="18918" y="7913"/>
                  <a:pt x="18875" y="7898"/>
                </a:cubicBezTo>
                <a:cubicBezTo>
                  <a:pt x="18843" y="7887"/>
                  <a:pt x="18808" y="7879"/>
                  <a:pt x="18794" y="7882"/>
                </a:cubicBezTo>
                <a:cubicBezTo>
                  <a:pt x="18781" y="7884"/>
                  <a:pt x="18756" y="7875"/>
                  <a:pt x="18740" y="7861"/>
                </a:cubicBezTo>
                <a:cubicBezTo>
                  <a:pt x="18724" y="7847"/>
                  <a:pt x="18700" y="7838"/>
                  <a:pt x="18688" y="7841"/>
                </a:cubicBezTo>
                <a:cubicBezTo>
                  <a:pt x="18655" y="7847"/>
                  <a:pt x="18505" y="7810"/>
                  <a:pt x="18505" y="7795"/>
                </a:cubicBezTo>
                <a:cubicBezTo>
                  <a:pt x="18505" y="7789"/>
                  <a:pt x="18463" y="7781"/>
                  <a:pt x="18411" y="7779"/>
                </a:cubicBezTo>
                <a:cubicBezTo>
                  <a:pt x="18283" y="7775"/>
                  <a:pt x="18122" y="7758"/>
                  <a:pt x="18091" y="7744"/>
                </a:cubicBezTo>
                <a:cubicBezTo>
                  <a:pt x="18078" y="7737"/>
                  <a:pt x="18013" y="7726"/>
                  <a:pt x="17948" y="7720"/>
                </a:cubicBezTo>
                <a:cubicBezTo>
                  <a:pt x="17883" y="7714"/>
                  <a:pt x="17823" y="7703"/>
                  <a:pt x="17815" y="7694"/>
                </a:cubicBezTo>
                <a:cubicBezTo>
                  <a:pt x="17807" y="7686"/>
                  <a:pt x="17762" y="7683"/>
                  <a:pt x="17715" y="7686"/>
                </a:cubicBezTo>
                <a:cubicBezTo>
                  <a:pt x="17668" y="7690"/>
                  <a:pt x="17623" y="7687"/>
                  <a:pt x="17615" y="7679"/>
                </a:cubicBezTo>
                <a:cubicBezTo>
                  <a:pt x="17607" y="7671"/>
                  <a:pt x="17567" y="7664"/>
                  <a:pt x="17528" y="7664"/>
                </a:cubicBezTo>
                <a:cubicBezTo>
                  <a:pt x="17488" y="7664"/>
                  <a:pt x="17449" y="7658"/>
                  <a:pt x="17441" y="7649"/>
                </a:cubicBezTo>
                <a:cubicBezTo>
                  <a:pt x="17432" y="7641"/>
                  <a:pt x="17403" y="7633"/>
                  <a:pt x="17375" y="7633"/>
                </a:cubicBezTo>
                <a:cubicBezTo>
                  <a:pt x="17348" y="7633"/>
                  <a:pt x="17319" y="7624"/>
                  <a:pt x="17312" y="7612"/>
                </a:cubicBezTo>
                <a:cubicBezTo>
                  <a:pt x="17304" y="7599"/>
                  <a:pt x="17256" y="7591"/>
                  <a:pt x="17182" y="7591"/>
                </a:cubicBezTo>
                <a:cubicBezTo>
                  <a:pt x="17061" y="7590"/>
                  <a:pt x="16927" y="7565"/>
                  <a:pt x="16927" y="7543"/>
                </a:cubicBezTo>
                <a:cubicBezTo>
                  <a:pt x="16927" y="7536"/>
                  <a:pt x="16892" y="7530"/>
                  <a:pt x="16849" y="7528"/>
                </a:cubicBezTo>
                <a:cubicBezTo>
                  <a:pt x="16806" y="7526"/>
                  <a:pt x="16757" y="7516"/>
                  <a:pt x="16738" y="7506"/>
                </a:cubicBezTo>
                <a:cubicBezTo>
                  <a:pt x="16719" y="7496"/>
                  <a:pt x="16703" y="7494"/>
                  <a:pt x="16703" y="7501"/>
                </a:cubicBezTo>
                <a:cubicBezTo>
                  <a:pt x="16703" y="7507"/>
                  <a:pt x="16681" y="7502"/>
                  <a:pt x="16657" y="7490"/>
                </a:cubicBezTo>
                <a:cubicBezTo>
                  <a:pt x="16633" y="7477"/>
                  <a:pt x="16540" y="7446"/>
                  <a:pt x="16451" y="7423"/>
                </a:cubicBezTo>
                <a:cubicBezTo>
                  <a:pt x="16361" y="7399"/>
                  <a:pt x="16269" y="7369"/>
                  <a:pt x="16246" y="7356"/>
                </a:cubicBezTo>
                <a:cubicBezTo>
                  <a:pt x="16223" y="7343"/>
                  <a:pt x="16192" y="7336"/>
                  <a:pt x="16176" y="7342"/>
                </a:cubicBezTo>
                <a:cubicBezTo>
                  <a:pt x="16143" y="7355"/>
                  <a:pt x="16070" y="7321"/>
                  <a:pt x="16089" y="7301"/>
                </a:cubicBezTo>
                <a:cubicBezTo>
                  <a:pt x="16101" y="7289"/>
                  <a:pt x="16026" y="7280"/>
                  <a:pt x="15967" y="7286"/>
                </a:cubicBezTo>
                <a:cubicBezTo>
                  <a:pt x="15956" y="7287"/>
                  <a:pt x="15920" y="7273"/>
                  <a:pt x="15885" y="7256"/>
                </a:cubicBezTo>
                <a:cubicBezTo>
                  <a:pt x="15850" y="7239"/>
                  <a:pt x="15811" y="7229"/>
                  <a:pt x="15800" y="7233"/>
                </a:cubicBezTo>
                <a:cubicBezTo>
                  <a:pt x="15773" y="7243"/>
                  <a:pt x="15650" y="7213"/>
                  <a:pt x="15654" y="7197"/>
                </a:cubicBezTo>
                <a:cubicBezTo>
                  <a:pt x="15662" y="7167"/>
                  <a:pt x="15647" y="7160"/>
                  <a:pt x="15615" y="7177"/>
                </a:cubicBezTo>
                <a:cubicBezTo>
                  <a:pt x="15587" y="7191"/>
                  <a:pt x="15553" y="7184"/>
                  <a:pt x="15452" y="7145"/>
                </a:cubicBezTo>
                <a:cubicBezTo>
                  <a:pt x="15381" y="7118"/>
                  <a:pt x="15307" y="7099"/>
                  <a:pt x="15286" y="7104"/>
                </a:cubicBezTo>
                <a:cubicBezTo>
                  <a:pt x="15265" y="7110"/>
                  <a:pt x="15201" y="7103"/>
                  <a:pt x="15143" y="7089"/>
                </a:cubicBezTo>
                <a:cubicBezTo>
                  <a:pt x="15084" y="7076"/>
                  <a:pt x="15020" y="7064"/>
                  <a:pt x="14999" y="7062"/>
                </a:cubicBezTo>
                <a:cubicBezTo>
                  <a:pt x="14952" y="7057"/>
                  <a:pt x="14887" y="7041"/>
                  <a:pt x="14775" y="7009"/>
                </a:cubicBezTo>
                <a:cubicBezTo>
                  <a:pt x="14727" y="6995"/>
                  <a:pt x="14627" y="6981"/>
                  <a:pt x="14553" y="6979"/>
                </a:cubicBezTo>
                <a:cubicBezTo>
                  <a:pt x="14479" y="6976"/>
                  <a:pt x="14392" y="6964"/>
                  <a:pt x="14359" y="6950"/>
                </a:cubicBezTo>
                <a:cubicBezTo>
                  <a:pt x="14322" y="6935"/>
                  <a:pt x="14274" y="6929"/>
                  <a:pt x="14235" y="6935"/>
                </a:cubicBezTo>
                <a:cubicBezTo>
                  <a:pt x="14199" y="6941"/>
                  <a:pt x="14156" y="6937"/>
                  <a:pt x="14135" y="6926"/>
                </a:cubicBezTo>
                <a:cubicBezTo>
                  <a:pt x="14114" y="6915"/>
                  <a:pt x="14098" y="6911"/>
                  <a:pt x="14098" y="6917"/>
                </a:cubicBezTo>
                <a:cubicBezTo>
                  <a:pt x="14098" y="6923"/>
                  <a:pt x="14067" y="6914"/>
                  <a:pt x="14028" y="6897"/>
                </a:cubicBezTo>
                <a:cubicBezTo>
                  <a:pt x="13990" y="6880"/>
                  <a:pt x="13942" y="6867"/>
                  <a:pt x="13922" y="6868"/>
                </a:cubicBezTo>
                <a:cubicBezTo>
                  <a:pt x="13902" y="6870"/>
                  <a:pt x="13885" y="6865"/>
                  <a:pt x="13885" y="6857"/>
                </a:cubicBezTo>
                <a:cubicBezTo>
                  <a:pt x="13885" y="6850"/>
                  <a:pt x="13859" y="6837"/>
                  <a:pt x="13828" y="6830"/>
                </a:cubicBezTo>
                <a:cubicBezTo>
                  <a:pt x="13797" y="6823"/>
                  <a:pt x="13774" y="6807"/>
                  <a:pt x="13774" y="6794"/>
                </a:cubicBezTo>
                <a:cubicBezTo>
                  <a:pt x="13774" y="6782"/>
                  <a:pt x="13754" y="6768"/>
                  <a:pt x="13732" y="6763"/>
                </a:cubicBezTo>
                <a:cubicBezTo>
                  <a:pt x="13710" y="6758"/>
                  <a:pt x="13698" y="6743"/>
                  <a:pt x="13706" y="6730"/>
                </a:cubicBezTo>
                <a:cubicBezTo>
                  <a:pt x="13714" y="6718"/>
                  <a:pt x="13708" y="6708"/>
                  <a:pt x="13693" y="6710"/>
                </a:cubicBezTo>
                <a:cubicBezTo>
                  <a:pt x="13661" y="6714"/>
                  <a:pt x="13566" y="6615"/>
                  <a:pt x="13584" y="6596"/>
                </a:cubicBezTo>
                <a:cubicBezTo>
                  <a:pt x="13591" y="6589"/>
                  <a:pt x="13581" y="6580"/>
                  <a:pt x="13560" y="6575"/>
                </a:cubicBezTo>
                <a:cubicBezTo>
                  <a:pt x="13540" y="6570"/>
                  <a:pt x="13523" y="6555"/>
                  <a:pt x="13523" y="6543"/>
                </a:cubicBezTo>
                <a:cubicBezTo>
                  <a:pt x="13523" y="6531"/>
                  <a:pt x="13500" y="6505"/>
                  <a:pt x="13473" y="6483"/>
                </a:cubicBezTo>
                <a:cubicBezTo>
                  <a:pt x="13446" y="6461"/>
                  <a:pt x="13421" y="6419"/>
                  <a:pt x="13419" y="6390"/>
                </a:cubicBezTo>
                <a:cubicBezTo>
                  <a:pt x="13416" y="6361"/>
                  <a:pt x="13394" y="6313"/>
                  <a:pt x="13369" y="6282"/>
                </a:cubicBezTo>
                <a:cubicBezTo>
                  <a:pt x="13313" y="6215"/>
                  <a:pt x="13243" y="6097"/>
                  <a:pt x="13234" y="6054"/>
                </a:cubicBezTo>
                <a:cubicBezTo>
                  <a:pt x="13230" y="6037"/>
                  <a:pt x="13222" y="6013"/>
                  <a:pt x="13214" y="6000"/>
                </a:cubicBezTo>
                <a:cubicBezTo>
                  <a:pt x="13206" y="5987"/>
                  <a:pt x="13182" y="5930"/>
                  <a:pt x="13160" y="5874"/>
                </a:cubicBezTo>
                <a:cubicBezTo>
                  <a:pt x="13137" y="5818"/>
                  <a:pt x="13102" y="5735"/>
                  <a:pt x="13082" y="5691"/>
                </a:cubicBezTo>
                <a:cubicBezTo>
                  <a:pt x="13061" y="5647"/>
                  <a:pt x="13046" y="5605"/>
                  <a:pt x="13049" y="5597"/>
                </a:cubicBezTo>
                <a:cubicBezTo>
                  <a:pt x="13052" y="5589"/>
                  <a:pt x="13046" y="5571"/>
                  <a:pt x="13036" y="5556"/>
                </a:cubicBezTo>
                <a:cubicBezTo>
                  <a:pt x="13024" y="5539"/>
                  <a:pt x="13030" y="5513"/>
                  <a:pt x="13055" y="5489"/>
                </a:cubicBezTo>
                <a:cubicBezTo>
                  <a:pt x="13108" y="5439"/>
                  <a:pt x="13110" y="5407"/>
                  <a:pt x="13060" y="5433"/>
                </a:cubicBezTo>
                <a:cubicBezTo>
                  <a:pt x="13005" y="5462"/>
                  <a:pt x="12967" y="5436"/>
                  <a:pt x="12975" y="5377"/>
                </a:cubicBezTo>
                <a:cubicBezTo>
                  <a:pt x="12979" y="5348"/>
                  <a:pt x="12968" y="5315"/>
                  <a:pt x="12951" y="5305"/>
                </a:cubicBezTo>
                <a:cubicBezTo>
                  <a:pt x="12934" y="5294"/>
                  <a:pt x="12920" y="5269"/>
                  <a:pt x="12920" y="5249"/>
                </a:cubicBezTo>
                <a:cubicBezTo>
                  <a:pt x="12920" y="5228"/>
                  <a:pt x="12910" y="5199"/>
                  <a:pt x="12897" y="5183"/>
                </a:cubicBezTo>
                <a:cubicBezTo>
                  <a:pt x="12883" y="5167"/>
                  <a:pt x="12869" y="5117"/>
                  <a:pt x="12866" y="5072"/>
                </a:cubicBezTo>
                <a:cubicBezTo>
                  <a:pt x="12863" y="5028"/>
                  <a:pt x="12854" y="4989"/>
                  <a:pt x="12844" y="4985"/>
                </a:cubicBezTo>
                <a:cubicBezTo>
                  <a:pt x="12796" y="4966"/>
                  <a:pt x="12810" y="4190"/>
                  <a:pt x="12862" y="4036"/>
                </a:cubicBezTo>
                <a:cubicBezTo>
                  <a:pt x="12883" y="3971"/>
                  <a:pt x="12906" y="3901"/>
                  <a:pt x="12912" y="3879"/>
                </a:cubicBezTo>
                <a:cubicBezTo>
                  <a:pt x="12918" y="3857"/>
                  <a:pt x="12929" y="3829"/>
                  <a:pt x="12938" y="3816"/>
                </a:cubicBezTo>
                <a:cubicBezTo>
                  <a:pt x="12946" y="3803"/>
                  <a:pt x="12959" y="3779"/>
                  <a:pt x="12964" y="3763"/>
                </a:cubicBezTo>
                <a:cubicBezTo>
                  <a:pt x="12969" y="3747"/>
                  <a:pt x="12995" y="3713"/>
                  <a:pt x="13023" y="3689"/>
                </a:cubicBezTo>
                <a:cubicBezTo>
                  <a:pt x="13050" y="3665"/>
                  <a:pt x="13071" y="3624"/>
                  <a:pt x="13071" y="3598"/>
                </a:cubicBezTo>
                <a:cubicBezTo>
                  <a:pt x="13071" y="3571"/>
                  <a:pt x="13083" y="3546"/>
                  <a:pt x="13097" y="3540"/>
                </a:cubicBezTo>
                <a:cubicBezTo>
                  <a:pt x="13111" y="3535"/>
                  <a:pt x="13117" y="3524"/>
                  <a:pt x="13110" y="3517"/>
                </a:cubicBezTo>
                <a:cubicBezTo>
                  <a:pt x="13102" y="3510"/>
                  <a:pt x="13106" y="3500"/>
                  <a:pt x="13119" y="3495"/>
                </a:cubicBezTo>
                <a:cubicBezTo>
                  <a:pt x="13143" y="3486"/>
                  <a:pt x="13306" y="3275"/>
                  <a:pt x="13293" y="3271"/>
                </a:cubicBezTo>
                <a:cubicBezTo>
                  <a:pt x="13288" y="3270"/>
                  <a:pt x="13303" y="3255"/>
                  <a:pt x="13327" y="3238"/>
                </a:cubicBezTo>
                <a:cubicBezTo>
                  <a:pt x="13352" y="3222"/>
                  <a:pt x="13365" y="3204"/>
                  <a:pt x="13356" y="3199"/>
                </a:cubicBezTo>
                <a:cubicBezTo>
                  <a:pt x="13347" y="3193"/>
                  <a:pt x="13358" y="3169"/>
                  <a:pt x="13382" y="3147"/>
                </a:cubicBezTo>
                <a:cubicBezTo>
                  <a:pt x="13419" y="3112"/>
                  <a:pt x="13430" y="3110"/>
                  <a:pt x="13467" y="3128"/>
                </a:cubicBezTo>
                <a:cubicBezTo>
                  <a:pt x="13503" y="3146"/>
                  <a:pt x="13506" y="3144"/>
                  <a:pt x="13480" y="3124"/>
                </a:cubicBezTo>
                <a:cubicBezTo>
                  <a:pt x="13463" y="3111"/>
                  <a:pt x="13454" y="3082"/>
                  <a:pt x="13458" y="3060"/>
                </a:cubicBezTo>
                <a:cubicBezTo>
                  <a:pt x="13466" y="3015"/>
                  <a:pt x="13534" y="2945"/>
                  <a:pt x="13573" y="2942"/>
                </a:cubicBezTo>
                <a:cubicBezTo>
                  <a:pt x="13626" y="2938"/>
                  <a:pt x="13628" y="2935"/>
                  <a:pt x="13600" y="2913"/>
                </a:cubicBezTo>
                <a:cubicBezTo>
                  <a:pt x="13576" y="2896"/>
                  <a:pt x="13588" y="2875"/>
                  <a:pt x="13663" y="2808"/>
                </a:cubicBezTo>
                <a:cubicBezTo>
                  <a:pt x="13746" y="2734"/>
                  <a:pt x="13862" y="2575"/>
                  <a:pt x="13832" y="2575"/>
                </a:cubicBezTo>
                <a:cubicBezTo>
                  <a:pt x="13826" y="2575"/>
                  <a:pt x="13835" y="2559"/>
                  <a:pt x="13852" y="2539"/>
                </a:cubicBezTo>
                <a:cubicBezTo>
                  <a:pt x="13869" y="2520"/>
                  <a:pt x="13880" y="2491"/>
                  <a:pt x="13876" y="2475"/>
                </a:cubicBezTo>
                <a:cubicBezTo>
                  <a:pt x="13872" y="2459"/>
                  <a:pt x="13887" y="2433"/>
                  <a:pt x="13911" y="2416"/>
                </a:cubicBezTo>
                <a:cubicBezTo>
                  <a:pt x="13934" y="2400"/>
                  <a:pt x="13947" y="2377"/>
                  <a:pt x="13939" y="2364"/>
                </a:cubicBezTo>
                <a:cubicBezTo>
                  <a:pt x="13931" y="2352"/>
                  <a:pt x="13947" y="2304"/>
                  <a:pt x="13974" y="2258"/>
                </a:cubicBezTo>
                <a:cubicBezTo>
                  <a:pt x="14001" y="2212"/>
                  <a:pt x="14024" y="2142"/>
                  <a:pt x="14024" y="2102"/>
                </a:cubicBezTo>
                <a:cubicBezTo>
                  <a:pt x="14024" y="2063"/>
                  <a:pt x="14035" y="2023"/>
                  <a:pt x="14050" y="2014"/>
                </a:cubicBezTo>
                <a:cubicBezTo>
                  <a:pt x="14065" y="2004"/>
                  <a:pt x="14078" y="1955"/>
                  <a:pt x="14078" y="1904"/>
                </a:cubicBezTo>
                <a:cubicBezTo>
                  <a:pt x="14079" y="1854"/>
                  <a:pt x="14089" y="1800"/>
                  <a:pt x="14102" y="1784"/>
                </a:cubicBezTo>
                <a:cubicBezTo>
                  <a:pt x="14138" y="1741"/>
                  <a:pt x="14134" y="1259"/>
                  <a:pt x="14098" y="1231"/>
                </a:cubicBezTo>
                <a:cubicBezTo>
                  <a:pt x="14082" y="1219"/>
                  <a:pt x="14075" y="1202"/>
                  <a:pt x="14083" y="1194"/>
                </a:cubicBezTo>
                <a:cubicBezTo>
                  <a:pt x="14096" y="1181"/>
                  <a:pt x="14072" y="1118"/>
                  <a:pt x="14024" y="1043"/>
                </a:cubicBezTo>
                <a:cubicBezTo>
                  <a:pt x="14013" y="1025"/>
                  <a:pt x="14002" y="991"/>
                  <a:pt x="14000" y="966"/>
                </a:cubicBezTo>
                <a:cubicBezTo>
                  <a:pt x="13998" y="941"/>
                  <a:pt x="13979" y="907"/>
                  <a:pt x="13956" y="891"/>
                </a:cubicBezTo>
                <a:cubicBezTo>
                  <a:pt x="13927" y="870"/>
                  <a:pt x="13922" y="857"/>
                  <a:pt x="13941" y="845"/>
                </a:cubicBezTo>
                <a:cubicBezTo>
                  <a:pt x="13960" y="832"/>
                  <a:pt x="13955" y="819"/>
                  <a:pt x="13919" y="797"/>
                </a:cubicBezTo>
                <a:cubicBezTo>
                  <a:pt x="13892" y="780"/>
                  <a:pt x="13875" y="758"/>
                  <a:pt x="13880" y="748"/>
                </a:cubicBezTo>
                <a:cubicBezTo>
                  <a:pt x="13886" y="737"/>
                  <a:pt x="13875" y="722"/>
                  <a:pt x="13856" y="713"/>
                </a:cubicBezTo>
                <a:cubicBezTo>
                  <a:pt x="13838" y="705"/>
                  <a:pt x="13816" y="677"/>
                  <a:pt x="13808" y="651"/>
                </a:cubicBezTo>
                <a:cubicBezTo>
                  <a:pt x="13801" y="625"/>
                  <a:pt x="13775" y="589"/>
                  <a:pt x="13750" y="571"/>
                </a:cubicBezTo>
                <a:cubicBezTo>
                  <a:pt x="13725" y="554"/>
                  <a:pt x="13680" y="498"/>
                  <a:pt x="13650" y="446"/>
                </a:cubicBezTo>
                <a:cubicBezTo>
                  <a:pt x="13619" y="394"/>
                  <a:pt x="13562" y="326"/>
                  <a:pt x="13521" y="294"/>
                </a:cubicBezTo>
                <a:cubicBezTo>
                  <a:pt x="13481" y="262"/>
                  <a:pt x="13447" y="231"/>
                  <a:pt x="13447" y="225"/>
                </a:cubicBezTo>
                <a:cubicBezTo>
                  <a:pt x="13447" y="218"/>
                  <a:pt x="13423" y="197"/>
                  <a:pt x="13395" y="178"/>
                </a:cubicBezTo>
                <a:cubicBezTo>
                  <a:pt x="13349" y="147"/>
                  <a:pt x="13337" y="146"/>
                  <a:pt x="13258" y="163"/>
                </a:cubicBezTo>
                <a:cubicBezTo>
                  <a:pt x="13181" y="180"/>
                  <a:pt x="13075" y="244"/>
                  <a:pt x="13090" y="266"/>
                </a:cubicBezTo>
                <a:cubicBezTo>
                  <a:pt x="13093" y="270"/>
                  <a:pt x="13065" y="280"/>
                  <a:pt x="13027" y="287"/>
                </a:cubicBezTo>
                <a:cubicBezTo>
                  <a:pt x="12952" y="303"/>
                  <a:pt x="12784" y="390"/>
                  <a:pt x="12781" y="414"/>
                </a:cubicBezTo>
                <a:cubicBezTo>
                  <a:pt x="12777" y="459"/>
                  <a:pt x="12716" y="514"/>
                  <a:pt x="12662" y="522"/>
                </a:cubicBezTo>
                <a:cubicBezTo>
                  <a:pt x="12613" y="530"/>
                  <a:pt x="12596" y="546"/>
                  <a:pt x="12583" y="595"/>
                </a:cubicBezTo>
                <a:cubicBezTo>
                  <a:pt x="12574" y="629"/>
                  <a:pt x="12552" y="664"/>
                  <a:pt x="12533" y="674"/>
                </a:cubicBezTo>
                <a:cubicBezTo>
                  <a:pt x="12514" y="684"/>
                  <a:pt x="12499" y="711"/>
                  <a:pt x="12500" y="735"/>
                </a:cubicBezTo>
                <a:cubicBezTo>
                  <a:pt x="12502" y="760"/>
                  <a:pt x="12480" y="801"/>
                  <a:pt x="12450" y="827"/>
                </a:cubicBezTo>
                <a:cubicBezTo>
                  <a:pt x="12403" y="868"/>
                  <a:pt x="12402" y="876"/>
                  <a:pt x="12435" y="894"/>
                </a:cubicBezTo>
                <a:cubicBezTo>
                  <a:pt x="12469" y="911"/>
                  <a:pt x="12467" y="917"/>
                  <a:pt x="12433" y="940"/>
                </a:cubicBezTo>
                <a:cubicBezTo>
                  <a:pt x="12412" y="955"/>
                  <a:pt x="12396" y="978"/>
                  <a:pt x="12396" y="991"/>
                </a:cubicBezTo>
                <a:cubicBezTo>
                  <a:pt x="12396" y="1004"/>
                  <a:pt x="12378" y="1037"/>
                  <a:pt x="12357" y="1064"/>
                </a:cubicBezTo>
                <a:cubicBezTo>
                  <a:pt x="12335" y="1092"/>
                  <a:pt x="12324" y="1120"/>
                  <a:pt x="12333" y="1129"/>
                </a:cubicBezTo>
                <a:cubicBezTo>
                  <a:pt x="12356" y="1152"/>
                  <a:pt x="12297" y="1211"/>
                  <a:pt x="12259" y="1202"/>
                </a:cubicBezTo>
                <a:cubicBezTo>
                  <a:pt x="12240" y="1198"/>
                  <a:pt x="12219" y="1208"/>
                  <a:pt x="12211" y="1228"/>
                </a:cubicBezTo>
                <a:cubicBezTo>
                  <a:pt x="12200" y="1255"/>
                  <a:pt x="12190" y="1259"/>
                  <a:pt x="12165" y="1243"/>
                </a:cubicBezTo>
                <a:cubicBezTo>
                  <a:pt x="12148" y="1233"/>
                  <a:pt x="12116" y="1223"/>
                  <a:pt x="12093" y="1223"/>
                </a:cubicBezTo>
                <a:cubicBezTo>
                  <a:pt x="12026" y="1223"/>
                  <a:pt x="11895" y="1176"/>
                  <a:pt x="11895" y="1152"/>
                </a:cubicBezTo>
                <a:cubicBezTo>
                  <a:pt x="11895" y="1139"/>
                  <a:pt x="11883" y="1129"/>
                  <a:pt x="11869" y="1129"/>
                </a:cubicBezTo>
                <a:cubicBezTo>
                  <a:pt x="11855" y="1129"/>
                  <a:pt x="11832" y="1112"/>
                  <a:pt x="11819" y="1090"/>
                </a:cubicBezTo>
                <a:cubicBezTo>
                  <a:pt x="11806" y="1069"/>
                  <a:pt x="11785" y="1051"/>
                  <a:pt x="11771" y="1051"/>
                </a:cubicBezTo>
                <a:cubicBezTo>
                  <a:pt x="11757" y="1051"/>
                  <a:pt x="11693" y="1025"/>
                  <a:pt x="11628" y="993"/>
                </a:cubicBezTo>
                <a:cubicBezTo>
                  <a:pt x="11563" y="962"/>
                  <a:pt x="11483" y="931"/>
                  <a:pt x="11451" y="924"/>
                </a:cubicBezTo>
                <a:cubicBezTo>
                  <a:pt x="11420" y="916"/>
                  <a:pt x="11395" y="903"/>
                  <a:pt x="11395" y="894"/>
                </a:cubicBezTo>
                <a:cubicBezTo>
                  <a:pt x="11395" y="884"/>
                  <a:pt x="11383" y="880"/>
                  <a:pt x="11369" y="886"/>
                </a:cubicBezTo>
                <a:cubicBezTo>
                  <a:pt x="11354" y="891"/>
                  <a:pt x="11304" y="878"/>
                  <a:pt x="11258" y="855"/>
                </a:cubicBezTo>
                <a:cubicBezTo>
                  <a:pt x="11211" y="833"/>
                  <a:pt x="11162" y="815"/>
                  <a:pt x="11151" y="815"/>
                </a:cubicBezTo>
                <a:cubicBezTo>
                  <a:pt x="11140" y="814"/>
                  <a:pt x="11103" y="800"/>
                  <a:pt x="11068" y="783"/>
                </a:cubicBezTo>
                <a:cubicBezTo>
                  <a:pt x="11034" y="766"/>
                  <a:pt x="10990" y="753"/>
                  <a:pt x="10970" y="753"/>
                </a:cubicBezTo>
                <a:cubicBezTo>
                  <a:pt x="10951" y="753"/>
                  <a:pt x="10910" y="734"/>
                  <a:pt x="10877" y="712"/>
                </a:cubicBezTo>
                <a:cubicBezTo>
                  <a:pt x="10837" y="685"/>
                  <a:pt x="10803" y="674"/>
                  <a:pt x="10770" y="681"/>
                </a:cubicBezTo>
                <a:cubicBezTo>
                  <a:pt x="10739" y="687"/>
                  <a:pt x="10714" y="681"/>
                  <a:pt x="10698" y="664"/>
                </a:cubicBezTo>
                <a:cubicBezTo>
                  <a:pt x="10682" y="646"/>
                  <a:pt x="10655" y="641"/>
                  <a:pt x="10607" y="647"/>
                </a:cubicBezTo>
                <a:cubicBezTo>
                  <a:pt x="10552" y="653"/>
                  <a:pt x="10529" y="645"/>
                  <a:pt x="10494" y="608"/>
                </a:cubicBezTo>
                <a:cubicBezTo>
                  <a:pt x="10470" y="583"/>
                  <a:pt x="10445" y="568"/>
                  <a:pt x="10437" y="573"/>
                </a:cubicBezTo>
                <a:cubicBezTo>
                  <a:pt x="10429" y="578"/>
                  <a:pt x="10382" y="574"/>
                  <a:pt x="10333" y="565"/>
                </a:cubicBezTo>
                <a:cubicBezTo>
                  <a:pt x="10284" y="555"/>
                  <a:pt x="10202" y="540"/>
                  <a:pt x="10152" y="530"/>
                </a:cubicBezTo>
                <a:cubicBezTo>
                  <a:pt x="10082" y="517"/>
                  <a:pt x="10048" y="518"/>
                  <a:pt x="10000" y="535"/>
                </a:cubicBezTo>
                <a:cubicBezTo>
                  <a:pt x="9944" y="553"/>
                  <a:pt x="9932" y="551"/>
                  <a:pt x="9891" y="520"/>
                </a:cubicBezTo>
                <a:cubicBezTo>
                  <a:pt x="9866" y="500"/>
                  <a:pt x="9819" y="485"/>
                  <a:pt x="9787" y="485"/>
                </a:cubicBezTo>
                <a:cubicBezTo>
                  <a:pt x="9754" y="485"/>
                  <a:pt x="9714" y="478"/>
                  <a:pt x="9700" y="469"/>
                </a:cubicBezTo>
                <a:cubicBezTo>
                  <a:pt x="9663" y="446"/>
                  <a:pt x="9419" y="436"/>
                  <a:pt x="9362" y="455"/>
                </a:cubicBezTo>
                <a:cubicBezTo>
                  <a:pt x="9327" y="467"/>
                  <a:pt x="9311" y="465"/>
                  <a:pt x="9299" y="446"/>
                </a:cubicBezTo>
                <a:cubicBezTo>
                  <a:pt x="9288" y="428"/>
                  <a:pt x="9266" y="424"/>
                  <a:pt x="9214" y="431"/>
                </a:cubicBezTo>
                <a:cubicBezTo>
                  <a:pt x="9175" y="436"/>
                  <a:pt x="9121" y="433"/>
                  <a:pt x="9094" y="424"/>
                </a:cubicBezTo>
                <a:cubicBezTo>
                  <a:pt x="9044" y="407"/>
                  <a:pt x="8981" y="405"/>
                  <a:pt x="8794" y="412"/>
                </a:cubicBezTo>
                <a:cubicBezTo>
                  <a:pt x="8723" y="414"/>
                  <a:pt x="8680" y="408"/>
                  <a:pt x="8672" y="395"/>
                </a:cubicBezTo>
                <a:cubicBezTo>
                  <a:pt x="8666" y="384"/>
                  <a:pt x="8643" y="375"/>
                  <a:pt x="8622" y="375"/>
                </a:cubicBezTo>
                <a:cubicBezTo>
                  <a:pt x="8602" y="375"/>
                  <a:pt x="8557" y="361"/>
                  <a:pt x="8522" y="343"/>
                </a:cubicBezTo>
                <a:cubicBezTo>
                  <a:pt x="8487" y="326"/>
                  <a:pt x="8427" y="312"/>
                  <a:pt x="8389" y="312"/>
                </a:cubicBezTo>
                <a:cubicBezTo>
                  <a:pt x="8320" y="312"/>
                  <a:pt x="8239" y="259"/>
                  <a:pt x="8239" y="212"/>
                </a:cubicBezTo>
                <a:cubicBezTo>
                  <a:pt x="8239" y="200"/>
                  <a:pt x="8223" y="182"/>
                  <a:pt x="8202" y="171"/>
                </a:cubicBezTo>
                <a:cubicBezTo>
                  <a:pt x="8182" y="161"/>
                  <a:pt x="8165" y="142"/>
                  <a:pt x="8165" y="130"/>
                </a:cubicBezTo>
                <a:cubicBezTo>
                  <a:pt x="8165" y="118"/>
                  <a:pt x="8143" y="95"/>
                  <a:pt x="8117" y="78"/>
                </a:cubicBezTo>
                <a:cubicBezTo>
                  <a:pt x="8031" y="25"/>
                  <a:pt x="7587" y="5"/>
                  <a:pt x="6337" y="1"/>
                </a:cubicBezTo>
                <a:close/>
                <a:moveTo>
                  <a:pt x="444" y="15888"/>
                </a:moveTo>
                <a:cubicBezTo>
                  <a:pt x="437" y="15890"/>
                  <a:pt x="427" y="15896"/>
                  <a:pt x="413" y="15909"/>
                </a:cubicBezTo>
                <a:cubicBezTo>
                  <a:pt x="391" y="15929"/>
                  <a:pt x="382" y="15958"/>
                  <a:pt x="391" y="15975"/>
                </a:cubicBezTo>
                <a:cubicBezTo>
                  <a:pt x="400" y="15993"/>
                  <a:pt x="418" y="16007"/>
                  <a:pt x="430" y="16007"/>
                </a:cubicBezTo>
                <a:cubicBezTo>
                  <a:pt x="463" y="16007"/>
                  <a:pt x="459" y="15979"/>
                  <a:pt x="426" y="15966"/>
                </a:cubicBezTo>
                <a:cubicBezTo>
                  <a:pt x="407" y="15958"/>
                  <a:pt x="407" y="15951"/>
                  <a:pt x="426" y="15939"/>
                </a:cubicBezTo>
                <a:cubicBezTo>
                  <a:pt x="441" y="15929"/>
                  <a:pt x="452" y="15911"/>
                  <a:pt x="452" y="15898"/>
                </a:cubicBezTo>
                <a:cubicBezTo>
                  <a:pt x="452" y="15889"/>
                  <a:pt x="450" y="15886"/>
                  <a:pt x="444" y="15888"/>
                </a:cubicBezTo>
                <a:close/>
                <a:moveTo>
                  <a:pt x="8896" y="17568"/>
                </a:moveTo>
                <a:cubicBezTo>
                  <a:pt x="8890" y="17572"/>
                  <a:pt x="8894" y="17583"/>
                  <a:pt x="8903" y="17592"/>
                </a:cubicBezTo>
                <a:cubicBezTo>
                  <a:pt x="8928" y="17617"/>
                  <a:pt x="8942" y="17612"/>
                  <a:pt x="8925" y="17584"/>
                </a:cubicBezTo>
                <a:cubicBezTo>
                  <a:pt x="8917" y="17571"/>
                  <a:pt x="8903" y="17564"/>
                  <a:pt x="8896" y="17568"/>
                </a:cubicBezTo>
                <a:close/>
                <a:moveTo>
                  <a:pt x="5991" y="20373"/>
                </a:moveTo>
                <a:cubicBezTo>
                  <a:pt x="5937" y="20382"/>
                  <a:pt x="5924" y="20393"/>
                  <a:pt x="5924" y="20430"/>
                </a:cubicBezTo>
                <a:cubicBezTo>
                  <a:pt x="5924" y="20461"/>
                  <a:pt x="5912" y="20474"/>
                  <a:pt x="5889" y="20471"/>
                </a:cubicBezTo>
                <a:cubicBezTo>
                  <a:pt x="5870" y="20468"/>
                  <a:pt x="5837" y="20477"/>
                  <a:pt x="5815" y="20490"/>
                </a:cubicBezTo>
                <a:cubicBezTo>
                  <a:pt x="5792" y="20503"/>
                  <a:pt x="5742" y="20517"/>
                  <a:pt x="5704" y="20523"/>
                </a:cubicBezTo>
                <a:cubicBezTo>
                  <a:pt x="5666" y="20529"/>
                  <a:pt x="5629" y="20541"/>
                  <a:pt x="5621" y="20549"/>
                </a:cubicBezTo>
                <a:cubicBezTo>
                  <a:pt x="5613" y="20557"/>
                  <a:pt x="5589" y="20563"/>
                  <a:pt x="5564" y="20563"/>
                </a:cubicBezTo>
                <a:cubicBezTo>
                  <a:pt x="5536" y="20563"/>
                  <a:pt x="5500" y="20589"/>
                  <a:pt x="5464" y="20640"/>
                </a:cubicBezTo>
                <a:cubicBezTo>
                  <a:pt x="5419" y="20706"/>
                  <a:pt x="5400" y="20720"/>
                  <a:pt x="5345" y="20720"/>
                </a:cubicBezTo>
                <a:cubicBezTo>
                  <a:pt x="5292" y="20720"/>
                  <a:pt x="5286" y="20723"/>
                  <a:pt x="5308" y="20740"/>
                </a:cubicBezTo>
                <a:cubicBezTo>
                  <a:pt x="5343" y="20767"/>
                  <a:pt x="5320" y="20782"/>
                  <a:pt x="5245" y="20782"/>
                </a:cubicBezTo>
                <a:cubicBezTo>
                  <a:pt x="5212" y="20782"/>
                  <a:pt x="5186" y="20792"/>
                  <a:pt x="5186" y="20803"/>
                </a:cubicBezTo>
                <a:cubicBezTo>
                  <a:pt x="5186" y="20827"/>
                  <a:pt x="5067" y="20899"/>
                  <a:pt x="5005" y="20912"/>
                </a:cubicBezTo>
                <a:cubicBezTo>
                  <a:pt x="4977" y="20918"/>
                  <a:pt x="4959" y="20946"/>
                  <a:pt x="4949" y="20997"/>
                </a:cubicBezTo>
                <a:cubicBezTo>
                  <a:pt x="4940" y="21038"/>
                  <a:pt x="4924" y="21092"/>
                  <a:pt x="4912" y="21116"/>
                </a:cubicBezTo>
                <a:cubicBezTo>
                  <a:pt x="4898" y="21141"/>
                  <a:pt x="4898" y="21162"/>
                  <a:pt x="4912" y="21167"/>
                </a:cubicBezTo>
                <a:cubicBezTo>
                  <a:pt x="4946" y="21181"/>
                  <a:pt x="4939" y="21227"/>
                  <a:pt x="4899" y="21262"/>
                </a:cubicBezTo>
                <a:cubicBezTo>
                  <a:pt x="4868" y="21288"/>
                  <a:pt x="4856" y="21290"/>
                  <a:pt x="4811" y="21273"/>
                </a:cubicBezTo>
                <a:cubicBezTo>
                  <a:pt x="4768" y="21256"/>
                  <a:pt x="4756" y="21257"/>
                  <a:pt x="4744" y="21277"/>
                </a:cubicBezTo>
                <a:cubicBezTo>
                  <a:pt x="4736" y="21290"/>
                  <a:pt x="4741" y="21311"/>
                  <a:pt x="4757" y="21323"/>
                </a:cubicBezTo>
                <a:cubicBezTo>
                  <a:pt x="4776" y="21337"/>
                  <a:pt x="4777" y="21348"/>
                  <a:pt x="4761" y="21355"/>
                </a:cubicBezTo>
                <a:cubicBezTo>
                  <a:pt x="4730" y="21367"/>
                  <a:pt x="4740" y="21424"/>
                  <a:pt x="4781" y="21469"/>
                </a:cubicBezTo>
                <a:cubicBezTo>
                  <a:pt x="4798" y="21489"/>
                  <a:pt x="4806" y="21511"/>
                  <a:pt x="4798" y="21518"/>
                </a:cubicBezTo>
                <a:cubicBezTo>
                  <a:pt x="4791" y="21526"/>
                  <a:pt x="4808" y="21537"/>
                  <a:pt x="4838" y="21542"/>
                </a:cubicBezTo>
                <a:cubicBezTo>
                  <a:pt x="4873" y="21547"/>
                  <a:pt x="4887" y="21558"/>
                  <a:pt x="4877" y="21574"/>
                </a:cubicBezTo>
                <a:cubicBezTo>
                  <a:pt x="4869" y="21588"/>
                  <a:pt x="4866" y="21599"/>
                  <a:pt x="4872" y="21599"/>
                </a:cubicBezTo>
                <a:cubicBezTo>
                  <a:pt x="4905" y="21599"/>
                  <a:pt x="5075" y="21541"/>
                  <a:pt x="5092" y="21524"/>
                </a:cubicBezTo>
                <a:cubicBezTo>
                  <a:pt x="5103" y="21513"/>
                  <a:pt x="5130" y="21505"/>
                  <a:pt x="5151" y="21505"/>
                </a:cubicBezTo>
                <a:cubicBezTo>
                  <a:pt x="5217" y="21505"/>
                  <a:pt x="5432" y="21436"/>
                  <a:pt x="5447" y="21411"/>
                </a:cubicBezTo>
                <a:cubicBezTo>
                  <a:pt x="5482" y="21349"/>
                  <a:pt x="5612" y="21229"/>
                  <a:pt x="5647" y="21225"/>
                </a:cubicBezTo>
                <a:cubicBezTo>
                  <a:pt x="5669" y="21222"/>
                  <a:pt x="5686" y="21214"/>
                  <a:pt x="5686" y="21206"/>
                </a:cubicBezTo>
                <a:cubicBezTo>
                  <a:pt x="5686" y="21198"/>
                  <a:pt x="5732" y="21154"/>
                  <a:pt x="5786" y="21109"/>
                </a:cubicBezTo>
                <a:cubicBezTo>
                  <a:pt x="5918" y="21000"/>
                  <a:pt x="6014" y="20882"/>
                  <a:pt x="5995" y="20852"/>
                </a:cubicBezTo>
                <a:cubicBezTo>
                  <a:pt x="5986" y="20836"/>
                  <a:pt x="5997" y="20825"/>
                  <a:pt x="6032" y="20819"/>
                </a:cubicBezTo>
                <a:cubicBezTo>
                  <a:pt x="6062" y="20814"/>
                  <a:pt x="6087" y="20802"/>
                  <a:pt x="6087" y="20793"/>
                </a:cubicBezTo>
                <a:cubicBezTo>
                  <a:pt x="6087" y="20784"/>
                  <a:pt x="6104" y="20764"/>
                  <a:pt x="6126" y="20750"/>
                </a:cubicBezTo>
                <a:cubicBezTo>
                  <a:pt x="6173" y="20717"/>
                  <a:pt x="6221" y="20528"/>
                  <a:pt x="6200" y="20457"/>
                </a:cubicBezTo>
                <a:cubicBezTo>
                  <a:pt x="6188" y="20417"/>
                  <a:pt x="6172" y="20407"/>
                  <a:pt x="6117" y="20403"/>
                </a:cubicBezTo>
                <a:cubicBezTo>
                  <a:pt x="6080" y="20400"/>
                  <a:pt x="6051" y="20389"/>
                  <a:pt x="6054" y="20380"/>
                </a:cubicBezTo>
                <a:cubicBezTo>
                  <a:pt x="6058" y="20367"/>
                  <a:pt x="6037" y="20365"/>
                  <a:pt x="5991" y="20373"/>
                </a:cubicBezTo>
                <a:close/>
                <a:moveTo>
                  <a:pt x="16039" y="20758"/>
                </a:moveTo>
                <a:cubicBezTo>
                  <a:pt x="16023" y="20764"/>
                  <a:pt x="16016" y="20788"/>
                  <a:pt x="16011" y="20833"/>
                </a:cubicBezTo>
                <a:cubicBezTo>
                  <a:pt x="16002" y="20910"/>
                  <a:pt x="16019" y="20960"/>
                  <a:pt x="16050" y="20948"/>
                </a:cubicBezTo>
                <a:cubicBezTo>
                  <a:pt x="16087" y="20933"/>
                  <a:pt x="16108" y="20970"/>
                  <a:pt x="16076" y="20994"/>
                </a:cubicBezTo>
                <a:cubicBezTo>
                  <a:pt x="16052" y="21012"/>
                  <a:pt x="16054" y="21019"/>
                  <a:pt x="16087" y="21027"/>
                </a:cubicBezTo>
                <a:cubicBezTo>
                  <a:pt x="16110" y="21032"/>
                  <a:pt x="16147" y="21064"/>
                  <a:pt x="16168" y="21096"/>
                </a:cubicBezTo>
                <a:cubicBezTo>
                  <a:pt x="16210" y="21163"/>
                  <a:pt x="16293" y="21189"/>
                  <a:pt x="16340" y="21148"/>
                </a:cubicBezTo>
                <a:cubicBezTo>
                  <a:pt x="16380" y="21114"/>
                  <a:pt x="16433" y="21138"/>
                  <a:pt x="16416" y="21182"/>
                </a:cubicBezTo>
                <a:cubicBezTo>
                  <a:pt x="16408" y="21202"/>
                  <a:pt x="16410" y="21222"/>
                  <a:pt x="16420" y="21229"/>
                </a:cubicBezTo>
                <a:cubicBezTo>
                  <a:pt x="16453" y="21250"/>
                  <a:pt x="16456" y="21175"/>
                  <a:pt x="16427" y="21068"/>
                </a:cubicBezTo>
                <a:cubicBezTo>
                  <a:pt x="16404" y="20984"/>
                  <a:pt x="16381" y="20951"/>
                  <a:pt x="16311" y="20904"/>
                </a:cubicBezTo>
                <a:cubicBezTo>
                  <a:pt x="16264" y="20872"/>
                  <a:pt x="16215" y="20845"/>
                  <a:pt x="16202" y="20845"/>
                </a:cubicBezTo>
                <a:cubicBezTo>
                  <a:pt x="16190" y="20845"/>
                  <a:pt x="16152" y="20822"/>
                  <a:pt x="16118" y="20795"/>
                </a:cubicBezTo>
                <a:cubicBezTo>
                  <a:pt x="16080" y="20765"/>
                  <a:pt x="16055" y="20752"/>
                  <a:pt x="16039" y="20758"/>
                </a:cubicBezTo>
                <a:close/>
                <a:moveTo>
                  <a:pt x="17058" y="21010"/>
                </a:moveTo>
                <a:lnTo>
                  <a:pt x="17056" y="21058"/>
                </a:lnTo>
                <a:cubicBezTo>
                  <a:pt x="17054" y="21085"/>
                  <a:pt x="17059" y="21111"/>
                  <a:pt x="17069" y="21117"/>
                </a:cubicBezTo>
                <a:cubicBezTo>
                  <a:pt x="17100" y="21137"/>
                  <a:pt x="17106" y="21115"/>
                  <a:pt x="17082" y="21062"/>
                </a:cubicBezTo>
                <a:lnTo>
                  <a:pt x="17058" y="21010"/>
                </a:lnTo>
                <a:close/>
                <a:moveTo>
                  <a:pt x="15151" y="21236"/>
                </a:moveTo>
                <a:cubicBezTo>
                  <a:pt x="14968" y="21222"/>
                  <a:pt x="14913" y="21239"/>
                  <a:pt x="14838" y="21330"/>
                </a:cubicBezTo>
                <a:cubicBezTo>
                  <a:pt x="14781" y="21399"/>
                  <a:pt x="14837" y="21460"/>
                  <a:pt x="14986" y="21491"/>
                </a:cubicBezTo>
                <a:cubicBezTo>
                  <a:pt x="15118" y="21519"/>
                  <a:pt x="15288" y="21449"/>
                  <a:pt x="15256" y="21379"/>
                </a:cubicBezTo>
                <a:cubicBezTo>
                  <a:pt x="15246" y="21358"/>
                  <a:pt x="15220" y="21340"/>
                  <a:pt x="15199" y="21340"/>
                </a:cubicBezTo>
                <a:cubicBezTo>
                  <a:pt x="15172" y="21340"/>
                  <a:pt x="15165" y="21326"/>
                  <a:pt x="15171" y="21289"/>
                </a:cubicBezTo>
                <a:cubicBezTo>
                  <a:pt x="15175" y="21261"/>
                  <a:pt x="15166" y="21237"/>
                  <a:pt x="15151" y="2123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4" name="Line"/>
          <p:cNvSpPr/>
          <p:nvPr/>
        </p:nvSpPr>
        <p:spPr>
          <a:xfrm>
            <a:off x="3835400" y="3251200"/>
            <a:ext cx="1968500" cy="43180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defTabSz="457200">
              <a:buSzTx/>
              <a:buNone/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5" name="Line"/>
          <p:cNvSpPr/>
          <p:nvPr/>
        </p:nvSpPr>
        <p:spPr>
          <a:xfrm>
            <a:off x="3836056" y="5715000"/>
            <a:ext cx="2577445" cy="11430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defTabSz="457200">
              <a:buSzTx/>
              <a:buNone/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6" name="Line"/>
          <p:cNvSpPr/>
          <p:nvPr/>
        </p:nvSpPr>
        <p:spPr>
          <a:xfrm flipV="1">
            <a:off x="6654800" y="6121400"/>
            <a:ext cx="2169924" cy="20320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defTabSz="457200">
              <a:buSzTx/>
              <a:buNone/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7" name="Line"/>
          <p:cNvSpPr/>
          <p:nvPr/>
        </p:nvSpPr>
        <p:spPr>
          <a:xfrm>
            <a:off x="7035800" y="7010400"/>
            <a:ext cx="1676400" cy="935808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defTabSz="457200">
              <a:buSzTx/>
              <a:buNone/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8" name="Line"/>
          <p:cNvSpPr/>
          <p:nvPr/>
        </p:nvSpPr>
        <p:spPr>
          <a:xfrm flipV="1">
            <a:off x="4089400" y="7848599"/>
            <a:ext cx="1498600" cy="101602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defTabSz="457200">
              <a:buSzTx/>
              <a:buNone/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9" name="Nose - has three functions.…"/>
          <p:cNvSpPr txBox="1"/>
          <p:nvPr/>
        </p:nvSpPr>
        <p:spPr>
          <a:xfrm>
            <a:off x="661522" y="2341132"/>
            <a:ext cx="3771901" cy="2518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>
                <a:solidFill>
                  <a:srgbClr val="FE4C41"/>
                </a:solidFill>
              </a:rPr>
              <a:t>Nose</a:t>
            </a:r>
            <a:r>
              <a:rPr dirty="0"/>
              <a:t> - has three functions.</a:t>
            </a: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E4C41"/>
                </a:solidFill>
              </a:rPr>
              <a:t>Warms</a:t>
            </a:r>
            <a:r>
              <a:rPr dirty="0"/>
              <a:t> the air to internal temperatures.</a:t>
            </a: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E4C41"/>
                </a:solidFill>
              </a:rPr>
              <a:t>Cilia</a:t>
            </a:r>
            <a:r>
              <a:rPr dirty="0"/>
              <a:t> hairs filter the air and remove small particles.</a:t>
            </a: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E4C41"/>
                </a:solidFill>
              </a:rPr>
              <a:t>Moistens</a:t>
            </a:r>
            <a:r>
              <a:rPr dirty="0"/>
              <a:t> the air so it can be absorbed more easily.</a:t>
            </a:r>
            <a:br>
              <a:rPr dirty="0"/>
            </a:br>
            <a:endParaRPr dirty="0"/>
          </a:p>
        </p:txBody>
      </p:sp>
      <p:sp>
        <p:nvSpPr>
          <p:cNvPr id="160" name="Trachea…"/>
          <p:cNvSpPr txBox="1"/>
          <p:nvPr/>
        </p:nvSpPr>
        <p:spPr>
          <a:xfrm>
            <a:off x="762000" y="4805507"/>
            <a:ext cx="3771900" cy="1349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>
                <a:solidFill>
                  <a:srgbClr val="FE4C41"/>
                </a:solidFill>
              </a:rPr>
              <a:t>Trachea</a:t>
            </a:r>
            <a:r>
              <a:rPr sz="2400" dirty="0"/>
              <a:t> </a:t>
            </a: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E4C41"/>
                </a:solidFill>
              </a:rPr>
              <a:t>Cartilage rings </a:t>
            </a:r>
            <a:r>
              <a:rPr dirty="0"/>
              <a:t>keep the windpipe open.</a:t>
            </a:r>
            <a:br>
              <a:rPr dirty="0"/>
            </a:br>
            <a:endParaRPr dirty="0"/>
          </a:p>
        </p:txBody>
      </p:sp>
      <p:sp>
        <p:nvSpPr>
          <p:cNvPr id="161" name="Diaphragm…"/>
          <p:cNvSpPr txBox="1"/>
          <p:nvPr/>
        </p:nvSpPr>
        <p:spPr>
          <a:xfrm>
            <a:off x="660400" y="7083922"/>
            <a:ext cx="3771900" cy="1933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>
                <a:solidFill>
                  <a:srgbClr val="FE4C41"/>
                </a:solidFill>
              </a:rPr>
              <a:t>Diaphragm</a:t>
            </a:r>
            <a:r>
              <a:rPr dirty="0"/>
              <a:t> </a:t>
            </a: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E4C41"/>
                </a:solidFill>
              </a:rPr>
              <a:t>Flattens</a:t>
            </a:r>
            <a:r>
              <a:rPr b="1" dirty="0">
                <a:solidFill>
                  <a:srgbClr val="009B6C"/>
                </a:solidFill>
              </a:rPr>
              <a:t> </a:t>
            </a:r>
            <a:r>
              <a:rPr dirty="0"/>
              <a:t>to move air into the lungs.</a:t>
            </a:r>
            <a:endParaRPr b="1" dirty="0">
              <a:solidFill>
                <a:srgbClr val="009B6C"/>
              </a:solidFill>
            </a:endParaRP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E4C41"/>
                </a:solidFill>
              </a:rPr>
              <a:t>Relaxes</a:t>
            </a:r>
            <a:r>
              <a:rPr b="1" dirty="0">
                <a:solidFill>
                  <a:srgbClr val="009B6C"/>
                </a:solidFill>
              </a:rPr>
              <a:t> </a:t>
            </a:r>
            <a:r>
              <a:rPr dirty="0"/>
              <a:t>into a dome shape to expire air.</a:t>
            </a:r>
            <a:br>
              <a:rPr dirty="0"/>
            </a:br>
            <a:endParaRPr dirty="0"/>
          </a:p>
        </p:txBody>
      </p:sp>
      <p:sp>
        <p:nvSpPr>
          <p:cNvPr id="162" name="Bronchioles…"/>
          <p:cNvSpPr txBox="1"/>
          <p:nvPr/>
        </p:nvSpPr>
        <p:spPr>
          <a:xfrm>
            <a:off x="8826500" y="7942550"/>
            <a:ext cx="3771900" cy="105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>
                <a:solidFill>
                  <a:srgbClr val="FE4C41"/>
                </a:solidFill>
              </a:rPr>
              <a:t>Bronchioles</a:t>
            </a:r>
            <a:r>
              <a:rPr dirty="0"/>
              <a:t> </a:t>
            </a: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Sub-divisions of the bronchi.</a:t>
            </a:r>
            <a:br>
              <a:rPr dirty="0"/>
            </a:br>
            <a:endParaRPr dirty="0"/>
          </a:p>
        </p:txBody>
      </p:sp>
      <p:sp>
        <p:nvSpPr>
          <p:cNvPr id="163" name="Bronchi…"/>
          <p:cNvSpPr txBox="1"/>
          <p:nvPr/>
        </p:nvSpPr>
        <p:spPr>
          <a:xfrm>
            <a:off x="8978900" y="5395913"/>
            <a:ext cx="3771900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>
                <a:solidFill>
                  <a:srgbClr val="FE4C41"/>
                </a:solidFill>
              </a:rPr>
              <a:t>Bronchi</a:t>
            </a:r>
            <a:r>
              <a:rPr b="1" dirty="0">
                <a:solidFill>
                  <a:srgbClr val="FE4C41"/>
                </a:solidFill>
              </a:rPr>
              <a:t> </a:t>
            </a: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Two tubes branch from the trachea into the left and right lung.</a:t>
            </a:r>
            <a:br>
              <a:rPr dirty="0"/>
            </a:br>
            <a:endParaRPr dirty="0"/>
          </a:p>
        </p:txBody>
      </p:sp>
      <p:pic>
        <p:nvPicPr>
          <p:cNvPr id="164" name="Alveoli.jpg" descr="Alveoli.jpg"/>
          <p:cNvPicPr>
            <a:picLocks noChangeAspect="1"/>
          </p:cNvPicPr>
          <p:nvPr/>
        </p:nvPicPr>
        <p:blipFill>
          <a:blip r:embed="rId3"/>
          <a:srcRect l="25900" r="3" b="1739"/>
          <a:stretch>
            <a:fillRect/>
          </a:stretch>
        </p:blipFill>
        <p:spPr>
          <a:xfrm flipH="1">
            <a:off x="7567580" y="3268439"/>
            <a:ext cx="2048256" cy="1698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597" extrusionOk="0">
                <a:moveTo>
                  <a:pt x="6004" y="0"/>
                </a:moveTo>
                <a:lnTo>
                  <a:pt x="5945" y="76"/>
                </a:lnTo>
                <a:cubicBezTo>
                  <a:pt x="5911" y="116"/>
                  <a:pt x="5853" y="201"/>
                  <a:pt x="5820" y="262"/>
                </a:cubicBezTo>
                <a:cubicBezTo>
                  <a:pt x="5779" y="336"/>
                  <a:pt x="5715" y="396"/>
                  <a:pt x="5631" y="444"/>
                </a:cubicBezTo>
                <a:cubicBezTo>
                  <a:pt x="5562" y="484"/>
                  <a:pt x="5498" y="515"/>
                  <a:pt x="5489" y="515"/>
                </a:cubicBezTo>
                <a:cubicBezTo>
                  <a:pt x="5458" y="515"/>
                  <a:pt x="5158" y="768"/>
                  <a:pt x="5096" y="848"/>
                </a:cubicBezTo>
                <a:cubicBezTo>
                  <a:pt x="5061" y="892"/>
                  <a:pt x="4989" y="1027"/>
                  <a:pt x="4937" y="1145"/>
                </a:cubicBezTo>
                <a:cubicBezTo>
                  <a:pt x="4752" y="1564"/>
                  <a:pt x="4727" y="2024"/>
                  <a:pt x="4866" y="2452"/>
                </a:cubicBezTo>
                <a:lnTo>
                  <a:pt x="4916" y="2603"/>
                </a:lnTo>
                <a:lnTo>
                  <a:pt x="4862" y="2780"/>
                </a:lnTo>
                <a:cubicBezTo>
                  <a:pt x="4651" y="3506"/>
                  <a:pt x="4938" y="4360"/>
                  <a:pt x="5506" y="4702"/>
                </a:cubicBezTo>
                <a:cubicBezTo>
                  <a:pt x="5740" y="4844"/>
                  <a:pt x="5740" y="4848"/>
                  <a:pt x="5715" y="4975"/>
                </a:cubicBezTo>
                <a:cubicBezTo>
                  <a:pt x="5643" y="5351"/>
                  <a:pt x="5763" y="5889"/>
                  <a:pt x="5995" y="6231"/>
                </a:cubicBezTo>
                <a:cubicBezTo>
                  <a:pt x="6102" y="6388"/>
                  <a:pt x="6356" y="6595"/>
                  <a:pt x="6535" y="6670"/>
                </a:cubicBezTo>
                <a:cubicBezTo>
                  <a:pt x="6613" y="6703"/>
                  <a:pt x="6764" y="6737"/>
                  <a:pt x="6866" y="6746"/>
                </a:cubicBezTo>
                <a:cubicBezTo>
                  <a:pt x="6967" y="6755"/>
                  <a:pt x="7052" y="6774"/>
                  <a:pt x="7058" y="6786"/>
                </a:cubicBezTo>
                <a:cubicBezTo>
                  <a:pt x="7072" y="6813"/>
                  <a:pt x="6557" y="7366"/>
                  <a:pt x="6405" y="7488"/>
                </a:cubicBezTo>
                <a:cubicBezTo>
                  <a:pt x="6347" y="7535"/>
                  <a:pt x="6209" y="7619"/>
                  <a:pt x="6100" y="7679"/>
                </a:cubicBezTo>
                <a:cubicBezTo>
                  <a:pt x="5875" y="7804"/>
                  <a:pt x="5828" y="7812"/>
                  <a:pt x="5468" y="7735"/>
                </a:cubicBezTo>
                <a:cubicBezTo>
                  <a:pt x="5277" y="7694"/>
                  <a:pt x="5139" y="7685"/>
                  <a:pt x="4757" y="7694"/>
                </a:cubicBezTo>
                <a:cubicBezTo>
                  <a:pt x="4205" y="7708"/>
                  <a:pt x="4167" y="7708"/>
                  <a:pt x="3774" y="7699"/>
                </a:cubicBezTo>
                <a:cubicBezTo>
                  <a:pt x="3247" y="7687"/>
                  <a:pt x="2888" y="7802"/>
                  <a:pt x="2640" y="8058"/>
                </a:cubicBezTo>
                <a:cubicBezTo>
                  <a:pt x="2436" y="8268"/>
                  <a:pt x="2205" y="8763"/>
                  <a:pt x="2205" y="8991"/>
                </a:cubicBezTo>
                <a:cubicBezTo>
                  <a:pt x="2205" y="9043"/>
                  <a:pt x="2172" y="9146"/>
                  <a:pt x="2125" y="9238"/>
                </a:cubicBezTo>
                <a:cubicBezTo>
                  <a:pt x="2081" y="9327"/>
                  <a:pt x="1965" y="9590"/>
                  <a:pt x="1870" y="9819"/>
                </a:cubicBezTo>
                <a:cubicBezTo>
                  <a:pt x="1753" y="10100"/>
                  <a:pt x="1622" y="10362"/>
                  <a:pt x="1456" y="10636"/>
                </a:cubicBezTo>
                <a:cubicBezTo>
                  <a:pt x="1238" y="10996"/>
                  <a:pt x="1067" y="11347"/>
                  <a:pt x="1067" y="11438"/>
                </a:cubicBezTo>
                <a:cubicBezTo>
                  <a:pt x="1067" y="11456"/>
                  <a:pt x="1028" y="11493"/>
                  <a:pt x="979" y="11524"/>
                </a:cubicBezTo>
                <a:cubicBezTo>
                  <a:pt x="930" y="11555"/>
                  <a:pt x="855" y="11602"/>
                  <a:pt x="812" y="11630"/>
                </a:cubicBezTo>
                <a:cubicBezTo>
                  <a:pt x="704" y="11699"/>
                  <a:pt x="460" y="11977"/>
                  <a:pt x="356" y="12150"/>
                </a:cubicBezTo>
                <a:cubicBezTo>
                  <a:pt x="238" y="12344"/>
                  <a:pt x="102" y="12685"/>
                  <a:pt x="42" y="12952"/>
                </a:cubicBezTo>
                <a:cubicBezTo>
                  <a:pt x="-1" y="13138"/>
                  <a:pt x="-5" y="13232"/>
                  <a:pt x="4" y="13537"/>
                </a:cubicBezTo>
                <a:cubicBezTo>
                  <a:pt x="11" y="13774"/>
                  <a:pt x="28" y="13941"/>
                  <a:pt x="54" y="14032"/>
                </a:cubicBezTo>
                <a:cubicBezTo>
                  <a:pt x="93" y="14162"/>
                  <a:pt x="93" y="14179"/>
                  <a:pt x="54" y="14360"/>
                </a:cubicBezTo>
                <a:cubicBezTo>
                  <a:pt x="-7" y="14645"/>
                  <a:pt x="0" y="15092"/>
                  <a:pt x="67" y="15379"/>
                </a:cubicBezTo>
                <a:cubicBezTo>
                  <a:pt x="184" y="15879"/>
                  <a:pt x="457" y="16332"/>
                  <a:pt x="795" y="16580"/>
                </a:cubicBezTo>
                <a:lnTo>
                  <a:pt x="941" y="16691"/>
                </a:lnTo>
                <a:lnTo>
                  <a:pt x="971" y="16908"/>
                </a:lnTo>
                <a:cubicBezTo>
                  <a:pt x="986" y="17029"/>
                  <a:pt x="1013" y="17179"/>
                  <a:pt x="1029" y="17241"/>
                </a:cubicBezTo>
                <a:cubicBezTo>
                  <a:pt x="1055" y="17336"/>
                  <a:pt x="1051" y="17388"/>
                  <a:pt x="1012" y="17599"/>
                </a:cubicBezTo>
                <a:cubicBezTo>
                  <a:pt x="977" y="17790"/>
                  <a:pt x="969" y="17910"/>
                  <a:pt x="979" y="18144"/>
                </a:cubicBezTo>
                <a:cubicBezTo>
                  <a:pt x="1022" y="19165"/>
                  <a:pt x="1598" y="19956"/>
                  <a:pt x="2443" y="20162"/>
                </a:cubicBezTo>
                <a:cubicBezTo>
                  <a:pt x="2703" y="20225"/>
                  <a:pt x="3113" y="20208"/>
                  <a:pt x="3364" y="20122"/>
                </a:cubicBezTo>
                <a:cubicBezTo>
                  <a:pt x="3540" y="20061"/>
                  <a:pt x="3802" y="19913"/>
                  <a:pt x="3958" y="19789"/>
                </a:cubicBezTo>
                <a:cubicBezTo>
                  <a:pt x="4005" y="19751"/>
                  <a:pt x="4103" y="19697"/>
                  <a:pt x="4175" y="19667"/>
                </a:cubicBezTo>
                <a:cubicBezTo>
                  <a:pt x="4336" y="19601"/>
                  <a:pt x="4488" y="19506"/>
                  <a:pt x="4623" y="19395"/>
                </a:cubicBezTo>
                <a:lnTo>
                  <a:pt x="4724" y="19314"/>
                </a:lnTo>
                <a:lnTo>
                  <a:pt x="4903" y="19516"/>
                </a:lnTo>
                <a:cubicBezTo>
                  <a:pt x="5146" y="19789"/>
                  <a:pt x="5419" y="19952"/>
                  <a:pt x="5778" y="20036"/>
                </a:cubicBezTo>
                <a:cubicBezTo>
                  <a:pt x="6619" y="20233"/>
                  <a:pt x="7378" y="19858"/>
                  <a:pt x="7815" y="19027"/>
                </a:cubicBezTo>
                <a:cubicBezTo>
                  <a:pt x="7894" y="18877"/>
                  <a:pt x="7911" y="18862"/>
                  <a:pt x="8037" y="18820"/>
                </a:cubicBezTo>
                <a:cubicBezTo>
                  <a:pt x="8112" y="18795"/>
                  <a:pt x="8288" y="18721"/>
                  <a:pt x="8426" y="18658"/>
                </a:cubicBezTo>
                <a:cubicBezTo>
                  <a:pt x="8574" y="18592"/>
                  <a:pt x="8719" y="18542"/>
                  <a:pt x="8778" y="18542"/>
                </a:cubicBezTo>
                <a:cubicBezTo>
                  <a:pt x="9051" y="18542"/>
                  <a:pt x="9491" y="18346"/>
                  <a:pt x="9753" y="18103"/>
                </a:cubicBezTo>
                <a:cubicBezTo>
                  <a:pt x="9912" y="17955"/>
                  <a:pt x="10081" y="17718"/>
                  <a:pt x="10184" y="17498"/>
                </a:cubicBezTo>
                <a:lnTo>
                  <a:pt x="10250" y="17352"/>
                </a:lnTo>
                <a:lnTo>
                  <a:pt x="10518" y="17241"/>
                </a:lnTo>
                <a:cubicBezTo>
                  <a:pt x="10665" y="17181"/>
                  <a:pt x="10839" y="17105"/>
                  <a:pt x="10907" y="17069"/>
                </a:cubicBezTo>
                <a:cubicBezTo>
                  <a:pt x="10982" y="17029"/>
                  <a:pt x="11037" y="17017"/>
                  <a:pt x="11045" y="17034"/>
                </a:cubicBezTo>
                <a:cubicBezTo>
                  <a:pt x="11053" y="17049"/>
                  <a:pt x="11046" y="17128"/>
                  <a:pt x="11029" y="17210"/>
                </a:cubicBezTo>
                <a:cubicBezTo>
                  <a:pt x="10983" y="17428"/>
                  <a:pt x="10994" y="17948"/>
                  <a:pt x="11045" y="18174"/>
                </a:cubicBezTo>
                <a:cubicBezTo>
                  <a:pt x="11154" y="18651"/>
                  <a:pt x="11429" y="19120"/>
                  <a:pt x="11732" y="19345"/>
                </a:cubicBezTo>
                <a:cubicBezTo>
                  <a:pt x="11846" y="19430"/>
                  <a:pt x="11881" y="19477"/>
                  <a:pt x="11953" y="19647"/>
                </a:cubicBezTo>
                <a:cubicBezTo>
                  <a:pt x="12161" y="20139"/>
                  <a:pt x="12468" y="20459"/>
                  <a:pt x="12903" y="20631"/>
                </a:cubicBezTo>
                <a:cubicBezTo>
                  <a:pt x="13035" y="20683"/>
                  <a:pt x="13079" y="20720"/>
                  <a:pt x="13271" y="20954"/>
                </a:cubicBezTo>
                <a:cubicBezTo>
                  <a:pt x="13391" y="21100"/>
                  <a:pt x="13549" y="21265"/>
                  <a:pt x="13623" y="21317"/>
                </a:cubicBezTo>
                <a:cubicBezTo>
                  <a:pt x="13762" y="21416"/>
                  <a:pt x="14029" y="21536"/>
                  <a:pt x="14200" y="21580"/>
                </a:cubicBezTo>
                <a:cubicBezTo>
                  <a:pt x="14254" y="21594"/>
                  <a:pt x="14416" y="21600"/>
                  <a:pt x="14560" y="21595"/>
                </a:cubicBezTo>
                <a:cubicBezTo>
                  <a:pt x="14855" y="21584"/>
                  <a:pt x="15091" y="21504"/>
                  <a:pt x="15342" y="21332"/>
                </a:cubicBezTo>
                <a:cubicBezTo>
                  <a:pt x="15768" y="21043"/>
                  <a:pt x="16089" y="20468"/>
                  <a:pt x="16162" y="19869"/>
                </a:cubicBezTo>
                <a:cubicBezTo>
                  <a:pt x="16177" y="19747"/>
                  <a:pt x="16198" y="19636"/>
                  <a:pt x="16208" y="19622"/>
                </a:cubicBezTo>
                <a:cubicBezTo>
                  <a:pt x="16219" y="19608"/>
                  <a:pt x="16317" y="19555"/>
                  <a:pt x="16426" y="19506"/>
                </a:cubicBezTo>
                <a:cubicBezTo>
                  <a:pt x="16675" y="19393"/>
                  <a:pt x="16856" y="19250"/>
                  <a:pt x="17033" y="19022"/>
                </a:cubicBezTo>
                <a:cubicBezTo>
                  <a:pt x="17406" y="18540"/>
                  <a:pt x="17542" y="17913"/>
                  <a:pt x="17422" y="17225"/>
                </a:cubicBezTo>
                <a:cubicBezTo>
                  <a:pt x="17385" y="17018"/>
                  <a:pt x="17384" y="16966"/>
                  <a:pt x="17409" y="16877"/>
                </a:cubicBezTo>
                <a:cubicBezTo>
                  <a:pt x="17497" y="16573"/>
                  <a:pt x="17506" y="16086"/>
                  <a:pt x="17430" y="15787"/>
                </a:cubicBezTo>
                <a:cubicBezTo>
                  <a:pt x="17411" y="15711"/>
                  <a:pt x="17395" y="15642"/>
                  <a:pt x="17397" y="15631"/>
                </a:cubicBezTo>
                <a:cubicBezTo>
                  <a:pt x="17399" y="15614"/>
                  <a:pt x="17319" y="15402"/>
                  <a:pt x="17212" y="15157"/>
                </a:cubicBezTo>
                <a:cubicBezTo>
                  <a:pt x="17165" y="15048"/>
                  <a:pt x="16850" y="14652"/>
                  <a:pt x="16811" y="14652"/>
                </a:cubicBezTo>
                <a:cubicBezTo>
                  <a:pt x="16794" y="14652"/>
                  <a:pt x="16746" y="14615"/>
                  <a:pt x="16706" y="14566"/>
                </a:cubicBezTo>
                <a:cubicBezTo>
                  <a:pt x="16646" y="14494"/>
                  <a:pt x="16636" y="14455"/>
                  <a:pt x="16635" y="14344"/>
                </a:cubicBezTo>
                <a:cubicBezTo>
                  <a:pt x="16634" y="14182"/>
                  <a:pt x="16604" y="14026"/>
                  <a:pt x="16522" y="13724"/>
                </a:cubicBezTo>
                <a:cubicBezTo>
                  <a:pt x="16471" y="13537"/>
                  <a:pt x="16460" y="13444"/>
                  <a:pt x="16464" y="13234"/>
                </a:cubicBezTo>
                <a:cubicBezTo>
                  <a:pt x="16470" y="12819"/>
                  <a:pt x="16372" y="12421"/>
                  <a:pt x="16175" y="12089"/>
                </a:cubicBezTo>
                <a:cubicBezTo>
                  <a:pt x="16128" y="12010"/>
                  <a:pt x="16087" y="11934"/>
                  <a:pt x="16087" y="11918"/>
                </a:cubicBezTo>
                <a:cubicBezTo>
                  <a:pt x="16087" y="11901"/>
                  <a:pt x="16056" y="11858"/>
                  <a:pt x="16016" y="11822"/>
                </a:cubicBezTo>
                <a:cubicBezTo>
                  <a:pt x="15886" y="11706"/>
                  <a:pt x="15940" y="11692"/>
                  <a:pt x="16593" y="11680"/>
                </a:cubicBezTo>
                <a:lnTo>
                  <a:pt x="17196" y="11670"/>
                </a:lnTo>
                <a:lnTo>
                  <a:pt x="17238" y="11746"/>
                </a:lnTo>
                <a:cubicBezTo>
                  <a:pt x="17289" y="11840"/>
                  <a:pt x="17364" y="11842"/>
                  <a:pt x="17392" y="11751"/>
                </a:cubicBezTo>
                <a:cubicBezTo>
                  <a:pt x="17417" y="11673"/>
                  <a:pt x="17472" y="11666"/>
                  <a:pt x="18191" y="11635"/>
                </a:cubicBezTo>
                <a:cubicBezTo>
                  <a:pt x="18402" y="11626"/>
                  <a:pt x="18670" y="11604"/>
                  <a:pt x="18786" y="11590"/>
                </a:cubicBezTo>
                <a:cubicBezTo>
                  <a:pt x="18901" y="11575"/>
                  <a:pt x="19179" y="11554"/>
                  <a:pt x="19401" y="11544"/>
                </a:cubicBezTo>
                <a:lnTo>
                  <a:pt x="19802" y="11529"/>
                </a:lnTo>
                <a:lnTo>
                  <a:pt x="19886" y="11600"/>
                </a:lnTo>
                <a:cubicBezTo>
                  <a:pt x="19976" y="11682"/>
                  <a:pt x="20054" y="11700"/>
                  <a:pt x="20095" y="11640"/>
                </a:cubicBezTo>
                <a:cubicBezTo>
                  <a:pt x="20117" y="11608"/>
                  <a:pt x="20161" y="11609"/>
                  <a:pt x="20355" y="11650"/>
                </a:cubicBezTo>
                <a:cubicBezTo>
                  <a:pt x="21013" y="11790"/>
                  <a:pt x="21010" y="11785"/>
                  <a:pt x="21141" y="11923"/>
                </a:cubicBezTo>
                <a:cubicBezTo>
                  <a:pt x="21267" y="12056"/>
                  <a:pt x="21280" y="12099"/>
                  <a:pt x="21233" y="12190"/>
                </a:cubicBezTo>
                <a:cubicBezTo>
                  <a:pt x="21190" y="12274"/>
                  <a:pt x="21248" y="12345"/>
                  <a:pt x="21346" y="12326"/>
                </a:cubicBezTo>
                <a:cubicBezTo>
                  <a:pt x="21416" y="12313"/>
                  <a:pt x="21431" y="12323"/>
                  <a:pt x="21509" y="12457"/>
                </a:cubicBezTo>
                <a:lnTo>
                  <a:pt x="21593" y="12604"/>
                </a:lnTo>
                <a:lnTo>
                  <a:pt x="21593" y="6302"/>
                </a:lnTo>
                <a:lnTo>
                  <a:pt x="21593" y="6145"/>
                </a:lnTo>
                <a:lnTo>
                  <a:pt x="21480" y="6161"/>
                </a:lnTo>
                <a:cubicBezTo>
                  <a:pt x="21418" y="6170"/>
                  <a:pt x="21169" y="6212"/>
                  <a:pt x="20928" y="6251"/>
                </a:cubicBezTo>
                <a:cubicBezTo>
                  <a:pt x="19878" y="6422"/>
                  <a:pt x="19852" y="6422"/>
                  <a:pt x="19137" y="6423"/>
                </a:cubicBezTo>
                <a:cubicBezTo>
                  <a:pt x="18443" y="6423"/>
                  <a:pt x="18169" y="6398"/>
                  <a:pt x="17915" y="6307"/>
                </a:cubicBezTo>
                <a:cubicBezTo>
                  <a:pt x="17814" y="6271"/>
                  <a:pt x="17748" y="6215"/>
                  <a:pt x="17539" y="5974"/>
                </a:cubicBezTo>
                <a:cubicBezTo>
                  <a:pt x="17151" y="5528"/>
                  <a:pt x="16590" y="4991"/>
                  <a:pt x="16087" y="4591"/>
                </a:cubicBezTo>
                <a:cubicBezTo>
                  <a:pt x="15634" y="4231"/>
                  <a:pt x="14903" y="3819"/>
                  <a:pt x="14844" y="3890"/>
                </a:cubicBezTo>
                <a:cubicBezTo>
                  <a:pt x="14824" y="3915"/>
                  <a:pt x="14829" y="3935"/>
                  <a:pt x="14857" y="3961"/>
                </a:cubicBezTo>
                <a:cubicBezTo>
                  <a:pt x="14877" y="3979"/>
                  <a:pt x="15063" y="4145"/>
                  <a:pt x="15271" y="4334"/>
                </a:cubicBezTo>
                <a:cubicBezTo>
                  <a:pt x="15643" y="4671"/>
                  <a:pt x="16431" y="5427"/>
                  <a:pt x="16819" y="5817"/>
                </a:cubicBezTo>
                <a:cubicBezTo>
                  <a:pt x="17089" y="6089"/>
                  <a:pt x="17064" y="6108"/>
                  <a:pt x="16610" y="5959"/>
                </a:cubicBezTo>
                <a:cubicBezTo>
                  <a:pt x="16263" y="5845"/>
                  <a:pt x="16244" y="5838"/>
                  <a:pt x="16125" y="5701"/>
                </a:cubicBezTo>
                <a:cubicBezTo>
                  <a:pt x="16056" y="5624"/>
                  <a:pt x="15960" y="5532"/>
                  <a:pt x="15907" y="5500"/>
                </a:cubicBezTo>
                <a:cubicBezTo>
                  <a:pt x="15854" y="5467"/>
                  <a:pt x="15699" y="5347"/>
                  <a:pt x="15564" y="5232"/>
                </a:cubicBezTo>
                <a:cubicBezTo>
                  <a:pt x="14981" y="4735"/>
                  <a:pt x="14275" y="4228"/>
                  <a:pt x="13656" y="3860"/>
                </a:cubicBezTo>
                <a:cubicBezTo>
                  <a:pt x="13215" y="3598"/>
                  <a:pt x="13188" y="3577"/>
                  <a:pt x="13087" y="3461"/>
                </a:cubicBezTo>
                <a:cubicBezTo>
                  <a:pt x="12974" y="3332"/>
                  <a:pt x="12890" y="3291"/>
                  <a:pt x="12744" y="3290"/>
                </a:cubicBezTo>
                <a:cubicBezTo>
                  <a:pt x="12675" y="3289"/>
                  <a:pt x="12548" y="3245"/>
                  <a:pt x="12397" y="3174"/>
                </a:cubicBezTo>
                <a:cubicBezTo>
                  <a:pt x="12266" y="3112"/>
                  <a:pt x="12003" y="2994"/>
                  <a:pt x="11807" y="2911"/>
                </a:cubicBezTo>
                <a:cubicBezTo>
                  <a:pt x="11451" y="2761"/>
                  <a:pt x="11450" y="2759"/>
                  <a:pt x="11455" y="2674"/>
                </a:cubicBezTo>
                <a:cubicBezTo>
                  <a:pt x="11490" y="2137"/>
                  <a:pt x="11488" y="2068"/>
                  <a:pt x="11451" y="1897"/>
                </a:cubicBezTo>
                <a:cubicBezTo>
                  <a:pt x="11397" y="1640"/>
                  <a:pt x="11284" y="1388"/>
                  <a:pt x="11142" y="1206"/>
                </a:cubicBezTo>
                <a:cubicBezTo>
                  <a:pt x="11049" y="1087"/>
                  <a:pt x="11009" y="1010"/>
                  <a:pt x="10987" y="903"/>
                </a:cubicBezTo>
                <a:cubicBezTo>
                  <a:pt x="10942" y="685"/>
                  <a:pt x="10805" y="394"/>
                  <a:pt x="10648" y="187"/>
                </a:cubicBezTo>
                <a:lnTo>
                  <a:pt x="10506" y="0"/>
                </a:lnTo>
                <a:lnTo>
                  <a:pt x="600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5" name="Line"/>
          <p:cNvSpPr/>
          <p:nvPr/>
        </p:nvSpPr>
        <p:spPr>
          <a:xfrm flipV="1">
            <a:off x="9283700" y="3440390"/>
            <a:ext cx="645130" cy="788710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defTabSz="457200">
              <a:buSzTx/>
              <a:buNone/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6" name="Alveoli…"/>
          <p:cNvSpPr txBox="1"/>
          <p:nvPr/>
        </p:nvSpPr>
        <p:spPr>
          <a:xfrm>
            <a:off x="9867900" y="2347769"/>
            <a:ext cx="2730500" cy="1933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buSzTx/>
              <a:buNone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>
                <a:solidFill>
                  <a:srgbClr val="FE4C41"/>
                </a:solidFill>
              </a:rPr>
              <a:t>Alveoli</a:t>
            </a:r>
            <a:r>
              <a:rPr dirty="0"/>
              <a:t> </a:t>
            </a:r>
          </a:p>
          <a:p>
            <a:pPr marL="254000" indent="-254000">
              <a:buSzPct val="125000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FE4C41"/>
                </a:solidFill>
              </a:rPr>
              <a:t>Gaseous exchange </a:t>
            </a:r>
            <a:r>
              <a:rPr dirty="0"/>
              <a:t>happens between the capillaries that surround them.</a:t>
            </a:r>
            <a:br>
              <a:rPr dirty="0"/>
            </a:br>
            <a:endParaRPr dirty="0"/>
          </a:p>
        </p:txBody>
      </p:sp>
      <p:sp>
        <p:nvSpPr>
          <p:cNvPr id="167" name="Respiratory System"/>
          <p:cNvSpPr txBox="1">
            <a:spLocks noGrp="1"/>
          </p:cNvSpPr>
          <p:nvPr>
            <p:ph type="title" idx="4294967295"/>
          </p:nvPr>
        </p:nvSpPr>
        <p:spPr>
          <a:xfrm>
            <a:off x="2413000" y="842511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Respiratory </a:t>
            </a:r>
            <a:r>
              <a:rPr lang="en-AU" dirty="0"/>
              <a:t>s</a:t>
            </a:r>
            <a:r>
              <a:rPr dirty="0" err="1"/>
              <a:t>ystem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 advAuto="0"/>
      <p:bldP spid="155" grpId="0" animBg="1" advAuto="0"/>
      <p:bldP spid="156" grpId="0" animBg="1" advAuto="0"/>
      <p:bldP spid="157" grpId="0" animBg="1" advAuto="0"/>
      <p:bldP spid="158" grpId="0" animBg="1" advAuto="0"/>
      <p:bldP spid="159" grpId="0" build="p" bldLvl="5" animBg="1" advAuto="0"/>
      <p:bldP spid="160" grpId="0" build="p" bldLvl="5" animBg="1" advAuto="0"/>
      <p:bldP spid="161" grpId="0" build="p" bldLvl="5" animBg="1" advAuto="0"/>
      <p:bldP spid="162" grpId="0" animBg="1" advAuto="0"/>
      <p:bldP spid="163" grpId="0" build="p" bldLvl="5" animBg="1" advAuto="0"/>
      <p:bldP spid="165" grpId="0" animBg="1" advAuto="0"/>
      <p:bldP spid="166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Oxygen breathed in travels to the alveoli which are surrounded by capillari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35000" indent="-635000">
              <a:buSzPct val="100000"/>
              <a:buAutoNum type="arabicPeriod"/>
            </a:pPr>
            <a:r>
              <a:rPr b="1" dirty="0">
                <a:solidFill>
                  <a:srgbClr val="FE4C41"/>
                </a:solidFill>
              </a:rPr>
              <a:t>Oxygen</a:t>
            </a:r>
            <a:r>
              <a:rPr dirty="0"/>
              <a:t> breathed in travels </a:t>
            </a:r>
            <a:r>
              <a:rPr b="1" dirty="0">
                <a:solidFill>
                  <a:srgbClr val="FE4C41"/>
                </a:solidFill>
              </a:rPr>
              <a:t>to the alveoli</a:t>
            </a:r>
            <a:r>
              <a:rPr dirty="0"/>
              <a:t> which are surrounded by </a:t>
            </a:r>
            <a:r>
              <a:rPr b="1" dirty="0">
                <a:solidFill>
                  <a:srgbClr val="FE4C41"/>
                </a:solidFill>
              </a:rPr>
              <a:t>capillaries</a:t>
            </a:r>
            <a:r>
              <a:rPr dirty="0"/>
              <a:t>.</a:t>
            </a:r>
          </a:p>
          <a:p>
            <a:pPr marL="635000" indent="-635000">
              <a:buSzPct val="100000"/>
              <a:buAutoNum type="arabicPeriod"/>
            </a:pPr>
            <a:r>
              <a:rPr dirty="0"/>
              <a:t>Oxygen diffuses into the blood and combines with </a:t>
            </a:r>
            <a:r>
              <a:rPr dirty="0" err="1"/>
              <a:t>haemoglobin</a:t>
            </a:r>
            <a:r>
              <a:rPr dirty="0"/>
              <a:t> to form </a:t>
            </a:r>
            <a:r>
              <a:rPr b="1" dirty="0" err="1">
                <a:solidFill>
                  <a:srgbClr val="FE4C41"/>
                </a:solidFill>
              </a:rPr>
              <a:t>oxyhaemoglobin</a:t>
            </a:r>
            <a:r>
              <a:rPr dirty="0"/>
              <a:t> and is carried around the body.</a:t>
            </a:r>
          </a:p>
          <a:p>
            <a:pPr marL="635000" indent="-635000">
              <a:buSzPct val="100000"/>
              <a:buAutoNum type="arabicPeriod"/>
            </a:pPr>
            <a:r>
              <a:rPr dirty="0"/>
              <a:t>At the same time </a:t>
            </a:r>
            <a:r>
              <a:rPr b="1" dirty="0">
                <a:solidFill>
                  <a:srgbClr val="FE4C41"/>
                </a:solidFill>
              </a:rPr>
              <a:t>carbon dioxide</a:t>
            </a:r>
            <a:r>
              <a:rPr dirty="0"/>
              <a:t> is </a:t>
            </a:r>
            <a:r>
              <a:rPr b="1" dirty="0">
                <a:solidFill>
                  <a:srgbClr val="FE4C41"/>
                </a:solidFill>
              </a:rPr>
              <a:t>released</a:t>
            </a:r>
            <a:r>
              <a:rPr dirty="0"/>
              <a:t> by </a:t>
            </a:r>
            <a:r>
              <a:rPr dirty="0" err="1"/>
              <a:t>haemoglobin</a:t>
            </a:r>
            <a:r>
              <a:rPr dirty="0"/>
              <a:t> and diffuses into the alveoli to</a:t>
            </a:r>
            <a:r>
              <a:rPr lang="en-AU" dirty="0"/>
              <a:t> be</a:t>
            </a:r>
            <a:r>
              <a:rPr dirty="0"/>
              <a:t> breathed out.</a:t>
            </a:r>
          </a:p>
        </p:txBody>
      </p:sp>
      <p:pic>
        <p:nvPicPr>
          <p:cNvPr id="170" name="pasted-image.png" descr="pasted-image.png"/>
          <p:cNvPicPr>
            <a:picLocks noChangeAspect="1"/>
          </p:cNvPicPr>
          <p:nvPr/>
        </p:nvPicPr>
        <p:blipFill>
          <a:blip r:embed="rId2"/>
          <a:srcRect l="1489" t="12695" r="1489" b="1261"/>
          <a:stretch>
            <a:fillRect/>
          </a:stretch>
        </p:blipFill>
        <p:spPr>
          <a:xfrm>
            <a:off x="7529078" y="6446577"/>
            <a:ext cx="4622288" cy="29913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Alveoli.jpg" descr="Alveoli.jpg"/>
          <p:cNvPicPr>
            <a:picLocks noChangeAspect="1"/>
          </p:cNvPicPr>
          <p:nvPr/>
        </p:nvPicPr>
        <p:blipFill>
          <a:blip r:embed="rId3"/>
          <a:srcRect l="25901" b="1733"/>
          <a:stretch>
            <a:fillRect/>
          </a:stretch>
        </p:blipFill>
        <p:spPr>
          <a:xfrm flipH="1">
            <a:off x="3515083" y="6746332"/>
            <a:ext cx="3406759" cy="2825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6" extrusionOk="0">
                <a:moveTo>
                  <a:pt x="6005" y="0"/>
                </a:moveTo>
                <a:lnTo>
                  <a:pt x="5942" y="73"/>
                </a:lnTo>
                <a:cubicBezTo>
                  <a:pt x="5909" y="114"/>
                  <a:pt x="5853" y="200"/>
                  <a:pt x="5819" y="261"/>
                </a:cubicBezTo>
                <a:cubicBezTo>
                  <a:pt x="5779" y="335"/>
                  <a:pt x="5717" y="395"/>
                  <a:pt x="5633" y="443"/>
                </a:cubicBezTo>
                <a:cubicBezTo>
                  <a:pt x="5564" y="482"/>
                  <a:pt x="5498" y="516"/>
                  <a:pt x="5490" y="516"/>
                </a:cubicBezTo>
                <a:cubicBezTo>
                  <a:pt x="5458" y="516"/>
                  <a:pt x="5157" y="770"/>
                  <a:pt x="5095" y="849"/>
                </a:cubicBezTo>
                <a:cubicBezTo>
                  <a:pt x="5060" y="894"/>
                  <a:pt x="4991" y="1026"/>
                  <a:pt x="4939" y="1144"/>
                </a:cubicBezTo>
                <a:cubicBezTo>
                  <a:pt x="4754" y="1562"/>
                  <a:pt x="4727" y="2023"/>
                  <a:pt x="4866" y="2451"/>
                </a:cubicBezTo>
                <a:lnTo>
                  <a:pt x="4914" y="2603"/>
                </a:lnTo>
                <a:lnTo>
                  <a:pt x="4863" y="2782"/>
                </a:lnTo>
                <a:cubicBezTo>
                  <a:pt x="4652" y="3507"/>
                  <a:pt x="4937" y="4362"/>
                  <a:pt x="5505" y="4705"/>
                </a:cubicBezTo>
                <a:cubicBezTo>
                  <a:pt x="5739" y="4846"/>
                  <a:pt x="5740" y="4845"/>
                  <a:pt x="5716" y="4972"/>
                </a:cubicBezTo>
                <a:cubicBezTo>
                  <a:pt x="5644" y="5348"/>
                  <a:pt x="5763" y="5888"/>
                  <a:pt x="5995" y="6231"/>
                </a:cubicBezTo>
                <a:cubicBezTo>
                  <a:pt x="6102" y="6388"/>
                  <a:pt x="6357" y="6595"/>
                  <a:pt x="6536" y="6670"/>
                </a:cubicBezTo>
                <a:cubicBezTo>
                  <a:pt x="6614" y="6703"/>
                  <a:pt x="6762" y="6737"/>
                  <a:pt x="6863" y="6746"/>
                </a:cubicBezTo>
                <a:cubicBezTo>
                  <a:pt x="6965" y="6755"/>
                  <a:pt x="7053" y="6771"/>
                  <a:pt x="7059" y="6783"/>
                </a:cubicBezTo>
                <a:cubicBezTo>
                  <a:pt x="7073" y="6809"/>
                  <a:pt x="6557" y="7365"/>
                  <a:pt x="6405" y="7486"/>
                </a:cubicBezTo>
                <a:cubicBezTo>
                  <a:pt x="6347" y="7534"/>
                  <a:pt x="6209" y="7620"/>
                  <a:pt x="6101" y="7681"/>
                </a:cubicBezTo>
                <a:cubicBezTo>
                  <a:pt x="5876" y="7806"/>
                  <a:pt x="5827" y="7809"/>
                  <a:pt x="5467" y="7732"/>
                </a:cubicBezTo>
                <a:cubicBezTo>
                  <a:pt x="5276" y="7691"/>
                  <a:pt x="5137" y="7683"/>
                  <a:pt x="4755" y="7693"/>
                </a:cubicBezTo>
                <a:cubicBezTo>
                  <a:pt x="4203" y="7706"/>
                  <a:pt x="4165" y="7708"/>
                  <a:pt x="3772" y="7699"/>
                </a:cubicBezTo>
                <a:cubicBezTo>
                  <a:pt x="3245" y="7687"/>
                  <a:pt x="2887" y="7801"/>
                  <a:pt x="2640" y="8057"/>
                </a:cubicBezTo>
                <a:cubicBezTo>
                  <a:pt x="2436" y="8267"/>
                  <a:pt x="2204" y="8760"/>
                  <a:pt x="2204" y="8988"/>
                </a:cubicBezTo>
                <a:cubicBezTo>
                  <a:pt x="2204" y="9040"/>
                  <a:pt x="2170" y="9147"/>
                  <a:pt x="2124" y="9240"/>
                </a:cubicBezTo>
                <a:cubicBezTo>
                  <a:pt x="2079" y="9328"/>
                  <a:pt x="1967" y="9588"/>
                  <a:pt x="1872" y="9816"/>
                </a:cubicBezTo>
                <a:cubicBezTo>
                  <a:pt x="1755" y="10098"/>
                  <a:pt x="1621" y="10359"/>
                  <a:pt x="1455" y="10632"/>
                </a:cubicBezTo>
                <a:cubicBezTo>
                  <a:pt x="1237" y="10992"/>
                  <a:pt x="1065" y="11345"/>
                  <a:pt x="1065" y="11436"/>
                </a:cubicBezTo>
                <a:cubicBezTo>
                  <a:pt x="1065" y="11454"/>
                  <a:pt x="1026" y="11493"/>
                  <a:pt x="977" y="11524"/>
                </a:cubicBezTo>
                <a:cubicBezTo>
                  <a:pt x="928" y="11555"/>
                  <a:pt x="851" y="11603"/>
                  <a:pt x="808" y="11630"/>
                </a:cubicBezTo>
                <a:cubicBezTo>
                  <a:pt x="700" y="11699"/>
                  <a:pt x="460" y="11976"/>
                  <a:pt x="355" y="12149"/>
                </a:cubicBezTo>
                <a:cubicBezTo>
                  <a:pt x="238" y="12343"/>
                  <a:pt x="104" y="12686"/>
                  <a:pt x="43" y="12953"/>
                </a:cubicBezTo>
                <a:cubicBezTo>
                  <a:pt x="1" y="13139"/>
                  <a:pt x="-6" y="13230"/>
                  <a:pt x="3" y="13535"/>
                </a:cubicBezTo>
                <a:cubicBezTo>
                  <a:pt x="10" y="13772"/>
                  <a:pt x="29" y="13939"/>
                  <a:pt x="56" y="14030"/>
                </a:cubicBezTo>
                <a:cubicBezTo>
                  <a:pt x="95" y="14160"/>
                  <a:pt x="95" y="14180"/>
                  <a:pt x="56" y="14360"/>
                </a:cubicBezTo>
                <a:cubicBezTo>
                  <a:pt x="-5" y="14646"/>
                  <a:pt x="-1" y="15093"/>
                  <a:pt x="66" y="15379"/>
                </a:cubicBezTo>
                <a:cubicBezTo>
                  <a:pt x="184" y="15879"/>
                  <a:pt x="458" y="16333"/>
                  <a:pt x="796" y="16581"/>
                </a:cubicBezTo>
                <a:lnTo>
                  <a:pt x="942" y="16687"/>
                </a:lnTo>
                <a:lnTo>
                  <a:pt x="969" y="16908"/>
                </a:lnTo>
                <a:cubicBezTo>
                  <a:pt x="985" y="17029"/>
                  <a:pt x="1011" y="17177"/>
                  <a:pt x="1027" y="17239"/>
                </a:cubicBezTo>
                <a:cubicBezTo>
                  <a:pt x="1053" y="17334"/>
                  <a:pt x="1051" y="17386"/>
                  <a:pt x="1012" y="17597"/>
                </a:cubicBezTo>
                <a:cubicBezTo>
                  <a:pt x="977" y="17788"/>
                  <a:pt x="969" y="17909"/>
                  <a:pt x="979" y="18143"/>
                </a:cubicBezTo>
                <a:cubicBezTo>
                  <a:pt x="1022" y="19164"/>
                  <a:pt x="1595" y="19957"/>
                  <a:pt x="2441" y="20163"/>
                </a:cubicBezTo>
                <a:cubicBezTo>
                  <a:pt x="2700" y="20226"/>
                  <a:pt x="3114" y="20204"/>
                  <a:pt x="3364" y="20118"/>
                </a:cubicBezTo>
                <a:cubicBezTo>
                  <a:pt x="3540" y="20057"/>
                  <a:pt x="3802" y="19911"/>
                  <a:pt x="3958" y="19787"/>
                </a:cubicBezTo>
                <a:cubicBezTo>
                  <a:pt x="4004" y="19750"/>
                  <a:pt x="4104" y="19693"/>
                  <a:pt x="4177" y="19663"/>
                </a:cubicBezTo>
                <a:cubicBezTo>
                  <a:pt x="4337" y="19596"/>
                  <a:pt x="4484" y="19507"/>
                  <a:pt x="4619" y="19396"/>
                </a:cubicBezTo>
                <a:lnTo>
                  <a:pt x="4722" y="19314"/>
                </a:lnTo>
                <a:lnTo>
                  <a:pt x="4901" y="19514"/>
                </a:lnTo>
                <a:cubicBezTo>
                  <a:pt x="5144" y="19787"/>
                  <a:pt x="5417" y="19948"/>
                  <a:pt x="5776" y="20033"/>
                </a:cubicBezTo>
                <a:cubicBezTo>
                  <a:pt x="6617" y="20230"/>
                  <a:pt x="7376" y="19856"/>
                  <a:pt x="7814" y="19026"/>
                </a:cubicBezTo>
                <a:cubicBezTo>
                  <a:pt x="7893" y="18876"/>
                  <a:pt x="7909" y="18858"/>
                  <a:pt x="8035" y="18816"/>
                </a:cubicBezTo>
                <a:cubicBezTo>
                  <a:pt x="8111" y="18791"/>
                  <a:pt x="8287" y="18718"/>
                  <a:pt x="8425" y="18655"/>
                </a:cubicBezTo>
                <a:cubicBezTo>
                  <a:pt x="8573" y="18589"/>
                  <a:pt x="8716" y="18543"/>
                  <a:pt x="8775" y="18543"/>
                </a:cubicBezTo>
                <a:cubicBezTo>
                  <a:pt x="9048" y="18543"/>
                  <a:pt x="9489" y="18343"/>
                  <a:pt x="9751" y="18100"/>
                </a:cubicBezTo>
                <a:cubicBezTo>
                  <a:pt x="9910" y="17952"/>
                  <a:pt x="10078" y="17717"/>
                  <a:pt x="10181" y="17497"/>
                </a:cubicBezTo>
                <a:lnTo>
                  <a:pt x="10251" y="17348"/>
                </a:lnTo>
                <a:lnTo>
                  <a:pt x="10518" y="17242"/>
                </a:lnTo>
                <a:cubicBezTo>
                  <a:pt x="10665" y="17183"/>
                  <a:pt x="10840" y="17105"/>
                  <a:pt x="10908" y="17069"/>
                </a:cubicBezTo>
                <a:cubicBezTo>
                  <a:pt x="10983" y="17029"/>
                  <a:pt x="11038" y="17013"/>
                  <a:pt x="11046" y="17030"/>
                </a:cubicBezTo>
                <a:cubicBezTo>
                  <a:pt x="11054" y="17045"/>
                  <a:pt x="11046" y="17127"/>
                  <a:pt x="11029" y="17209"/>
                </a:cubicBezTo>
                <a:cubicBezTo>
                  <a:pt x="10983" y="17426"/>
                  <a:pt x="10992" y="17944"/>
                  <a:pt x="11044" y="18170"/>
                </a:cubicBezTo>
                <a:cubicBezTo>
                  <a:pt x="11153" y="18647"/>
                  <a:pt x="11428" y="19119"/>
                  <a:pt x="11731" y="19344"/>
                </a:cubicBezTo>
                <a:cubicBezTo>
                  <a:pt x="11845" y="19429"/>
                  <a:pt x="11880" y="19474"/>
                  <a:pt x="11952" y="19644"/>
                </a:cubicBezTo>
                <a:cubicBezTo>
                  <a:pt x="12160" y="20136"/>
                  <a:pt x="12468" y="20455"/>
                  <a:pt x="12903" y="20627"/>
                </a:cubicBezTo>
                <a:cubicBezTo>
                  <a:pt x="13034" y="20679"/>
                  <a:pt x="13078" y="20721"/>
                  <a:pt x="13270" y="20955"/>
                </a:cubicBezTo>
                <a:cubicBezTo>
                  <a:pt x="13390" y="21101"/>
                  <a:pt x="13548" y="21260"/>
                  <a:pt x="13622" y="21313"/>
                </a:cubicBezTo>
                <a:cubicBezTo>
                  <a:pt x="13762" y="21411"/>
                  <a:pt x="14024" y="21533"/>
                  <a:pt x="14196" y="21577"/>
                </a:cubicBezTo>
                <a:cubicBezTo>
                  <a:pt x="14250" y="21591"/>
                  <a:pt x="14412" y="21600"/>
                  <a:pt x="14556" y="21595"/>
                </a:cubicBezTo>
                <a:cubicBezTo>
                  <a:pt x="14851" y="21584"/>
                  <a:pt x="15089" y="21502"/>
                  <a:pt x="15340" y="21331"/>
                </a:cubicBezTo>
                <a:cubicBezTo>
                  <a:pt x="15766" y="21041"/>
                  <a:pt x="16089" y="20468"/>
                  <a:pt x="16163" y="19869"/>
                </a:cubicBezTo>
                <a:cubicBezTo>
                  <a:pt x="16178" y="19746"/>
                  <a:pt x="16198" y="19634"/>
                  <a:pt x="16208" y="19620"/>
                </a:cubicBezTo>
                <a:cubicBezTo>
                  <a:pt x="16218" y="19606"/>
                  <a:pt x="16316" y="19554"/>
                  <a:pt x="16425" y="19505"/>
                </a:cubicBezTo>
                <a:cubicBezTo>
                  <a:pt x="16674" y="19392"/>
                  <a:pt x="16854" y="19248"/>
                  <a:pt x="17031" y="19019"/>
                </a:cubicBezTo>
                <a:cubicBezTo>
                  <a:pt x="17405" y="18537"/>
                  <a:pt x="17541" y="17911"/>
                  <a:pt x="17421" y="17224"/>
                </a:cubicBezTo>
                <a:cubicBezTo>
                  <a:pt x="17385" y="17016"/>
                  <a:pt x="17383" y="16963"/>
                  <a:pt x="17408" y="16875"/>
                </a:cubicBezTo>
                <a:cubicBezTo>
                  <a:pt x="17496" y="16570"/>
                  <a:pt x="17504" y="16084"/>
                  <a:pt x="17428" y="15786"/>
                </a:cubicBezTo>
                <a:cubicBezTo>
                  <a:pt x="17409" y="15710"/>
                  <a:pt x="17396" y="15642"/>
                  <a:pt x="17398" y="15631"/>
                </a:cubicBezTo>
                <a:cubicBezTo>
                  <a:pt x="17401" y="15614"/>
                  <a:pt x="17316" y="15401"/>
                  <a:pt x="17209" y="15155"/>
                </a:cubicBezTo>
                <a:cubicBezTo>
                  <a:pt x="17162" y="15046"/>
                  <a:pt x="16848" y="14651"/>
                  <a:pt x="16809" y="14651"/>
                </a:cubicBezTo>
                <a:cubicBezTo>
                  <a:pt x="16793" y="14651"/>
                  <a:pt x="16746" y="14612"/>
                  <a:pt x="16706" y="14563"/>
                </a:cubicBezTo>
                <a:cubicBezTo>
                  <a:pt x="16646" y="14491"/>
                  <a:pt x="16634" y="14453"/>
                  <a:pt x="16633" y="14342"/>
                </a:cubicBezTo>
                <a:cubicBezTo>
                  <a:pt x="16633" y="14180"/>
                  <a:pt x="16605" y="14022"/>
                  <a:pt x="16523" y="13720"/>
                </a:cubicBezTo>
                <a:cubicBezTo>
                  <a:pt x="16472" y="13534"/>
                  <a:pt x="16459" y="13445"/>
                  <a:pt x="16462" y="13235"/>
                </a:cubicBezTo>
                <a:cubicBezTo>
                  <a:pt x="16469" y="12819"/>
                  <a:pt x="16370" y="12424"/>
                  <a:pt x="16173" y="12091"/>
                </a:cubicBezTo>
                <a:cubicBezTo>
                  <a:pt x="16126" y="12013"/>
                  <a:pt x="16088" y="11935"/>
                  <a:pt x="16088" y="11918"/>
                </a:cubicBezTo>
                <a:cubicBezTo>
                  <a:pt x="16088" y="11901"/>
                  <a:pt x="16055" y="11857"/>
                  <a:pt x="16015" y="11821"/>
                </a:cubicBezTo>
                <a:cubicBezTo>
                  <a:pt x="15884" y="11705"/>
                  <a:pt x="15940" y="11690"/>
                  <a:pt x="16593" y="11679"/>
                </a:cubicBezTo>
                <a:lnTo>
                  <a:pt x="17194" y="11670"/>
                </a:lnTo>
                <a:lnTo>
                  <a:pt x="17235" y="11745"/>
                </a:lnTo>
                <a:cubicBezTo>
                  <a:pt x="17286" y="11840"/>
                  <a:pt x="17362" y="11840"/>
                  <a:pt x="17391" y="11748"/>
                </a:cubicBezTo>
                <a:cubicBezTo>
                  <a:pt x="17415" y="11670"/>
                  <a:pt x="17471" y="11661"/>
                  <a:pt x="18190" y="11630"/>
                </a:cubicBezTo>
                <a:cubicBezTo>
                  <a:pt x="18401" y="11621"/>
                  <a:pt x="18669" y="11602"/>
                  <a:pt x="18784" y="11588"/>
                </a:cubicBezTo>
                <a:cubicBezTo>
                  <a:pt x="18900" y="11573"/>
                  <a:pt x="19176" y="11555"/>
                  <a:pt x="19398" y="11545"/>
                </a:cubicBezTo>
                <a:lnTo>
                  <a:pt x="19800" y="11527"/>
                </a:lnTo>
                <a:lnTo>
                  <a:pt x="19883" y="11600"/>
                </a:lnTo>
                <a:cubicBezTo>
                  <a:pt x="19973" y="11682"/>
                  <a:pt x="20054" y="11696"/>
                  <a:pt x="20095" y="11636"/>
                </a:cubicBezTo>
                <a:cubicBezTo>
                  <a:pt x="20117" y="11604"/>
                  <a:pt x="20161" y="11607"/>
                  <a:pt x="20354" y="11648"/>
                </a:cubicBezTo>
                <a:cubicBezTo>
                  <a:pt x="21013" y="11788"/>
                  <a:pt x="21008" y="11786"/>
                  <a:pt x="21139" y="11924"/>
                </a:cubicBezTo>
                <a:cubicBezTo>
                  <a:pt x="21265" y="12057"/>
                  <a:pt x="21279" y="12097"/>
                  <a:pt x="21232" y="12188"/>
                </a:cubicBezTo>
                <a:cubicBezTo>
                  <a:pt x="21188" y="12272"/>
                  <a:pt x="21250" y="12344"/>
                  <a:pt x="21347" y="12325"/>
                </a:cubicBezTo>
                <a:cubicBezTo>
                  <a:pt x="21417" y="12311"/>
                  <a:pt x="21430" y="12320"/>
                  <a:pt x="21508" y="12455"/>
                </a:cubicBezTo>
                <a:lnTo>
                  <a:pt x="21594" y="12604"/>
                </a:lnTo>
                <a:lnTo>
                  <a:pt x="21594" y="6300"/>
                </a:lnTo>
                <a:lnTo>
                  <a:pt x="21594" y="6146"/>
                </a:lnTo>
                <a:lnTo>
                  <a:pt x="21481" y="6161"/>
                </a:lnTo>
                <a:cubicBezTo>
                  <a:pt x="21419" y="6170"/>
                  <a:pt x="21169" y="6209"/>
                  <a:pt x="20927" y="6249"/>
                </a:cubicBezTo>
                <a:cubicBezTo>
                  <a:pt x="19878" y="6420"/>
                  <a:pt x="19851" y="6424"/>
                  <a:pt x="19136" y="6425"/>
                </a:cubicBezTo>
                <a:cubicBezTo>
                  <a:pt x="18442" y="6425"/>
                  <a:pt x="18169" y="6397"/>
                  <a:pt x="17916" y="6306"/>
                </a:cubicBezTo>
                <a:cubicBezTo>
                  <a:pt x="17815" y="6270"/>
                  <a:pt x="17748" y="6214"/>
                  <a:pt x="17539" y="5973"/>
                </a:cubicBezTo>
                <a:cubicBezTo>
                  <a:pt x="17151" y="5527"/>
                  <a:pt x="16588" y="4992"/>
                  <a:pt x="16085" y="4593"/>
                </a:cubicBezTo>
                <a:cubicBezTo>
                  <a:pt x="15632" y="4232"/>
                  <a:pt x="14903" y="3820"/>
                  <a:pt x="14845" y="3892"/>
                </a:cubicBezTo>
                <a:cubicBezTo>
                  <a:pt x="14824" y="3917"/>
                  <a:pt x="14827" y="3933"/>
                  <a:pt x="14855" y="3959"/>
                </a:cubicBezTo>
                <a:cubicBezTo>
                  <a:pt x="14875" y="3977"/>
                  <a:pt x="15062" y="4146"/>
                  <a:pt x="15270" y="4335"/>
                </a:cubicBezTo>
                <a:cubicBezTo>
                  <a:pt x="15642" y="4672"/>
                  <a:pt x="16431" y="5427"/>
                  <a:pt x="16820" y="5818"/>
                </a:cubicBezTo>
                <a:cubicBezTo>
                  <a:pt x="17090" y="6090"/>
                  <a:pt x="17062" y="6106"/>
                  <a:pt x="16608" y="5958"/>
                </a:cubicBezTo>
                <a:cubicBezTo>
                  <a:pt x="16261" y="5844"/>
                  <a:pt x="16245" y="5836"/>
                  <a:pt x="16125" y="5700"/>
                </a:cubicBezTo>
                <a:cubicBezTo>
                  <a:pt x="16057" y="5622"/>
                  <a:pt x="15957" y="5532"/>
                  <a:pt x="15904" y="5500"/>
                </a:cubicBezTo>
                <a:cubicBezTo>
                  <a:pt x="15851" y="5467"/>
                  <a:pt x="15697" y="5344"/>
                  <a:pt x="15562" y="5230"/>
                </a:cubicBezTo>
                <a:cubicBezTo>
                  <a:pt x="14978" y="4733"/>
                  <a:pt x="14273" y="4226"/>
                  <a:pt x="13655" y="3858"/>
                </a:cubicBezTo>
                <a:cubicBezTo>
                  <a:pt x="13214" y="3596"/>
                  <a:pt x="13188" y="3577"/>
                  <a:pt x="13086" y="3461"/>
                </a:cubicBezTo>
                <a:cubicBezTo>
                  <a:pt x="12973" y="3331"/>
                  <a:pt x="12891" y="3289"/>
                  <a:pt x="12744" y="3288"/>
                </a:cubicBezTo>
                <a:cubicBezTo>
                  <a:pt x="12675" y="3288"/>
                  <a:pt x="12548" y="3248"/>
                  <a:pt x="12397" y="3176"/>
                </a:cubicBezTo>
                <a:cubicBezTo>
                  <a:pt x="12267" y="3114"/>
                  <a:pt x="11999" y="2995"/>
                  <a:pt x="11804" y="2912"/>
                </a:cubicBezTo>
                <a:cubicBezTo>
                  <a:pt x="11448" y="2761"/>
                  <a:pt x="11448" y="2760"/>
                  <a:pt x="11454" y="2675"/>
                </a:cubicBezTo>
                <a:cubicBezTo>
                  <a:pt x="11489" y="2138"/>
                  <a:pt x="11488" y="2067"/>
                  <a:pt x="11451" y="1896"/>
                </a:cubicBezTo>
                <a:cubicBezTo>
                  <a:pt x="11397" y="1639"/>
                  <a:pt x="11282" y="1387"/>
                  <a:pt x="11139" y="1204"/>
                </a:cubicBezTo>
                <a:cubicBezTo>
                  <a:pt x="11046" y="1085"/>
                  <a:pt x="11008" y="1008"/>
                  <a:pt x="10986" y="901"/>
                </a:cubicBezTo>
                <a:cubicBezTo>
                  <a:pt x="10942" y="682"/>
                  <a:pt x="10806" y="395"/>
                  <a:pt x="10649" y="188"/>
                </a:cubicBezTo>
                <a:lnTo>
                  <a:pt x="10506" y="0"/>
                </a:lnTo>
                <a:lnTo>
                  <a:pt x="600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2" name="Gaseous Exchange"/>
          <p:cNvSpPr txBox="1">
            <a:spLocks noGrp="1"/>
          </p:cNvSpPr>
          <p:nvPr>
            <p:ph type="title" idx="4294967295"/>
          </p:nvPr>
        </p:nvSpPr>
        <p:spPr>
          <a:xfrm>
            <a:off x="2413000" y="842511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Gaseous </a:t>
            </a:r>
            <a:r>
              <a:rPr lang="en-AU" dirty="0"/>
              <a:t>e</a:t>
            </a:r>
            <a:r>
              <a:rPr dirty="0" err="1"/>
              <a:t>xchange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aseous exchange (diffusion) occurs efficiently for the following reason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31622">
              <a:spcBef>
                <a:spcPts val="1500"/>
              </a:spcBef>
              <a:buClrTx/>
              <a:buSzTx/>
              <a:buNone/>
              <a:defRPr sz="3276"/>
            </a:pPr>
            <a:r>
              <a:rPr b="1" dirty="0">
                <a:solidFill>
                  <a:srgbClr val="FE4C41"/>
                </a:solidFill>
              </a:rPr>
              <a:t>Gaseous exchange</a:t>
            </a:r>
            <a:r>
              <a:rPr dirty="0"/>
              <a:t> (diffusion) occurs efficiently for the following reasons:</a:t>
            </a:r>
          </a:p>
          <a:p>
            <a:pPr marL="404495" indent="-404495" defTabSz="531622">
              <a:spcBef>
                <a:spcPts val="1500"/>
              </a:spcBef>
              <a:defRPr sz="3276"/>
            </a:pPr>
            <a:r>
              <a:rPr b="1" dirty="0">
                <a:solidFill>
                  <a:srgbClr val="FE4C41"/>
                </a:solidFill>
              </a:rPr>
              <a:t>Large surface area</a:t>
            </a:r>
            <a:r>
              <a:rPr dirty="0"/>
              <a:t> of alveoli and lots of capillaries allows for large amounts of oxygen and carbon dioxide to diffuse between the lungs and the blood vessels.</a:t>
            </a:r>
          </a:p>
          <a:p>
            <a:pPr marL="404495" indent="-404495" defTabSz="531622">
              <a:spcBef>
                <a:spcPts val="1500"/>
              </a:spcBef>
              <a:defRPr sz="3276"/>
            </a:pPr>
            <a:r>
              <a:rPr dirty="0"/>
              <a:t>The alveoli have </a:t>
            </a:r>
            <a:r>
              <a:rPr b="1" dirty="0">
                <a:solidFill>
                  <a:srgbClr val="FE4C41"/>
                </a:solidFill>
              </a:rPr>
              <a:t>thin walls</a:t>
            </a:r>
            <a:r>
              <a:rPr dirty="0"/>
              <a:t> that are one cell thick. This reduces the distance of diffusion.</a:t>
            </a:r>
          </a:p>
          <a:p>
            <a:pPr marL="404495" indent="-404495" defTabSz="531622">
              <a:spcBef>
                <a:spcPts val="1500"/>
              </a:spcBef>
              <a:defRPr sz="3276"/>
            </a:pPr>
            <a:r>
              <a:rPr dirty="0"/>
              <a:t>The alveoli provide </a:t>
            </a:r>
            <a:r>
              <a:rPr b="1" dirty="0">
                <a:solidFill>
                  <a:srgbClr val="FE4C41"/>
                </a:solidFill>
              </a:rPr>
              <a:t>moisture </a:t>
            </a:r>
            <a:r>
              <a:rPr dirty="0"/>
              <a:t>as gases must first dissolve in liquid before they can diffuse.</a:t>
            </a:r>
          </a:p>
          <a:p>
            <a:pPr marL="404495" indent="-404495" defTabSz="531622">
              <a:spcBef>
                <a:spcPts val="1500"/>
              </a:spcBef>
              <a:defRPr sz="3276"/>
            </a:pPr>
            <a:r>
              <a:rPr dirty="0"/>
              <a:t>The circulatory system provides a </a:t>
            </a:r>
            <a:r>
              <a:rPr b="1" dirty="0">
                <a:solidFill>
                  <a:srgbClr val="FE4C41"/>
                </a:solidFill>
              </a:rPr>
              <a:t>large blood supply</a:t>
            </a:r>
            <a:r>
              <a:rPr dirty="0"/>
              <a:t>. This maintains a </a:t>
            </a:r>
            <a:r>
              <a:rPr b="1" dirty="0">
                <a:solidFill>
                  <a:srgbClr val="FE4C41"/>
                </a:solidFill>
              </a:rPr>
              <a:t>concentration gradient </a:t>
            </a:r>
            <a:r>
              <a:rPr dirty="0"/>
              <a:t>as gases need to move from a high concentration to a low concentration.</a:t>
            </a:r>
          </a:p>
        </p:txBody>
      </p:sp>
      <p:sp>
        <p:nvSpPr>
          <p:cNvPr id="175" name="Gaseous Exchange"/>
          <p:cNvSpPr txBox="1">
            <a:spLocks noGrp="1"/>
          </p:cNvSpPr>
          <p:nvPr>
            <p:ph type="title" idx="4294967295"/>
          </p:nvPr>
        </p:nvSpPr>
        <p:spPr>
          <a:xfrm>
            <a:off x="2413000" y="84251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Gaseous </a:t>
            </a:r>
            <a:r>
              <a:rPr lang="en-AU" dirty="0"/>
              <a:t>e</a:t>
            </a:r>
            <a:r>
              <a:rPr dirty="0" err="1"/>
              <a:t>xchange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When we inhale air our lungs diffuse oxygen into our blood system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When we inhale air our </a:t>
            </a:r>
            <a:r>
              <a:rPr b="1">
                <a:solidFill>
                  <a:srgbClr val="FE4C41"/>
                </a:solidFill>
              </a:rPr>
              <a:t>lungs diffuse oxygen into our blood system</a:t>
            </a:r>
            <a:r>
              <a:t>.</a:t>
            </a:r>
          </a:p>
          <a:p>
            <a:r>
              <a:t>At the same time </a:t>
            </a:r>
            <a:r>
              <a:rPr b="1">
                <a:solidFill>
                  <a:srgbClr val="FE4C41"/>
                </a:solidFill>
              </a:rPr>
              <a:t>carbon dioxide diffuses from the blood system into the exhaled air</a:t>
            </a:r>
            <a:r>
              <a:t>. </a:t>
            </a:r>
          </a:p>
        </p:txBody>
      </p:sp>
      <p:sp>
        <p:nvSpPr>
          <p:cNvPr id="178" name="Inhaled and exhaled air"/>
          <p:cNvSpPr txBox="1">
            <a:spLocks noGrp="1"/>
          </p:cNvSpPr>
          <p:nvPr>
            <p:ph type="title" idx="4294967295"/>
          </p:nvPr>
        </p:nvSpPr>
        <p:spPr>
          <a:xfrm>
            <a:off x="2413000" y="842511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Inhaled and exhaled air</a:t>
            </a:r>
          </a:p>
        </p:txBody>
      </p:sp>
      <p:graphicFrame>
        <p:nvGraphicFramePr>
          <p:cNvPr id="179" name="Inhaled Air"/>
          <p:cNvGraphicFramePr/>
          <p:nvPr/>
        </p:nvGraphicFramePr>
        <p:xfrm>
          <a:off x="670418" y="4679950"/>
          <a:ext cx="7724181" cy="4563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0" name="Exhaled Air"/>
          <p:cNvGraphicFramePr/>
          <p:nvPr/>
        </p:nvGraphicFramePr>
        <p:xfrm>
          <a:off x="9356985" y="4667250"/>
          <a:ext cx="2819401" cy="351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1" name="Table"/>
          <p:cNvGraphicFramePr/>
          <p:nvPr/>
        </p:nvGraphicFramePr>
        <p:xfrm>
          <a:off x="4294406" y="5162061"/>
          <a:ext cx="4415985" cy="3226775"/>
        </p:xfrm>
        <a:graphic>
          <a:graphicData uri="http://schemas.openxmlformats.org/drawingml/2006/table">
            <a:tbl>
              <a:tblPr firstRow="1" firstCol="1">
                <a:tableStyleId>{C7B018BB-80A7-4F77-B60F-C8B233D01FF8}</a:tableStyleId>
              </a:tblPr>
              <a:tblGrid>
                <a:gridCol w="1471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535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6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hueOff val="-444211"/>
                        <a:satOff val="-14915"/>
                        <a:lumOff val="2285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600" b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"/>
                        </a:rPr>
                        <a:t>Inhaled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hueOff val="-444211"/>
                        <a:satOff val="-14915"/>
                        <a:lumOff val="2285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600" b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"/>
                        </a:rPr>
                        <a:t>Exhaled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5">
                        <a:hueOff val="-444211"/>
                        <a:satOff val="-14915"/>
                        <a:lumOff val="22857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35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600" b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"/>
                        </a:rPr>
                        <a:t>Nitrogen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1">
                        <a:satOff val="-3355"/>
                        <a:lumOff val="2661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78%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78%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35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600" b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"/>
                        </a:rPr>
                        <a:t>Oxygen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21%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16%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535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60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"/>
                        </a:defRPr>
                      </a:pPr>
                      <a:r>
                        <a:t>CO</a:t>
                      </a:r>
                      <a:r>
                        <a:rPr baseline="-5999"/>
                        <a:t>2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3">
                        <a:satOff val="18648"/>
                        <a:lumOff val="597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0.03%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4%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35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600" b="1">
                          <a:solidFill>
                            <a:srgbClr val="FFFFFF"/>
                          </a:solidFill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"/>
                        </a:rPr>
                        <a:t>Other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0.97%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600"/>
                        <a:t>2%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Inspira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 typeface="Lucida Grande"/>
              <a:buNone/>
              <a:defRPr sz="4000" b="1">
                <a:solidFill>
                  <a:srgbClr val="FE4C41"/>
                </a:solidFill>
              </a:defRPr>
            </a:pPr>
            <a:r>
              <a:t>Inspiration</a:t>
            </a:r>
          </a:p>
          <a:p>
            <a:pPr marL="938388" lvl="1" indent="-493888">
              <a:defRPr sz="4000"/>
            </a:pPr>
            <a:r>
              <a:t>The </a:t>
            </a:r>
            <a:r>
              <a:rPr b="1">
                <a:solidFill>
                  <a:srgbClr val="FE4C41"/>
                </a:solidFill>
              </a:rPr>
              <a:t>diaphragm</a:t>
            </a:r>
            <a:r>
              <a:t> </a:t>
            </a:r>
            <a:r>
              <a:rPr b="1">
                <a:solidFill>
                  <a:srgbClr val="FE4C41"/>
                </a:solidFill>
              </a:rPr>
              <a:t>contracts</a:t>
            </a:r>
            <a:r>
              <a:t> and </a:t>
            </a:r>
            <a:r>
              <a:rPr b="1">
                <a:solidFill>
                  <a:srgbClr val="FE4C41"/>
                </a:solidFill>
              </a:rPr>
              <a:t>flattens</a:t>
            </a:r>
            <a:r>
              <a:t>.</a:t>
            </a:r>
          </a:p>
          <a:p>
            <a:pPr marL="938388" lvl="1" indent="-493888">
              <a:defRPr sz="4000"/>
            </a:pPr>
            <a:r>
              <a:t>The </a:t>
            </a:r>
            <a:r>
              <a:rPr b="1">
                <a:solidFill>
                  <a:srgbClr val="FE4C41"/>
                </a:solidFill>
              </a:rPr>
              <a:t>intercostal muscles contract</a:t>
            </a:r>
            <a:r>
              <a:t>.</a:t>
            </a:r>
          </a:p>
          <a:p>
            <a:pPr marL="938388" lvl="1" indent="-493888">
              <a:defRPr sz="4000"/>
            </a:pPr>
            <a:r>
              <a:t>The </a:t>
            </a:r>
            <a:r>
              <a:rPr b="1">
                <a:solidFill>
                  <a:srgbClr val="FE4C41"/>
                </a:solidFill>
              </a:rPr>
              <a:t>ribs</a:t>
            </a:r>
            <a:r>
              <a:t> move </a:t>
            </a:r>
            <a:r>
              <a:rPr b="1">
                <a:solidFill>
                  <a:srgbClr val="FE4C41"/>
                </a:solidFill>
              </a:rPr>
              <a:t>upwards</a:t>
            </a:r>
            <a:r>
              <a:t> and </a:t>
            </a:r>
            <a:r>
              <a:rPr b="1">
                <a:solidFill>
                  <a:srgbClr val="FE4C41"/>
                </a:solidFill>
              </a:rPr>
              <a:t>outwards</a:t>
            </a:r>
            <a:r>
              <a:t>.</a:t>
            </a:r>
          </a:p>
          <a:p>
            <a:pPr marL="938388" lvl="1" indent="-493888">
              <a:defRPr sz="4000"/>
            </a:pPr>
            <a:r>
              <a:t>Air </a:t>
            </a:r>
            <a:r>
              <a:rPr b="1">
                <a:solidFill>
                  <a:srgbClr val="FE4C41"/>
                </a:solidFill>
              </a:rPr>
              <a:t>pressure inside</a:t>
            </a:r>
            <a:r>
              <a:t> the lung </a:t>
            </a:r>
            <a:br/>
            <a:r>
              <a:t>cavity </a:t>
            </a:r>
            <a:r>
              <a:rPr b="1">
                <a:solidFill>
                  <a:srgbClr val="FE4C41"/>
                </a:solidFill>
              </a:rPr>
              <a:t>decreases</a:t>
            </a:r>
            <a:r>
              <a:t>.</a:t>
            </a:r>
          </a:p>
          <a:p>
            <a:pPr marL="938388" lvl="1" indent="-493888">
              <a:defRPr sz="4000"/>
            </a:pPr>
            <a:r>
              <a:rPr b="1">
                <a:solidFill>
                  <a:srgbClr val="FE4C41"/>
                </a:solidFill>
              </a:rPr>
              <a:t>Air</a:t>
            </a:r>
            <a:r>
              <a:t> from the atmosphere </a:t>
            </a:r>
            <a:r>
              <a:rPr b="1">
                <a:solidFill>
                  <a:srgbClr val="FE4C41"/>
                </a:solidFill>
              </a:rPr>
              <a:t>moves</a:t>
            </a:r>
            <a:r>
              <a:t> </a:t>
            </a:r>
            <a:br/>
            <a:r>
              <a:rPr b="1">
                <a:solidFill>
                  <a:srgbClr val="FE4C41"/>
                </a:solidFill>
              </a:rPr>
              <a:t>into</a:t>
            </a:r>
            <a:r>
              <a:t> the </a:t>
            </a:r>
            <a:r>
              <a:rPr b="1">
                <a:solidFill>
                  <a:srgbClr val="FE4C41"/>
                </a:solidFill>
              </a:rPr>
              <a:t>lungs</a:t>
            </a:r>
            <a:r>
              <a:t>.</a:t>
            </a:r>
          </a:p>
        </p:txBody>
      </p:sp>
      <p:pic>
        <p:nvPicPr>
          <p:cNvPr id="184" name="pasted-image.png" descr="pasted-image.png"/>
          <p:cNvPicPr>
            <a:picLocks noChangeAspect="1"/>
          </p:cNvPicPr>
          <p:nvPr/>
        </p:nvPicPr>
        <p:blipFill>
          <a:blip r:embed="rId2"/>
          <a:srcRect l="48099"/>
          <a:stretch>
            <a:fillRect/>
          </a:stretch>
        </p:blipFill>
        <p:spPr>
          <a:xfrm>
            <a:off x="9794385" y="6079223"/>
            <a:ext cx="2647603" cy="3400839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Inspiration and Expiration"/>
          <p:cNvSpPr txBox="1">
            <a:spLocks noGrp="1"/>
          </p:cNvSpPr>
          <p:nvPr>
            <p:ph type="title" idx="4294967295"/>
          </p:nvPr>
        </p:nvSpPr>
        <p:spPr>
          <a:xfrm>
            <a:off x="2413000" y="842511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Inspiration and </a:t>
            </a:r>
            <a:r>
              <a:rPr lang="en-AU" dirty="0"/>
              <a:t>e</a:t>
            </a:r>
            <a:r>
              <a:rPr dirty="0" err="1"/>
              <a:t>xpiration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3">
                                            <p:txEl>
                                              <p:charRg st="215" end="2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3">
                                            <p:txEl>
                                              <p:charRg st="215" end="2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3">
                                            <p:txEl>
                                              <p:charRg st="215" end="2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Expira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  <a:defRPr sz="4000" b="1">
                <a:solidFill>
                  <a:srgbClr val="009B6C"/>
                </a:solidFill>
              </a:defRPr>
            </a:pPr>
            <a:r>
              <a:rPr dirty="0">
                <a:solidFill>
                  <a:srgbClr val="FE4C41"/>
                </a:solidFill>
              </a:rPr>
              <a:t>Expiration</a:t>
            </a:r>
          </a:p>
          <a:p>
            <a:pPr marL="938388" lvl="1" indent="-493888">
              <a:defRPr sz="4000"/>
            </a:pPr>
            <a:r>
              <a:rPr dirty="0"/>
              <a:t>The </a:t>
            </a:r>
            <a:r>
              <a:rPr b="1" dirty="0">
                <a:solidFill>
                  <a:srgbClr val="FE4C41"/>
                </a:solidFill>
              </a:rPr>
              <a:t>diaphragm relaxes</a:t>
            </a:r>
            <a:r>
              <a:rPr dirty="0"/>
              <a:t> into a dome </a:t>
            </a:r>
            <a:br>
              <a:rPr dirty="0"/>
            </a:br>
            <a:r>
              <a:rPr dirty="0"/>
              <a:t>shape.</a:t>
            </a:r>
          </a:p>
          <a:p>
            <a:pPr marL="938388" lvl="1" indent="-493888">
              <a:defRPr sz="4000"/>
            </a:pPr>
            <a:r>
              <a:rPr dirty="0"/>
              <a:t>The </a:t>
            </a:r>
            <a:r>
              <a:rPr b="1" dirty="0">
                <a:solidFill>
                  <a:srgbClr val="FE4C41"/>
                </a:solidFill>
              </a:rPr>
              <a:t>intercostal muscles relax</a:t>
            </a:r>
            <a:r>
              <a:rPr dirty="0"/>
              <a:t>.</a:t>
            </a:r>
          </a:p>
          <a:p>
            <a:pPr marL="938388" lvl="1" indent="-493888">
              <a:defRPr sz="4000"/>
            </a:pPr>
            <a:r>
              <a:rPr dirty="0"/>
              <a:t>The </a:t>
            </a:r>
            <a:r>
              <a:rPr b="1" dirty="0">
                <a:solidFill>
                  <a:srgbClr val="FE4C41"/>
                </a:solidFill>
              </a:rPr>
              <a:t>ribs</a:t>
            </a:r>
            <a:r>
              <a:rPr dirty="0"/>
              <a:t> move </a:t>
            </a:r>
            <a:r>
              <a:rPr b="1" dirty="0">
                <a:solidFill>
                  <a:srgbClr val="FE4C41"/>
                </a:solidFill>
              </a:rPr>
              <a:t>downwards</a:t>
            </a:r>
            <a:r>
              <a:rPr dirty="0"/>
              <a:t> and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inwards</a:t>
            </a:r>
            <a:r>
              <a:rPr dirty="0"/>
              <a:t>.</a:t>
            </a:r>
          </a:p>
          <a:p>
            <a:pPr marL="938388" lvl="1" indent="-493888">
              <a:defRPr sz="4000"/>
            </a:pPr>
            <a:r>
              <a:rPr dirty="0"/>
              <a:t>Air </a:t>
            </a:r>
            <a:r>
              <a:rPr b="1" dirty="0">
                <a:solidFill>
                  <a:srgbClr val="FE4C41"/>
                </a:solidFill>
              </a:rPr>
              <a:t>pressure inside</a:t>
            </a:r>
            <a:r>
              <a:rPr dirty="0"/>
              <a:t> the lung cavity </a:t>
            </a:r>
            <a:r>
              <a:rPr b="1" dirty="0">
                <a:solidFill>
                  <a:srgbClr val="FE4C41"/>
                </a:solidFill>
              </a:rPr>
              <a:t>increases</a:t>
            </a:r>
            <a:r>
              <a:rPr dirty="0"/>
              <a:t>.</a:t>
            </a:r>
          </a:p>
          <a:p>
            <a:pPr marL="938388" lvl="1" indent="-493888">
              <a:defRPr sz="4000"/>
            </a:pPr>
            <a:r>
              <a:rPr dirty="0"/>
              <a:t>Air </a:t>
            </a:r>
            <a:r>
              <a:rPr b="1" dirty="0">
                <a:solidFill>
                  <a:srgbClr val="FE4C41"/>
                </a:solidFill>
              </a:rPr>
              <a:t>moves</a:t>
            </a:r>
            <a:r>
              <a:rPr dirty="0"/>
              <a:t> from inside the lungs </a:t>
            </a:r>
            <a:r>
              <a:rPr dirty="0">
                <a:solidFill>
                  <a:schemeClr val="tx1"/>
                </a:solidFill>
              </a:rPr>
              <a:t>to</a:t>
            </a:r>
            <a:r>
              <a:rPr dirty="0"/>
              <a:t> the </a:t>
            </a:r>
            <a:r>
              <a:rPr b="1" dirty="0">
                <a:solidFill>
                  <a:srgbClr val="FE4C41"/>
                </a:solidFill>
              </a:rPr>
              <a:t>atmosphere</a:t>
            </a:r>
            <a:r>
              <a:rPr dirty="0"/>
              <a:t>.</a:t>
            </a:r>
          </a:p>
        </p:txBody>
      </p:sp>
      <p:pic>
        <p:nvPicPr>
          <p:cNvPr id="188" name="pasted-image.png" descr="pasted-image.png"/>
          <p:cNvPicPr>
            <a:picLocks noChangeAspect="1"/>
          </p:cNvPicPr>
          <p:nvPr/>
        </p:nvPicPr>
        <p:blipFill>
          <a:blip r:embed="rId2"/>
          <a:srcRect r="46941"/>
          <a:stretch>
            <a:fillRect/>
          </a:stretch>
        </p:blipFill>
        <p:spPr>
          <a:xfrm>
            <a:off x="10049293" y="3972174"/>
            <a:ext cx="2843977" cy="3573353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Inspiration and Expiration"/>
          <p:cNvSpPr txBox="1">
            <a:spLocks noGrp="1"/>
          </p:cNvSpPr>
          <p:nvPr>
            <p:ph type="title" idx="4294967295"/>
          </p:nvPr>
        </p:nvSpPr>
        <p:spPr>
          <a:xfrm>
            <a:off x="2413000" y="8597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Inspiration and </a:t>
            </a:r>
            <a:r>
              <a:rPr lang="en-AU" dirty="0"/>
              <a:t>e</a:t>
            </a:r>
            <a:r>
              <a:rPr dirty="0" err="1"/>
              <a:t>xpiration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Breathing rate increases.…"/>
          <p:cNvSpPr txBox="1">
            <a:spLocks noGrp="1"/>
          </p:cNvSpPr>
          <p:nvPr>
            <p:ph type="body" idx="1"/>
          </p:nvPr>
        </p:nvSpPr>
        <p:spPr>
          <a:xfrm>
            <a:off x="853588" y="2344377"/>
            <a:ext cx="11099801" cy="7125790"/>
          </a:xfrm>
          <a:prstGeom prst="rect">
            <a:avLst/>
          </a:prstGeom>
        </p:spPr>
        <p:txBody>
          <a:bodyPr/>
          <a:lstStyle/>
          <a:p>
            <a:pPr marL="938388" lvl="1" indent="-493888">
              <a:defRPr sz="4000"/>
            </a:pPr>
            <a:r>
              <a:rPr b="1" dirty="0">
                <a:solidFill>
                  <a:srgbClr val="FE4C41"/>
                </a:solidFill>
              </a:rPr>
              <a:t>Breathing rate</a:t>
            </a:r>
            <a:r>
              <a:rPr dirty="0"/>
              <a:t> increases.</a:t>
            </a:r>
          </a:p>
          <a:p>
            <a:pPr marL="938388" lvl="1" indent="-493888">
              <a:defRPr sz="4000"/>
            </a:pPr>
            <a:r>
              <a:rPr b="1" dirty="0">
                <a:solidFill>
                  <a:srgbClr val="FE4C41"/>
                </a:solidFill>
              </a:rPr>
              <a:t>Depth of breathing</a:t>
            </a:r>
            <a:r>
              <a:rPr dirty="0"/>
              <a:t> increases due to the use of pectorals and sternocleidomastoid. </a:t>
            </a:r>
          </a:p>
          <a:p>
            <a:pPr marL="938388" lvl="1" indent="-493888">
              <a:defRPr sz="4000"/>
            </a:pPr>
            <a:r>
              <a:rPr dirty="0"/>
              <a:t>When expiring the abdominals are used to force the air out more quickly.</a:t>
            </a:r>
          </a:p>
          <a:p>
            <a:pPr marL="938388" lvl="1" indent="-493888">
              <a:defRPr sz="4000"/>
            </a:pPr>
            <a:r>
              <a:rPr dirty="0"/>
              <a:t>Increased </a:t>
            </a:r>
            <a:r>
              <a:rPr b="1" dirty="0">
                <a:solidFill>
                  <a:srgbClr val="FE4C41"/>
                </a:solidFill>
              </a:rPr>
              <a:t>gaseous exchange</a:t>
            </a:r>
            <a:r>
              <a:rPr dirty="0"/>
              <a:t> of oxygen and carbon dioxide at the lungs.</a:t>
            </a:r>
          </a:p>
        </p:txBody>
      </p:sp>
      <p:pic>
        <p:nvPicPr>
          <p:cNvPr id="192" name="Respiratory System.jpg" descr="Respiratory System.jpg"/>
          <p:cNvPicPr>
            <a:picLocks noChangeAspect="1"/>
          </p:cNvPicPr>
          <p:nvPr/>
        </p:nvPicPr>
        <p:blipFill>
          <a:blip r:embed="rId2"/>
          <a:srcRect l="23017" t="38606" r="19117" b="14997"/>
          <a:stretch>
            <a:fillRect/>
          </a:stretch>
        </p:blipFill>
        <p:spPr>
          <a:xfrm>
            <a:off x="10118159" y="6745008"/>
            <a:ext cx="2430066" cy="2738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90" extrusionOk="0">
                <a:moveTo>
                  <a:pt x="1520" y="0"/>
                </a:moveTo>
                <a:cubicBezTo>
                  <a:pt x="680" y="0"/>
                  <a:pt x="0" y="604"/>
                  <a:pt x="0" y="1349"/>
                </a:cubicBezTo>
                <a:lnTo>
                  <a:pt x="0" y="18358"/>
                </a:lnTo>
                <a:cubicBezTo>
                  <a:pt x="5" y="18380"/>
                  <a:pt x="3" y="18397"/>
                  <a:pt x="17" y="18420"/>
                </a:cubicBezTo>
                <a:cubicBezTo>
                  <a:pt x="96" y="18546"/>
                  <a:pt x="117" y="19009"/>
                  <a:pt x="49" y="19121"/>
                </a:cubicBezTo>
                <a:cubicBezTo>
                  <a:pt x="-4" y="19209"/>
                  <a:pt x="71" y="19228"/>
                  <a:pt x="211" y="19162"/>
                </a:cubicBezTo>
                <a:cubicBezTo>
                  <a:pt x="446" y="19051"/>
                  <a:pt x="488" y="18977"/>
                  <a:pt x="487" y="18677"/>
                </a:cubicBezTo>
                <a:cubicBezTo>
                  <a:pt x="486" y="18599"/>
                  <a:pt x="497" y="18522"/>
                  <a:pt x="511" y="18502"/>
                </a:cubicBezTo>
                <a:cubicBezTo>
                  <a:pt x="526" y="18482"/>
                  <a:pt x="543" y="18434"/>
                  <a:pt x="546" y="18398"/>
                </a:cubicBezTo>
                <a:cubicBezTo>
                  <a:pt x="550" y="18363"/>
                  <a:pt x="558" y="18239"/>
                  <a:pt x="568" y="18120"/>
                </a:cubicBezTo>
                <a:cubicBezTo>
                  <a:pt x="577" y="18001"/>
                  <a:pt x="600" y="17884"/>
                  <a:pt x="617" y="17860"/>
                </a:cubicBezTo>
                <a:cubicBezTo>
                  <a:pt x="649" y="17816"/>
                  <a:pt x="659" y="17718"/>
                  <a:pt x="663" y="17406"/>
                </a:cubicBezTo>
                <a:cubicBezTo>
                  <a:pt x="665" y="17223"/>
                  <a:pt x="710" y="17150"/>
                  <a:pt x="765" y="17228"/>
                </a:cubicBezTo>
                <a:cubicBezTo>
                  <a:pt x="800" y="17277"/>
                  <a:pt x="798" y="17282"/>
                  <a:pt x="825" y="17563"/>
                </a:cubicBezTo>
                <a:cubicBezTo>
                  <a:pt x="847" y="17797"/>
                  <a:pt x="879" y="17926"/>
                  <a:pt x="924" y="17979"/>
                </a:cubicBezTo>
                <a:cubicBezTo>
                  <a:pt x="939" y="17997"/>
                  <a:pt x="944" y="18091"/>
                  <a:pt x="938" y="18189"/>
                </a:cubicBezTo>
                <a:cubicBezTo>
                  <a:pt x="931" y="18297"/>
                  <a:pt x="946" y="18385"/>
                  <a:pt x="973" y="18414"/>
                </a:cubicBezTo>
                <a:cubicBezTo>
                  <a:pt x="1030" y="18475"/>
                  <a:pt x="1107" y="18701"/>
                  <a:pt x="1100" y="18786"/>
                </a:cubicBezTo>
                <a:cubicBezTo>
                  <a:pt x="1097" y="18822"/>
                  <a:pt x="1127" y="18958"/>
                  <a:pt x="1167" y="19087"/>
                </a:cubicBezTo>
                <a:cubicBezTo>
                  <a:pt x="1216" y="19244"/>
                  <a:pt x="1228" y="19329"/>
                  <a:pt x="1203" y="19343"/>
                </a:cubicBezTo>
                <a:cubicBezTo>
                  <a:pt x="1180" y="19356"/>
                  <a:pt x="1195" y="19373"/>
                  <a:pt x="1238" y="19387"/>
                </a:cubicBezTo>
                <a:cubicBezTo>
                  <a:pt x="1311" y="19411"/>
                  <a:pt x="1352" y="19533"/>
                  <a:pt x="1375" y="19797"/>
                </a:cubicBezTo>
                <a:cubicBezTo>
                  <a:pt x="1380" y="19854"/>
                  <a:pt x="1401" y="19918"/>
                  <a:pt x="1421" y="19941"/>
                </a:cubicBezTo>
                <a:cubicBezTo>
                  <a:pt x="1441" y="19964"/>
                  <a:pt x="1458" y="20016"/>
                  <a:pt x="1460" y="20054"/>
                </a:cubicBezTo>
                <a:cubicBezTo>
                  <a:pt x="1462" y="20092"/>
                  <a:pt x="1494" y="20181"/>
                  <a:pt x="1534" y="20254"/>
                </a:cubicBezTo>
                <a:cubicBezTo>
                  <a:pt x="1574" y="20327"/>
                  <a:pt x="1600" y="20416"/>
                  <a:pt x="1590" y="20448"/>
                </a:cubicBezTo>
                <a:cubicBezTo>
                  <a:pt x="1581" y="20481"/>
                  <a:pt x="1598" y="20525"/>
                  <a:pt x="1629" y="20548"/>
                </a:cubicBezTo>
                <a:cubicBezTo>
                  <a:pt x="1661" y="20571"/>
                  <a:pt x="1686" y="20622"/>
                  <a:pt x="1686" y="20661"/>
                </a:cubicBezTo>
                <a:cubicBezTo>
                  <a:pt x="1686" y="20700"/>
                  <a:pt x="1706" y="20748"/>
                  <a:pt x="1728" y="20767"/>
                </a:cubicBezTo>
                <a:cubicBezTo>
                  <a:pt x="1780" y="20813"/>
                  <a:pt x="1779" y="21375"/>
                  <a:pt x="1742" y="21590"/>
                </a:cubicBezTo>
                <a:lnTo>
                  <a:pt x="5460" y="21590"/>
                </a:lnTo>
                <a:cubicBezTo>
                  <a:pt x="5459" y="21587"/>
                  <a:pt x="5460" y="21584"/>
                  <a:pt x="5460" y="21581"/>
                </a:cubicBezTo>
                <a:cubicBezTo>
                  <a:pt x="5441" y="21455"/>
                  <a:pt x="5444" y="21391"/>
                  <a:pt x="5474" y="21375"/>
                </a:cubicBezTo>
                <a:cubicBezTo>
                  <a:pt x="5506" y="21357"/>
                  <a:pt x="5508" y="21342"/>
                  <a:pt x="5477" y="21309"/>
                </a:cubicBezTo>
                <a:cubicBezTo>
                  <a:pt x="5426" y="21254"/>
                  <a:pt x="5466" y="21184"/>
                  <a:pt x="5537" y="21209"/>
                </a:cubicBezTo>
                <a:cubicBezTo>
                  <a:pt x="5566" y="21219"/>
                  <a:pt x="5583" y="21215"/>
                  <a:pt x="5573" y="21199"/>
                </a:cubicBezTo>
                <a:cubicBezTo>
                  <a:pt x="5562" y="21184"/>
                  <a:pt x="5609" y="21134"/>
                  <a:pt x="5678" y="21087"/>
                </a:cubicBezTo>
                <a:cubicBezTo>
                  <a:pt x="5748" y="21039"/>
                  <a:pt x="5802" y="20990"/>
                  <a:pt x="5798" y="20977"/>
                </a:cubicBezTo>
                <a:cubicBezTo>
                  <a:pt x="5794" y="20964"/>
                  <a:pt x="5818" y="20918"/>
                  <a:pt x="5851" y="20874"/>
                </a:cubicBezTo>
                <a:cubicBezTo>
                  <a:pt x="5926" y="20773"/>
                  <a:pt x="5945" y="20508"/>
                  <a:pt x="5883" y="20442"/>
                </a:cubicBezTo>
                <a:cubicBezTo>
                  <a:pt x="5858" y="20415"/>
                  <a:pt x="5834" y="20316"/>
                  <a:pt x="5830" y="20223"/>
                </a:cubicBezTo>
                <a:lnTo>
                  <a:pt x="5823" y="20054"/>
                </a:lnTo>
                <a:lnTo>
                  <a:pt x="6003" y="20041"/>
                </a:lnTo>
                <a:cubicBezTo>
                  <a:pt x="6153" y="20030"/>
                  <a:pt x="6204" y="20005"/>
                  <a:pt x="6345" y="19885"/>
                </a:cubicBezTo>
                <a:cubicBezTo>
                  <a:pt x="6437" y="19807"/>
                  <a:pt x="6503" y="19734"/>
                  <a:pt x="6490" y="19722"/>
                </a:cubicBezTo>
                <a:cubicBezTo>
                  <a:pt x="6476" y="19710"/>
                  <a:pt x="6507" y="19655"/>
                  <a:pt x="6557" y="19597"/>
                </a:cubicBezTo>
                <a:cubicBezTo>
                  <a:pt x="6640" y="19500"/>
                  <a:pt x="6641" y="19489"/>
                  <a:pt x="6581" y="19469"/>
                </a:cubicBezTo>
                <a:cubicBezTo>
                  <a:pt x="6519" y="19447"/>
                  <a:pt x="6519" y="19444"/>
                  <a:pt x="6581" y="19403"/>
                </a:cubicBezTo>
                <a:cubicBezTo>
                  <a:pt x="6639" y="19365"/>
                  <a:pt x="6640" y="19358"/>
                  <a:pt x="6588" y="19340"/>
                </a:cubicBezTo>
                <a:cubicBezTo>
                  <a:pt x="6507" y="19313"/>
                  <a:pt x="6560" y="19251"/>
                  <a:pt x="6655" y="19262"/>
                </a:cubicBezTo>
                <a:cubicBezTo>
                  <a:pt x="6807" y="19279"/>
                  <a:pt x="6890" y="19182"/>
                  <a:pt x="6751" y="19149"/>
                </a:cubicBezTo>
                <a:cubicBezTo>
                  <a:pt x="6698" y="19137"/>
                  <a:pt x="6684" y="19119"/>
                  <a:pt x="6705" y="19090"/>
                </a:cubicBezTo>
                <a:cubicBezTo>
                  <a:pt x="6721" y="19067"/>
                  <a:pt x="6736" y="19033"/>
                  <a:pt x="6736" y="19015"/>
                </a:cubicBezTo>
                <a:cubicBezTo>
                  <a:pt x="6737" y="18997"/>
                  <a:pt x="6783" y="18980"/>
                  <a:pt x="6842" y="18980"/>
                </a:cubicBezTo>
                <a:cubicBezTo>
                  <a:pt x="6937" y="18980"/>
                  <a:pt x="6954" y="18993"/>
                  <a:pt x="6959" y="19077"/>
                </a:cubicBezTo>
                <a:cubicBezTo>
                  <a:pt x="6966" y="19210"/>
                  <a:pt x="6966" y="19210"/>
                  <a:pt x="7019" y="19146"/>
                </a:cubicBezTo>
                <a:cubicBezTo>
                  <a:pt x="7061" y="19094"/>
                  <a:pt x="7077" y="19101"/>
                  <a:pt x="7216" y="19215"/>
                </a:cubicBezTo>
                <a:cubicBezTo>
                  <a:pt x="7329" y="19307"/>
                  <a:pt x="7361" y="19352"/>
                  <a:pt x="7336" y="19387"/>
                </a:cubicBezTo>
                <a:cubicBezTo>
                  <a:pt x="7286" y="19458"/>
                  <a:pt x="7292" y="19485"/>
                  <a:pt x="7361" y="19475"/>
                </a:cubicBezTo>
                <a:cubicBezTo>
                  <a:pt x="7402" y="19469"/>
                  <a:pt x="7435" y="19498"/>
                  <a:pt x="7460" y="19563"/>
                </a:cubicBezTo>
                <a:cubicBezTo>
                  <a:pt x="7480" y="19616"/>
                  <a:pt x="7502" y="19664"/>
                  <a:pt x="7505" y="19669"/>
                </a:cubicBezTo>
                <a:cubicBezTo>
                  <a:pt x="7509" y="19674"/>
                  <a:pt x="7570" y="19653"/>
                  <a:pt x="7643" y="19622"/>
                </a:cubicBezTo>
                <a:lnTo>
                  <a:pt x="7773" y="19569"/>
                </a:lnTo>
                <a:lnTo>
                  <a:pt x="7883" y="19660"/>
                </a:lnTo>
                <a:lnTo>
                  <a:pt x="7989" y="19750"/>
                </a:lnTo>
                <a:lnTo>
                  <a:pt x="8137" y="19666"/>
                </a:lnTo>
                <a:cubicBezTo>
                  <a:pt x="8311" y="19563"/>
                  <a:pt x="8393" y="19556"/>
                  <a:pt x="8419" y="19644"/>
                </a:cubicBezTo>
                <a:cubicBezTo>
                  <a:pt x="8439" y="19713"/>
                  <a:pt x="8521" y="19731"/>
                  <a:pt x="8560" y="19675"/>
                </a:cubicBezTo>
                <a:cubicBezTo>
                  <a:pt x="8575" y="19653"/>
                  <a:pt x="8596" y="19652"/>
                  <a:pt x="8623" y="19672"/>
                </a:cubicBezTo>
                <a:cubicBezTo>
                  <a:pt x="8681" y="19714"/>
                  <a:pt x="8839" y="19728"/>
                  <a:pt x="8895" y="19697"/>
                </a:cubicBezTo>
                <a:cubicBezTo>
                  <a:pt x="8950" y="19667"/>
                  <a:pt x="9023" y="19702"/>
                  <a:pt x="8994" y="19744"/>
                </a:cubicBezTo>
                <a:cubicBezTo>
                  <a:pt x="8982" y="19761"/>
                  <a:pt x="8995" y="19772"/>
                  <a:pt x="9026" y="19772"/>
                </a:cubicBezTo>
                <a:cubicBezTo>
                  <a:pt x="9056" y="19772"/>
                  <a:pt x="9093" y="19757"/>
                  <a:pt x="9107" y="19738"/>
                </a:cubicBezTo>
                <a:cubicBezTo>
                  <a:pt x="9120" y="19719"/>
                  <a:pt x="9155" y="19714"/>
                  <a:pt x="9188" y="19725"/>
                </a:cubicBezTo>
                <a:cubicBezTo>
                  <a:pt x="9228" y="19739"/>
                  <a:pt x="9282" y="19711"/>
                  <a:pt x="9347" y="19641"/>
                </a:cubicBezTo>
                <a:lnTo>
                  <a:pt x="9442" y="19534"/>
                </a:lnTo>
                <a:lnTo>
                  <a:pt x="9505" y="19653"/>
                </a:lnTo>
                <a:cubicBezTo>
                  <a:pt x="9540" y="19718"/>
                  <a:pt x="9558" y="19782"/>
                  <a:pt x="9548" y="19797"/>
                </a:cubicBezTo>
                <a:cubicBezTo>
                  <a:pt x="9537" y="19813"/>
                  <a:pt x="9547" y="19864"/>
                  <a:pt x="9572" y="19907"/>
                </a:cubicBezTo>
                <a:cubicBezTo>
                  <a:pt x="9598" y="19951"/>
                  <a:pt x="9620" y="20132"/>
                  <a:pt x="9625" y="20320"/>
                </a:cubicBezTo>
                <a:cubicBezTo>
                  <a:pt x="9630" y="20505"/>
                  <a:pt x="9646" y="20670"/>
                  <a:pt x="9657" y="20686"/>
                </a:cubicBezTo>
                <a:cubicBezTo>
                  <a:pt x="9668" y="20702"/>
                  <a:pt x="9681" y="20827"/>
                  <a:pt x="9689" y="20965"/>
                </a:cubicBezTo>
                <a:cubicBezTo>
                  <a:pt x="9705" y="21248"/>
                  <a:pt x="9716" y="21315"/>
                  <a:pt x="9752" y="21346"/>
                </a:cubicBezTo>
                <a:cubicBezTo>
                  <a:pt x="9766" y="21359"/>
                  <a:pt x="9780" y="21389"/>
                  <a:pt x="9780" y="21415"/>
                </a:cubicBezTo>
                <a:cubicBezTo>
                  <a:pt x="9780" y="21441"/>
                  <a:pt x="9816" y="21495"/>
                  <a:pt x="9861" y="21534"/>
                </a:cubicBezTo>
                <a:cubicBezTo>
                  <a:pt x="9874" y="21545"/>
                  <a:pt x="9903" y="21574"/>
                  <a:pt x="9921" y="21590"/>
                </a:cubicBezTo>
                <a:lnTo>
                  <a:pt x="10669" y="21590"/>
                </a:lnTo>
                <a:cubicBezTo>
                  <a:pt x="10721" y="21521"/>
                  <a:pt x="10777" y="21451"/>
                  <a:pt x="10796" y="21440"/>
                </a:cubicBezTo>
                <a:cubicBezTo>
                  <a:pt x="10851" y="21410"/>
                  <a:pt x="10845" y="21324"/>
                  <a:pt x="10789" y="21334"/>
                </a:cubicBezTo>
                <a:cubicBezTo>
                  <a:pt x="10760" y="21339"/>
                  <a:pt x="10748" y="21313"/>
                  <a:pt x="10754" y="21262"/>
                </a:cubicBezTo>
                <a:cubicBezTo>
                  <a:pt x="10785" y="20998"/>
                  <a:pt x="10805" y="20757"/>
                  <a:pt x="10814" y="20486"/>
                </a:cubicBezTo>
                <a:cubicBezTo>
                  <a:pt x="10819" y="20317"/>
                  <a:pt x="10843" y="20136"/>
                  <a:pt x="10867" y="20085"/>
                </a:cubicBezTo>
                <a:cubicBezTo>
                  <a:pt x="10890" y="20035"/>
                  <a:pt x="10900" y="19982"/>
                  <a:pt x="10891" y="19969"/>
                </a:cubicBezTo>
                <a:cubicBezTo>
                  <a:pt x="10882" y="19956"/>
                  <a:pt x="10896" y="19882"/>
                  <a:pt x="10923" y="19803"/>
                </a:cubicBezTo>
                <a:cubicBezTo>
                  <a:pt x="10958" y="19702"/>
                  <a:pt x="10991" y="19662"/>
                  <a:pt x="11036" y="19666"/>
                </a:cubicBezTo>
                <a:cubicBezTo>
                  <a:pt x="11082" y="19670"/>
                  <a:pt x="11087" y="19661"/>
                  <a:pt x="11057" y="19635"/>
                </a:cubicBezTo>
                <a:cubicBezTo>
                  <a:pt x="10999" y="19583"/>
                  <a:pt x="11010" y="19461"/>
                  <a:pt x="11078" y="19368"/>
                </a:cubicBezTo>
                <a:cubicBezTo>
                  <a:pt x="11111" y="19325"/>
                  <a:pt x="11127" y="19287"/>
                  <a:pt x="11114" y="19287"/>
                </a:cubicBezTo>
                <a:cubicBezTo>
                  <a:pt x="11101" y="19287"/>
                  <a:pt x="11109" y="19255"/>
                  <a:pt x="11135" y="19215"/>
                </a:cubicBezTo>
                <a:cubicBezTo>
                  <a:pt x="11160" y="19175"/>
                  <a:pt x="11180" y="19116"/>
                  <a:pt x="11181" y="19081"/>
                </a:cubicBezTo>
                <a:cubicBezTo>
                  <a:pt x="11181" y="19034"/>
                  <a:pt x="11206" y="19015"/>
                  <a:pt x="11272" y="19015"/>
                </a:cubicBezTo>
                <a:cubicBezTo>
                  <a:pt x="11328" y="19015"/>
                  <a:pt x="11364" y="19033"/>
                  <a:pt x="11364" y="19062"/>
                </a:cubicBezTo>
                <a:cubicBezTo>
                  <a:pt x="11364" y="19088"/>
                  <a:pt x="11380" y="19122"/>
                  <a:pt x="11399" y="19134"/>
                </a:cubicBezTo>
                <a:cubicBezTo>
                  <a:pt x="11419" y="19146"/>
                  <a:pt x="11440" y="19233"/>
                  <a:pt x="11445" y="19328"/>
                </a:cubicBezTo>
                <a:cubicBezTo>
                  <a:pt x="11465" y="19689"/>
                  <a:pt x="11477" y="19823"/>
                  <a:pt x="11498" y="19854"/>
                </a:cubicBezTo>
                <a:cubicBezTo>
                  <a:pt x="11540" y="19916"/>
                  <a:pt x="11527" y="20764"/>
                  <a:pt x="11480" y="21002"/>
                </a:cubicBezTo>
                <a:cubicBezTo>
                  <a:pt x="11454" y="21135"/>
                  <a:pt x="11437" y="21331"/>
                  <a:pt x="11442" y="21437"/>
                </a:cubicBezTo>
                <a:cubicBezTo>
                  <a:pt x="11444" y="21504"/>
                  <a:pt x="11438" y="21550"/>
                  <a:pt x="11431" y="21590"/>
                </a:cubicBezTo>
                <a:lnTo>
                  <a:pt x="12052" y="21590"/>
                </a:lnTo>
                <a:cubicBezTo>
                  <a:pt x="12058" y="21588"/>
                  <a:pt x="12074" y="21567"/>
                  <a:pt x="12076" y="21569"/>
                </a:cubicBezTo>
                <a:cubicBezTo>
                  <a:pt x="12134" y="21600"/>
                  <a:pt x="12154" y="21515"/>
                  <a:pt x="12101" y="21462"/>
                </a:cubicBezTo>
                <a:cubicBezTo>
                  <a:pt x="12058" y="21419"/>
                  <a:pt x="12047" y="21320"/>
                  <a:pt x="12052" y="20986"/>
                </a:cubicBezTo>
                <a:cubicBezTo>
                  <a:pt x="12055" y="20755"/>
                  <a:pt x="12072" y="20543"/>
                  <a:pt x="12091" y="20517"/>
                </a:cubicBezTo>
                <a:cubicBezTo>
                  <a:pt x="12109" y="20491"/>
                  <a:pt x="12121" y="20351"/>
                  <a:pt x="12115" y="20204"/>
                </a:cubicBezTo>
                <a:cubicBezTo>
                  <a:pt x="12107" y="19998"/>
                  <a:pt x="12118" y="19933"/>
                  <a:pt x="12158" y="19919"/>
                </a:cubicBezTo>
                <a:cubicBezTo>
                  <a:pt x="12191" y="19908"/>
                  <a:pt x="12203" y="19867"/>
                  <a:pt x="12193" y="19803"/>
                </a:cubicBezTo>
                <a:cubicBezTo>
                  <a:pt x="12177" y="19707"/>
                  <a:pt x="12240" y="19598"/>
                  <a:pt x="12295" y="19628"/>
                </a:cubicBezTo>
                <a:cubicBezTo>
                  <a:pt x="12343" y="19655"/>
                  <a:pt x="12377" y="19515"/>
                  <a:pt x="12334" y="19469"/>
                </a:cubicBezTo>
                <a:cubicBezTo>
                  <a:pt x="12304" y="19437"/>
                  <a:pt x="12307" y="19417"/>
                  <a:pt x="12348" y="19387"/>
                </a:cubicBezTo>
                <a:cubicBezTo>
                  <a:pt x="12378" y="19365"/>
                  <a:pt x="12404" y="19333"/>
                  <a:pt x="12404" y="19315"/>
                </a:cubicBezTo>
                <a:cubicBezTo>
                  <a:pt x="12404" y="19298"/>
                  <a:pt x="12447" y="19243"/>
                  <a:pt x="12500" y="19193"/>
                </a:cubicBezTo>
                <a:cubicBezTo>
                  <a:pt x="12590" y="19109"/>
                  <a:pt x="12598" y="19106"/>
                  <a:pt x="12697" y="19149"/>
                </a:cubicBezTo>
                <a:cubicBezTo>
                  <a:pt x="12755" y="19175"/>
                  <a:pt x="12821" y="19186"/>
                  <a:pt x="12842" y="19174"/>
                </a:cubicBezTo>
                <a:cubicBezTo>
                  <a:pt x="12903" y="19141"/>
                  <a:pt x="13057" y="19247"/>
                  <a:pt x="13043" y="19312"/>
                </a:cubicBezTo>
                <a:cubicBezTo>
                  <a:pt x="13035" y="19348"/>
                  <a:pt x="13051" y="19372"/>
                  <a:pt x="13089" y="19375"/>
                </a:cubicBezTo>
                <a:cubicBezTo>
                  <a:pt x="13122" y="19377"/>
                  <a:pt x="13214" y="19394"/>
                  <a:pt x="13293" y="19412"/>
                </a:cubicBezTo>
                <a:cubicBezTo>
                  <a:pt x="13424" y="19442"/>
                  <a:pt x="13444" y="19440"/>
                  <a:pt x="13519" y="19368"/>
                </a:cubicBezTo>
                <a:cubicBezTo>
                  <a:pt x="13564" y="19325"/>
                  <a:pt x="13620" y="19287"/>
                  <a:pt x="13642" y="19287"/>
                </a:cubicBezTo>
                <a:cubicBezTo>
                  <a:pt x="13665" y="19287"/>
                  <a:pt x="13674" y="19275"/>
                  <a:pt x="13664" y="19259"/>
                </a:cubicBezTo>
                <a:cubicBezTo>
                  <a:pt x="13653" y="19243"/>
                  <a:pt x="13684" y="19194"/>
                  <a:pt x="13734" y="19146"/>
                </a:cubicBezTo>
                <a:cubicBezTo>
                  <a:pt x="13784" y="19098"/>
                  <a:pt x="13830" y="19028"/>
                  <a:pt x="13836" y="18990"/>
                </a:cubicBezTo>
                <a:cubicBezTo>
                  <a:pt x="13851" y="18903"/>
                  <a:pt x="13911" y="18885"/>
                  <a:pt x="13970" y="18949"/>
                </a:cubicBezTo>
                <a:cubicBezTo>
                  <a:pt x="13996" y="18976"/>
                  <a:pt x="14039" y="18996"/>
                  <a:pt x="14069" y="18996"/>
                </a:cubicBezTo>
                <a:cubicBezTo>
                  <a:pt x="14112" y="18996"/>
                  <a:pt x="14117" y="18988"/>
                  <a:pt x="14083" y="18952"/>
                </a:cubicBezTo>
                <a:cubicBezTo>
                  <a:pt x="14054" y="18921"/>
                  <a:pt x="14053" y="18898"/>
                  <a:pt x="14080" y="18883"/>
                </a:cubicBezTo>
                <a:cubicBezTo>
                  <a:pt x="14101" y="18872"/>
                  <a:pt x="14108" y="18851"/>
                  <a:pt x="14097" y="18836"/>
                </a:cubicBezTo>
                <a:cubicBezTo>
                  <a:pt x="14053" y="18772"/>
                  <a:pt x="14241" y="18724"/>
                  <a:pt x="14291" y="18786"/>
                </a:cubicBezTo>
                <a:cubicBezTo>
                  <a:pt x="14356" y="18867"/>
                  <a:pt x="14475" y="18900"/>
                  <a:pt x="14588" y="18865"/>
                </a:cubicBezTo>
                <a:cubicBezTo>
                  <a:pt x="14710" y="18827"/>
                  <a:pt x="14810" y="18867"/>
                  <a:pt x="14810" y="18955"/>
                </a:cubicBezTo>
                <a:cubicBezTo>
                  <a:pt x="14810" y="18981"/>
                  <a:pt x="14839" y="19059"/>
                  <a:pt x="14877" y="19128"/>
                </a:cubicBezTo>
                <a:cubicBezTo>
                  <a:pt x="14918" y="19203"/>
                  <a:pt x="14932" y="19263"/>
                  <a:pt x="14912" y="19281"/>
                </a:cubicBezTo>
                <a:cubicBezTo>
                  <a:pt x="14892" y="19299"/>
                  <a:pt x="14901" y="19326"/>
                  <a:pt x="14933" y="19350"/>
                </a:cubicBezTo>
                <a:cubicBezTo>
                  <a:pt x="14963" y="19372"/>
                  <a:pt x="14979" y="19411"/>
                  <a:pt x="14969" y="19434"/>
                </a:cubicBezTo>
                <a:cubicBezTo>
                  <a:pt x="14958" y="19458"/>
                  <a:pt x="14966" y="19486"/>
                  <a:pt x="14986" y="19497"/>
                </a:cubicBezTo>
                <a:cubicBezTo>
                  <a:pt x="15007" y="19508"/>
                  <a:pt x="15017" y="19534"/>
                  <a:pt x="15007" y="19556"/>
                </a:cubicBezTo>
                <a:cubicBezTo>
                  <a:pt x="14984" y="19611"/>
                  <a:pt x="15193" y="19799"/>
                  <a:pt x="15293" y="19813"/>
                </a:cubicBezTo>
                <a:cubicBezTo>
                  <a:pt x="15337" y="19819"/>
                  <a:pt x="15371" y="19839"/>
                  <a:pt x="15367" y="19857"/>
                </a:cubicBezTo>
                <a:cubicBezTo>
                  <a:pt x="15364" y="19875"/>
                  <a:pt x="15422" y="19882"/>
                  <a:pt x="15505" y="19875"/>
                </a:cubicBezTo>
                <a:cubicBezTo>
                  <a:pt x="15584" y="19869"/>
                  <a:pt x="15673" y="19882"/>
                  <a:pt x="15702" y="19904"/>
                </a:cubicBezTo>
                <a:cubicBezTo>
                  <a:pt x="15732" y="19925"/>
                  <a:pt x="15840" y="19944"/>
                  <a:pt x="15946" y="19944"/>
                </a:cubicBezTo>
                <a:cubicBezTo>
                  <a:pt x="16051" y="19945"/>
                  <a:pt x="16158" y="19959"/>
                  <a:pt x="16182" y="19976"/>
                </a:cubicBezTo>
                <a:cubicBezTo>
                  <a:pt x="16206" y="19993"/>
                  <a:pt x="16259" y="19996"/>
                  <a:pt x="16298" y="19985"/>
                </a:cubicBezTo>
                <a:cubicBezTo>
                  <a:pt x="16338" y="19974"/>
                  <a:pt x="16381" y="19979"/>
                  <a:pt x="16394" y="19998"/>
                </a:cubicBezTo>
                <a:cubicBezTo>
                  <a:pt x="16407" y="20016"/>
                  <a:pt x="16453" y="20023"/>
                  <a:pt x="16499" y="20013"/>
                </a:cubicBezTo>
                <a:cubicBezTo>
                  <a:pt x="16610" y="19989"/>
                  <a:pt x="16784" y="20166"/>
                  <a:pt x="16771" y="20289"/>
                </a:cubicBezTo>
                <a:cubicBezTo>
                  <a:pt x="16766" y="20335"/>
                  <a:pt x="16776" y="20425"/>
                  <a:pt x="16792" y="20492"/>
                </a:cubicBezTo>
                <a:cubicBezTo>
                  <a:pt x="16811" y="20571"/>
                  <a:pt x="16808" y="20629"/>
                  <a:pt x="16782" y="20658"/>
                </a:cubicBezTo>
                <a:cubicBezTo>
                  <a:pt x="16759" y="20682"/>
                  <a:pt x="16748" y="20744"/>
                  <a:pt x="16760" y="20799"/>
                </a:cubicBezTo>
                <a:cubicBezTo>
                  <a:pt x="16773" y="20856"/>
                  <a:pt x="16766" y="20908"/>
                  <a:pt x="16743" y="20921"/>
                </a:cubicBezTo>
                <a:cubicBezTo>
                  <a:pt x="16714" y="20937"/>
                  <a:pt x="16715" y="20960"/>
                  <a:pt x="16746" y="21011"/>
                </a:cubicBezTo>
                <a:cubicBezTo>
                  <a:pt x="16811" y="21116"/>
                  <a:pt x="16815" y="21159"/>
                  <a:pt x="16753" y="21190"/>
                </a:cubicBezTo>
                <a:cubicBezTo>
                  <a:pt x="16689" y="21222"/>
                  <a:pt x="16695" y="21262"/>
                  <a:pt x="16771" y="21312"/>
                </a:cubicBezTo>
                <a:cubicBezTo>
                  <a:pt x="16829" y="21349"/>
                  <a:pt x="16802" y="21473"/>
                  <a:pt x="16743" y="21440"/>
                </a:cubicBezTo>
                <a:cubicBezTo>
                  <a:pt x="16725" y="21430"/>
                  <a:pt x="16705" y="21474"/>
                  <a:pt x="16697" y="21537"/>
                </a:cubicBezTo>
                <a:cubicBezTo>
                  <a:pt x="16694" y="21563"/>
                  <a:pt x="16700" y="21570"/>
                  <a:pt x="16700" y="21590"/>
                </a:cubicBezTo>
                <a:lnTo>
                  <a:pt x="20055" y="21590"/>
                </a:lnTo>
                <a:cubicBezTo>
                  <a:pt x="20050" y="21356"/>
                  <a:pt x="20072" y="21192"/>
                  <a:pt x="20122" y="21168"/>
                </a:cubicBezTo>
                <a:cubicBezTo>
                  <a:pt x="20157" y="21150"/>
                  <a:pt x="20170" y="21113"/>
                  <a:pt x="20157" y="21068"/>
                </a:cubicBezTo>
                <a:cubicBezTo>
                  <a:pt x="20145" y="21029"/>
                  <a:pt x="20160" y="20948"/>
                  <a:pt x="20189" y="20886"/>
                </a:cubicBezTo>
                <a:cubicBezTo>
                  <a:pt x="20218" y="20824"/>
                  <a:pt x="20232" y="20759"/>
                  <a:pt x="20220" y="20742"/>
                </a:cubicBezTo>
                <a:cubicBezTo>
                  <a:pt x="20209" y="20725"/>
                  <a:pt x="20226" y="20700"/>
                  <a:pt x="20259" y="20689"/>
                </a:cubicBezTo>
                <a:cubicBezTo>
                  <a:pt x="20296" y="20677"/>
                  <a:pt x="20312" y="20648"/>
                  <a:pt x="20302" y="20611"/>
                </a:cubicBezTo>
                <a:cubicBezTo>
                  <a:pt x="20292" y="20578"/>
                  <a:pt x="20300" y="20540"/>
                  <a:pt x="20319" y="20530"/>
                </a:cubicBezTo>
                <a:cubicBezTo>
                  <a:pt x="20339" y="20519"/>
                  <a:pt x="20344" y="20489"/>
                  <a:pt x="20333" y="20464"/>
                </a:cubicBezTo>
                <a:cubicBezTo>
                  <a:pt x="20321" y="20435"/>
                  <a:pt x="20345" y="20408"/>
                  <a:pt x="20393" y="20392"/>
                </a:cubicBezTo>
                <a:cubicBezTo>
                  <a:pt x="20445" y="20375"/>
                  <a:pt x="20457" y="20357"/>
                  <a:pt x="20429" y="20342"/>
                </a:cubicBezTo>
                <a:cubicBezTo>
                  <a:pt x="20375" y="20312"/>
                  <a:pt x="20372" y="20185"/>
                  <a:pt x="20425" y="20138"/>
                </a:cubicBezTo>
                <a:cubicBezTo>
                  <a:pt x="20447" y="20119"/>
                  <a:pt x="20471" y="20054"/>
                  <a:pt x="20478" y="19994"/>
                </a:cubicBezTo>
                <a:cubicBezTo>
                  <a:pt x="20485" y="19935"/>
                  <a:pt x="20509" y="19814"/>
                  <a:pt x="20531" y="19725"/>
                </a:cubicBezTo>
                <a:cubicBezTo>
                  <a:pt x="20553" y="19636"/>
                  <a:pt x="20570" y="19532"/>
                  <a:pt x="20570" y="19494"/>
                </a:cubicBezTo>
                <a:cubicBezTo>
                  <a:pt x="20569" y="19456"/>
                  <a:pt x="20590" y="19408"/>
                  <a:pt x="20619" y="19387"/>
                </a:cubicBezTo>
                <a:cubicBezTo>
                  <a:pt x="20653" y="19362"/>
                  <a:pt x="20665" y="19308"/>
                  <a:pt x="20654" y="19234"/>
                </a:cubicBezTo>
                <a:cubicBezTo>
                  <a:pt x="20640" y="19134"/>
                  <a:pt x="20721" y="18813"/>
                  <a:pt x="20781" y="18724"/>
                </a:cubicBezTo>
                <a:cubicBezTo>
                  <a:pt x="20793" y="18706"/>
                  <a:pt x="20799" y="18600"/>
                  <a:pt x="20795" y="18489"/>
                </a:cubicBezTo>
                <a:cubicBezTo>
                  <a:pt x="20792" y="18379"/>
                  <a:pt x="20804" y="18281"/>
                  <a:pt x="20824" y="18270"/>
                </a:cubicBezTo>
                <a:cubicBezTo>
                  <a:pt x="20843" y="18259"/>
                  <a:pt x="20859" y="18152"/>
                  <a:pt x="20859" y="18032"/>
                </a:cubicBezTo>
                <a:cubicBezTo>
                  <a:pt x="20859" y="17912"/>
                  <a:pt x="20873" y="17799"/>
                  <a:pt x="20891" y="17782"/>
                </a:cubicBezTo>
                <a:cubicBezTo>
                  <a:pt x="20909" y="17765"/>
                  <a:pt x="20934" y="17638"/>
                  <a:pt x="20947" y="17497"/>
                </a:cubicBezTo>
                <a:cubicBezTo>
                  <a:pt x="20960" y="17357"/>
                  <a:pt x="20977" y="17231"/>
                  <a:pt x="20986" y="17219"/>
                </a:cubicBezTo>
                <a:cubicBezTo>
                  <a:pt x="20995" y="17206"/>
                  <a:pt x="21007" y="17083"/>
                  <a:pt x="21011" y="16946"/>
                </a:cubicBezTo>
                <a:cubicBezTo>
                  <a:pt x="21018" y="16693"/>
                  <a:pt x="21039" y="16637"/>
                  <a:pt x="21106" y="16708"/>
                </a:cubicBezTo>
                <a:cubicBezTo>
                  <a:pt x="21151" y="16757"/>
                  <a:pt x="21273" y="17377"/>
                  <a:pt x="21243" y="17403"/>
                </a:cubicBezTo>
                <a:cubicBezTo>
                  <a:pt x="21232" y="17413"/>
                  <a:pt x="21241" y="17441"/>
                  <a:pt x="21261" y="17463"/>
                </a:cubicBezTo>
                <a:cubicBezTo>
                  <a:pt x="21281" y="17484"/>
                  <a:pt x="21302" y="17603"/>
                  <a:pt x="21307" y="17726"/>
                </a:cubicBezTo>
                <a:cubicBezTo>
                  <a:pt x="21312" y="17848"/>
                  <a:pt x="21329" y="17965"/>
                  <a:pt x="21346" y="17988"/>
                </a:cubicBezTo>
                <a:cubicBezTo>
                  <a:pt x="21362" y="18012"/>
                  <a:pt x="21382" y="18129"/>
                  <a:pt x="21388" y="18248"/>
                </a:cubicBezTo>
                <a:cubicBezTo>
                  <a:pt x="21394" y="18367"/>
                  <a:pt x="21402" y="18464"/>
                  <a:pt x="21406" y="18464"/>
                </a:cubicBezTo>
                <a:cubicBezTo>
                  <a:pt x="21416" y="18464"/>
                  <a:pt x="21446" y="18587"/>
                  <a:pt x="21455" y="18658"/>
                </a:cubicBezTo>
                <a:cubicBezTo>
                  <a:pt x="21459" y="18695"/>
                  <a:pt x="21475" y="18738"/>
                  <a:pt x="21487" y="18755"/>
                </a:cubicBezTo>
                <a:cubicBezTo>
                  <a:pt x="21498" y="18772"/>
                  <a:pt x="21508" y="18843"/>
                  <a:pt x="21508" y="18912"/>
                </a:cubicBezTo>
                <a:cubicBezTo>
                  <a:pt x="21508" y="18980"/>
                  <a:pt x="21525" y="19052"/>
                  <a:pt x="21547" y="19071"/>
                </a:cubicBezTo>
                <a:cubicBezTo>
                  <a:pt x="21569" y="19091"/>
                  <a:pt x="21589" y="19140"/>
                  <a:pt x="21589" y="19181"/>
                </a:cubicBezTo>
                <a:cubicBezTo>
                  <a:pt x="21589" y="19189"/>
                  <a:pt x="21595" y="19189"/>
                  <a:pt x="21596" y="19196"/>
                </a:cubicBezTo>
                <a:lnTo>
                  <a:pt x="21596" y="1349"/>
                </a:lnTo>
                <a:cubicBezTo>
                  <a:pt x="21596" y="604"/>
                  <a:pt x="20912" y="0"/>
                  <a:pt x="20072" y="0"/>
                </a:cubicBezTo>
                <a:lnTo>
                  <a:pt x="1520" y="0"/>
                </a:lnTo>
                <a:close/>
                <a:moveTo>
                  <a:pt x="8295" y="19688"/>
                </a:moveTo>
                <a:cubicBezTo>
                  <a:pt x="8286" y="19696"/>
                  <a:pt x="8289" y="19719"/>
                  <a:pt x="8302" y="19738"/>
                </a:cubicBezTo>
                <a:cubicBezTo>
                  <a:pt x="8338" y="19789"/>
                  <a:pt x="8359" y="19782"/>
                  <a:pt x="8334" y="19725"/>
                </a:cubicBezTo>
                <a:cubicBezTo>
                  <a:pt x="8322" y="19698"/>
                  <a:pt x="8305" y="19679"/>
                  <a:pt x="8295" y="1968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3" name="Respiratory Changes"/>
          <p:cNvSpPr txBox="1">
            <a:spLocks noGrp="1"/>
          </p:cNvSpPr>
          <p:nvPr>
            <p:ph type="title" idx="4294967295"/>
          </p:nvPr>
        </p:nvSpPr>
        <p:spPr>
          <a:xfrm>
            <a:off x="2413000" y="877017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Respiratory </a:t>
            </a:r>
            <a:r>
              <a:rPr lang="en-AU" dirty="0"/>
              <a:t>c</a:t>
            </a:r>
            <a:r>
              <a:rPr dirty="0" err="1"/>
              <a:t>hanges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asted-image.png" descr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145" y="2786181"/>
            <a:ext cx="8629310" cy="5732898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idal volume…"/>
          <p:cNvSpPr txBox="1"/>
          <p:nvPr/>
        </p:nvSpPr>
        <p:spPr>
          <a:xfrm>
            <a:off x="628384" y="4796829"/>
            <a:ext cx="3771901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sz="18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Tidal volume</a:t>
            </a:r>
          </a:p>
          <a:p>
            <a:pPr marL="254000" indent="-254000">
              <a:buSzPct val="125000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Normal amount of air inhaled and exhaled in one breath</a:t>
            </a:r>
          </a:p>
        </p:txBody>
      </p:sp>
      <p:sp>
        <p:nvSpPr>
          <p:cNvPr id="197" name="Inspiratory reserve volume…"/>
          <p:cNvSpPr txBox="1"/>
          <p:nvPr/>
        </p:nvSpPr>
        <p:spPr>
          <a:xfrm>
            <a:off x="1209941" y="3549100"/>
            <a:ext cx="3771901" cy="1160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sz="18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Inspiratory reserve volume</a:t>
            </a:r>
          </a:p>
          <a:p>
            <a:pPr marL="213359" indent="-213359">
              <a:buSzPct val="125000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The additional air that can be forcibly inspired beyond tidal volume</a:t>
            </a:r>
          </a:p>
        </p:txBody>
      </p:sp>
      <p:sp>
        <p:nvSpPr>
          <p:cNvPr id="198" name="Vital capacity…"/>
          <p:cNvSpPr txBox="1"/>
          <p:nvPr/>
        </p:nvSpPr>
        <p:spPr>
          <a:xfrm>
            <a:off x="8272184" y="3549100"/>
            <a:ext cx="3771901" cy="1160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sz="18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Vital capacity</a:t>
            </a:r>
          </a:p>
          <a:p>
            <a:pPr marL="193039" indent="-193039">
              <a:buSzPct val="125000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The amount of air that can be forcibly expired after the deepest possible inspiration</a:t>
            </a:r>
          </a:p>
        </p:txBody>
      </p:sp>
      <p:sp>
        <p:nvSpPr>
          <p:cNvPr id="199" name="Expiratory reserve volume…"/>
          <p:cNvSpPr txBox="1"/>
          <p:nvPr/>
        </p:nvSpPr>
        <p:spPr>
          <a:xfrm>
            <a:off x="1017829" y="5934190"/>
            <a:ext cx="3771901" cy="1160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sz="18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Expiratory reserve volume</a:t>
            </a:r>
          </a:p>
          <a:p>
            <a:pPr marL="213359" indent="-213359">
              <a:buSzPct val="125000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The amount of air that can be forced out beyond the tidal volume</a:t>
            </a:r>
          </a:p>
        </p:txBody>
      </p:sp>
      <p:sp>
        <p:nvSpPr>
          <p:cNvPr id="200" name="Residual volume…"/>
          <p:cNvSpPr txBox="1"/>
          <p:nvPr/>
        </p:nvSpPr>
        <p:spPr>
          <a:xfrm>
            <a:off x="768084" y="7158194"/>
            <a:ext cx="3771901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sz="18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Residual volume</a:t>
            </a:r>
          </a:p>
          <a:p>
            <a:pPr marL="213359" indent="-213359">
              <a:buSzPct val="125000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The amount of air that remains in the lungs</a:t>
            </a:r>
          </a:p>
        </p:txBody>
      </p:sp>
      <p:sp>
        <p:nvSpPr>
          <p:cNvPr id="201" name="Total lung capacity…"/>
          <p:cNvSpPr txBox="1"/>
          <p:nvPr/>
        </p:nvSpPr>
        <p:spPr>
          <a:xfrm>
            <a:off x="5371293" y="8410532"/>
            <a:ext cx="3771901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sz="18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lung capacity </a:t>
            </a:r>
          </a:p>
          <a:p>
            <a:pPr marL="213359" indent="-213359">
              <a:buSzPct val="125000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Vital capacity plus residual volume</a:t>
            </a:r>
          </a:p>
        </p:txBody>
      </p:sp>
      <p:sp>
        <p:nvSpPr>
          <p:cNvPr id="202" name="A spirometer measures air capacity of the lungs"/>
          <p:cNvSpPr txBox="1"/>
          <p:nvPr/>
        </p:nvSpPr>
        <p:spPr>
          <a:xfrm>
            <a:off x="719829" y="2349045"/>
            <a:ext cx="10152609" cy="620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1700"/>
              </a:spcBef>
              <a:buSzTx/>
              <a:buNone/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A </a:t>
            </a:r>
            <a:r>
              <a:rPr b="1">
                <a:solidFill>
                  <a:srgbClr val="FE4C41"/>
                </a:solidFill>
              </a:rPr>
              <a:t>spirometer</a:t>
            </a:r>
            <a:r>
              <a:t> measures </a:t>
            </a:r>
            <a:r>
              <a:rPr b="1">
                <a:solidFill>
                  <a:srgbClr val="FE4C41"/>
                </a:solidFill>
              </a:rPr>
              <a:t>air capacity</a:t>
            </a:r>
            <a:r>
              <a:t> of the lungs</a:t>
            </a:r>
          </a:p>
        </p:txBody>
      </p:sp>
      <p:sp>
        <p:nvSpPr>
          <p:cNvPr id="203" name="Spirometer"/>
          <p:cNvSpPr txBox="1">
            <a:spLocks noGrp="1"/>
          </p:cNvSpPr>
          <p:nvPr>
            <p:ph type="title" idx="4294967295"/>
          </p:nvPr>
        </p:nvSpPr>
        <p:spPr>
          <a:xfrm>
            <a:off x="2413000" y="82525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Spirometer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build="p" bldLvl="5" animBg="1" advAuto="0"/>
      <p:bldP spid="197" grpId="0" build="p" bldLvl="5" animBg="1" advAuto="0"/>
      <p:bldP spid="198" grpId="0" build="p" bldLvl="5" animBg="1" advAuto="0"/>
      <p:bldP spid="199" grpId="0" build="p" bldLvl="5" animBg="1" advAuto="0"/>
      <p:bldP spid="200" grpId="0" build="p" bldLvl="5" animBg="1" advAuto="0"/>
      <p:bldP spid="201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dal volume increase with exercis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FE4C41"/>
                </a:solidFill>
              </a:rPr>
              <a:t>Tidal volume increase</a:t>
            </a:r>
            <a:r>
              <a:rPr dirty="0"/>
              <a:t> with exercise.</a:t>
            </a:r>
          </a:p>
          <a:p>
            <a:r>
              <a:rPr b="1" dirty="0">
                <a:solidFill>
                  <a:srgbClr val="FE4C41"/>
                </a:solidFill>
              </a:rPr>
              <a:t>Expiratory reserve volume decreases</a:t>
            </a:r>
            <a:r>
              <a:rPr dirty="0"/>
              <a:t> during exercise.</a:t>
            </a:r>
          </a:p>
          <a:p>
            <a:r>
              <a:rPr b="1" dirty="0">
                <a:solidFill>
                  <a:srgbClr val="FE4C41"/>
                </a:solidFill>
              </a:rPr>
              <a:t>Inspiratory reserve volume decreases</a:t>
            </a:r>
            <a:r>
              <a:rPr dirty="0"/>
              <a:t> during exercise.</a:t>
            </a:r>
          </a:p>
          <a:p>
            <a:r>
              <a:rPr b="1" dirty="0">
                <a:solidFill>
                  <a:srgbClr val="FE4C41"/>
                </a:solidFill>
              </a:rPr>
              <a:t>Residual volume does not change</a:t>
            </a:r>
            <a:r>
              <a:rPr dirty="0"/>
              <a:t> during exercise.</a:t>
            </a:r>
          </a:p>
          <a:p>
            <a:r>
              <a:rPr b="1" dirty="0">
                <a:solidFill>
                  <a:srgbClr val="FE4C41"/>
                </a:solidFill>
              </a:rPr>
              <a:t>Vital capacity does not change</a:t>
            </a:r>
            <a:r>
              <a:rPr dirty="0"/>
              <a:t> during exercise.</a:t>
            </a:r>
          </a:p>
          <a:p>
            <a:r>
              <a:rPr b="1" dirty="0">
                <a:solidFill>
                  <a:srgbClr val="FE4C41"/>
                </a:solidFill>
              </a:rPr>
              <a:t>Total lung volume does not change </a:t>
            </a:r>
            <a:r>
              <a:rPr dirty="0"/>
              <a:t>during exercise.</a:t>
            </a:r>
          </a:p>
        </p:txBody>
      </p:sp>
      <p:sp>
        <p:nvSpPr>
          <p:cNvPr id="206" name="Changes During Exercise"/>
          <p:cNvSpPr txBox="1">
            <a:spLocks noGrp="1"/>
          </p:cNvSpPr>
          <p:nvPr>
            <p:ph type="title" idx="4294967295"/>
          </p:nvPr>
        </p:nvSpPr>
        <p:spPr>
          <a:xfrm>
            <a:off x="2413000" y="8597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Changes </a:t>
            </a:r>
            <a:r>
              <a:rPr lang="en-AU" dirty="0"/>
              <a:t>d</a:t>
            </a:r>
            <a:r>
              <a:rPr dirty="0" err="1"/>
              <a:t>uring</a:t>
            </a:r>
            <a:r>
              <a:rPr dirty="0"/>
              <a:t> </a:t>
            </a:r>
            <a:r>
              <a:rPr lang="en-AU" dirty="0"/>
              <a:t>e</a:t>
            </a:r>
            <a:r>
              <a:rPr dirty="0" err="1"/>
              <a:t>xercise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Blood drop.jpg" descr="Blood d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856" y="3512031"/>
            <a:ext cx="2384052" cy="3225044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1. Transporta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25779">
              <a:spcBef>
                <a:spcPts val="1500"/>
              </a:spcBef>
              <a:buClrTx/>
              <a:buSzTx/>
              <a:buNone/>
              <a:defRPr sz="3239"/>
            </a:pPr>
            <a:r>
              <a:rPr b="1">
                <a:solidFill>
                  <a:srgbClr val="FE4C41"/>
                </a:solidFill>
              </a:rPr>
              <a:t>1. Transportation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Blood delivers </a:t>
            </a:r>
            <a:r>
              <a:rPr b="1">
                <a:solidFill>
                  <a:srgbClr val="FE4C41"/>
                </a:solidFill>
              </a:rPr>
              <a:t>vital components</a:t>
            </a:r>
            <a:r>
              <a:t> such as oxygen, hormones, and glucose.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It removes </a:t>
            </a:r>
            <a:r>
              <a:rPr b="1">
                <a:solidFill>
                  <a:srgbClr val="FE4C41"/>
                </a:solidFill>
              </a:rPr>
              <a:t>waste products</a:t>
            </a:r>
            <a:r>
              <a:t> produced by energy production such as carbon dioxide and lactic acid.</a:t>
            </a:r>
          </a:p>
          <a:p>
            <a:pPr marL="0" indent="0" defTabSz="525779">
              <a:spcBef>
                <a:spcPts val="1500"/>
              </a:spcBef>
              <a:buClrTx/>
              <a:buSzTx/>
              <a:buNone/>
              <a:defRPr sz="3239"/>
            </a:pPr>
            <a:r>
              <a:rPr b="1">
                <a:solidFill>
                  <a:srgbClr val="FE4C41"/>
                </a:solidFill>
              </a:rPr>
              <a:t>2. Clotting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rPr b="1">
                <a:solidFill>
                  <a:srgbClr val="FE4C41"/>
                </a:solidFill>
              </a:rPr>
              <a:t>Platelets</a:t>
            </a:r>
            <a:r>
              <a:t> in the blood seal open wounds.</a:t>
            </a:r>
          </a:p>
          <a:p>
            <a:pPr marL="0" indent="0" defTabSz="525779">
              <a:spcBef>
                <a:spcPts val="1500"/>
              </a:spcBef>
              <a:buClrTx/>
              <a:buSzTx/>
              <a:buNone/>
              <a:defRPr sz="3239"/>
            </a:pPr>
            <a:r>
              <a:rPr b="1">
                <a:solidFill>
                  <a:srgbClr val="FE4C41"/>
                </a:solidFill>
              </a:rPr>
              <a:t>3. Temperature regulation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t>When the core body temperature increases the walls of the blood vessels </a:t>
            </a:r>
            <a:r>
              <a:rPr b="1">
                <a:solidFill>
                  <a:srgbClr val="FE4C41"/>
                </a:solidFill>
              </a:rPr>
              <a:t>vasodilate</a:t>
            </a:r>
            <a:r>
              <a:t> to allow more blood to the skin where </a:t>
            </a:r>
            <a:r>
              <a:rPr b="1">
                <a:solidFill>
                  <a:srgbClr val="FE4C41"/>
                </a:solidFill>
              </a:rPr>
              <a:t>heat</a:t>
            </a:r>
            <a:r>
              <a:t> can be </a:t>
            </a:r>
            <a:r>
              <a:rPr b="1">
                <a:solidFill>
                  <a:srgbClr val="FE4C41"/>
                </a:solidFill>
              </a:rPr>
              <a:t>released</a:t>
            </a:r>
            <a:r>
              <a:t>.</a:t>
            </a:r>
          </a:p>
        </p:txBody>
      </p:sp>
      <p:sp>
        <p:nvSpPr>
          <p:cNvPr id="210" name="Functions of the cardiovascular system"/>
          <p:cNvSpPr txBox="1">
            <a:spLocks noGrp="1"/>
          </p:cNvSpPr>
          <p:nvPr>
            <p:ph type="title" idx="4294967295"/>
          </p:nvPr>
        </p:nvSpPr>
        <p:spPr>
          <a:xfrm>
            <a:off x="2413000" y="842511"/>
            <a:ext cx="8686800" cy="762000"/>
          </a:xfrm>
          <a:prstGeom prst="rect">
            <a:avLst/>
          </a:prstGeom>
        </p:spPr>
        <p:txBody>
          <a:bodyPr/>
          <a:lstStyle>
            <a:lvl1pPr defTabSz="496570">
              <a:defRPr sz="3910">
                <a:effectLst>
                  <a:outerShdw dist="39552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Functions of the cardiovascular system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09">
                                            <p:txEl>
                                              <p:charRg st="407" end="4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9">
                                            <p:txEl>
                                              <p:charRg st="407" end="40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9">
                                            <p:txEl>
                                              <p:charRg st="407" end="40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idal volume increase with exercis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FE4C41"/>
                </a:solidFill>
              </a:rPr>
              <a:t>Tidal volume increase</a:t>
            </a:r>
            <a:r>
              <a:rPr dirty="0"/>
              <a:t> with exercise.</a:t>
            </a:r>
          </a:p>
          <a:p>
            <a:r>
              <a:rPr b="1" dirty="0">
                <a:solidFill>
                  <a:srgbClr val="FE4C41"/>
                </a:solidFill>
              </a:rPr>
              <a:t>Expiratory reserve volume decreases </a:t>
            </a:r>
            <a:r>
              <a:rPr dirty="0"/>
              <a:t>during exercise.</a:t>
            </a:r>
          </a:p>
          <a:p>
            <a:r>
              <a:rPr b="1" dirty="0">
                <a:solidFill>
                  <a:srgbClr val="FE4C41"/>
                </a:solidFill>
              </a:rPr>
              <a:t>Inspiratory reserve volume decreases</a:t>
            </a:r>
            <a:r>
              <a:rPr dirty="0"/>
              <a:t> during exercise.</a:t>
            </a:r>
          </a:p>
          <a:p>
            <a:r>
              <a:rPr b="1" dirty="0">
                <a:solidFill>
                  <a:srgbClr val="FE4C41"/>
                </a:solidFill>
              </a:rPr>
              <a:t>Residual volume does not change </a:t>
            </a:r>
            <a:r>
              <a:rPr dirty="0"/>
              <a:t>during exercise.</a:t>
            </a:r>
          </a:p>
          <a:p>
            <a:r>
              <a:rPr b="1" dirty="0">
                <a:solidFill>
                  <a:srgbClr val="FE4C41"/>
                </a:solidFill>
              </a:rPr>
              <a:t>Vital capacity does not change</a:t>
            </a:r>
            <a:r>
              <a:rPr dirty="0"/>
              <a:t> during exercise.</a:t>
            </a:r>
          </a:p>
          <a:p>
            <a:r>
              <a:rPr b="1" dirty="0">
                <a:solidFill>
                  <a:srgbClr val="FE4C41"/>
                </a:solidFill>
              </a:rPr>
              <a:t>Total lung volume does not change</a:t>
            </a:r>
            <a:r>
              <a:rPr dirty="0"/>
              <a:t> during exercise.</a:t>
            </a:r>
          </a:p>
        </p:txBody>
      </p:sp>
      <p:sp>
        <p:nvSpPr>
          <p:cNvPr id="213" name="Spirometer"/>
          <p:cNvSpPr txBox="1">
            <a:spLocks noGrp="1"/>
          </p:cNvSpPr>
          <p:nvPr>
            <p:ph type="title" idx="4294967295"/>
          </p:nvPr>
        </p:nvSpPr>
        <p:spPr>
          <a:xfrm>
            <a:off x="2413000" y="842511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Spirometer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pasted-image.png" descr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150" y="2853230"/>
            <a:ext cx="7809192" cy="5799740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Line"/>
          <p:cNvSpPr/>
          <p:nvPr/>
        </p:nvSpPr>
        <p:spPr>
          <a:xfrm>
            <a:off x="3928987" y="2952069"/>
            <a:ext cx="1731528" cy="92051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17" name="Line"/>
          <p:cNvSpPr/>
          <p:nvPr/>
        </p:nvSpPr>
        <p:spPr>
          <a:xfrm>
            <a:off x="3308167" y="4186354"/>
            <a:ext cx="1771673" cy="936274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18" name="Line"/>
          <p:cNvSpPr/>
          <p:nvPr/>
        </p:nvSpPr>
        <p:spPr>
          <a:xfrm>
            <a:off x="3284672" y="4184830"/>
            <a:ext cx="1641326" cy="138394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19" name="Line"/>
          <p:cNvSpPr/>
          <p:nvPr/>
        </p:nvSpPr>
        <p:spPr>
          <a:xfrm>
            <a:off x="3532923" y="3294448"/>
            <a:ext cx="1731528" cy="92051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0" name="Line"/>
          <p:cNvSpPr/>
          <p:nvPr/>
        </p:nvSpPr>
        <p:spPr>
          <a:xfrm flipV="1">
            <a:off x="3302160" y="5845685"/>
            <a:ext cx="2193054" cy="188539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1" name="Line"/>
          <p:cNvSpPr/>
          <p:nvPr/>
        </p:nvSpPr>
        <p:spPr>
          <a:xfrm flipV="1">
            <a:off x="3378540" y="6599512"/>
            <a:ext cx="2470511" cy="46641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2" name="Line"/>
          <p:cNvSpPr/>
          <p:nvPr/>
        </p:nvSpPr>
        <p:spPr>
          <a:xfrm flipV="1">
            <a:off x="3317814" y="7522566"/>
            <a:ext cx="2161746" cy="87193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3" name="Line"/>
          <p:cNvSpPr/>
          <p:nvPr/>
        </p:nvSpPr>
        <p:spPr>
          <a:xfrm flipV="1">
            <a:off x="6386537" y="5695667"/>
            <a:ext cx="231726" cy="279129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4" name="Line"/>
          <p:cNvSpPr/>
          <p:nvPr/>
        </p:nvSpPr>
        <p:spPr>
          <a:xfrm flipH="1" flipV="1">
            <a:off x="6772104" y="7045655"/>
            <a:ext cx="1498501" cy="182575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5" name="Line"/>
          <p:cNvSpPr/>
          <p:nvPr/>
        </p:nvSpPr>
        <p:spPr>
          <a:xfrm>
            <a:off x="5255957" y="2632926"/>
            <a:ext cx="1731527" cy="92051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6" name="Line"/>
          <p:cNvSpPr/>
          <p:nvPr/>
        </p:nvSpPr>
        <p:spPr>
          <a:xfrm>
            <a:off x="7159801" y="5679003"/>
            <a:ext cx="1541027" cy="254937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7" name="Line"/>
          <p:cNvSpPr/>
          <p:nvPr/>
        </p:nvSpPr>
        <p:spPr>
          <a:xfrm>
            <a:off x="8071270" y="6831056"/>
            <a:ext cx="1731528" cy="92051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8" name="Line"/>
          <p:cNvSpPr/>
          <p:nvPr/>
        </p:nvSpPr>
        <p:spPr>
          <a:xfrm>
            <a:off x="7809738" y="5817461"/>
            <a:ext cx="1731528" cy="92051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29" name="Line"/>
          <p:cNvSpPr/>
          <p:nvPr/>
        </p:nvSpPr>
        <p:spPr>
          <a:xfrm>
            <a:off x="7809738" y="5130265"/>
            <a:ext cx="1731528" cy="92051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30" name="Line"/>
          <p:cNvSpPr/>
          <p:nvPr/>
        </p:nvSpPr>
        <p:spPr>
          <a:xfrm flipV="1">
            <a:off x="8178959" y="3603092"/>
            <a:ext cx="1794327" cy="102625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31" name="Line"/>
          <p:cNvSpPr/>
          <p:nvPr/>
        </p:nvSpPr>
        <p:spPr>
          <a:xfrm flipV="1">
            <a:off x="8378955" y="3579517"/>
            <a:ext cx="1634655" cy="140719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32" name="Line"/>
          <p:cNvSpPr/>
          <p:nvPr/>
        </p:nvSpPr>
        <p:spPr>
          <a:xfrm flipH="1">
            <a:off x="7884335" y="2609689"/>
            <a:ext cx="1056866" cy="160527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 sz="2400"/>
          </a:p>
        </p:txBody>
      </p:sp>
      <p:sp>
        <p:nvSpPr>
          <p:cNvPr id="233" name="Aorta"/>
          <p:cNvSpPr txBox="1"/>
          <p:nvPr/>
        </p:nvSpPr>
        <p:spPr>
          <a:xfrm>
            <a:off x="4484982" y="2211229"/>
            <a:ext cx="140825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FE4C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FE4C41"/>
                </a:solidFill>
              </a:rPr>
              <a:t>Aorta</a:t>
            </a:r>
          </a:p>
        </p:txBody>
      </p:sp>
      <p:sp>
        <p:nvSpPr>
          <p:cNvPr id="234" name="Right Pulmonary Veins"/>
          <p:cNvSpPr txBox="1"/>
          <p:nvPr/>
        </p:nvSpPr>
        <p:spPr>
          <a:xfrm>
            <a:off x="507227" y="3690399"/>
            <a:ext cx="365940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FE4C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FE4C41"/>
                </a:solidFill>
              </a:rPr>
              <a:t>Right Pulmonary Veins</a:t>
            </a:r>
          </a:p>
        </p:txBody>
      </p:sp>
      <p:sp>
        <p:nvSpPr>
          <p:cNvPr id="235" name="Left Pulmonary Veins"/>
          <p:cNvSpPr txBox="1"/>
          <p:nvPr/>
        </p:nvSpPr>
        <p:spPr>
          <a:xfrm>
            <a:off x="10061925" y="2961021"/>
            <a:ext cx="189560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FE4C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FE4C41"/>
                </a:solidFill>
              </a:rPr>
              <a:t>Left Pulmonary Veins</a:t>
            </a:r>
          </a:p>
        </p:txBody>
      </p:sp>
      <p:sp>
        <p:nvSpPr>
          <p:cNvPr id="236" name="Left Atrium"/>
          <p:cNvSpPr txBox="1"/>
          <p:nvPr/>
        </p:nvSpPr>
        <p:spPr>
          <a:xfrm>
            <a:off x="9627241" y="5762282"/>
            <a:ext cx="189560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FE4C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FE4C41"/>
                </a:solidFill>
              </a:rPr>
              <a:t>Left Atrium</a:t>
            </a:r>
          </a:p>
        </p:txBody>
      </p:sp>
      <p:sp>
        <p:nvSpPr>
          <p:cNvPr id="237" name="Bicuspid Valve"/>
          <p:cNvSpPr txBox="1"/>
          <p:nvPr/>
        </p:nvSpPr>
        <p:spPr>
          <a:xfrm>
            <a:off x="9629560" y="6489267"/>
            <a:ext cx="243016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FE4C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FE4C41"/>
                </a:solidFill>
              </a:rPr>
              <a:t>Bicuspid Valve</a:t>
            </a:r>
          </a:p>
        </p:txBody>
      </p:sp>
      <p:sp>
        <p:nvSpPr>
          <p:cNvPr id="238" name="Left Ventricle"/>
          <p:cNvSpPr txBox="1"/>
          <p:nvPr/>
        </p:nvSpPr>
        <p:spPr>
          <a:xfrm>
            <a:off x="9872073" y="7585880"/>
            <a:ext cx="2187655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FE4C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FE4C41"/>
                </a:solidFill>
              </a:rPr>
              <a:t>Left Ventricle</a:t>
            </a:r>
          </a:p>
        </p:txBody>
      </p:sp>
      <p:sp>
        <p:nvSpPr>
          <p:cNvPr id="239" name="Pulmonary Valve"/>
          <p:cNvSpPr txBox="1"/>
          <p:nvPr/>
        </p:nvSpPr>
        <p:spPr>
          <a:xfrm>
            <a:off x="8841368" y="8150268"/>
            <a:ext cx="2818668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FE4C4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2400" b="1" dirty="0">
                <a:solidFill>
                  <a:srgbClr val="FE4C41"/>
                </a:solidFill>
              </a:rPr>
              <a:t>Pulmonary Valve</a:t>
            </a:r>
          </a:p>
        </p:txBody>
      </p:sp>
      <p:sp>
        <p:nvSpPr>
          <p:cNvPr id="240" name="Superior Vena Cava"/>
          <p:cNvSpPr txBox="1"/>
          <p:nvPr/>
        </p:nvSpPr>
        <p:spPr>
          <a:xfrm>
            <a:off x="981606" y="2453949"/>
            <a:ext cx="3401476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sz="2400" b="1" dirty="0"/>
              <a:t>Superior Vena Cava</a:t>
            </a:r>
          </a:p>
        </p:txBody>
      </p:sp>
      <p:sp>
        <p:nvSpPr>
          <p:cNvPr id="241" name="Right Pulmonary Artery"/>
          <p:cNvSpPr txBox="1"/>
          <p:nvPr/>
        </p:nvSpPr>
        <p:spPr>
          <a:xfrm>
            <a:off x="166673" y="3000970"/>
            <a:ext cx="374067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sz="2400" b="1" dirty="0"/>
              <a:t>Right Pulmonary Artery</a:t>
            </a:r>
          </a:p>
        </p:txBody>
      </p:sp>
      <p:sp>
        <p:nvSpPr>
          <p:cNvPr id="242" name="Right Atrium"/>
          <p:cNvSpPr txBox="1"/>
          <p:nvPr/>
        </p:nvSpPr>
        <p:spPr>
          <a:xfrm>
            <a:off x="1163986" y="5798262"/>
            <a:ext cx="264466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sz="2400" b="1"/>
              <a:t>Right Atrium</a:t>
            </a:r>
          </a:p>
        </p:txBody>
      </p:sp>
      <p:sp>
        <p:nvSpPr>
          <p:cNvPr id="243" name="Tricuspid Valve"/>
          <p:cNvSpPr txBox="1"/>
          <p:nvPr/>
        </p:nvSpPr>
        <p:spPr>
          <a:xfrm>
            <a:off x="920780" y="6837545"/>
            <a:ext cx="264466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sz="2400" b="1"/>
              <a:t>Tricuspid Valve</a:t>
            </a:r>
          </a:p>
        </p:txBody>
      </p:sp>
      <p:sp>
        <p:nvSpPr>
          <p:cNvPr id="244" name="Inferior Vena Cava"/>
          <p:cNvSpPr txBox="1"/>
          <p:nvPr/>
        </p:nvSpPr>
        <p:spPr>
          <a:xfrm>
            <a:off x="981606" y="8329351"/>
            <a:ext cx="318502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sz="2400" b="1"/>
              <a:t>Inferior Vena Cava</a:t>
            </a:r>
          </a:p>
        </p:txBody>
      </p:sp>
      <p:sp>
        <p:nvSpPr>
          <p:cNvPr id="245" name="Semi-Lunar Valve"/>
          <p:cNvSpPr txBox="1"/>
          <p:nvPr/>
        </p:nvSpPr>
        <p:spPr>
          <a:xfrm>
            <a:off x="4737392" y="8589790"/>
            <a:ext cx="283512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sz="2400" b="1" dirty="0"/>
              <a:t>Semi-Lunar Valve</a:t>
            </a:r>
          </a:p>
        </p:txBody>
      </p:sp>
      <p:sp>
        <p:nvSpPr>
          <p:cNvPr id="246" name="Right Ventricle"/>
          <p:cNvSpPr txBox="1"/>
          <p:nvPr/>
        </p:nvSpPr>
        <p:spPr>
          <a:xfrm>
            <a:off x="7614702" y="8951488"/>
            <a:ext cx="264466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sz="2400" b="1" dirty="0"/>
              <a:t>Right Ventricle</a:t>
            </a:r>
          </a:p>
        </p:txBody>
      </p:sp>
      <p:sp>
        <p:nvSpPr>
          <p:cNvPr id="247" name="Left Pulmonary Artery"/>
          <p:cNvSpPr txBox="1"/>
          <p:nvPr/>
        </p:nvSpPr>
        <p:spPr>
          <a:xfrm>
            <a:off x="8598685" y="2137493"/>
            <a:ext cx="3358842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/>
            </a:pPr>
            <a:r>
              <a:rPr sz="2400" b="1" dirty="0"/>
              <a:t>Left Pulmonary Artery</a:t>
            </a:r>
          </a:p>
        </p:txBody>
      </p:sp>
      <p:sp>
        <p:nvSpPr>
          <p:cNvPr id="248" name="The Heart"/>
          <p:cNvSpPr txBox="1">
            <a:spLocks noGrp="1"/>
          </p:cNvSpPr>
          <p:nvPr>
            <p:ph type="title" idx="4294967295"/>
          </p:nvPr>
        </p:nvSpPr>
        <p:spPr>
          <a:xfrm>
            <a:off x="2413000" y="877017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The </a:t>
            </a:r>
            <a:r>
              <a:rPr lang="en-AU" dirty="0"/>
              <a:t>h</a:t>
            </a:r>
            <a:r>
              <a:rPr dirty="0" err="1"/>
              <a:t>eart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 advAuto="0"/>
      <p:bldP spid="217" grpId="0" animBg="1" advAuto="0"/>
      <p:bldP spid="218" grpId="0" animBg="1" advAuto="0"/>
      <p:bldP spid="219" grpId="0" animBg="1" advAuto="0"/>
      <p:bldP spid="220" grpId="0" animBg="1" advAuto="0"/>
      <p:bldP spid="221" grpId="0" animBg="1" advAuto="0"/>
      <p:bldP spid="222" grpId="0" animBg="1" advAuto="0"/>
      <p:bldP spid="223" grpId="0" animBg="1" advAuto="0"/>
      <p:bldP spid="224" grpId="0" animBg="1" advAuto="0"/>
      <p:bldP spid="225" grpId="0" animBg="1" advAuto="0"/>
      <p:bldP spid="226" grpId="0" animBg="1" advAuto="0"/>
      <p:bldP spid="227" grpId="0" animBg="1" advAuto="0"/>
      <p:bldP spid="228" grpId="0" animBg="1" advAuto="0"/>
      <p:bldP spid="229" grpId="0" animBg="1" advAuto="0"/>
      <p:bldP spid="230" grpId="0" animBg="1" advAuto="0"/>
      <p:bldP spid="231" grpId="0" animBg="1" advAuto="0"/>
      <p:bldP spid="232" grpId="0" animBg="1" advAuto="0"/>
      <p:bldP spid="233" grpId="0" animBg="1" advAuto="0"/>
      <p:bldP spid="234" grpId="0" animBg="1" advAuto="0"/>
      <p:bldP spid="235" grpId="0" animBg="1" advAuto="0"/>
      <p:bldP spid="236" grpId="0" animBg="1" advAuto="0"/>
      <p:bldP spid="237" grpId="0" animBg="1" advAuto="0"/>
      <p:bldP spid="238" grpId="0" animBg="1" advAuto="0"/>
      <p:bldP spid="239" grpId="0" animBg="1" advAuto="0"/>
      <p:bldP spid="240" grpId="0" animBg="1" advAuto="0"/>
      <p:bldP spid="241" grpId="0" animBg="1" advAuto="0"/>
      <p:bldP spid="242" grpId="0" animBg="1" advAuto="0"/>
      <p:bldP spid="243" grpId="0" animBg="1" advAuto="0"/>
      <p:bldP spid="244" grpId="0" animBg="1" advAuto="0"/>
      <p:bldP spid="245" grpId="0" animBg="1" advAuto="0"/>
      <p:bldP spid="246" grpId="0" animBg="1" advAuto="0"/>
      <p:bldP spid="247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Ciculatory system.jpg" descr="Ciculatory system.jpg"/>
          <p:cNvPicPr>
            <a:picLocks noChangeAspect="1"/>
          </p:cNvPicPr>
          <p:nvPr/>
        </p:nvPicPr>
        <p:blipFill>
          <a:blip r:embed="rId2"/>
          <a:srcRect l="4687" t="4472" r="5044" b="4467"/>
          <a:stretch>
            <a:fillRect/>
          </a:stretch>
        </p:blipFill>
        <p:spPr>
          <a:xfrm>
            <a:off x="4388645" y="1838339"/>
            <a:ext cx="4922270" cy="5915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90" extrusionOk="0">
                <a:moveTo>
                  <a:pt x="10836" y="0"/>
                </a:moveTo>
                <a:cubicBezTo>
                  <a:pt x="10376" y="-1"/>
                  <a:pt x="10172" y="10"/>
                  <a:pt x="9727" y="57"/>
                </a:cubicBezTo>
                <a:cubicBezTo>
                  <a:pt x="9615" y="69"/>
                  <a:pt x="9201" y="147"/>
                  <a:pt x="8994" y="196"/>
                </a:cubicBezTo>
                <a:cubicBezTo>
                  <a:pt x="8344" y="350"/>
                  <a:pt x="7675" y="643"/>
                  <a:pt x="7209" y="978"/>
                </a:cubicBezTo>
                <a:cubicBezTo>
                  <a:pt x="6873" y="1219"/>
                  <a:pt x="6284" y="1724"/>
                  <a:pt x="6173" y="1867"/>
                </a:cubicBezTo>
                <a:cubicBezTo>
                  <a:pt x="5983" y="2112"/>
                  <a:pt x="5778" y="2502"/>
                  <a:pt x="5725" y="2717"/>
                </a:cubicBezTo>
                <a:cubicBezTo>
                  <a:pt x="5628" y="3112"/>
                  <a:pt x="5602" y="3650"/>
                  <a:pt x="5665" y="4002"/>
                </a:cubicBezTo>
                <a:cubicBezTo>
                  <a:pt x="5711" y="4261"/>
                  <a:pt x="5838" y="4658"/>
                  <a:pt x="5952" y="4898"/>
                </a:cubicBezTo>
                <a:cubicBezTo>
                  <a:pt x="6007" y="5014"/>
                  <a:pt x="6052" y="5114"/>
                  <a:pt x="6054" y="5120"/>
                </a:cubicBezTo>
                <a:cubicBezTo>
                  <a:pt x="6055" y="5125"/>
                  <a:pt x="6074" y="5155"/>
                  <a:pt x="6097" y="5187"/>
                </a:cubicBezTo>
                <a:cubicBezTo>
                  <a:pt x="6119" y="5220"/>
                  <a:pt x="6185" y="5314"/>
                  <a:pt x="6242" y="5399"/>
                </a:cubicBezTo>
                <a:cubicBezTo>
                  <a:pt x="6299" y="5483"/>
                  <a:pt x="6398" y="5613"/>
                  <a:pt x="6462" y="5687"/>
                </a:cubicBezTo>
                <a:cubicBezTo>
                  <a:pt x="6527" y="5761"/>
                  <a:pt x="6575" y="5828"/>
                  <a:pt x="6569" y="5836"/>
                </a:cubicBezTo>
                <a:cubicBezTo>
                  <a:pt x="6563" y="5844"/>
                  <a:pt x="6224" y="5857"/>
                  <a:pt x="5816" y="5865"/>
                </a:cubicBezTo>
                <a:cubicBezTo>
                  <a:pt x="5408" y="5873"/>
                  <a:pt x="5049" y="5881"/>
                  <a:pt x="5019" y="5882"/>
                </a:cubicBezTo>
                <a:cubicBezTo>
                  <a:pt x="4985" y="5885"/>
                  <a:pt x="4960" y="5875"/>
                  <a:pt x="4956" y="5857"/>
                </a:cubicBezTo>
                <a:cubicBezTo>
                  <a:pt x="4953" y="5841"/>
                  <a:pt x="4939" y="5802"/>
                  <a:pt x="4926" y="5770"/>
                </a:cubicBezTo>
                <a:cubicBezTo>
                  <a:pt x="4913" y="5737"/>
                  <a:pt x="4889" y="5637"/>
                  <a:pt x="4875" y="5546"/>
                </a:cubicBezTo>
                <a:cubicBezTo>
                  <a:pt x="4860" y="5455"/>
                  <a:pt x="4838" y="5336"/>
                  <a:pt x="4826" y="5279"/>
                </a:cubicBezTo>
                <a:cubicBezTo>
                  <a:pt x="4794" y="5140"/>
                  <a:pt x="4796" y="4526"/>
                  <a:pt x="4829" y="4354"/>
                </a:cubicBezTo>
                <a:cubicBezTo>
                  <a:pt x="4854" y="4222"/>
                  <a:pt x="4898" y="4052"/>
                  <a:pt x="4983" y="3743"/>
                </a:cubicBezTo>
                <a:cubicBezTo>
                  <a:pt x="5075" y="3412"/>
                  <a:pt x="4886" y="3309"/>
                  <a:pt x="4428" y="3440"/>
                </a:cubicBezTo>
                <a:cubicBezTo>
                  <a:pt x="4236" y="3495"/>
                  <a:pt x="4153" y="3540"/>
                  <a:pt x="3851" y="3756"/>
                </a:cubicBezTo>
                <a:cubicBezTo>
                  <a:pt x="3592" y="3941"/>
                  <a:pt x="3160" y="4280"/>
                  <a:pt x="2919" y="4486"/>
                </a:cubicBezTo>
                <a:cubicBezTo>
                  <a:pt x="2783" y="4603"/>
                  <a:pt x="2623" y="4741"/>
                  <a:pt x="2564" y="4791"/>
                </a:cubicBezTo>
                <a:cubicBezTo>
                  <a:pt x="2504" y="4842"/>
                  <a:pt x="2459" y="4888"/>
                  <a:pt x="2465" y="4892"/>
                </a:cubicBezTo>
                <a:cubicBezTo>
                  <a:pt x="2470" y="4897"/>
                  <a:pt x="2402" y="4956"/>
                  <a:pt x="2313" y="5024"/>
                </a:cubicBezTo>
                <a:cubicBezTo>
                  <a:pt x="2224" y="5092"/>
                  <a:pt x="2137" y="5174"/>
                  <a:pt x="2117" y="5206"/>
                </a:cubicBezTo>
                <a:cubicBezTo>
                  <a:pt x="2097" y="5238"/>
                  <a:pt x="2022" y="5321"/>
                  <a:pt x="1950" y="5391"/>
                </a:cubicBezTo>
                <a:cubicBezTo>
                  <a:pt x="1877" y="5460"/>
                  <a:pt x="1774" y="5568"/>
                  <a:pt x="1720" y="5631"/>
                </a:cubicBezTo>
                <a:cubicBezTo>
                  <a:pt x="1666" y="5694"/>
                  <a:pt x="1605" y="5761"/>
                  <a:pt x="1586" y="5779"/>
                </a:cubicBezTo>
                <a:cubicBezTo>
                  <a:pt x="1567" y="5797"/>
                  <a:pt x="1534" y="5836"/>
                  <a:pt x="1512" y="5868"/>
                </a:cubicBezTo>
                <a:cubicBezTo>
                  <a:pt x="1429" y="5992"/>
                  <a:pt x="1315" y="6179"/>
                  <a:pt x="1313" y="6193"/>
                </a:cubicBezTo>
                <a:cubicBezTo>
                  <a:pt x="1312" y="6202"/>
                  <a:pt x="1290" y="6245"/>
                  <a:pt x="1265" y="6290"/>
                </a:cubicBezTo>
                <a:cubicBezTo>
                  <a:pt x="1202" y="6404"/>
                  <a:pt x="1120" y="6604"/>
                  <a:pt x="1120" y="6643"/>
                </a:cubicBezTo>
                <a:cubicBezTo>
                  <a:pt x="1120" y="6660"/>
                  <a:pt x="1110" y="6689"/>
                  <a:pt x="1098" y="6708"/>
                </a:cubicBezTo>
                <a:cubicBezTo>
                  <a:pt x="1066" y="6755"/>
                  <a:pt x="1001" y="6925"/>
                  <a:pt x="988" y="6995"/>
                </a:cubicBezTo>
                <a:cubicBezTo>
                  <a:pt x="982" y="7027"/>
                  <a:pt x="960" y="7092"/>
                  <a:pt x="941" y="7140"/>
                </a:cubicBezTo>
                <a:cubicBezTo>
                  <a:pt x="922" y="7187"/>
                  <a:pt x="892" y="7287"/>
                  <a:pt x="874" y="7363"/>
                </a:cubicBezTo>
                <a:cubicBezTo>
                  <a:pt x="856" y="7438"/>
                  <a:pt x="826" y="7560"/>
                  <a:pt x="806" y="7635"/>
                </a:cubicBezTo>
                <a:cubicBezTo>
                  <a:pt x="786" y="7710"/>
                  <a:pt x="757" y="7829"/>
                  <a:pt x="744" y="7898"/>
                </a:cubicBezTo>
                <a:cubicBezTo>
                  <a:pt x="730" y="7968"/>
                  <a:pt x="708" y="8036"/>
                  <a:pt x="696" y="8049"/>
                </a:cubicBezTo>
                <a:cubicBezTo>
                  <a:pt x="683" y="8061"/>
                  <a:pt x="679" y="8082"/>
                  <a:pt x="688" y="8094"/>
                </a:cubicBezTo>
                <a:cubicBezTo>
                  <a:pt x="697" y="8106"/>
                  <a:pt x="692" y="8138"/>
                  <a:pt x="678" y="8167"/>
                </a:cubicBezTo>
                <a:cubicBezTo>
                  <a:pt x="664" y="8196"/>
                  <a:pt x="650" y="8258"/>
                  <a:pt x="645" y="8306"/>
                </a:cubicBezTo>
                <a:cubicBezTo>
                  <a:pt x="640" y="8354"/>
                  <a:pt x="612" y="8508"/>
                  <a:pt x="584" y="8647"/>
                </a:cubicBezTo>
                <a:cubicBezTo>
                  <a:pt x="527" y="8933"/>
                  <a:pt x="498" y="9110"/>
                  <a:pt x="477" y="9307"/>
                </a:cubicBezTo>
                <a:cubicBezTo>
                  <a:pt x="469" y="9382"/>
                  <a:pt x="457" y="9456"/>
                  <a:pt x="450" y="9472"/>
                </a:cubicBezTo>
                <a:cubicBezTo>
                  <a:pt x="443" y="9488"/>
                  <a:pt x="434" y="9537"/>
                  <a:pt x="429" y="9579"/>
                </a:cubicBezTo>
                <a:cubicBezTo>
                  <a:pt x="425" y="9622"/>
                  <a:pt x="414" y="9688"/>
                  <a:pt x="407" y="9726"/>
                </a:cubicBezTo>
                <a:cubicBezTo>
                  <a:pt x="400" y="9763"/>
                  <a:pt x="385" y="9871"/>
                  <a:pt x="374" y="9967"/>
                </a:cubicBezTo>
                <a:cubicBezTo>
                  <a:pt x="362" y="10064"/>
                  <a:pt x="347" y="10182"/>
                  <a:pt x="340" y="10231"/>
                </a:cubicBezTo>
                <a:cubicBezTo>
                  <a:pt x="303" y="10505"/>
                  <a:pt x="279" y="10700"/>
                  <a:pt x="270" y="10794"/>
                </a:cubicBezTo>
                <a:cubicBezTo>
                  <a:pt x="264" y="10853"/>
                  <a:pt x="247" y="11010"/>
                  <a:pt x="233" y="11143"/>
                </a:cubicBezTo>
                <a:cubicBezTo>
                  <a:pt x="219" y="11277"/>
                  <a:pt x="198" y="11483"/>
                  <a:pt x="187" y="11601"/>
                </a:cubicBezTo>
                <a:cubicBezTo>
                  <a:pt x="176" y="11718"/>
                  <a:pt x="160" y="11858"/>
                  <a:pt x="153" y="11912"/>
                </a:cubicBezTo>
                <a:cubicBezTo>
                  <a:pt x="147" y="11965"/>
                  <a:pt x="136" y="12100"/>
                  <a:pt x="128" y="12212"/>
                </a:cubicBezTo>
                <a:cubicBezTo>
                  <a:pt x="120" y="12324"/>
                  <a:pt x="105" y="12530"/>
                  <a:pt x="93" y="12669"/>
                </a:cubicBezTo>
                <a:cubicBezTo>
                  <a:pt x="81" y="12808"/>
                  <a:pt x="65" y="13014"/>
                  <a:pt x="58" y="13126"/>
                </a:cubicBezTo>
                <a:cubicBezTo>
                  <a:pt x="50" y="13238"/>
                  <a:pt x="35" y="13393"/>
                  <a:pt x="23" y="13472"/>
                </a:cubicBezTo>
                <a:cubicBezTo>
                  <a:pt x="-13" y="13698"/>
                  <a:pt x="-5" y="14486"/>
                  <a:pt x="35" y="14700"/>
                </a:cubicBezTo>
                <a:cubicBezTo>
                  <a:pt x="93" y="15007"/>
                  <a:pt x="96" y="15018"/>
                  <a:pt x="142" y="15102"/>
                </a:cubicBezTo>
                <a:cubicBezTo>
                  <a:pt x="202" y="15212"/>
                  <a:pt x="257" y="15235"/>
                  <a:pt x="388" y="15205"/>
                </a:cubicBezTo>
                <a:cubicBezTo>
                  <a:pt x="444" y="15191"/>
                  <a:pt x="483" y="15174"/>
                  <a:pt x="476" y="15165"/>
                </a:cubicBezTo>
                <a:cubicBezTo>
                  <a:pt x="469" y="15155"/>
                  <a:pt x="487" y="15138"/>
                  <a:pt x="517" y="15129"/>
                </a:cubicBezTo>
                <a:cubicBezTo>
                  <a:pt x="547" y="15119"/>
                  <a:pt x="622" y="15075"/>
                  <a:pt x="683" y="15030"/>
                </a:cubicBezTo>
                <a:cubicBezTo>
                  <a:pt x="744" y="14986"/>
                  <a:pt x="793" y="14953"/>
                  <a:pt x="793" y="14959"/>
                </a:cubicBezTo>
                <a:cubicBezTo>
                  <a:pt x="793" y="14964"/>
                  <a:pt x="848" y="14922"/>
                  <a:pt x="914" y="14864"/>
                </a:cubicBezTo>
                <a:cubicBezTo>
                  <a:pt x="980" y="14806"/>
                  <a:pt x="1047" y="14758"/>
                  <a:pt x="1063" y="14758"/>
                </a:cubicBezTo>
                <a:cubicBezTo>
                  <a:pt x="1079" y="14758"/>
                  <a:pt x="1097" y="14741"/>
                  <a:pt x="1104" y="14718"/>
                </a:cubicBezTo>
                <a:cubicBezTo>
                  <a:pt x="1111" y="14696"/>
                  <a:pt x="1127" y="14682"/>
                  <a:pt x="1139" y="14689"/>
                </a:cubicBezTo>
                <a:cubicBezTo>
                  <a:pt x="1152" y="14695"/>
                  <a:pt x="1186" y="14674"/>
                  <a:pt x="1214" y="14641"/>
                </a:cubicBezTo>
                <a:cubicBezTo>
                  <a:pt x="1295" y="14547"/>
                  <a:pt x="1606" y="14409"/>
                  <a:pt x="1739" y="14409"/>
                </a:cubicBezTo>
                <a:cubicBezTo>
                  <a:pt x="1769" y="14409"/>
                  <a:pt x="1800" y="14399"/>
                  <a:pt x="1808" y="14389"/>
                </a:cubicBezTo>
                <a:cubicBezTo>
                  <a:pt x="1815" y="14378"/>
                  <a:pt x="1851" y="14370"/>
                  <a:pt x="1886" y="14370"/>
                </a:cubicBezTo>
                <a:cubicBezTo>
                  <a:pt x="1920" y="14370"/>
                  <a:pt x="1993" y="14355"/>
                  <a:pt x="2048" y="14339"/>
                </a:cubicBezTo>
                <a:cubicBezTo>
                  <a:pt x="2217" y="14291"/>
                  <a:pt x="2702" y="14243"/>
                  <a:pt x="3289" y="14216"/>
                </a:cubicBezTo>
                <a:cubicBezTo>
                  <a:pt x="3769" y="14194"/>
                  <a:pt x="3851" y="14185"/>
                  <a:pt x="3956" y="14145"/>
                </a:cubicBezTo>
                <a:cubicBezTo>
                  <a:pt x="4026" y="14119"/>
                  <a:pt x="4333" y="13904"/>
                  <a:pt x="4301" y="13904"/>
                </a:cubicBezTo>
                <a:cubicBezTo>
                  <a:pt x="4292" y="13904"/>
                  <a:pt x="4301" y="13888"/>
                  <a:pt x="4320" y="13869"/>
                </a:cubicBezTo>
                <a:cubicBezTo>
                  <a:pt x="4339" y="13850"/>
                  <a:pt x="4362" y="13823"/>
                  <a:pt x="4371" y="13807"/>
                </a:cubicBezTo>
                <a:cubicBezTo>
                  <a:pt x="4379" y="13790"/>
                  <a:pt x="4408" y="13751"/>
                  <a:pt x="4433" y="13719"/>
                </a:cubicBezTo>
                <a:cubicBezTo>
                  <a:pt x="4484" y="13655"/>
                  <a:pt x="4501" y="13625"/>
                  <a:pt x="4562" y="13496"/>
                </a:cubicBezTo>
                <a:cubicBezTo>
                  <a:pt x="4585" y="13447"/>
                  <a:pt x="4627" y="13364"/>
                  <a:pt x="4655" y="13311"/>
                </a:cubicBezTo>
                <a:cubicBezTo>
                  <a:pt x="4683" y="13257"/>
                  <a:pt x="4719" y="13178"/>
                  <a:pt x="4735" y="13135"/>
                </a:cubicBezTo>
                <a:cubicBezTo>
                  <a:pt x="4750" y="13093"/>
                  <a:pt x="4771" y="13040"/>
                  <a:pt x="4781" y="13019"/>
                </a:cubicBezTo>
                <a:cubicBezTo>
                  <a:pt x="4818" y="12942"/>
                  <a:pt x="4898" y="12723"/>
                  <a:pt x="4991" y="12446"/>
                </a:cubicBezTo>
                <a:cubicBezTo>
                  <a:pt x="5043" y="12291"/>
                  <a:pt x="5096" y="12138"/>
                  <a:pt x="5108" y="12107"/>
                </a:cubicBezTo>
                <a:cubicBezTo>
                  <a:pt x="5120" y="12076"/>
                  <a:pt x="5127" y="12045"/>
                  <a:pt x="5121" y="12036"/>
                </a:cubicBezTo>
                <a:cubicBezTo>
                  <a:pt x="5115" y="12028"/>
                  <a:pt x="5163" y="11985"/>
                  <a:pt x="5231" y="11941"/>
                </a:cubicBezTo>
                <a:cubicBezTo>
                  <a:pt x="5298" y="11897"/>
                  <a:pt x="5470" y="11763"/>
                  <a:pt x="5613" y="11646"/>
                </a:cubicBezTo>
                <a:cubicBezTo>
                  <a:pt x="5771" y="11516"/>
                  <a:pt x="5881" y="11441"/>
                  <a:pt x="5891" y="11454"/>
                </a:cubicBezTo>
                <a:cubicBezTo>
                  <a:pt x="5900" y="11466"/>
                  <a:pt x="5854" y="11540"/>
                  <a:pt x="5791" y="11617"/>
                </a:cubicBezTo>
                <a:cubicBezTo>
                  <a:pt x="5691" y="11737"/>
                  <a:pt x="5483" y="12052"/>
                  <a:pt x="5483" y="12082"/>
                </a:cubicBezTo>
                <a:cubicBezTo>
                  <a:pt x="5483" y="12087"/>
                  <a:pt x="5464" y="12125"/>
                  <a:pt x="5443" y="12167"/>
                </a:cubicBezTo>
                <a:cubicBezTo>
                  <a:pt x="5421" y="12208"/>
                  <a:pt x="5401" y="12258"/>
                  <a:pt x="5397" y="12278"/>
                </a:cubicBezTo>
                <a:cubicBezTo>
                  <a:pt x="5392" y="12299"/>
                  <a:pt x="5373" y="12361"/>
                  <a:pt x="5353" y="12417"/>
                </a:cubicBezTo>
                <a:cubicBezTo>
                  <a:pt x="5238" y="12747"/>
                  <a:pt x="5241" y="12647"/>
                  <a:pt x="5231" y="15418"/>
                </a:cubicBezTo>
                <a:cubicBezTo>
                  <a:pt x="5221" y="18175"/>
                  <a:pt x="5221" y="18157"/>
                  <a:pt x="5334" y="18565"/>
                </a:cubicBezTo>
                <a:cubicBezTo>
                  <a:pt x="5366" y="18679"/>
                  <a:pt x="5394" y="18780"/>
                  <a:pt x="5397" y="18791"/>
                </a:cubicBezTo>
                <a:cubicBezTo>
                  <a:pt x="5399" y="18802"/>
                  <a:pt x="5408" y="18819"/>
                  <a:pt x="5416" y="18830"/>
                </a:cubicBezTo>
                <a:cubicBezTo>
                  <a:pt x="5423" y="18840"/>
                  <a:pt x="5437" y="18876"/>
                  <a:pt x="5446" y="18908"/>
                </a:cubicBezTo>
                <a:cubicBezTo>
                  <a:pt x="5504" y="19115"/>
                  <a:pt x="5817" y="19660"/>
                  <a:pt x="6030" y="19925"/>
                </a:cubicBezTo>
                <a:cubicBezTo>
                  <a:pt x="6100" y="20012"/>
                  <a:pt x="6153" y="20083"/>
                  <a:pt x="6149" y="20083"/>
                </a:cubicBezTo>
                <a:cubicBezTo>
                  <a:pt x="6129" y="20083"/>
                  <a:pt x="6340" y="20275"/>
                  <a:pt x="6580" y="20473"/>
                </a:cubicBezTo>
                <a:cubicBezTo>
                  <a:pt x="7314" y="21080"/>
                  <a:pt x="8286" y="21417"/>
                  <a:pt x="9459" y="21473"/>
                </a:cubicBezTo>
                <a:cubicBezTo>
                  <a:pt x="9600" y="21479"/>
                  <a:pt x="9852" y="21501"/>
                  <a:pt x="10019" y="21522"/>
                </a:cubicBezTo>
                <a:cubicBezTo>
                  <a:pt x="10186" y="21543"/>
                  <a:pt x="10449" y="21568"/>
                  <a:pt x="10603" y="21578"/>
                </a:cubicBezTo>
                <a:cubicBezTo>
                  <a:pt x="10928" y="21599"/>
                  <a:pt x="11703" y="21589"/>
                  <a:pt x="11991" y="21560"/>
                </a:cubicBezTo>
                <a:cubicBezTo>
                  <a:pt x="12100" y="21549"/>
                  <a:pt x="12228" y="21536"/>
                  <a:pt x="12276" y="21531"/>
                </a:cubicBezTo>
                <a:cubicBezTo>
                  <a:pt x="12451" y="21513"/>
                  <a:pt x="12899" y="21422"/>
                  <a:pt x="13128" y="21357"/>
                </a:cubicBezTo>
                <a:cubicBezTo>
                  <a:pt x="13382" y="21286"/>
                  <a:pt x="13801" y="21140"/>
                  <a:pt x="13857" y="21103"/>
                </a:cubicBezTo>
                <a:cubicBezTo>
                  <a:pt x="13876" y="21091"/>
                  <a:pt x="13952" y="21053"/>
                  <a:pt x="14026" y="21018"/>
                </a:cubicBezTo>
                <a:cubicBezTo>
                  <a:pt x="14183" y="20945"/>
                  <a:pt x="14535" y="20720"/>
                  <a:pt x="14648" y="20621"/>
                </a:cubicBezTo>
                <a:cubicBezTo>
                  <a:pt x="14692" y="20583"/>
                  <a:pt x="14739" y="20556"/>
                  <a:pt x="14753" y="20563"/>
                </a:cubicBezTo>
                <a:cubicBezTo>
                  <a:pt x="14767" y="20569"/>
                  <a:pt x="14771" y="20568"/>
                  <a:pt x="14761" y="20560"/>
                </a:cubicBezTo>
                <a:cubicBezTo>
                  <a:pt x="14752" y="20551"/>
                  <a:pt x="14798" y="20495"/>
                  <a:pt x="14862" y="20435"/>
                </a:cubicBezTo>
                <a:cubicBezTo>
                  <a:pt x="15264" y="20059"/>
                  <a:pt x="15576" y="19526"/>
                  <a:pt x="15722" y="18965"/>
                </a:cubicBezTo>
                <a:cubicBezTo>
                  <a:pt x="15851" y="18466"/>
                  <a:pt x="15846" y="18587"/>
                  <a:pt x="15856" y="15352"/>
                </a:cubicBezTo>
                <a:cubicBezTo>
                  <a:pt x="15860" y="13706"/>
                  <a:pt x="15867" y="12358"/>
                  <a:pt x="15870" y="12355"/>
                </a:cubicBezTo>
                <a:cubicBezTo>
                  <a:pt x="15876" y="12350"/>
                  <a:pt x="16321" y="12441"/>
                  <a:pt x="16376" y="12459"/>
                </a:cubicBezTo>
                <a:cubicBezTo>
                  <a:pt x="16395" y="12465"/>
                  <a:pt x="16453" y="12473"/>
                  <a:pt x="16503" y="12478"/>
                </a:cubicBezTo>
                <a:cubicBezTo>
                  <a:pt x="16614" y="12487"/>
                  <a:pt x="16703" y="12531"/>
                  <a:pt x="16703" y="12577"/>
                </a:cubicBezTo>
                <a:cubicBezTo>
                  <a:pt x="16703" y="12583"/>
                  <a:pt x="16720" y="12622"/>
                  <a:pt x="16725" y="12640"/>
                </a:cubicBezTo>
                <a:cubicBezTo>
                  <a:pt x="16703" y="12574"/>
                  <a:pt x="16690" y="12527"/>
                  <a:pt x="16695" y="12523"/>
                </a:cubicBezTo>
                <a:cubicBezTo>
                  <a:pt x="16705" y="12514"/>
                  <a:pt x="16830" y="12524"/>
                  <a:pt x="16971" y="12544"/>
                </a:cubicBezTo>
                <a:cubicBezTo>
                  <a:pt x="17701" y="12650"/>
                  <a:pt x="18037" y="12661"/>
                  <a:pt x="18406" y="12591"/>
                </a:cubicBezTo>
                <a:cubicBezTo>
                  <a:pt x="18925" y="12493"/>
                  <a:pt x="19335" y="12217"/>
                  <a:pt x="19590" y="11795"/>
                </a:cubicBezTo>
                <a:cubicBezTo>
                  <a:pt x="19667" y="11666"/>
                  <a:pt x="19971" y="11047"/>
                  <a:pt x="20100" y="10755"/>
                </a:cubicBezTo>
                <a:cubicBezTo>
                  <a:pt x="20287" y="10333"/>
                  <a:pt x="20411" y="9792"/>
                  <a:pt x="20411" y="9405"/>
                </a:cubicBezTo>
                <a:cubicBezTo>
                  <a:pt x="20411" y="9189"/>
                  <a:pt x="20349" y="8337"/>
                  <a:pt x="20317" y="8112"/>
                </a:cubicBezTo>
                <a:cubicBezTo>
                  <a:pt x="20194" y="7253"/>
                  <a:pt x="19828" y="6642"/>
                  <a:pt x="19217" y="6278"/>
                </a:cubicBezTo>
                <a:cubicBezTo>
                  <a:pt x="19015" y="6158"/>
                  <a:pt x="18632" y="6008"/>
                  <a:pt x="18371" y="5946"/>
                </a:cubicBezTo>
                <a:cubicBezTo>
                  <a:pt x="18000" y="5859"/>
                  <a:pt x="17768" y="5834"/>
                  <a:pt x="17243" y="5824"/>
                </a:cubicBezTo>
                <a:cubicBezTo>
                  <a:pt x="16869" y="5817"/>
                  <a:pt x="16743" y="5808"/>
                  <a:pt x="16735" y="5789"/>
                </a:cubicBezTo>
                <a:cubicBezTo>
                  <a:pt x="16732" y="5784"/>
                  <a:pt x="16736" y="5749"/>
                  <a:pt x="16741" y="5712"/>
                </a:cubicBezTo>
                <a:cubicBezTo>
                  <a:pt x="16713" y="5796"/>
                  <a:pt x="16658" y="5839"/>
                  <a:pt x="16573" y="5839"/>
                </a:cubicBezTo>
                <a:cubicBezTo>
                  <a:pt x="16544" y="5839"/>
                  <a:pt x="16450" y="5852"/>
                  <a:pt x="16366" y="5868"/>
                </a:cubicBezTo>
                <a:cubicBezTo>
                  <a:pt x="16020" y="5935"/>
                  <a:pt x="15662" y="6068"/>
                  <a:pt x="15195" y="6306"/>
                </a:cubicBezTo>
                <a:lnTo>
                  <a:pt x="14929" y="6443"/>
                </a:lnTo>
                <a:lnTo>
                  <a:pt x="14771" y="6322"/>
                </a:lnTo>
                <a:cubicBezTo>
                  <a:pt x="14685" y="6256"/>
                  <a:pt x="14575" y="6180"/>
                  <a:pt x="14527" y="6154"/>
                </a:cubicBezTo>
                <a:cubicBezTo>
                  <a:pt x="14479" y="6127"/>
                  <a:pt x="14439" y="6102"/>
                  <a:pt x="14439" y="6099"/>
                </a:cubicBezTo>
                <a:cubicBezTo>
                  <a:pt x="14439" y="6078"/>
                  <a:pt x="14728" y="5829"/>
                  <a:pt x="14747" y="5833"/>
                </a:cubicBezTo>
                <a:cubicBezTo>
                  <a:pt x="14760" y="5836"/>
                  <a:pt x="14764" y="5831"/>
                  <a:pt x="14757" y="5821"/>
                </a:cubicBezTo>
                <a:cubicBezTo>
                  <a:pt x="14750" y="5812"/>
                  <a:pt x="14779" y="5766"/>
                  <a:pt x="14822" y="5719"/>
                </a:cubicBezTo>
                <a:cubicBezTo>
                  <a:pt x="14865" y="5672"/>
                  <a:pt x="14956" y="5564"/>
                  <a:pt x="15023" y="5478"/>
                </a:cubicBezTo>
                <a:cubicBezTo>
                  <a:pt x="15090" y="5393"/>
                  <a:pt x="15152" y="5325"/>
                  <a:pt x="15162" y="5327"/>
                </a:cubicBezTo>
                <a:cubicBezTo>
                  <a:pt x="15171" y="5329"/>
                  <a:pt x="15178" y="5319"/>
                  <a:pt x="15178" y="5306"/>
                </a:cubicBezTo>
                <a:cubicBezTo>
                  <a:pt x="15178" y="5292"/>
                  <a:pt x="15236" y="5177"/>
                  <a:pt x="15307" y="5049"/>
                </a:cubicBezTo>
                <a:cubicBezTo>
                  <a:pt x="15378" y="4922"/>
                  <a:pt x="15450" y="4782"/>
                  <a:pt x="15466" y="4740"/>
                </a:cubicBezTo>
                <a:cubicBezTo>
                  <a:pt x="15483" y="4697"/>
                  <a:pt x="15507" y="4645"/>
                  <a:pt x="15521" y="4624"/>
                </a:cubicBezTo>
                <a:cubicBezTo>
                  <a:pt x="15534" y="4603"/>
                  <a:pt x="15547" y="4571"/>
                  <a:pt x="15549" y="4555"/>
                </a:cubicBezTo>
                <a:cubicBezTo>
                  <a:pt x="15552" y="4539"/>
                  <a:pt x="15582" y="4430"/>
                  <a:pt x="15615" y="4313"/>
                </a:cubicBezTo>
                <a:cubicBezTo>
                  <a:pt x="15690" y="4045"/>
                  <a:pt x="15732" y="3667"/>
                  <a:pt x="15712" y="3439"/>
                </a:cubicBezTo>
                <a:cubicBezTo>
                  <a:pt x="15654" y="2786"/>
                  <a:pt x="15359" y="2174"/>
                  <a:pt x="14875" y="1705"/>
                </a:cubicBezTo>
                <a:cubicBezTo>
                  <a:pt x="14817" y="1649"/>
                  <a:pt x="14767" y="1596"/>
                  <a:pt x="14763" y="1588"/>
                </a:cubicBezTo>
                <a:cubicBezTo>
                  <a:pt x="14759" y="1579"/>
                  <a:pt x="14649" y="1493"/>
                  <a:pt x="14519" y="1398"/>
                </a:cubicBezTo>
                <a:cubicBezTo>
                  <a:pt x="14389" y="1302"/>
                  <a:pt x="14221" y="1158"/>
                  <a:pt x="14144" y="1077"/>
                </a:cubicBezTo>
                <a:cubicBezTo>
                  <a:pt x="13712" y="623"/>
                  <a:pt x="12984" y="271"/>
                  <a:pt x="12131" y="106"/>
                </a:cubicBezTo>
                <a:cubicBezTo>
                  <a:pt x="11724" y="27"/>
                  <a:pt x="11396" y="0"/>
                  <a:pt x="10836" y="0"/>
                </a:cubicBezTo>
                <a:close/>
                <a:moveTo>
                  <a:pt x="13562" y="2178"/>
                </a:moveTo>
                <a:lnTo>
                  <a:pt x="13742" y="2336"/>
                </a:lnTo>
                <a:cubicBezTo>
                  <a:pt x="14132" y="2678"/>
                  <a:pt x="14319" y="3007"/>
                  <a:pt x="14369" y="3439"/>
                </a:cubicBezTo>
                <a:cubicBezTo>
                  <a:pt x="14430" y="3970"/>
                  <a:pt x="14206" y="4546"/>
                  <a:pt x="13744" y="5051"/>
                </a:cubicBezTo>
                <a:cubicBezTo>
                  <a:pt x="13590" y="5218"/>
                  <a:pt x="13220" y="5520"/>
                  <a:pt x="13016" y="5646"/>
                </a:cubicBezTo>
                <a:cubicBezTo>
                  <a:pt x="12737" y="5818"/>
                  <a:pt x="12653" y="5852"/>
                  <a:pt x="12464" y="5864"/>
                </a:cubicBezTo>
                <a:cubicBezTo>
                  <a:pt x="12220" y="5880"/>
                  <a:pt x="12045" y="5962"/>
                  <a:pt x="11916" y="6124"/>
                </a:cubicBezTo>
                <a:cubicBezTo>
                  <a:pt x="11897" y="6148"/>
                  <a:pt x="11782" y="6221"/>
                  <a:pt x="11659" y="6285"/>
                </a:cubicBezTo>
                <a:cubicBezTo>
                  <a:pt x="11536" y="6349"/>
                  <a:pt x="11432" y="6401"/>
                  <a:pt x="11428" y="6401"/>
                </a:cubicBezTo>
                <a:cubicBezTo>
                  <a:pt x="11423" y="6401"/>
                  <a:pt x="11372" y="6383"/>
                  <a:pt x="11314" y="6361"/>
                </a:cubicBezTo>
                <a:cubicBezTo>
                  <a:pt x="11113" y="6283"/>
                  <a:pt x="10740" y="6174"/>
                  <a:pt x="10428" y="6102"/>
                </a:cubicBezTo>
                <a:cubicBezTo>
                  <a:pt x="10254" y="6062"/>
                  <a:pt x="10097" y="6024"/>
                  <a:pt x="10078" y="6018"/>
                </a:cubicBezTo>
                <a:cubicBezTo>
                  <a:pt x="10059" y="6012"/>
                  <a:pt x="10016" y="6006"/>
                  <a:pt x="9984" y="6002"/>
                </a:cubicBezTo>
                <a:cubicBezTo>
                  <a:pt x="9952" y="5999"/>
                  <a:pt x="9852" y="5983"/>
                  <a:pt x="9762" y="5966"/>
                </a:cubicBezTo>
                <a:cubicBezTo>
                  <a:pt x="9322" y="5886"/>
                  <a:pt x="9037" y="5857"/>
                  <a:pt x="8636" y="5857"/>
                </a:cubicBezTo>
                <a:cubicBezTo>
                  <a:pt x="8414" y="5857"/>
                  <a:pt x="8213" y="5849"/>
                  <a:pt x="8190" y="5839"/>
                </a:cubicBezTo>
                <a:cubicBezTo>
                  <a:pt x="8166" y="5828"/>
                  <a:pt x="8102" y="5752"/>
                  <a:pt x="8048" y="5670"/>
                </a:cubicBezTo>
                <a:cubicBezTo>
                  <a:pt x="7913" y="5466"/>
                  <a:pt x="7763" y="5273"/>
                  <a:pt x="7614" y="5109"/>
                </a:cubicBezTo>
                <a:cubicBezTo>
                  <a:pt x="7260" y="4722"/>
                  <a:pt x="7042" y="4244"/>
                  <a:pt x="6974" y="3714"/>
                </a:cubicBezTo>
                <a:cubicBezTo>
                  <a:pt x="6909" y="3209"/>
                  <a:pt x="7064" y="2696"/>
                  <a:pt x="7365" y="2417"/>
                </a:cubicBezTo>
                <a:cubicBezTo>
                  <a:pt x="7473" y="2316"/>
                  <a:pt x="7620" y="2263"/>
                  <a:pt x="7781" y="2263"/>
                </a:cubicBezTo>
                <a:cubicBezTo>
                  <a:pt x="7822" y="2263"/>
                  <a:pt x="8045" y="2315"/>
                  <a:pt x="8277" y="2378"/>
                </a:cubicBezTo>
                <a:cubicBezTo>
                  <a:pt x="9072" y="2597"/>
                  <a:pt x="9790" y="2722"/>
                  <a:pt x="10370" y="2742"/>
                </a:cubicBezTo>
                <a:cubicBezTo>
                  <a:pt x="10893" y="2761"/>
                  <a:pt x="11247" y="2706"/>
                  <a:pt x="12425" y="2427"/>
                </a:cubicBezTo>
                <a:cubicBezTo>
                  <a:pt x="12802" y="2338"/>
                  <a:pt x="13213" y="2245"/>
                  <a:pt x="13337" y="2221"/>
                </a:cubicBezTo>
                <a:lnTo>
                  <a:pt x="13562" y="2178"/>
                </a:lnTo>
                <a:close/>
                <a:moveTo>
                  <a:pt x="16942" y="3382"/>
                </a:moveTo>
                <a:cubicBezTo>
                  <a:pt x="16931" y="3382"/>
                  <a:pt x="16917" y="3382"/>
                  <a:pt x="16905" y="3383"/>
                </a:cubicBezTo>
                <a:cubicBezTo>
                  <a:pt x="16952" y="3383"/>
                  <a:pt x="17007" y="3390"/>
                  <a:pt x="17073" y="3403"/>
                </a:cubicBezTo>
                <a:cubicBezTo>
                  <a:pt x="17027" y="3392"/>
                  <a:pt x="16978" y="3381"/>
                  <a:pt x="16942" y="3382"/>
                </a:cubicBezTo>
                <a:close/>
                <a:moveTo>
                  <a:pt x="4778" y="3393"/>
                </a:moveTo>
                <a:cubicBezTo>
                  <a:pt x="4827" y="3398"/>
                  <a:pt x="4863" y="3415"/>
                  <a:pt x="4910" y="3449"/>
                </a:cubicBezTo>
                <a:cubicBezTo>
                  <a:pt x="4983" y="3503"/>
                  <a:pt x="4993" y="3521"/>
                  <a:pt x="4993" y="3605"/>
                </a:cubicBezTo>
                <a:cubicBezTo>
                  <a:pt x="4993" y="3657"/>
                  <a:pt x="4978" y="3737"/>
                  <a:pt x="4960" y="3783"/>
                </a:cubicBezTo>
                <a:cubicBezTo>
                  <a:pt x="4912" y="3902"/>
                  <a:pt x="4860" y="4093"/>
                  <a:pt x="4824" y="4284"/>
                </a:cubicBezTo>
                <a:cubicBezTo>
                  <a:pt x="4783" y="4502"/>
                  <a:pt x="4783" y="5198"/>
                  <a:pt x="4824" y="5391"/>
                </a:cubicBezTo>
                <a:cubicBezTo>
                  <a:pt x="4841" y="5471"/>
                  <a:pt x="4871" y="5606"/>
                  <a:pt x="4889" y="5691"/>
                </a:cubicBezTo>
                <a:cubicBezTo>
                  <a:pt x="4912" y="5795"/>
                  <a:pt x="4917" y="5850"/>
                  <a:pt x="4900" y="5864"/>
                </a:cubicBezTo>
                <a:cubicBezTo>
                  <a:pt x="4887" y="5875"/>
                  <a:pt x="4778" y="5891"/>
                  <a:pt x="4660" y="5898"/>
                </a:cubicBezTo>
                <a:cubicBezTo>
                  <a:pt x="4436" y="5913"/>
                  <a:pt x="4072" y="5957"/>
                  <a:pt x="3849" y="5997"/>
                </a:cubicBezTo>
                <a:cubicBezTo>
                  <a:pt x="3779" y="6009"/>
                  <a:pt x="3711" y="6018"/>
                  <a:pt x="3699" y="6015"/>
                </a:cubicBezTo>
                <a:cubicBezTo>
                  <a:pt x="3687" y="6013"/>
                  <a:pt x="3656" y="6020"/>
                  <a:pt x="3629" y="6030"/>
                </a:cubicBezTo>
                <a:cubicBezTo>
                  <a:pt x="3603" y="6040"/>
                  <a:pt x="3461" y="6080"/>
                  <a:pt x="3313" y="6119"/>
                </a:cubicBezTo>
                <a:cubicBezTo>
                  <a:pt x="3039" y="6191"/>
                  <a:pt x="2709" y="6317"/>
                  <a:pt x="2623" y="6383"/>
                </a:cubicBezTo>
                <a:cubicBezTo>
                  <a:pt x="2596" y="6404"/>
                  <a:pt x="2568" y="6421"/>
                  <a:pt x="2559" y="6421"/>
                </a:cubicBezTo>
                <a:cubicBezTo>
                  <a:pt x="2522" y="6421"/>
                  <a:pt x="2256" y="6607"/>
                  <a:pt x="2146" y="6709"/>
                </a:cubicBezTo>
                <a:cubicBezTo>
                  <a:pt x="1822" y="7009"/>
                  <a:pt x="1600" y="7384"/>
                  <a:pt x="1378" y="8005"/>
                </a:cubicBezTo>
                <a:cubicBezTo>
                  <a:pt x="1360" y="8058"/>
                  <a:pt x="1323" y="8209"/>
                  <a:pt x="1318" y="8257"/>
                </a:cubicBezTo>
                <a:cubicBezTo>
                  <a:pt x="1317" y="8268"/>
                  <a:pt x="1309" y="8294"/>
                  <a:pt x="1300" y="8316"/>
                </a:cubicBezTo>
                <a:cubicBezTo>
                  <a:pt x="1228" y="8501"/>
                  <a:pt x="1187" y="9377"/>
                  <a:pt x="1237" y="9690"/>
                </a:cubicBezTo>
                <a:cubicBezTo>
                  <a:pt x="1249" y="9768"/>
                  <a:pt x="1264" y="9871"/>
                  <a:pt x="1270" y="9920"/>
                </a:cubicBezTo>
                <a:cubicBezTo>
                  <a:pt x="1276" y="9968"/>
                  <a:pt x="1308" y="10102"/>
                  <a:pt x="1342" y="10220"/>
                </a:cubicBezTo>
                <a:cubicBezTo>
                  <a:pt x="1375" y="10337"/>
                  <a:pt x="1405" y="10443"/>
                  <a:pt x="1407" y="10454"/>
                </a:cubicBezTo>
                <a:cubicBezTo>
                  <a:pt x="1410" y="10464"/>
                  <a:pt x="1425" y="10499"/>
                  <a:pt x="1439" y="10531"/>
                </a:cubicBezTo>
                <a:cubicBezTo>
                  <a:pt x="1453" y="10563"/>
                  <a:pt x="1484" y="10642"/>
                  <a:pt x="1508" y="10706"/>
                </a:cubicBezTo>
                <a:cubicBezTo>
                  <a:pt x="1532" y="10770"/>
                  <a:pt x="1586" y="10882"/>
                  <a:pt x="1627" y="10955"/>
                </a:cubicBezTo>
                <a:cubicBezTo>
                  <a:pt x="1669" y="11027"/>
                  <a:pt x="1704" y="11099"/>
                  <a:pt x="1704" y="11114"/>
                </a:cubicBezTo>
                <a:cubicBezTo>
                  <a:pt x="1704" y="11129"/>
                  <a:pt x="1714" y="11146"/>
                  <a:pt x="1726" y="11153"/>
                </a:cubicBezTo>
                <a:cubicBezTo>
                  <a:pt x="1739" y="11159"/>
                  <a:pt x="1786" y="11223"/>
                  <a:pt x="1831" y="11295"/>
                </a:cubicBezTo>
                <a:cubicBezTo>
                  <a:pt x="1913" y="11425"/>
                  <a:pt x="2143" y="11686"/>
                  <a:pt x="2176" y="11687"/>
                </a:cubicBezTo>
                <a:cubicBezTo>
                  <a:pt x="2186" y="11687"/>
                  <a:pt x="2255" y="11729"/>
                  <a:pt x="2332" y="11781"/>
                </a:cubicBezTo>
                <a:cubicBezTo>
                  <a:pt x="2487" y="11885"/>
                  <a:pt x="2846" y="12057"/>
                  <a:pt x="3010" y="12106"/>
                </a:cubicBezTo>
                <a:cubicBezTo>
                  <a:pt x="3181" y="12156"/>
                  <a:pt x="3387" y="12213"/>
                  <a:pt x="3439" y="12223"/>
                </a:cubicBezTo>
                <a:cubicBezTo>
                  <a:pt x="3466" y="12228"/>
                  <a:pt x="3540" y="12242"/>
                  <a:pt x="3604" y="12254"/>
                </a:cubicBezTo>
                <a:cubicBezTo>
                  <a:pt x="3668" y="12267"/>
                  <a:pt x="3858" y="12275"/>
                  <a:pt x="4025" y="12276"/>
                </a:cubicBezTo>
                <a:cubicBezTo>
                  <a:pt x="4374" y="12276"/>
                  <a:pt x="4597" y="12238"/>
                  <a:pt x="4886" y="12127"/>
                </a:cubicBezTo>
                <a:cubicBezTo>
                  <a:pt x="4985" y="12089"/>
                  <a:pt x="5068" y="12067"/>
                  <a:pt x="5076" y="12078"/>
                </a:cubicBezTo>
                <a:cubicBezTo>
                  <a:pt x="5083" y="12088"/>
                  <a:pt x="5081" y="12126"/>
                  <a:pt x="5071" y="12160"/>
                </a:cubicBezTo>
                <a:cubicBezTo>
                  <a:pt x="5061" y="12195"/>
                  <a:pt x="5053" y="12230"/>
                  <a:pt x="5052" y="12241"/>
                </a:cubicBezTo>
                <a:cubicBezTo>
                  <a:pt x="5043" y="12318"/>
                  <a:pt x="4630" y="13343"/>
                  <a:pt x="4570" y="13437"/>
                </a:cubicBezTo>
                <a:cubicBezTo>
                  <a:pt x="4547" y="13475"/>
                  <a:pt x="4492" y="13571"/>
                  <a:pt x="4447" y="13652"/>
                </a:cubicBezTo>
                <a:cubicBezTo>
                  <a:pt x="4356" y="13819"/>
                  <a:pt x="4169" y="14017"/>
                  <a:pt x="4041" y="14084"/>
                </a:cubicBezTo>
                <a:cubicBezTo>
                  <a:pt x="3892" y="14162"/>
                  <a:pt x="3803" y="14177"/>
                  <a:pt x="3348" y="14196"/>
                </a:cubicBezTo>
                <a:cubicBezTo>
                  <a:pt x="2705" y="14223"/>
                  <a:pt x="2286" y="14269"/>
                  <a:pt x="1855" y="14361"/>
                </a:cubicBezTo>
                <a:cubicBezTo>
                  <a:pt x="1459" y="14445"/>
                  <a:pt x="1327" y="14506"/>
                  <a:pt x="1051" y="14725"/>
                </a:cubicBezTo>
                <a:cubicBezTo>
                  <a:pt x="845" y="14889"/>
                  <a:pt x="556" y="15095"/>
                  <a:pt x="453" y="15153"/>
                </a:cubicBezTo>
                <a:cubicBezTo>
                  <a:pt x="329" y="15222"/>
                  <a:pt x="273" y="15220"/>
                  <a:pt x="203" y="15142"/>
                </a:cubicBezTo>
                <a:cubicBezTo>
                  <a:pt x="27" y="14947"/>
                  <a:pt x="-37" y="14223"/>
                  <a:pt x="48" y="13379"/>
                </a:cubicBezTo>
                <a:cubicBezTo>
                  <a:pt x="59" y="13266"/>
                  <a:pt x="84" y="12960"/>
                  <a:pt x="104" y="12698"/>
                </a:cubicBezTo>
                <a:cubicBezTo>
                  <a:pt x="123" y="12436"/>
                  <a:pt x="145" y="12196"/>
                  <a:pt x="152" y="12163"/>
                </a:cubicBezTo>
                <a:cubicBezTo>
                  <a:pt x="159" y="12130"/>
                  <a:pt x="175" y="11977"/>
                  <a:pt x="187" y="11823"/>
                </a:cubicBezTo>
                <a:cubicBezTo>
                  <a:pt x="214" y="11476"/>
                  <a:pt x="305" y="10622"/>
                  <a:pt x="351" y="10289"/>
                </a:cubicBezTo>
                <a:cubicBezTo>
                  <a:pt x="364" y="10198"/>
                  <a:pt x="395" y="9962"/>
                  <a:pt x="421" y="9764"/>
                </a:cubicBezTo>
                <a:cubicBezTo>
                  <a:pt x="472" y="9382"/>
                  <a:pt x="484" y="9310"/>
                  <a:pt x="656" y="8383"/>
                </a:cubicBezTo>
                <a:cubicBezTo>
                  <a:pt x="669" y="8314"/>
                  <a:pt x="684" y="8227"/>
                  <a:pt x="689" y="8189"/>
                </a:cubicBezTo>
                <a:cubicBezTo>
                  <a:pt x="695" y="8152"/>
                  <a:pt x="720" y="8048"/>
                  <a:pt x="745" y="7957"/>
                </a:cubicBezTo>
                <a:cubicBezTo>
                  <a:pt x="770" y="7866"/>
                  <a:pt x="791" y="7764"/>
                  <a:pt x="791" y="7730"/>
                </a:cubicBezTo>
                <a:cubicBezTo>
                  <a:pt x="792" y="7695"/>
                  <a:pt x="804" y="7662"/>
                  <a:pt x="817" y="7655"/>
                </a:cubicBezTo>
                <a:cubicBezTo>
                  <a:pt x="830" y="7649"/>
                  <a:pt x="839" y="7614"/>
                  <a:pt x="839" y="7578"/>
                </a:cubicBezTo>
                <a:cubicBezTo>
                  <a:pt x="839" y="7542"/>
                  <a:pt x="851" y="7489"/>
                  <a:pt x="863" y="7461"/>
                </a:cubicBezTo>
                <a:cubicBezTo>
                  <a:pt x="876" y="7433"/>
                  <a:pt x="890" y="7392"/>
                  <a:pt x="895" y="7368"/>
                </a:cubicBezTo>
                <a:cubicBezTo>
                  <a:pt x="964" y="7053"/>
                  <a:pt x="1223" y="6391"/>
                  <a:pt x="1390" y="6100"/>
                </a:cubicBezTo>
                <a:cubicBezTo>
                  <a:pt x="1690" y="5577"/>
                  <a:pt x="2780" y="4561"/>
                  <a:pt x="4002" y="3666"/>
                </a:cubicBezTo>
                <a:cubicBezTo>
                  <a:pt x="4160" y="3550"/>
                  <a:pt x="4355" y="3465"/>
                  <a:pt x="4564" y="3420"/>
                </a:cubicBezTo>
                <a:cubicBezTo>
                  <a:pt x="4665" y="3398"/>
                  <a:pt x="4728" y="3389"/>
                  <a:pt x="4778" y="3393"/>
                </a:cubicBezTo>
                <a:close/>
                <a:moveTo>
                  <a:pt x="17492" y="3553"/>
                </a:moveTo>
                <a:cubicBezTo>
                  <a:pt x="17569" y="3597"/>
                  <a:pt x="17651" y="3651"/>
                  <a:pt x="17763" y="3732"/>
                </a:cubicBezTo>
                <a:cubicBezTo>
                  <a:pt x="17792" y="3753"/>
                  <a:pt x="17822" y="3777"/>
                  <a:pt x="17851" y="3799"/>
                </a:cubicBezTo>
                <a:cubicBezTo>
                  <a:pt x="17797" y="3763"/>
                  <a:pt x="17752" y="3722"/>
                  <a:pt x="17752" y="3708"/>
                </a:cubicBezTo>
                <a:cubicBezTo>
                  <a:pt x="17752" y="3695"/>
                  <a:pt x="17731" y="3678"/>
                  <a:pt x="17706" y="3671"/>
                </a:cubicBezTo>
                <a:cubicBezTo>
                  <a:pt x="17681" y="3665"/>
                  <a:pt x="17612" y="3625"/>
                  <a:pt x="17551" y="3584"/>
                </a:cubicBezTo>
                <a:cubicBezTo>
                  <a:pt x="17537" y="3573"/>
                  <a:pt x="17511" y="3563"/>
                  <a:pt x="17492" y="3553"/>
                </a:cubicBezTo>
                <a:close/>
                <a:moveTo>
                  <a:pt x="17851" y="3799"/>
                </a:moveTo>
                <a:cubicBezTo>
                  <a:pt x="18452" y="4243"/>
                  <a:pt x="19107" y="4804"/>
                  <a:pt x="19585" y="5273"/>
                </a:cubicBezTo>
                <a:cubicBezTo>
                  <a:pt x="19564" y="5249"/>
                  <a:pt x="19545" y="5227"/>
                  <a:pt x="19536" y="5213"/>
                </a:cubicBezTo>
                <a:cubicBezTo>
                  <a:pt x="19516" y="5182"/>
                  <a:pt x="19427" y="5099"/>
                  <a:pt x="19338" y="5028"/>
                </a:cubicBezTo>
                <a:cubicBezTo>
                  <a:pt x="19248" y="4957"/>
                  <a:pt x="19180" y="4895"/>
                  <a:pt x="19185" y="4891"/>
                </a:cubicBezTo>
                <a:cubicBezTo>
                  <a:pt x="19194" y="4883"/>
                  <a:pt x="19173" y="4864"/>
                  <a:pt x="18693" y="4457"/>
                </a:cubicBezTo>
                <a:cubicBezTo>
                  <a:pt x="18397" y="4204"/>
                  <a:pt x="18020" y="3911"/>
                  <a:pt x="17851" y="3799"/>
                </a:cubicBezTo>
                <a:close/>
                <a:moveTo>
                  <a:pt x="16707" y="3912"/>
                </a:moveTo>
                <a:cubicBezTo>
                  <a:pt x="16746" y="4031"/>
                  <a:pt x="16772" y="4139"/>
                  <a:pt x="16790" y="4249"/>
                </a:cubicBezTo>
                <a:cubicBezTo>
                  <a:pt x="16768" y="4153"/>
                  <a:pt x="16741" y="4040"/>
                  <a:pt x="16707" y="3912"/>
                </a:cubicBezTo>
                <a:close/>
                <a:moveTo>
                  <a:pt x="16822" y="5198"/>
                </a:moveTo>
                <a:cubicBezTo>
                  <a:pt x="16821" y="5217"/>
                  <a:pt x="16816" y="5239"/>
                  <a:pt x="16814" y="5257"/>
                </a:cubicBezTo>
                <a:cubicBezTo>
                  <a:pt x="16816" y="5235"/>
                  <a:pt x="16821" y="5222"/>
                  <a:pt x="16822" y="5198"/>
                </a:cubicBezTo>
                <a:close/>
                <a:moveTo>
                  <a:pt x="19612" y="5300"/>
                </a:moveTo>
                <a:cubicBezTo>
                  <a:pt x="19761" y="5447"/>
                  <a:pt x="19889" y="5583"/>
                  <a:pt x="19993" y="5703"/>
                </a:cubicBezTo>
                <a:cubicBezTo>
                  <a:pt x="19879" y="5567"/>
                  <a:pt x="19757" y="5432"/>
                  <a:pt x="19666" y="5354"/>
                </a:cubicBezTo>
                <a:cubicBezTo>
                  <a:pt x="19648" y="5338"/>
                  <a:pt x="19630" y="5318"/>
                  <a:pt x="19612" y="5300"/>
                </a:cubicBezTo>
                <a:close/>
                <a:moveTo>
                  <a:pt x="18052" y="6305"/>
                </a:moveTo>
                <a:cubicBezTo>
                  <a:pt x="18181" y="6305"/>
                  <a:pt x="18551" y="6433"/>
                  <a:pt x="18738" y="6542"/>
                </a:cubicBezTo>
                <a:cubicBezTo>
                  <a:pt x="18814" y="6586"/>
                  <a:pt x="19175" y="6976"/>
                  <a:pt x="19239" y="7082"/>
                </a:cubicBezTo>
                <a:cubicBezTo>
                  <a:pt x="19275" y="7143"/>
                  <a:pt x="19320" y="7333"/>
                  <a:pt x="19303" y="7356"/>
                </a:cubicBezTo>
                <a:cubicBezTo>
                  <a:pt x="19286" y="7379"/>
                  <a:pt x="19260" y="7378"/>
                  <a:pt x="19092" y="7338"/>
                </a:cubicBezTo>
                <a:cubicBezTo>
                  <a:pt x="18904" y="7293"/>
                  <a:pt x="18812" y="7235"/>
                  <a:pt x="18752" y="7125"/>
                </a:cubicBezTo>
                <a:cubicBezTo>
                  <a:pt x="18726" y="7075"/>
                  <a:pt x="18687" y="7003"/>
                  <a:pt x="18666" y="6966"/>
                </a:cubicBezTo>
                <a:cubicBezTo>
                  <a:pt x="18618" y="6878"/>
                  <a:pt x="18399" y="6700"/>
                  <a:pt x="18213" y="6596"/>
                </a:cubicBezTo>
                <a:cubicBezTo>
                  <a:pt x="18133" y="6551"/>
                  <a:pt x="18048" y="6495"/>
                  <a:pt x="18025" y="6472"/>
                </a:cubicBezTo>
                <a:cubicBezTo>
                  <a:pt x="17926" y="6374"/>
                  <a:pt x="17938" y="6305"/>
                  <a:pt x="18052" y="6305"/>
                </a:cubicBezTo>
                <a:close/>
                <a:moveTo>
                  <a:pt x="3208" y="6499"/>
                </a:moveTo>
                <a:cubicBezTo>
                  <a:pt x="3239" y="6499"/>
                  <a:pt x="3266" y="6502"/>
                  <a:pt x="3281" y="6507"/>
                </a:cubicBezTo>
                <a:cubicBezTo>
                  <a:pt x="3315" y="6518"/>
                  <a:pt x="3293" y="6544"/>
                  <a:pt x="3157" y="6660"/>
                </a:cubicBezTo>
                <a:cubicBezTo>
                  <a:pt x="3066" y="6737"/>
                  <a:pt x="2933" y="6876"/>
                  <a:pt x="2860" y="6969"/>
                </a:cubicBezTo>
                <a:cubicBezTo>
                  <a:pt x="2788" y="7063"/>
                  <a:pt x="2701" y="7156"/>
                  <a:pt x="2667" y="7178"/>
                </a:cubicBezTo>
                <a:cubicBezTo>
                  <a:pt x="2481" y="7300"/>
                  <a:pt x="2376" y="7103"/>
                  <a:pt x="2517" y="6898"/>
                </a:cubicBezTo>
                <a:cubicBezTo>
                  <a:pt x="2600" y="6778"/>
                  <a:pt x="2810" y="6593"/>
                  <a:pt x="2915" y="6548"/>
                </a:cubicBezTo>
                <a:cubicBezTo>
                  <a:pt x="2979" y="6520"/>
                  <a:pt x="3116" y="6499"/>
                  <a:pt x="3208" y="6499"/>
                </a:cubicBezTo>
                <a:close/>
                <a:moveTo>
                  <a:pt x="20533" y="6628"/>
                </a:moveTo>
                <a:cubicBezTo>
                  <a:pt x="20543" y="6653"/>
                  <a:pt x="20551" y="6682"/>
                  <a:pt x="20561" y="6708"/>
                </a:cubicBezTo>
                <a:cubicBezTo>
                  <a:pt x="20558" y="6698"/>
                  <a:pt x="20559" y="6685"/>
                  <a:pt x="20555" y="6678"/>
                </a:cubicBezTo>
                <a:cubicBezTo>
                  <a:pt x="20551" y="6673"/>
                  <a:pt x="20539" y="6642"/>
                  <a:pt x="20533" y="6628"/>
                </a:cubicBezTo>
                <a:close/>
                <a:moveTo>
                  <a:pt x="3631" y="6698"/>
                </a:moveTo>
                <a:cubicBezTo>
                  <a:pt x="3646" y="6706"/>
                  <a:pt x="3639" y="6760"/>
                  <a:pt x="3610" y="6853"/>
                </a:cubicBezTo>
                <a:cubicBezTo>
                  <a:pt x="3558" y="7018"/>
                  <a:pt x="3567" y="7143"/>
                  <a:pt x="3644" y="7375"/>
                </a:cubicBezTo>
                <a:cubicBezTo>
                  <a:pt x="3693" y="7524"/>
                  <a:pt x="3693" y="7530"/>
                  <a:pt x="3652" y="7621"/>
                </a:cubicBezTo>
                <a:cubicBezTo>
                  <a:pt x="3601" y="7733"/>
                  <a:pt x="3491" y="7870"/>
                  <a:pt x="3439" y="7886"/>
                </a:cubicBezTo>
                <a:cubicBezTo>
                  <a:pt x="3385" y="7904"/>
                  <a:pt x="3384" y="7903"/>
                  <a:pt x="3361" y="7855"/>
                </a:cubicBezTo>
                <a:cubicBezTo>
                  <a:pt x="3340" y="7811"/>
                  <a:pt x="3273" y="7151"/>
                  <a:pt x="3281" y="7068"/>
                </a:cubicBezTo>
                <a:cubicBezTo>
                  <a:pt x="3289" y="6989"/>
                  <a:pt x="3586" y="6675"/>
                  <a:pt x="3631" y="6698"/>
                </a:cubicBezTo>
                <a:close/>
                <a:moveTo>
                  <a:pt x="17741" y="6777"/>
                </a:moveTo>
                <a:cubicBezTo>
                  <a:pt x="17757" y="6776"/>
                  <a:pt x="17794" y="6789"/>
                  <a:pt x="17846" y="6819"/>
                </a:cubicBezTo>
                <a:cubicBezTo>
                  <a:pt x="17972" y="6892"/>
                  <a:pt x="18369" y="7236"/>
                  <a:pt x="18417" y="7315"/>
                </a:cubicBezTo>
                <a:cubicBezTo>
                  <a:pt x="18470" y="7399"/>
                  <a:pt x="18451" y="7519"/>
                  <a:pt x="18378" y="7578"/>
                </a:cubicBezTo>
                <a:cubicBezTo>
                  <a:pt x="18270" y="7665"/>
                  <a:pt x="18116" y="7656"/>
                  <a:pt x="18011" y="7557"/>
                </a:cubicBezTo>
                <a:lnTo>
                  <a:pt x="17939" y="7489"/>
                </a:lnTo>
                <a:lnTo>
                  <a:pt x="17939" y="7235"/>
                </a:lnTo>
                <a:lnTo>
                  <a:pt x="17939" y="6983"/>
                </a:lnTo>
                <a:lnTo>
                  <a:pt x="17822" y="6887"/>
                </a:lnTo>
                <a:cubicBezTo>
                  <a:pt x="17740" y="6820"/>
                  <a:pt x="17714" y="6779"/>
                  <a:pt x="17741" y="6777"/>
                </a:cubicBezTo>
                <a:close/>
                <a:moveTo>
                  <a:pt x="20608" y="6831"/>
                </a:moveTo>
                <a:cubicBezTo>
                  <a:pt x="20614" y="6840"/>
                  <a:pt x="20618" y="6851"/>
                  <a:pt x="20620" y="6865"/>
                </a:cubicBezTo>
                <a:cubicBezTo>
                  <a:pt x="20616" y="6853"/>
                  <a:pt x="20612" y="6843"/>
                  <a:pt x="20608" y="6831"/>
                </a:cubicBezTo>
                <a:close/>
                <a:moveTo>
                  <a:pt x="16889" y="6927"/>
                </a:moveTo>
                <a:cubicBezTo>
                  <a:pt x="16974" y="6932"/>
                  <a:pt x="17057" y="6951"/>
                  <a:pt x="17137" y="6984"/>
                </a:cubicBezTo>
                <a:cubicBezTo>
                  <a:pt x="17330" y="7064"/>
                  <a:pt x="17459" y="7174"/>
                  <a:pt x="17492" y="7283"/>
                </a:cubicBezTo>
                <a:cubicBezTo>
                  <a:pt x="17547" y="7464"/>
                  <a:pt x="17527" y="7669"/>
                  <a:pt x="17414" y="8063"/>
                </a:cubicBezTo>
                <a:cubicBezTo>
                  <a:pt x="17166" y="8931"/>
                  <a:pt x="17181" y="8854"/>
                  <a:pt x="17181" y="9181"/>
                </a:cubicBezTo>
                <a:cubicBezTo>
                  <a:pt x="17181" y="9464"/>
                  <a:pt x="17185" y="9496"/>
                  <a:pt x="17258" y="9706"/>
                </a:cubicBezTo>
                <a:cubicBezTo>
                  <a:pt x="17349" y="9970"/>
                  <a:pt x="17550" y="10379"/>
                  <a:pt x="17709" y="10627"/>
                </a:cubicBezTo>
                <a:cubicBezTo>
                  <a:pt x="17953" y="11006"/>
                  <a:pt x="17973" y="11046"/>
                  <a:pt x="17982" y="11202"/>
                </a:cubicBezTo>
                <a:cubicBezTo>
                  <a:pt x="17989" y="11330"/>
                  <a:pt x="17983" y="11356"/>
                  <a:pt x="17934" y="11416"/>
                </a:cubicBezTo>
                <a:cubicBezTo>
                  <a:pt x="17889" y="11471"/>
                  <a:pt x="17859" y="11486"/>
                  <a:pt x="17775" y="11497"/>
                </a:cubicBezTo>
                <a:cubicBezTo>
                  <a:pt x="17492" y="11533"/>
                  <a:pt x="17006" y="11482"/>
                  <a:pt x="16535" y="11368"/>
                </a:cubicBezTo>
                <a:cubicBezTo>
                  <a:pt x="16378" y="11330"/>
                  <a:pt x="16357" y="11312"/>
                  <a:pt x="16342" y="11201"/>
                </a:cubicBezTo>
                <a:cubicBezTo>
                  <a:pt x="16336" y="11153"/>
                  <a:pt x="16315" y="11010"/>
                  <a:pt x="16296" y="10882"/>
                </a:cubicBezTo>
                <a:cubicBezTo>
                  <a:pt x="16277" y="10753"/>
                  <a:pt x="16257" y="10578"/>
                  <a:pt x="16251" y="10492"/>
                </a:cubicBezTo>
                <a:cubicBezTo>
                  <a:pt x="16246" y="10407"/>
                  <a:pt x="16227" y="10176"/>
                  <a:pt x="16211" y="9978"/>
                </a:cubicBezTo>
                <a:cubicBezTo>
                  <a:pt x="16176" y="9516"/>
                  <a:pt x="16197" y="8237"/>
                  <a:pt x="16246" y="7831"/>
                </a:cubicBezTo>
                <a:cubicBezTo>
                  <a:pt x="16276" y="7592"/>
                  <a:pt x="16317" y="7386"/>
                  <a:pt x="16363" y="7247"/>
                </a:cubicBezTo>
                <a:cubicBezTo>
                  <a:pt x="16366" y="7237"/>
                  <a:pt x="16377" y="7186"/>
                  <a:pt x="16387" y="7134"/>
                </a:cubicBezTo>
                <a:cubicBezTo>
                  <a:pt x="16408" y="7029"/>
                  <a:pt x="16444" y="7001"/>
                  <a:pt x="16623" y="6956"/>
                </a:cubicBezTo>
                <a:cubicBezTo>
                  <a:pt x="16717" y="6932"/>
                  <a:pt x="16804" y="6922"/>
                  <a:pt x="16889" y="6927"/>
                </a:cubicBezTo>
                <a:close/>
                <a:moveTo>
                  <a:pt x="4664" y="6928"/>
                </a:moveTo>
                <a:cubicBezTo>
                  <a:pt x="4934" y="6935"/>
                  <a:pt x="5171" y="6980"/>
                  <a:pt x="5226" y="7029"/>
                </a:cubicBezTo>
                <a:cubicBezTo>
                  <a:pt x="5225" y="7017"/>
                  <a:pt x="5223" y="7000"/>
                  <a:pt x="5226" y="6997"/>
                </a:cubicBezTo>
                <a:cubicBezTo>
                  <a:pt x="5236" y="6988"/>
                  <a:pt x="5694" y="6977"/>
                  <a:pt x="6244" y="6971"/>
                </a:cubicBezTo>
                <a:cubicBezTo>
                  <a:pt x="6663" y="6966"/>
                  <a:pt x="6915" y="6964"/>
                  <a:pt x="7063" y="6967"/>
                </a:cubicBezTo>
                <a:cubicBezTo>
                  <a:pt x="7212" y="6969"/>
                  <a:pt x="7260" y="6975"/>
                  <a:pt x="7271" y="6987"/>
                </a:cubicBezTo>
                <a:cubicBezTo>
                  <a:pt x="7334" y="7051"/>
                  <a:pt x="7655" y="8057"/>
                  <a:pt x="7622" y="8084"/>
                </a:cubicBezTo>
                <a:cubicBezTo>
                  <a:pt x="7616" y="8089"/>
                  <a:pt x="7548" y="8131"/>
                  <a:pt x="7470" y="8176"/>
                </a:cubicBezTo>
                <a:cubicBezTo>
                  <a:pt x="6940" y="8484"/>
                  <a:pt x="6593" y="8820"/>
                  <a:pt x="5832" y="9763"/>
                </a:cubicBezTo>
                <a:cubicBezTo>
                  <a:pt x="5625" y="10020"/>
                  <a:pt x="5452" y="10231"/>
                  <a:pt x="5448" y="10231"/>
                </a:cubicBezTo>
                <a:cubicBezTo>
                  <a:pt x="5416" y="10231"/>
                  <a:pt x="5409" y="10163"/>
                  <a:pt x="5424" y="9999"/>
                </a:cubicBezTo>
                <a:cubicBezTo>
                  <a:pt x="5430" y="9931"/>
                  <a:pt x="5433" y="9802"/>
                  <a:pt x="5435" y="9639"/>
                </a:cubicBezTo>
                <a:cubicBezTo>
                  <a:pt x="5412" y="10162"/>
                  <a:pt x="5404" y="10261"/>
                  <a:pt x="5349" y="10334"/>
                </a:cubicBezTo>
                <a:cubicBezTo>
                  <a:pt x="5260" y="10452"/>
                  <a:pt x="5146" y="10564"/>
                  <a:pt x="4910" y="10763"/>
                </a:cubicBezTo>
                <a:cubicBezTo>
                  <a:pt x="4683" y="10956"/>
                  <a:pt x="4497" y="11068"/>
                  <a:pt x="4350" y="11102"/>
                </a:cubicBezTo>
                <a:cubicBezTo>
                  <a:pt x="4222" y="11132"/>
                  <a:pt x="4061" y="11129"/>
                  <a:pt x="3985" y="11094"/>
                </a:cubicBezTo>
                <a:cubicBezTo>
                  <a:pt x="3851" y="11034"/>
                  <a:pt x="3867" y="10792"/>
                  <a:pt x="4026" y="10463"/>
                </a:cubicBezTo>
                <a:cubicBezTo>
                  <a:pt x="4086" y="10340"/>
                  <a:pt x="4147" y="10213"/>
                  <a:pt x="4162" y="10181"/>
                </a:cubicBezTo>
                <a:cubicBezTo>
                  <a:pt x="4177" y="10149"/>
                  <a:pt x="4197" y="10112"/>
                  <a:pt x="4207" y="10099"/>
                </a:cubicBezTo>
                <a:cubicBezTo>
                  <a:pt x="4227" y="10073"/>
                  <a:pt x="4291" y="9934"/>
                  <a:pt x="4444" y="9586"/>
                </a:cubicBezTo>
                <a:cubicBezTo>
                  <a:pt x="4532" y="9386"/>
                  <a:pt x="4590" y="9203"/>
                  <a:pt x="4626" y="9016"/>
                </a:cubicBezTo>
                <a:cubicBezTo>
                  <a:pt x="4654" y="8871"/>
                  <a:pt x="4537" y="8319"/>
                  <a:pt x="4430" y="8098"/>
                </a:cubicBezTo>
                <a:cubicBezTo>
                  <a:pt x="4416" y="8068"/>
                  <a:pt x="4394" y="8026"/>
                  <a:pt x="4384" y="8005"/>
                </a:cubicBezTo>
                <a:cubicBezTo>
                  <a:pt x="4373" y="7983"/>
                  <a:pt x="4359" y="7944"/>
                  <a:pt x="4350" y="7917"/>
                </a:cubicBezTo>
                <a:cubicBezTo>
                  <a:pt x="4342" y="7890"/>
                  <a:pt x="4320" y="7843"/>
                  <a:pt x="4304" y="7811"/>
                </a:cubicBezTo>
                <a:cubicBezTo>
                  <a:pt x="4070" y="7347"/>
                  <a:pt x="4025" y="7150"/>
                  <a:pt x="4135" y="7069"/>
                </a:cubicBezTo>
                <a:cubicBezTo>
                  <a:pt x="4275" y="6966"/>
                  <a:pt x="4438" y="6923"/>
                  <a:pt x="4664" y="6928"/>
                </a:cubicBezTo>
                <a:close/>
                <a:moveTo>
                  <a:pt x="13195" y="6966"/>
                </a:moveTo>
                <a:cubicBezTo>
                  <a:pt x="13461" y="6966"/>
                  <a:pt x="13630" y="6993"/>
                  <a:pt x="13712" y="7052"/>
                </a:cubicBezTo>
                <a:lnTo>
                  <a:pt x="13774" y="7097"/>
                </a:lnTo>
                <a:lnTo>
                  <a:pt x="13564" y="7185"/>
                </a:lnTo>
                <a:cubicBezTo>
                  <a:pt x="13290" y="7299"/>
                  <a:pt x="13101" y="7363"/>
                  <a:pt x="12887" y="7412"/>
                </a:cubicBezTo>
                <a:cubicBezTo>
                  <a:pt x="12676" y="7460"/>
                  <a:pt x="12668" y="7460"/>
                  <a:pt x="12651" y="7417"/>
                </a:cubicBezTo>
                <a:cubicBezTo>
                  <a:pt x="12644" y="7399"/>
                  <a:pt x="12613" y="7336"/>
                  <a:pt x="12583" y="7279"/>
                </a:cubicBezTo>
                <a:cubicBezTo>
                  <a:pt x="12552" y="7222"/>
                  <a:pt x="12533" y="7166"/>
                  <a:pt x="12541" y="7156"/>
                </a:cubicBezTo>
                <a:cubicBezTo>
                  <a:pt x="12549" y="7145"/>
                  <a:pt x="12651" y="7098"/>
                  <a:pt x="12768" y="7051"/>
                </a:cubicBezTo>
                <a:cubicBezTo>
                  <a:pt x="12971" y="6968"/>
                  <a:pt x="12987" y="6966"/>
                  <a:pt x="13195" y="6966"/>
                </a:cubicBezTo>
                <a:close/>
                <a:moveTo>
                  <a:pt x="8812" y="6967"/>
                </a:moveTo>
                <a:cubicBezTo>
                  <a:pt x="9133" y="6982"/>
                  <a:pt x="10104" y="7151"/>
                  <a:pt x="10351" y="7246"/>
                </a:cubicBezTo>
                <a:lnTo>
                  <a:pt x="10428" y="7275"/>
                </a:lnTo>
                <a:lnTo>
                  <a:pt x="10335" y="7416"/>
                </a:lnTo>
                <a:lnTo>
                  <a:pt x="10243" y="7558"/>
                </a:lnTo>
                <a:lnTo>
                  <a:pt x="9933" y="7573"/>
                </a:lnTo>
                <a:cubicBezTo>
                  <a:pt x="9763" y="7581"/>
                  <a:pt x="9487" y="7600"/>
                  <a:pt x="9321" y="7617"/>
                </a:cubicBezTo>
                <a:cubicBezTo>
                  <a:pt x="9155" y="7633"/>
                  <a:pt x="8996" y="7651"/>
                  <a:pt x="8968" y="7657"/>
                </a:cubicBezTo>
                <a:cubicBezTo>
                  <a:pt x="8940" y="7662"/>
                  <a:pt x="8908" y="7658"/>
                  <a:pt x="8899" y="7646"/>
                </a:cubicBezTo>
                <a:cubicBezTo>
                  <a:pt x="8890" y="7634"/>
                  <a:pt x="8839" y="7480"/>
                  <a:pt x="8785" y="7303"/>
                </a:cubicBezTo>
                <a:cubicBezTo>
                  <a:pt x="8702" y="7037"/>
                  <a:pt x="8690" y="6980"/>
                  <a:pt x="8718" y="6971"/>
                </a:cubicBezTo>
                <a:cubicBezTo>
                  <a:pt x="8733" y="6966"/>
                  <a:pt x="8766" y="6965"/>
                  <a:pt x="8812" y="6967"/>
                </a:cubicBezTo>
                <a:close/>
                <a:moveTo>
                  <a:pt x="2224" y="7257"/>
                </a:moveTo>
                <a:cubicBezTo>
                  <a:pt x="2238" y="7268"/>
                  <a:pt x="2253" y="7366"/>
                  <a:pt x="2257" y="7476"/>
                </a:cubicBezTo>
                <a:cubicBezTo>
                  <a:pt x="2265" y="7670"/>
                  <a:pt x="2262" y="7681"/>
                  <a:pt x="2157" y="7928"/>
                </a:cubicBezTo>
                <a:cubicBezTo>
                  <a:pt x="2098" y="8067"/>
                  <a:pt x="2013" y="8267"/>
                  <a:pt x="1969" y="8373"/>
                </a:cubicBezTo>
                <a:cubicBezTo>
                  <a:pt x="1925" y="8479"/>
                  <a:pt x="1877" y="8577"/>
                  <a:pt x="1862" y="8592"/>
                </a:cubicBezTo>
                <a:cubicBezTo>
                  <a:pt x="1781" y="8673"/>
                  <a:pt x="1672" y="8652"/>
                  <a:pt x="1607" y="8543"/>
                </a:cubicBezTo>
                <a:cubicBezTo>
                  <a:pt x="1569" y="8480"/>
                  <a:pt x="1571" y="8470"/>
                  <a:pt x="1669" y="8155"/>
                </a:cubicBezTo>
                <a:cubicBezTo>
                  <a:pt x="1724" y="7976"/>
                  <a:pt x="1795" y="7774"/>
                  <a:pt x="1825" y="7704"/>
                </a:cubicBezTo>
                <a:cubicBezTo>
                  <a:pt x="1893" y="7550"/>
                  <a:pt x="2184" y="7223"/>
                  <a:pt x="2224" y="7257"/>
                </a:cubicBezTo>
                <a:close/>
                <a:moveTo>
                  <a:pt x="2948" y="7407"/>
                </a:moveTo>
                <a:cubicBezTo>
                  <a:pt x="2956" y="7404"/>
                  <a:pt x="2962" y="7404"/>
                  <a:pt x="2966" y="7407"/>
                </a:cubicBezTo>
                <a:cubicBezTo>
                  <a:pt x="2999" y="7435"/>
                  <a:pt x="3040" y="7863"/>
                  <a:pt x="3021" y="7987"/>
                </a:cubicBezTo>
                <a:cubicBezTo>
                  <a:pt x="3009" y="8073"/>
                  <a:pt x="2989" y="8111"/>
                  <a:pt x="2938" y="8154"/>
                </a:cubicBezTo>
                <a:cubicBezTo>
                  <a:pt x="2860" y="8219"/>
                  <a:pt x="2794" y="8224"/>
                  <a:pt x="2726" y="8168"/>
                </a:cubicBezTo>
                <a:cubicBezTo>
                  <a:pt x="2680" y="8130"/>
                  <a:pt x="2678" y="8113"/>
                  <a:pt x="2690" y="7930"/>
                </a:cubicBezTo>
                <a:cubicBezTo>
                  <a:pt x="2697" y="7822"/>
                  <a:pt x="2714" y="7700"/>
                  <a:pt x="2728" y="7661"/>
                </a:cubicBezTo>
                <a:cubicBezTo>
                  <a:pt x="2757" y="7581"/>
                  <a:pt x="2895" y="7427"/>
                  <a:pt x="2948" y="7407"/>
                </a:cubicBezTo>
                <a:close/>
                <a:moveTo>
                  <a:pt x="19635" y="7408"/>
                </a:moveTo>
                <a:cubicBezTo>
                  <a:pt x="19669" y="7417"/>
                  <a:pt x="19714" y="7493"/>
                  <a:pt x="19837" y="7691"/>
                </a:cubicBezTo>
                <a:cubicBezTo>
                  <a:pt x="19991" y="7940"/>
                  <a:pt x="20024" y="8039"/>
                  <a:pt x="19965" y="8088"/>
                </a:cubicBezTo>
                <a:cubicBezTo>
                  <a:pt x="19949" y="8101"/>
                  <a:pt x="19930" y="8111"/>
                  <a:pt x="19923" y="8111"/>
                </a:cubicBezTo>
                <a:cubicBezTo>
                  <a:pt x="19916" y="8111"/>
                  <a:pt x="19830" y="8046"/>
                  <a:pt x="19732" y="7967"/>
                </a:cubicBezTo>
                <a:cubicBezTo>
                  <a:pt x="19572" y="7839"/>
                  <a:pt x="19541" y="7822"/>
                  <a:pt x="19418" y="7800"/>
                </a:cubicBezTo>
                <a:cubicBezTo>
                  <a:pt x="19260" y="7773"/>
                  <a:pt x="19153" y="7701"/>
                  <a:pt x="19201" y="7654"/>
                </a:cubicBezTo>
                <a:cubicBezTo>
                  <a:pt x="19216" y="7639"/>
                  <a:pt x="19252" y="7626"/>
                  <a:pt x="19280" y="7626"/>
                </a:cubicBezTo>
                <a:cubicBezTo>
                  <a:pt x="19346" y="7626"/>
                  <a:pt x="19503" y="7531"/>
                  <a:pt x="19572" y="7451"/>
                </a:cubicBezTo>
                <a:cubicBezTo>
                  <a:pt x="19598" y="7421"/>
                  <a:pt x="19614" y="7403"/>
                  <a:pt x="19635" y="7408"/>
                </a:cubicBezTo>
                <a:close/>
                <a:moveTo>
                  <a:pt x="18802" y="7634"/>
                </a:moveTo>
                <a:cubicBezTo>
                  <a:pt x="18851" y="7616"/>
                  <a:pt x="18902" y="7745"/>
                  <a:pt x="18977" y="8054"/>
                </a:cubicBezTo>
                <a:cubicBezTo>
                  <a:pt x="19022" y="8239"/>
                  <a:pt x="19059" y="8398"/>
                  <a:pt x="19059" y="8407"/>
                </a:cubicBezTo>
                <a:cubicBezTo>
                  <a:pt x="19059" y="8416"/>
                  <a:pt x="19025" y="8441"/>
                  <a:pt x="18984" y="8462"/>
                </a:cubicBezTo>
                <a:cubicBezTo>
                  <a:pt x="18880" y="8514"/>
                  <a:pt x="18729" y="8513"/>
                  <a:pt x="18671" y="8459"/>
                </a:cubicBezTo>
                <a:cubicBezTo>
                  <a:pt x="18584" y="8378"/>
                  <a:pt x="18629" y="7974"/>
                  <a:pt x="18754" y="7699"/>
                </a:cubicBezTo>
                <a:cubicBezTo>
                  <a:pt x="18771" y="7662"/>
                  <a:pt x="18786" y="7640"/>
                  <a:pt x="18802" y="7634"/>
                </a:cubicBezTo>
                <a:close/>
                <a:moveTo>
                  <a:pt x="20861" y="7700"/>
                </a:moveTo>
                <a:cubicBezTo>
                  <a:pt x="20874" y="7750"/>
                  <a:pt x="20886" y="7807"/>
                  <a:pt x="20898" y="7859"/>
                </a:cubicBezTo>
                <a:cubicBezTo>
                  <a:pt x="20891" y="7823"/>
                  <a:pt x="20883" y="7782"/>
                  <a:pt x="20877" y="7761"/>
                </a:cubicBezTo>
                <a:cubicBezTo>
                  <a:pt x="20875" y="7754"/>
                  <a:pt x="20865" y="7715"/>
                  <a:pt x="20861" y="7700"/>
                </a:cubicBezTo>
                <a:close/>
                <a:moveTo>
                  <a:pt x="17915" y="7844"/>
                </a:moveTo>
                <a:cubicBezTo>
                  <a:pt x="17927" y="7844"/>
                  <a:pt x="17941" y="7845"/>
                  <a:pt x="17958" y="7848"/>
                </a:cubicBezTo>
                <a:cubicBezTo>
                  <a:pt x="17999" y="7855"/>
                  <a:pt x="18074" y="7896"/>
                  <a:pt x="18126" y="7937"/>
                </a:cubicBezTo>
                <a:cubicBezTo>
                  <a:pt x="18203" y="7999"/>
                  <a:pt x="18220" y="8024"/>
                  <a:pt x="18220" y="8086"/>
                </a:cubicBezTo>
                <a:cubicBezTo>
                  <a:pt x="18220" y="8161"/>
                  <a:pt x="18109" y="8383"/>
                  <a:pt x="18039" y="8447"/>
                </a:cubicBezTo>
                <a:cubicBezTo>
                  <a:pt x="17984" y="8498"/>
                  <a:pt x="17947" y="8489"/>
                  <a:pt x="17837" y="8397"/>
                </a:cubicBezTo>
                <a:cubicBezTo>
                  <a:pt x="17731" y="8308"/>
                  <a:pt x="17706" y="8250"/>
                  <a:pt x="17706" y="8092"/>
                </a:cubicBezTo>
                <a:cubicBezTo>
                  <a:pt x="17706" y="8013"/>
                  <a:pt x="17718" y="7988"/>
                  <a:pt x="17794" y="7917"/>
                </a:cubicBezTo>
                <a:cubicBezTo>
                  <a:pt x="17854" y="7861"/>
                  <a:pt x="17878" y="7844"/>
                  <a:pt x="17915" y="7844"/>
                </a:cubicBezTo>
                <a:close/>
                <a:moveTo>
                  <a:pt x="3899" y="7917"/>
                </a:moveTo>
                <a:cubicBezTo>
                  <a:pt x="3934" y="7917"/>
                  <a:pt x="3986" y="8038"/>
                  <a:pt x="4038" y="8235"/>
                </a:cubicBezTo>
                <a:cubicBezTo>
                  <a:pt x="4063" y="8332"/>
                  <a:pt x="4117" y="8527"/>
                  <a:pt x="4157" y="8666"/>
                </a:cubicBezTo>
                <a:cubicBezTo>
                  <a:pt x="4240" y="8954"/>
                  <a:pt x="4234" y="9008"/>
                  <a:pt x="4122" y="9065"/>
                </a:cubicBezTo>
                <a:cubicBezTo>
                  <a:pt x="4046" y="9104"/>
                  <a:pt x="3909" y="9117"/>
                  <a:pt x="3888" y="9088"/>
                </a:cubicBezTo>
                <a:cubicBezTo>
                  <a:pt x="3864" y="9056"/>
                  <a:pt x="3779" y="8758"/>
                  <a:pt x="3757" y="8627"/>
                </a:cubicBezTo>
                <a:cubicBezTo>
                  <a:pt x="3725" y="8442"/>
                  <a:pt x="3727" y="8172"/>
                  <a:pt x="3760" y="8091"/>
                </a:cubicBezTo>
                <a:cubicBezTo>
                  <a:pt x="3792" y="8011"/>
                  <a:pt x="3867" y="7917"/>
                  <a:pt x="3899" y="7917"/>
                </a:cubicBezTo>
                <a:close/>
                <a:moveTo>
                  <a:pt x="20949" y="8079"/>
                </a:moveTo>
                <a:cubicBezTo>
                  <a:pt x="20956" y="8113"/>
                  <a:pt x="20964" y="8143"/>
                  <a:pt x="20971" y="8177"/>
                </a:cubicBezTo>
                <a:cubicBezTo>
                  <a:pt x="20968" y="8158"/>
                  <a:pt x="20964" y="8138"/>
                  <a:pt x="20962" y="8120"/>
                </a:cubicBezTo>
                <a:cubicBezTo>
                  <a:pt x="20960" y="8105"/>
                  <a:pt x="20954" y="8092"/>
                  <a:pt x="20949" y="8079"/>
                </a:cubicBezTo>
                <a:close/>
                <a:moveTo>
                  <a:pt x="2444" y="8086"/>
                </a:moveTo>
                <a:cubicBezTo>
                  <a:pt x="2449" y="8086"/>
                  <a:pt x="2454" y="8088"/>
                  <a:pt x="2458" y="8091"/>
                </a:cubicBezTo>
                <a:cubicBezTo>
                  <a:pt x="2476" y="8103"/>
                  <a:pt x="2517" y="8267"/>
                  <a:pt x="2556" y="8486"/>
                </a:cubicBezTo>
                <a:lnTo>
                  <a:pt x="2623" y="8860"/>
                </a:lnTo>
                <a:lnTo>
                  <a:pt x="2792" y="9136"/>
                </a:lnTo>
                <a:cubicBezTo>
                  <a:pt x="2885" y="9287"/>
                  <a:pt x="2962" y="9427"/>
                  <a:pt x="2962" y="9448"/>
                </a:cubicBezTo>
                <a:cubicBezTo>
                  <a:pt x="2962" y="9468"/>
                  <a:pt x="2938" y="9504"/>
                  <a:pt x="2908" y="9528"/>
                </a:cubicBezTo>
                <a:cubicBezTo>
                  <a:pt x="2830" y="9589"/>
                  <a:pt x="2714" y="9583"/>
                  <a:pt x="2612" y="9513"/>
                </a:cubicBezTo>
                <a:cubicBezTo>
                  <a:pt x="2353" y="9336"/>
                  <a:pt x="2188" y="8718"/>
                  <a:pt x="2305" y="8365"/>
                </a:cubicBezTo>
                <a:cubicBezTo>
                  <a:pt x="2369" y="8173"/>
                  <a:pt x="2410" y="8087"/>
                  <a:pt x="2444" y="8086"/>
                </a:cubicBezTo>
                <a:close/>
                <a:moveTo>
                  <a:pt x="14403" y="8099"/>
                </a:moveTo>
                <a:cubicBezTo>
                  <a:pt x="14420" y="8104"/>
                  <a:pt x="14451" y="8183"/>
                  <a:pt x="14473" y="8280"/>
                </a:cubicBezTo>
                <a:cubicBezTo>
                  <a:pt x="14507" y="8431"/>
                  <a:pt x="14511" y="8589"/>
                  <a:pt x="14505" y="9589"/>
                </a:cubicBezTo>
                <a:lnTo>
                  <a:pt x="14498" y="10726"/>
                </a:lnTo>
                <a:lnTo>
                  <a:pt x="14439" y="10728"/>
                </a:lnTo>
                <a:cubicBezTo>
                  <a:pt x="14407" y="10729"/>
                  <a:pt x="14331" y="10725"/>
                  <a:pt x="14269" y="10718"/>
                </a:cubicBezTo>
                <a:lnTo>
                  <a:pt x="14155" y="10706"/>
                </a:lnTo>
                <a:lnTo>
                  <a:pt x="14101" y="10551"/>
                </a:lnTo>
                <a:cubicBezTo>
                  <a:pt x="13952" y="10120"/>
                  <a:pt x="13611" y="9614"/>
                  <a:pt x="13278" y="9331"/>
                </a:cubicBezTo>
                <a:cubicBezTo>
                  <a:pt x="13149" y="9221"/>
                  <a:pt x="12956" y="9122"/>
                  <a:pt x="12871" y="9122"/>
                </a:cubicBezTo>
                <a:cubicBezTo>
                  <a:pt x="12845" y="9122"/>
                  <a:pt x="12815" y="9095"/>
                  <a:pt x="12791" y="9049"/>
                </a:cubicBezTo>
                <a:cubicBezTo>
                  <a:pt x="12771" y="9009"/>
                  <a:pt x="12714" y="8905"/>
                  <a:pt x="12665" y="8818"/>
                </a:cubicBezTo>
                <a:cubicBezTo>
                  <a:pt x="12595" y="8691"/>
                  <a:pt x="12583" y="8654"/>
                  <a:pt x="12605" y="8629"/>
                </a:cubicBezTo>
                <a:cubicBezTo>
                  <a:pt x="12621" y="8611"/>
                  <a:pt x="12727" y="8582"/>
                  <a:pt x="12865" y="8559"/>
                </a:cubicBezTo>
                <a:cubicBezTo>
                  <a:pt x="13339" y="8479"/>
                  <a:pt x="13865" y="8324"/>
                  <a:pt x="14225" y="8158"/>
                </a:cubicBezTo>
                <a:cubicBezTo>
                  <a:pt x="14306" y="8120"/>
                  <a:pt x="14386" y="8094"/>
                  <a:pt x="14403" y="8099"/>
                </a:cubicBezTo>
                <a:close/>
                <a:moveTo>
                  <a:pt x="19330" y="8161"/>
                </a:moveTo>
                <a:cubicBezTo>
                  <a:pt x="19342" y="8159"/>
                  <a:pt x="19356" y="8159"/>
                  <a:pt x="19376" y="8163"/>
                </a:cubicBezTo>
                <a:cubicBezTo>
                  <a:pt x="19402" y="8167"/>
                  <a:pt x="19437" y="8176"/>
                  <a:pt x="19480" y="8189"/>
                </a:cubicBezTo>
                <a:cubicBezTo>
                  <a:pt x="19663" y="8247"/>
                  <a:pt x="19843" y="8383"/>
                  <a:pt x="19944" y="8540"/>
                </a:cubicBezTo>
                <a:cubicBezTo>
                  <a:pt x="20008" y="8641"/>
                  <a:pt x="20015" y="8665"/>
                  <a:pt x="19989" y="8686"/>
                </a:cubicBezTo>
                <a:cubicBezTo>
                  <a:pt x="19962" y="8708"/>
                  <a:pt x="19945" y="8704"/>
                  <a:pt x="19887" y="8666"/>
                </a:cubicBezTo>
                <a:cubicBezTo>
                  <a:pt x="19848" y="8642"/>
                  <a:pt x="19759" y="8608"/>
                  <a:pt x="19689" y="8591"/>
                </a:cubicBezTo>
                <a:cubicBezTo>
                  <a:pt x="19442" y="8531"/>
                  <a:pt x="19335" y="8443"/>
                  <a:pt x="19304" y="8273"/>
                </a:cubicBezTo>
                <a:cubicBezTo>
                  <a:pt x="19292" y="8203"/>
                  <a:pt x="19295" y="8169"/>
                  <a:pt x="19330" y="8161"/>
                </a:cubicBezTo>
                <a:close/>
                <a:moveTo>
                  <a:pt x="3371" y="8163"/>
                </a:moveTo>
                <a:cubicBezTo>
                  <a:pt x="3408" y="8165"/>
                  <a:pt x="3431" y="8212"/>
                  <a:pt x="3444" y="8304"/>
                </a:cubicBezTo>
                <a:cubicBezTo>
                  <a:pt x="3455" y="8378"/>
                  <a:pt x="3449" y="8414"/>
                  <a:pt x="3420" y="8451"/>
                </a:cubicBezTo>
                <a:cubicBezTo>
                  <a:pt x="3369" y="8516"/>
                  <a:pt x="3302" y="8513"/>
                  <a:pt x="3218" y="8443"/>
                </a:cubicBezTo>
                <a:lnTo>
                  <a:pt x="3147" y="8386"/>
                </a:lnTo>
                <a:lnTo>
                  <a:pt x="3221" y="8288"/>
                </a:lnTo>
                <a:cubicBezTo>
                  <a:pt x="3284" y="8202"/>
                  <a:pt x="3334" y="8160"/>
                  <a:pt x="3371" y="8163"/>
                </a:cubicBezTo>
                <a:close/>
                <a:moveTo>
                  <a:pt x="21006" y="8338"/>
                </a:moveTo>
                <a:cubicBezTo>
                  <a:pt x="21059" y="8596"/>
                  <a:pt x="21108" y="8870"/>
                  <a:pt x="21156" y="9163"/>
                </a:cubicBezTo>
                <a:cubicBezTo>
                  <a:pt x="21149" y="9118"/>
                  <a:pt x="21141" y="9072"/>
                  <a:pt x="21134" y="9025"/>
                </a:cubicBezTo>
                <a:cubicBezTo>
                  <a:pt x="21123" y="8956"/>
                  <a:pt x="21100" y="8818"/>
                  <a:pt x="21080" y="8720"/>
                </a:cubicBezTo>
                <a:cubicBezTo>
                  <a:pt x="21060" y="8621"/>
                  <a:pt x="21041" y="8508"/>
                  <a:pt x="21038" y="8467"/>
                </a:cubicBezTo>
                <a:cubicBezTo>
                  <a:pt x="21036" y="8427"/>
                  <a:pt x="21026" y="8385"/>
                  <a:pt x="21017" y="8374"/>
                </a:cubicBezTo>
                <a:cubicBezTo>
                  <a:pt x="21015" y="8371"/>
                  <a:pt x="21010" y="8349"/>
                  <a:pt x="21006" y="8338"/>
                </a:cubicBezTo>
                <a:close/>
                <a:moveTo>
                  <a:pt x="2937" y="8609"/>
                </a:moveTo>
                <a:cubicBezTo>
                  <a:pt x="2952" y="8602"/>
                  <a:pt x="3017" y="8632"/>
                  <a:pt x="3085" y="8681"/>
                </a:cubicBezTo>
                <a:cubicBezTo>
                  <a:pt x="3152" y="8729"/>
                  <a:pt x="3265" y="8794"/>
                  <a:pt x="3336" y="8826"/>
                </a:cubicBezTo>
                <a:cubicBezTo>
                  <a:pt x="3481" y="8891"/>
                  <a:pt x="3560" y="8990"/>
                  <a:pt x="3585" y="9145"/>
                </a:cubicBezTo>
                <a:cubicBezTo>
                  <a:pt x="3598" y="9225"/>
                  <a:pt x="3592" y="9241"/>
                  <a:pt x="3538" y="9286"/>
                </a:cubicBezTo>
                <a:cubicBezTo>
                  <a:pt x="3505" y="9313"/>
                  <a:pt x="3469" y="9336"/>
                  <a:pt x="3457" y="9336"/>
                </a:cubicBezTo>
                <a:cubicBezTo>
                  <a:pt x="3416" y="9336"/>
                  <a:pt x="3153" y="9179"/>
                  <a:pt x="3082" y="9112"/>
                </a:cubicBezTo>
                <a:cubicBezTo>
                  <a:pt x="3043" y="9075"/>
                  <a:pt x="2994" y="8999"/>
                  <a:pt x="2974" y="8943"/>
                </a:cubicBezTo>
                <a:cubicBezTo>
                  <a:pt x="2922" y="8803"/>
                  <a:pt x="2903" y="8627"/>
                  <a:pt x="2937" y="8609"/>
                </a:cubicBezTo>
                <a:close/>
                <a:moveTo>
                  <a:pt x="17618" y="8647"/>
                </a:moveTo>
                <a:cubicBezTo>
                  <a:pt x="17632" y="8644"/>
                  <a:pt x="17648" y="8652"/>
                  <a:pt x="17679" y="8665"/>
                </a:cubicBezTo>
                <a:cubicBezTo>
                  <a:pt x="17871" y="8748"/>
                  <a:pt x="17946" y="8909"/>
                  <a:pt x="17934" y="9222"/>
                </a:cubicBezTo>
                <a:cubicBezTo>
                  <a:pt x="17927" y="9401"/>
                  <a:pt x="17926" y="9404"/>
                  <a:pt x="17869" y="9408"/>
                </a:cubicBezTo>
                <a:cubicBezTo>
                  <a:pt x="17652" y="9421"/>
                  <a:pt x="17473" y="9244"/>
                  <a:pt x="17473" y="9016"/>
                </a:cubicBezTo>
                <a:cubicBezTo>
                  <a:pt x="17473" y="8925"/>
                  <a:pt x="17530" y="8745"/>
                  <a:pt x="17580" y="8680"/>
                </a:cubicBezTo>
                <a:cubicBezTo>
                  <a:pt x="17596" y="8659"/>
                  <a:pt x="17605" y="8649"/>
                  <a:pt x="17618" y="8647"/>
                </a:cubicBezTo>
                <a:close/>
                <a:moveTo>
                  <a:pt x="9810" y="8694"/>
                </a:moveTo>
                <a:cubicBezTo>
                  <a:pt x="9933" y="8694"/>
                  <a:pt x="9954" y="8721"/>
                  <a:pt x="9963" y="8892"/>
                </a:cubicBezTo>
                <a:cubicBezTo>
                  <a:pt x="9972" y="9047"/>
                  <a:pt x="9964" y="9052"/>
                  <a:pt x="9734" y="9037"/>
                </a:cubicBezTo>
                <a:cubicBezTo>
                  <a:pt x="9591" y="9028"/>
                  <a:pt x="9500" y="9033"/>
                  <a:pt x="9400" y="9054"/>
                </a:cubicBezTo>
                <a:cubicBezTo>
                  <a:pt x="9325" y="9071"/>
                  <a:pt x="9246" y="9089"/>
                  <a:pt x="9226" y="9096"/>
                </a:cubicBezTo>
                <a:cubicBezTo>
                  <a:pt x="9207" y="9102"/>
                  <a:pt x="9187" y="9096"/>
                  <a:pt x="9182" y="9081"/>
                </a:cubicBezTo>
                <a:cubicBezTo>
                  <a:pt x="9159" y="9021"/>
                  <a:pt x="9128" y="8781"/>
                  <a:pt x="9142" y="8769"/>
                </a:cubicBezTo>
                <a:cubicBezTo>
                  <a:pt x="9161" y="8751"/>
                  <a:pt x="9672" y="8694"/>
                  <a:pt x="9810" y="8694"/>
                </a:cubicBezTo>
                <a:close/>
                <a:moveTo>
                  <a:pt x="18540" y="8717"/>
                </a:moveTo>
                <a:cubicBezTo>
                  <a:pt x="18568" y="8713"/>
                  <a:pt x="18607" y="8714"/>
                  <a:pt x="18669" y="8717"/>
                </a:cubicBezTo>
                <a:cubicBezTo>
                  <a:pt x="18755" y="8721"/>
                  <a:pt x="18836" y="8735"/>
                  <a:pt x="18850" y="8746"/>
                </a:cubicBezTo>
                <a:cubicBezTo>
                  <a:pt x="18883" y="8774"/>
                  <a:pt x="18919" y="9396"/>
                  <a:pt x="18890" y="9428"/>
                </a:cubicBezTo>
                <a:cubicBezTo>
                  <a:pt x="18877" y="9441"/>
                  <a:pt x="18859" y="9453"/>
                  <a:pt x="18850" y="9453"/>
                </a:cubicBezTo>
                <a:cubicBezTo>
                  <a:pt x="18819" y="9453"/>
                  <a:pt x="18761" y="9386"/>
                  <a:pt x="18722" y="9307"/>
                </a:cubicBezTo>
                <a:cubicBezTo>
                  <a:pt x="18701" y="9264"/>
                  <a:pt x="18664" y="9212"/>
                  <a:pt x="18639" y="9190"/>
                </a:cubicBezTo>
                <a:cubicBezTo>
                  <a:pt x="18532" y="9095"/>
                  <a:pt x="18432" y="8802"/>
                  <a:pt x="18486" y="8741"/>
                </a:cubicBezTo>
                <a:cubicBezTo>
                  <a:pt x="18497" y="8728"/>
                  <a:pt x="18513" y="8720"/>
                  <a:pt x="18540" y="8717"/>
                </a:cubicBezTo>
                <a:close/>
                <a:moveTo>
                  <a:pt x="19213" y="8781"/>
                </a:moveTo>
                <a:cubicBezTo>
                  <a:pt x="19227" y="8781"/>
                  <a:pt x="19244" y="8792"/>
                  <a:pt x="19266" y="8810"/>
                </a:cubicBezTo>
                <a:cubicBezTo>
                  <a:pt x="19309" y="8846"/>
                  <a:pt x="19315" y="8872"/>
                  <a:pt x="19314" y="9040"/>
                </a:cubicBezTo>
                <a:cubicBezTo>
                  <a:pt x="19313" y="9144"/>
                  <a:pt x="19300" y="9304"/>
                  <a:pt x="19285" y="9395"/>
                </a:cubicBezTo>
                <a:cubicBezTo>
                  <a:pt x="19263" y="9525"/>
                  <a:pt x="19249" y="9561"/>
                  <a:pt x="19217" y="9566"/>
                </a:cubicBezTo>
                <a:cubicBezTo>
                  <a:pt x="19194" y="9570"/>
                  <a:pt x="19170" y="9559"/>
                  <a:pt x="19162" y="9542"/>
                </a:cubicBezTo>
                <a:cubicBezTo>
                  <a:pt x="19155" y="9526"/>
                  <a:pt x="19152" y="9354"/>
                  <a:pt x="19156" y="9162"/>
                </a:cubicBezTo>
                <a:cubicBezTo>
                  <a:pt x="19163" y="8878"/>
                  <a:pt x="19172" y="8781"/>
                  <a:pt x="19213" y="8781"/>
                </a:cubicBezTo>
                <a:close/>
                <a:moveTo>
                  <a:pt x="1680" y="8908"/>
                </a:moveTo>
                <a:cubicBezTo>
                  <a:pt x="1721" y="8908"/>
                  <a:pt x="1772" y="8996"/>
                  <a:pt x="1772" y="9064"/>
                </a:cubicBezTo>
                <a:cubicBezTo>
                  <a:pt x="1772" y="9102"/>
                  <a:pt x="1757" y="9153"/>
                  <a:pt x="1737" y="9177"/>
                </a:cubicBezTo>
                <a:cubicBezTo>
                  <a:pt x="1717" y="9201"/>
                  <a:pt x="1686" y="9219"/>
                  <a:pt x="1667" y="9219"/>
                </a:cubicBezTo>
                <a:cubicBezTo>
                  <a:pt x="1621" y="9219"/>
                  <a:pt x="1540" y="9150"/>
                  <a:pt x="1540" y="9110"/>
                </a:cubicBezTo>
                <a:cubicBezTo>
                  <a:pt x="1540" y="9070"/>
                  <a:pt x="1652" y="8908"/>
                  <a:pt x="1680" y="8908"/>
                </a:cubicBezTo>
                <a:close/>
                <a:moveTo>
                  <a:pt x="19839" y="8967"/>
                </a:moveTo>
                <a:cubicBezTo>
                  <a:pt x="19887" y="8967"/>
                  <a:pt x="19968" y="9027"/>
                  <a:pt x="20006" y="9089"/>
                </a:cubicBezTo>
                <a:cubicBezTo>
                  <a:pt x="20035" y="9136"/>
                  <a:pt x="20040" y="9178"/>
                  <a:pt x="20029" y="9275"/>
                </a:cubicBezTo>
                <a:cubicBezTo>
                  <a:pt x="19997" y="9530"/>
                  <a:pt x="19921" y="9849"/>
                  <a:pt x="19883" y="9884"/>
                </a:cubicBezTo>
                <a:cubicBezTo>
                  <a:pt x="19752" y="10005"/>
                  <a:pt x="19544" y="9779"/>
                  <a:pt x="19510" y="9480"/>
                </a:cubicBezTo>
                <a:cubicBezTo>
                  <a:pt x="19498" y="9371"/>
                  <a:pt x="19502" y="9349"/>
                  <a:pt x="19561" y="9264"/>
                </a:cubicBezTo>
                <a:cubicBezTo>
                  <a:pt x="19656" y="9128"/>
                  <a:pt x="19807" y="8967"/>
                  <a:pt x="19839" y="8967"/>
                </a:cubicBezTo>
                <a:close/>
                <a:moveTo>
                  <a:pt x="18231" y="9001"/>
                </a:moveTo>
                <a:cubicBezTo>
                  <a:pt x="18251" y="8996"/>
                  <a:pt x="18282" y="9078"/>
                  <a:pt x="18306" y="9169"/>
                </a:cubicBezTo>
                <a:cubicBezTo>
                  <a:pt x="18312" y="9170"/>
                  <a:pt x="18320" y="9174"/>
                  <a:pt x="18323" y="9179"/>
                </a:cubicBezTo>
                <a:cubicBezTo>
                  <a:pt x="18330" y="9189"/>
                  <a:pt x="18326" y="9201"/>
                  <a:pt x="18315" y="9207"/>
                </a:cubicBezTo>
                <a:cubicBezTo>
                  <a:pt x="18325" y="9251"/>
                  <a:pt x="18332" y="9294"/>
                  <a:pt x="18333" y="9330"/>
                </a:cubicBezTo>
                <a:cubicBezTo>
                  <a:pt x="18335" y="9420"/>
                  <a:pt x="18308" y="9477"/>
                  <a:pt x="18282" y="9439"/>
                </a:cubicBezTo>
                <a:cubicBezTo>
                  <a:pt x="18230" y="9363"/>
                  <a:pt x="18189" y="9011"/>
                  <a:pt x="18231" y="9001"/>
                </a:cubicBezTo>
                <a:close/>
                <a:moveTo>
                  <a:pt x="4151" y="9344"/>
                </a:moveTo>
                <a:cubicBezTo>
                  <a:pt x="4164" y="9344"/>
                  <a:pt x="4175" y="9347"/>
                  <a:pt x="4183" y="9353"/>
                </a:cubicBezTo>
                <a:cubicBezTo>
                  <a:pt x="4236" y="9398"/>
                  <a:pt x="4018" y="9867"/>
                  <a:pt x="3916" y="9926"/>
                </a:cubicBezTo>
                <a:cubicBezTo>
                  <a:pt x="3791" y="9999"/>
                  <a:pt x="3720" y="9945"/>
                  <a:pt x="3723" y="9783"/>
                </a:cubicBezTo>
                <a:cubicBezTo>
                  <a:pt x="3727" y="9609"/>
                  <a:pt x="3744" y="9581"/>
                  <a:pt x="3902" y="9477"/>
                </a:cubicBezTo>
                <a:cubicBezTo>
                  <a:pt x="4043" y="9384"/>
                  <a:pt x="4111" y="9346"/>
                  <a:pt x="4151" y="9344"/>
                </a:cubicBezTo>
                <a:close/>
                <a:moveTo>
                  <a:pt x="1690" y="9457"/>
                </a:moveTo>
                <a:cubicBezTo>
                  <a:pt x="1748" y="9451"/>
                  <a:pt x="1830" y="9494"/>
                  <a:pt x="1940" y="9586"/>
                </a:cubicBezTo>
                <a:cubicBezTo>
                  <a:pt x="2093" y="9714"/>
                  <a:pt x="2123" y="9782"/>
                  <a:pt x="2123" y="10001"/>
                </a:cubicBezTo>
                <a:cubicBezTo>
                  <a:pt x="2124" y="10139"/>
                  <a:pt x="2118" y="10153"/>
                  <a:pt x="2061" y="10191"/>
                </a:cubicBezTo>
                <a:cubicBezTo>
                  <a:pt x="2018" y="10219"/>
                  <a:pt x="1966" y="10231"/>
                  <a:pt x="1889" y="10231"/>
                </a:cubicBezTo>
                <a:cubicBezTo>
                  <a:pt x="1741" y="10231"/>
                  <a:pt x="1675" y="10167"/>
                  <a:pt x="1631" y="9983"/>
                </a:cubicBezTo>
                <a:cubicBezTo>
                  <a:pt x="1585" y="9797"/>
                  <a:pt x="1590" y="9519"/>
                  <a:pt x="1638" y="9478"/>
                </a:cubicBezTo>
                <a:cubicBezTo>
                  <a:pt x="1653" y="9466"/>
                  <a:pt x="1670" y="9459"/>
                  <a:pt x="1690" y="9457"/>
                </a:cubicBezTo>
                <a:close/>
                <a:moveTo>
                  <a:pt x="17752" y="9648"/>
                </a:moveTo>
                <a:cubicBezTo>
                  <a:pt x="17814" y="9648"/>
                  <a:pt x="17899" y="9656"/>
                  <a:pt x="17998" y="9674"/>
                </a:cubicBezTo>
                <a:cubicBezTo>
                  <a:pt x="18239" y="9717"/>
                  <a:pt x="18276" y="9746"/>
                  <a:pt x="18303" y="9913"/>
                </a:cubicBezTo>
                <a:cubicBezTo>
                  <a:pt x="18323" y="10040"/>
                  <a:pt x="18274" y="10121"/>
                  <a:pt x="18154" y="10163"/>
                </a:cubicBezTo>
                <a:cubicBezTo>
                  <a:pt x="18106" y="10179"/>
                  <a:pt x="18040" y="10215"/>
                  <a:pt x="18006" y="10243"/>
                </a:cubicBezTo>
                <a:lnTo>
                  <a:pt x="17944" y="10292"/>
                </a:lnTo>
                <a:lnTo>
                  <a:pt x="17885" y="10227"/>
                </a:lnTo>
                <a:cubicBezTo>
                  <a:pt x="17752" y="10082"/>
                  <a:pt x="17609" y="9754"/>
                  <a:pt x="17644" y="9678"/>
                </a:cubicBezTo>
                <a:cubicBezTo>
                  <a:pt x="17653" y="9659"/>
                  <a:pt x="17691" y="9649"/>
                  <a:pt x="17752" y="9648"/>
                </a:cubicBezTo>
                <a:close/>
                <a:moveTo>
                  <a:pt x="18630" y="9652"/>
                </a:moveTo>
                <a:cubicBezTo>
                  <a:pt x="18644" y="9649"/>
                  <a:pt x="18707" y="9681"/>
                  <a:pt x="18770" y="9724"/>
                </a:cubicBezTo>
                <a:cubicBezTo>
                  <a:pt x="18833" y="9768"/>
                  <a:pt x="18953" y="9841"/>
                  <a:pt x="19038" y="9888"/>
                </a:cubicBezTo>
                <a:cubicBezTo>
                  <a:pt x="19187" y="9970"/>
                  <a:pt x="19292" y="10064"/>
                  <a:pt x="19292" y="10114"/>
                </a:cubicBezTo>
                <a:cubicBezTo>
                  <a:pt x="19292" y="10127"/>
                  <a:pt x="19270" y="10167"/>
                  <a:pt x="19244" y="10203"/>
                </a:cubicBezTo>
                <a:cubicBezTo>
                  <a:pt x="19212" y="10245"/>
                  <a:pt x="19192" y="10317"/>
                  <a:pt x="19183" y="10410"/>
                </a:cubicBezTo>
                <a:cubicBezTo>
                  <a:pt x="19176" y="10488"/>
                  <a:pt x="19159" y="10561"/>
                  <a:pt x="19146" y="10575"/>
                </a:cubicBezTo>
                <a:cubicBezTo>
                  <a:pt x="19087" y="10637"/>
                  <a:pt x="18911" y="10571"/>
                  <a:pt x="18816" y="10450"/>
                </a:cubicBezTo>
                <a:cubicBezTo>
                  <a:pt x="18733" y="10344"/>
                  <a:pt x="18613" y="10084"/>
                  <a:pt x="18585" y="9946"/>
                </a:cubicBezTo>
                <a:cubicBezTo>
                  <a:pt x="18559" y="9820"/>
                  <a:pt x="18582" y="9665"/>
                  <a:pt x="18630" y="9652"/>
                </a:cubicBezTo>
                <a:close/>
                <a:moveTo>
                  <a:pt x="2868" y="9845"/>
                </a:moveTo>
                <a:cubicBezTo>
                  <a:pt x="2886" y="9844"/>
                  <a:pt x="2907" y="9844"/>
                  <a:pt x="2934" y="9845"/>
                </a:cubicBezTo>
                <a:lnTo>
                  <a:pt x="3044" y="9852"/>
                </a:lnTo>
                <a:lnTo>
                  <a:pt x="3047" y="10216"/>
                </a:lnTo>
                <a:cubicBezTo>
                  <a:pt x="3050" y="10580"/>
                  <a:pt x="3050" y="10580"/>
                  <a:pt x="3120" y="10701"/>
                </a:cubicBezTo>
                <a:cubicBezTo>
                  <a:pt x="3159" y="10768"/>
                  <a:pt x="3224" y="10882"/>
                  <a:pt x="3264" y="10953"/>
                </a:cubicBezTo>
                <a:cubicBezTo>
                  <a:pt x="3341" y="11090"/>
                  <a:pt x="3455" y="11188"/>
                  <a:pt x="3680" y="11314"/>
                </a:cubicBezTo>
                <a:cubicBezTo>
                  <a:pt x="3747" y="11351"/>
                  <a:pt x="3796" y="11389"/>
                  <a:pt x="3790" y="11397"/>
                </a:cubicBezTo>
                <a:cubicBezTo>
                  <a:pt x="3784" y="11406"/>
                  <a:pt x="3731" y="11425"/>
                  <a:pt x="3671" y="11442"/>
                </a:cubicBezTo>
                <a:cubicBezTo>
                  <a:pt x="3458" y="11503"/>
                  <a:pt x="3329" y="11474"/>
                  <a:pt x="3181" y="11334"/>
                </a:cubicBezTo>
                <a:cubicBezTo>
                  <a:pt x="3043" y="11202"/>
                  <a:pt x="2891" y="11011"/>
                  <a:pt x="2811" y="10866"/>
                </a:cubicBezTo>
                <a:cubicBezTo>
                  <a:pt x="2766" y="10786"/>
                  <a:pt x="2705" y="10695"/>
                  <a:pt x="2675" y="10665"/>
                </a:cubicBezTo>
                <a:cubicBezTo>
                  <a:pt x="2635" y="10624"/>
                  <a:pt x="2610" y="10557"/>
                  <a:pt x="2581" y="10410"/>
                </a:cubicBezTo>
                <a:cubicBezTo>
                  <a:pt x="2518" y="10090"/>
                  <a:pt x="2520" y="10085"/>
                  <a:pt x="2683" y="9953"/>
                </a:cubicBezTo>
                <a:cubicBezTo>
                  <a:pt x="2785" y="9870"/>
                  <a:pt x="2815" y="9849"/>
                  <a:pt x="2868" y="9845"/>
                </a:cubicBezTo>
                <a:close/>
                <a:moveTo>
                  <a:pt x="3395" y="9913"/>
                </a:moveTo>
                <a:cubicBezTo>
                  <a:pt x="3437" y="9911"/>
                  <a:pt x="3616" y="10230"/>
                  <a:pt x="3616" y="10308"/>
                </a:cubicBezTo>
                <a:cubicBezTo>
                  <a:pt x="3616" y="10400"/>
                  <a:pt x="3557" y="10543"/>
                  <a:pt x="3506" y="10575"/>
                </a:cubicBezTo>
                <a:cubicBezTo>
                  <a:pt x="3485" y="10588"/>
                  <a:pt x="3460" y="10600"/>
                  <a:pt x="3451" y="10600"/>
                </a:cubicBezTo>
                <a:cubicBezTo>
                  <a:pt x="3410" y="10600"/>
                  <a:pt x="3290" y="10458"/>
                  <a:pt x="3275" y="10394"/>
                </a:cubicBezTo>
                <a:cubicBezTo>
                  <a:pt x="3239" y="10234"/>
                  <a:pt x="3318" y="9916"/>
                  <a:pt x="3395" y="9913"/>
                </a:cubicBezTo>
                <a:close/>
                <a:moveTo>
                  <a:pt x="21295" y="10115"/>
                </a:moveTo>
                <a:cubicBezTo>
                  <a:pt x="21304" y="10185"/>
                  <a:pt x="21313" y="10259"/>
                  <a:pt x="21322" y="10330"/>
                </a:cubicBezTo>
                <a:cubicBezTo>
                  <a:pt x="21321" y="10319"/>
                  <a:pt x="21319" y="10309"/>
                  <a:pt x="21319" y="10297"/>
                </a:cubicBezTo>
                <a:cubicBezTo>
                  <a:pt x="21317" y="10212"/>
                  <a:pt x="21308" y="10134"/>
                  <a:pt x="21298" y="10123"/>
                </a:cubicBezTo>
                <a:cubicBezTo>
                  <a:pt x="21297" y="10122"/>
                  <a:pt x="21296" y="10116"/>
                  <a:pt x="21295" y="10115"/>
                </a:cubicBezTo>
                <a:close/>
                <a:moveTo>
                  <a:pt x="19748" y="10217"/>
                </a:moveTo>
                <a:cubicBezTo>
                  <a:pt x="19770" y="10216"/>
                  <a:pt x="19792" y="10216"/>
                  <a:pt x="19812" y="10219"/>
                </a:cubicBezTo>
                <a:cubicBezTo>
                  <a:pt x="19838" y="10222"/>
                  <a:pt x="19859" y="10229"/>
                  <a:pt x="19874" y="10240"/>
                </a:cubicBezTo>
                <a:cubicBezTo>
                  <a:pt x="19917" y="10272"/>
                  <a:pt x="19917" y="10275"/>
                  <a:pt x="19872" y="10409"/>
                </a:cubicBezTo>
                <a:cubicBezTo>
                  <a:pt x="19812" y="10588"/>
                  <a:pt x="19768" y="10656"/>
                  <a:pt x="19697" y="10678"/>
                </a:cubicBezTo>
                <a:cubicBezTo>
                  <a:pt x="19519" y="10735"/>
                  <a:pt x="19472" y="10690"/>
                  <a:pt x="19483" y="10482"/>
                </a:cubicBezTo>
                <a:cubicBezTo>
                  <a:pt x="19491" y="10339"/>
                  <a:pt x="19497" y="10320"/>
                  <a:pt x="19555" y="10278"/>
                </a:cubicBezTo>
                <a:cubicBezTo>
                  <a:pt x="19604" y="10243"/>
                  <a:pt x="19680" y="10222"/>
                  <a:pt x="19748" y="10217"/>
                </a:cubicBezTo>
                <a:close/>
                <a:moveTo>
                  <a:pt x="2128" y="10403"/>
                </a:moveTo>
                <a:cubicBezTo>
                  <a:pt x="2151" y="10398"/>
                  <a:pt x="2162" y="10407"/>
                  <a:pt x="2181" y="10425"/>
                </a:cubicBezTo>
                <a:cubicBezTo>
                  <a:pt x="2204" y="10446"/>
                  <a:pt x="2229" y="10516"/>
                  <a:pt x="2241" y="10597"/>
                </a:cubicBezTo>
                <a:cubicBezTo>
                  <a:pt x="2253" y="10673"/>
                  <a:pt x="2279" y="10765"/>
                  <a:pt x="2300" y="10799"/>
                </a:cubicBezTo>
                <a:cubicBezTo>
                  <a:pt x="2381" y="10931"/>
                  <a:pt x="2572" y="11120"/>
                  <a:pt x="2800" y="11296"/>
                </a:cubicBezTo>
                <a:cubicBezTo>
                  <a:pt x="3001" y="11452"/>
                  <a:pt x="3031" y="11483"/>
                  <a:pt x="3004" y="11506"/>
                </a:cubicBezTo>
                <a:cubicBezTo>
                  <a:pt x="2986" y="11521"/>
                  <a:pt x="2921" y="11536"/>
                  <a:pt x="2857" y="11541"/>
                </a:cubicBezTo>
                <a:cubicBezTo>
                  <a:pt x="2641" y="11556"/>
                  <a:pt x="2509" y="11506"/>
                  <a:pt x="2321" y="11334"/>
                </a:cubicBezTo>
                <a:cubicBezTo>
                  <a:pt x="2175" y="11199"/>
                  <a:pt x="2064" y="11020"/>
                  <a:pt x="1985" y="10794"/>
                </a:cubicBezTo>
                <a:cubicBezTo>
                  <a:pt x="1955" y="10709"/>
                  <a:pt x="1912" y="10634"/>
                  <a:pt x="1884" y="10616"/>
                </a:cubicBezTo>
                <a:cubicBezTo>
                  <a:pt x="1823" y="10576"/>
                  <a:pt x="1838" y="10559"/>
                  <a:pt x="2005" y="10464"/>
                </a:cubicBezTo>
                <a:cubicBezTo>
                  <a:pt x="2071" y="10427"/>
                  <a:pt x="2106" y="10408"/>
                  <a:pt x="2128" y="10403"/>
                </a:cubicBezTo>
                <a:close/>
                <a:moveTo>
                  <a:pt x="21333" y="10430"/>
                </a:moveTo>
                <a:cubicBezTo>
                  <a:pt x="21363" y="10667"/>
                  <a:pt x="21391" y="10910"/>
                  <a:pt x="21418" y="11166"/>
                </a:cubicBezTo>
                <a:cubicBezTo>
                  <a:pt x="21404" y="11020"/>
                  <a:pt x="21383" y="10812"/>
                  <a:pt x="21380" y="10742"/>
                </a:cubicBezTo>
                <a:cubicBezTo>
                  <a:pt x="21376" y="10665"/>
                  <a:pt x="21366" y="10592"/>
                  <a:pt x="21357" y="10580"/>
                </a:cubicBezTo>
                <a:cubicBezTo>
                  <a:pt x="21348" y="10568"/>
                  <a:pt x="21348" y="10545"/>
                  <a:pt x="21356" y="10528"/>
                </a:cubicBezTo>
                <a:cubicBezTo>
                  <a:pt x="21363" y="10511"/>
                  <a:pt x="21359" y="10486"/>
                  <a:pt x="21346" y="10474"/>
                </a:cubicBezTo>
                <a:cubicBezTo>
                  <a:pt x="21341" y="10469"/>
                  <a:pt x="21337" y="10449"/>
                  <a:pt x="21333" y="10430"/>
                </a:cubicBezTo>
                <a:close/>
                <a:moveTo>
                  <a:pt x="18331" y="10467"/>
                </a:moveTo>
                <a:cubicBezTo>
                  <a:pt x="18373" y="10456"/>
                  <a:pt x="18594" y="10648"/>
                  <a:pt x="18647" y="10742"/>
                </a:cubicBezTo>
                <a:cubicBezTo>
                  <a:pt x="18683" y="10806"/>
                  <a:pt x="18688" y="10856"/>
                  <a:pt x="18681" y="11073"/>
                </a:cubicBezTo>
                <a:cubicBezTo>
                  <a:pt x="18671" y="11372"/>
                  <a:pt x="18652" y="11415"/>
                  <a:pt x="18473" y="11533"/>
                </a:cubicBezTo>
                <a:cubicBezTo>
                  <a:pt x="18408" y="11576"/>
                  <a:pt x="18340" y="11610"/>
                  <a:pt x="18322" y="11610"/>
                </a:cubicBezTo>
                <a:cubicBezTo>
                  <a:pt x="18254" y="11610"/>
                  <a:pt x="18251" y="11551"/>
                  <a:pt x="18312" y="11357"/>
                </a:cubicBezTo>
                <a:cubicBezTo>
                  <a:pt x="18345" y="11253"/>
                  <a:pt x="18327" y="11007"/>
                  <a:pt x="18277" y="10890"/>
                </a:cubicBezTo>
                <a:cubicBezTo>
                  <a:pt x="18212" y="10735"/>
                  <a:pt x="18242" y="10492"/>
                  <a:pt x="18331" y="10467"/>
                </a:cubicBezTo>
                <a:close/>
                <a:moveTo>
                  <a:pt x="19438" y="10892"/>
                </a:moveTo>
                <a:cubicBezTo>
                  <a:pt x="19537" y="10897"/>
                  <a:pt x="19534" y="10932"/>
                  <a:pt x="19502" y="11060"/>
                </a:cubicBezTo>
                <a:cubicBezTo>
                  <a:pt x="19431" y="11347"/>
                  <a:pt x="19370" y="11460"/>
                  <a:pt x="19146" y="11718"/>
                </a:cubicBezTo>
                <a:cubicBezTo>
                  <a:pt x="19028" y="11854"/>
                  <a:pt x="18904" y="11983"/>
                  <a:pt x="18872" y="12002"/>
                </a:cubicBezTo>
                <a:cubicBezTo>
                  <a:pt x="18751" y="12075"/>
                  <a:pt x="18475" y="12053"/>
                  <a:pt x="18475" y="11971"/>
                </a:cubicBezTo>
                <a:cubicBezTo>
                  <a:pt x="18475" y="11955"/>
                  <a:pt x="18543" y="11897"/>
                  <a:pt x="18625" y="11844"/>
                </a:cubicBezTo>
                <a:cubicBezTo>
                  <a:pt x="18898" y="11665"/>
                  <a:pt x="18944" y="11589"/>
                  <a:pt x="19011" y="11222"/>
                </a:cubicBezTo>
                <a:cubicBezTo>
                  <a:pt x="19039" y="11067"/>
                  <a:pt x="19073" y="10931"/>
                  <a:pt x="19084" y="10922"/>
                </a:cubicBezTo>
                <a:cubicBezTo>
                  <a:pt x="19096" y="10912"/>
                  <a:pt x="19194" y="10900"/>
                  <a:pt x="19303" y="10895"/>
                </a:cubicBezTo>
                <a:cubicBezTo>
                  <a:pt x="19361" y="10892"/>
                  <a:pt x="19405" y="10891"/>
                  <a:pt x="19438" y="10892"/>
                </a:cubicBezTo>
                <a:close/>
                <a:moveTo>
                  <a:pt x="14131" y="11831"/>
                </a:moveTo>
                <a:cubicBezTo>
                  <a:pt x="14230" y="11835"/>
                  <a:pt x="14417" y="11862"/>
                  <a:pt x="14470" y="11885"/>
                </a:cubicBezTo>
                <a:cubicBezTo>
                  <a:pt x="14508" y="11902"/>
                  <a:pt x="14509" y="12072"/>
                  <a:pt x="14509" y="15058"/>
                </a:cubicBezTo>
                <a:cubicBezTo>
                  <a:pt x="14509" y="18444"/>
                  <a:pt x="14510" y="18434"/>
                  <a:pt x="14391" y="18810"/>
                </a:cubicBezTo>
                <a:cubicBezTo>
                  <a:pt x="14295" y="19116"/>
                  <a:pt x="14099" y="19461"/>
                  <a:pt x="13942" y="19602"/>
                </a:cubicBezTo>
                <a:cubicBezTo>
                  <a:pt x="13887" y="19650"/>
                  <a:pt x="13869" y="19656"/>
                  <a:pt x="13725" y="19654"/>
                </a:cubicBezTo>
                <a:cubicBezTo>
                  <a:pt x="13637" y="19652"/>
                  <a:pt x="13518" y="19644"/>
                  <a:pt x="13461" y="19635"/>
                </a:cubicBezTo>
                <a:cubicBezTo>
                  <a:pt x="13219" y="19595"/>
                  <a:pt x="12896" y="19480"/>
                  <a:pt x="12906" y="19437"/>
                </a:cubicBezTo>
                <a:cubicBezTo>
                  <a:pt x="12909" y="19424"/>
                  <a:pt x="12891" y="19413"/>
                  <a:pt x="12865" y="19413"/>
                </a:cubicBezTo>
                <a:cubicBezTo>
                  <a:pt x="12839" y="19413"/>
                  <a:pt x="12730" y="19372"/>
                  <a:pt x="12621" y="19321"/>
                </a:cubicBezTo>
                <a:cubicBezTo>
                  <a:pt x="12246" y="19149"/>
                  <a:pt x="11796" y="19028"/>
                  <a:pt x="11302" y="18967"/>
                </a:cubicBezTo>
                <a:cubicBezTo>
                  <a:pt x="11161" y="18949"/>
                  <a:pt x="11015" y="18928"/>
                  <a:pt x="10976" y="18920"/>
                </a:cubicBezTo>
                <a:cubicBezTo>
                  <a:pt x="10938" y="18912"/>
                  <a:pt x="10686" y="18907"/>
                  <a:pt x="10416" y="18908"/>
                </a:cubicBezTo>
                <a:cubicBezTo>
                  <a:pt x="9760" y="18911"/>
                  <a:pt x="9690" y="18927"/>
                  <a:pt x="9046" y="19242"/>
                </a:cubicBezTo>
                <a:cubicBezTo>
                  <a:pt x="8343" y="19585"/>
                  <a:pt x="7877" y="19665"/>
                  <a:pt x="7470" y="19510"/>
                </a:cubicBezTo>
                <a:cubicBezTo>
                  <a:pt x="7279" y="19437"/>
                  <a:pt x="7183" y="19363"/>
                  <a:pt x="7062" y="19192"/>
                </a:cubicBezTo>
                <a:cubicBezTo>
                  <a:pt x="6843" y="18886"/>
                  <a:pt x="6695" y="18559"/>
                  <a:pt x="6602" y="18180"/>
                </a:cubicBezTo>
                <a:cubicBezTo>
                  <a:pt x="6555" y="17984"/>
                  <a:pt x="6555" y="17950"/>
                  <a:pt x="6563" y="15461"/>
                </a:cubicBezTo>
                <a:cubicBezTo>
                  <a:pt x="6570" y="13167"/>
                  <a:pt x="6573" y="12929"/>
                  <a:pt x="6609" y="12807"/>
                </a:cubicBezTo>
                <a:cubicBezTo>
                  <a:pt x="6666" y="12615"/>
                  <a:pt x="6796" y="12357"/>
                  <a:pt x="6832" y="12363"/>
                </a:cubicBezTo>
                <a:cubicBezTo>
                  <a:pt x="6849" y="12366"/>
                  <a:pt x="6855" y="12359"/>
                  <a:pt x="6847" y="12347"/>
                </a:cubicBezTo>
                <a:cubicBezTo>
                  <a:pt x="6829" y="12323"/>
                  <a:pt x="6921" y="12205"/>
                  <a:pt x="7019" y="12127"/>
                </a:cubicBezTo>
                <a:cubicBezTo>
                  <a:pt x="7103" y="12059"/>
                  <a:pt x="7119" y="12076"/>
                  <a:pt x="7172" y="12290"/>
                </a:cubicBezTo>
                <a:cubicBezTo>
                  <a:pt x="7250" y="12606"/>
                  <a:pt x="7325" y="12759"/>
                  <a:pt x="7639" y="13243"/>
                </a:cubicBezTo>
                <a:cubicBezTo>
                  <a:pt x="8208" y="14117"/>
                  <a:pt x="8597" y="14582"/>
                  <a:pt x="8965" y="14827"/>
                </a:cubicBezTo>
                <a:cubicBezTo>
                  <a:pt x="9195" y="14980"/>
                  <a:pt x="9871" y="15351"/>
                  <a:pt x="10183" y="15496"/>
                </a:cubicBezTo>
                <a:cubicBezTo>
                  <a:pt x="10599" y="15687"/>
                  <a:pt x="10763" y="15733"/>
                  <a:pt x="11082" y="15744"/>
                </a:cubicBezTo>
                <a:cubicBezTo>
                  <a:pt x="11394" y="15755"/>
                  <a:pt x="11574" y="15725"/>
                  <a:pt x="11686" y="15638"/>
                </a:cubicBezTo>
                <a:cubicBezTo>
                  <a:pt x="11724" y="15609"/>
                  <a:pt x="11847" y="15453"/>
                  <a:pt x="11959" y="15292"/>
                </a:cubicBezTo>
                <a:cubicBezTo>
                  <a:pt x="12071" y="15132"/>
                  <a:pt x="12243" y="14897"/>
                  <a:pt x="12342" y="14769"/>
                </a:cubicBezTo>
                <a:cubicBezTo>
                  <a:pt x="12594" y="14440"/>
                  <a:pt x="13434" y="13187"/>
                  <a:pt x="13723" y="12708"/>
                </a:cubicBezTo>
                <a:cubicBezTo>
                  <a:pt x="13813" y="12559"/>
                  <a:pt x="13920" y="12291"/>
                  <a:pt x="13999" y="12025"/>
                </a:cubicBezTo>
                <a:cubicBezTo>
                  <a:pt x="14027" y="11930"/>
                  <a:pt x="14059" y="11846"/>
                  <a:pt x="14069" y="11836"/>
                </a:cubicBezTo>
                <a:cubicBezTo>
                  <a:pt x="14074" y="11831"/>
                  <a:pt x="14098" y="11829"/>
                  <a:pt x="14131" y="11831"/>
                </a:cubicBezTo>
                <a:close/>
                <a:moveTo>
                  <a:pt x="16738" y="12677"/>
                </a:moveTo>
                <a:cubicBezTo>
                  <a:pt x="16750" y="12712"/>
                  <a:pt x="16754" y="12730"/>
                  <a:pt x="16773" y="12774"/>
                </a:cubicBezTo>
                <a:cubicBezTo>
                  <a:pt x="16811" y="12863"/>
                  <a:pt x="16843" y="12955"/>
                  <a:pt x="16843" y="12979"/>
                </a:cubicBezTo>
                <a:cubicBezTo>
                  <a:pt x="16843" y="13002"/>
                  <a:pt x="16854" y="13030"/>
                  <a:pt x="16869" y="13042"/>
                </a:cubicBezTo>
                <a:cubicBezTo>
                  <a:pt x="16883" y="13055"/>
                  <a:pt x="16898" y="13081"/>
                  <a:pt x="16900" y="13101"/>
                </a:cubicBezTo>
                <a:cubicBezTo>
                  <a:pt x="16904" y="13132"/>
                  <a:pt x="16936" y="13200"/>
                  <a:pt x="17009" y="13335"/>
                </a:cubicBezTo>
                <a:cubicBezTo>
                  <a:pt x="16950" y="13211"/>
                  <a:pt x="16891" y="13075"/>
                  <a:pt x="16827" y="12915"/>
                </a:cubicBezTo>
                <a:cubicBezTo>
                  <a:pt x="16791" y="12824"/>
                  <a:pt x="16761" y="12744"/>
                  <a:pt x="16738" y="12677"/>
                </a:cubicBezTo>
                <a:close/>
                <a:moveTo>
                  <a:pt x="17023" y="13363"/>
                </a:moveTo>
                <a:cubicBezTo>
                  <a:pt x="17039" y="13393"/>
                  <a:pt x="17052" y="13428"/>
                  <a:pt x="17052" y="13441"/>
                </a:cubicBezTo>
                <a:cubicBezTo>
                  <a:pt x="17052" y="13456"/>
                  <a:pt x="17063" y="13476"/>
                  <a:pt x="17074" y="13486"/>
                </a:cubicBezTo>
                <a:cubicBezTo>
                  <a:pt x="17086" y="13496"/>
                  <a:pt x="17099" y="13522"/>
                  <a:pt x="17103" y="13543"/>
                </a:cubicBezTo>
                <a:cubicBezTo>
                  <a:pt x="17107" y="13565"/>
                  <a:pt x="17144" y="13622"/>
                  <a:pt x="17184" y="13670"/>
                </a:cubicBezTo>
                <a:cubicBezTo>
                  <a:pt x="17204" y="13693"/>
                  <a:pt x="17217" y="13716"/>
                  <a:pt x="17237" y="13743"/>
                </a:cubicBezTo>
                <a:cubicBezTo>
                  <a:pt x="17166" y="13640"/>
                  <a:pt x="17096" y="13514"/>
                  <a:pt x="17023" y="13363"/>
                </a:cubicBezTo>
                <a:close/>
                <a:moveTo>
                  <a:pt x="17564" y="14070"/>
                </a:moveTo>
                <a:cubicBezTo>
                  <a:pt x="17610" y="14103"/>
                  <a:pt x="17653" y="14130"/>
                  <a:pt x="17682" y="14141"/>
                </a:cubicBezTo>
                <a:cubicBezTo>
                  <a:pt x="17714" y="14153"/>
                  <a:pt x="17745" y="14161"/>
                  <a:pt x="17781" y="14169"/>
                </a:cubicBezTo>
                <a:cubicBezTo>
                  <a:pt x="17761" y="14164"/>
                  <a:pt x="17743" y="14159"/>
                  <a:pt x="17722" y="14151"/>
                </a:cubicBezTo>
                <a:cubicBezTo>
                  <a:pt x="17666" y="14129"/>
                  <a:pt x="17614" y="14101"/>
                  <a:pt x="17564" y="14070"/>
                </a:cubicBezTo>
                <a:close/>
                <a:moveTo>
                  <a:pt x="19429" y="14314"/>
                </a:moveTo>
                <a:cubicBezTo>
                  <a:pt x="19451" y="14318"/>
                  <a:pt x="19475" y="14320"/>
                  <a:pt x="19497" y="14323"/>
                </a:cubicBezTo>
                <a:cubicBezTo>
                  <a:pt x="19475" y="14320"/>
                  <a:pt x="19454" y="14318"/>
                  <a:pt x="19429" y="14314"/>
                </a:cubicBezTo>
                <a:close/>
                <a:moveTo>
                  <a:pt x="20206" y="14500"/>
                </a:moveTo>
                <a:cubicBezTo>
                  <a:pt x="20226" y="14510"/>
                  <a:pt x="20234" y="14516"/>
                  <a:pt x="20260" y="14525"/>
                </a:cubicBezTo>
                <a:cubicBezTo>
                  <a:pt x="20269" y="14529"/>
                  <a:pt x="20280" y="14535"/>
                  <a:pt x="20290" y="14540"/>
                </a:cubicBezTo>
                <a:cubicBezTo>
                  <a:pt x="20277" y="14533"/>
                  <a:pt x="20256" y="14519"/>
                  <a:pt x="20247" y="14515"/>
                </a:cubicBezTo>
                <a:cubicBezTo>
                  <a:pt x="20235" y="14510"/>
                  <a:pt x="20218" y="14505"/>
                  <a:pt x="20206" y="14500"/>
                </a:cubicBezTo>
                <a:close/>
                <a:moveTo>
                  <a:pt x="20381" y="14593"/>
                </a:moveTo>
                <a:cubicBezTo>
                  <a:pt x="20398" y="14606"/>
                  <a:pt x="20416" y="14619"/>
                  <a:pt x="20427" y="14630"/>
                </a:cubicBezTo>
                <a:cubicBezTo>
                  <a:pt x="20464" y="14669"/>
                  <a:pt x="20504" y="14701"/>
                  <a:pt x="20517" y="14701"/>
                </a:cubicBezTo>
                <a:cubicBezTo>
                  <a:pt x="20529" y="14701"/>
                  <a:pt x="20612" y="14762"/>
                  <a:pt x="20700" y="14836"/>
                </a:cubicBezTo>
                <a:cubicBezTo>
                  <a:pt x="20788" y="14911"/>
                  <a:pt x="20866" y="14972"/>
                  <a:pt x="20876" y="14972"/>
                </a:cubicBezTo>
                <a:cubicBezTo>
                  <a:pt x="20885" y="14972"/>
                  <a:pt x="20949" y="15014"/>
                  <a:pt x="21019" y="15065"/>
                </a:cubicBezTo>
                <a:cubicBezTo>
                  <a:pt x="21080" y="15109"/>
                  <a:pt x="21160" y="15155"/>
                  <a:pt x="21217" y="15181"/>
                </a:cubicBezTo>
                <a:cubicBezTo>
                  <a:pt x="21091" y="15119"/>
                  <a:pt x="20900" y="14987"/>
                  <a:pt x="20601" y="14753"/>
                </a:cubicBezTo>
                <a:cubicBezTo>
                  <a:pt x="20527" y="14695"/>
                  <a:pt x="20450" y="14638"/>
                  <a:pt x="20381" y="14593"/>
                </a:cubicBezTo>
                <a:close/>
                <a:moveTo>
                  <a:pt x="21563" y="14945"/>
                </a:moveTo>
                <a:cubicBezTo>
                  <a:pt x="21534" y="15043"/>
                  <a:pt x="21501" y="15117"/>
                  <a:pt x="21458" y="15158"/>
                </a:cubicBezTo>
                <a:cubicBezTo>
                  <a:pt x="21436" y="15179"/>
                  <a:pt x="21412" y="15195"/>
                  <a:pt x="21391" y="15207"/>
                </a:cubicBezTo>
                <a:cubicBezTo>
                  <a:pt x="21396" y="15205"/>
                  <a:pt x="21399" y="15207"/>
                  <a:pt x="21405" y="15205"/>
                </a:cubicBezTo>
                <a:cubicBezTo>
                  <a:pt x="21484" y="15169"/>
                  <a:pt x="21522" y="15115"/>
                  <a:pt x="21563" y="1494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51" name="1. Right atrium…"/>
          <p:cNvSpPr txBox="1"/>
          <p:nvPr/>
        </p:nvSpPr>
        <p:spPr>
          <a:xfrm>
            <a:off x="597736" y="6665507"/>
            <a:ext cx="4317361" cy="1656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sz="3600"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900" dirty="0">
                <a:solidFill>
                  <a:srgbClr val="3333FF"/>
                </a:solidFill>
              </a:rPr>
              <a:t>1. Right atrium</a:t>
            </a:r>
            <a:r>
              <a:rPr sz="1900" dirty="0"/>
              <a:t> </a:t>
            </a:r>
          </a:p>
          <a:p>
            <a:pPr marL="213360" indent="-213360">
              <a:buClr>
                <a:srgbClr val="3333FF"/>
              </a:buClr>
              <a:buSzPct val="125000"/>
              <a:defRPr sz="2500"/>
            </a:pPr>
            <a:r>
              <a:rPr sz="2100" dirty="0"/>
              <a:t>Deoxygenated blood flows into the RA through the superior and inferior vena cava.</a:t>
            </a:r>
            <a:br>
              <a:rPr sz="1900" dirty="0"/>
            </a:br>
            <a:endParaRPr sz="1900" dirty="0"/>
          </a:p>
        </p:txBody>
      </p:sp>
      <p:sp>
        <p:nvSpPr>
          <p:cNvPr id="252" name="2. Right ventricle…"/>
          <p:cNvSpPr txBox="1"/>
          <p:nvPr/>
        </p:nvSpPr>
        <p:spPr>
          <a:xfrm>
            <a:off x="584536" y="4220810"/>
            <a:ext cx="3955539" cy="2303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2. Right ventricle</a:t>
            </a:r>
          </a:p>
          <a:p>
            <a:pPr marL="213360" indent="-213360">
              <a:buClr>
                <a:srgbClr val="3333FF"/>
              </a:buClr>
              <a:buSzPct val="125000"/>
              <a:defRPr sz="2500"/>
            </a:pPr>
            <a:r>
              <a:rPr sz="2100" dirty="0"/>
              <a:t>Blood is pumped into the right ventricle through the tricuspid valve.</a:t>
            </a:r>
          </a:p>
          <a:p>
            <a:pPr marL="213360" indent="-213360">
              <a:buClr>
                <a:srgbClr val="3333FF"/>
              </a:buClr>
              <a:buSzPct val="125000"/>
              <a:defRPr sz="2500"/>
            </a:pPr>
            <a:r>
              <a:rPr sz="2100" dirty="0"/>
              <a:t>Right ventricle contracts and pumps the blood to the lungs.</a:t>
            </a:r>
            <a:br>
              <a:rPr sz="1900" dirty="0"/>
            </a:br>
            <a:endParaRPr sz="1900" dirty="0"/>
          </a:p>
        </p:txBody>
      </p:sp>
      <p:sp>
        <p:nvSpPr>
          <p:cNvPr id="253" name="3. Left and right pulmonary artery…"/>
          <p:cNvSpPr txBox="1"/>
          <p:nvPr/>
        </p:nvSpPr>
        <p:spPr>
          <a:xfrm>
            <a:off x="501806" y="2568236"/>
            <a:ext cx="4317362" cy="1656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3. Left and right pulmonary artery</a:t>
            </a:r>
          </a:p>
          <a:p>
            <a:pPr marL="213360" indent="-213360">
              <a:buClr>
                <a:srgbClr val="3333FF"/>
              </a:buClr>
              <a:buSzPct val="125000"/>
              <a:defRPr sz="2500"/>
            </a:pPr>
            <a:r>
              <a:rPr sz="2100" dirty="0"/>
              <a:t>These arteries transport deoxygenated blood to the lungs via the semi-lunar valves.</a:t>
            </a:r>
            <a:br>
              <a:rPr sz="1900" dirty="0"/>
            </a:br>
            <a:endParaRPr sz="1900" dirty="0"/>
          </a:p>
        </p:txBody>
      </p:sp>
      <p:sp>
        <p:nvSpPr>
          <p:cNvPr id="254" name="4. Left and right lungs…"/>
          <p:cNvSpPr txBox="1"/>
          <p:nvPr/>
        </p:nvSpPr>
        <p:spPr>
          <a:xfrm>
            <a:off x="8616156" y="1800141"/>
            <a:ext cx="3771901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4. Left and </a:t>
            </a:r>
            <a:r>
              <a:rPr dirty="0">
                <a:solidFill>
                  <a:srgbClr val="FF2600"/>
                </a:solidFill>
              </a:rPr>
              <a:t>right lungs</a:t>
            </a:r>
          </a:p>
          <a:p>
            <a:pPr marL="213360" indent="-213360">
              <a:buClr>
                <a:schemeClr val="accent6">
                  <a:lumMod val="60000"/>
                  <a:lumOff val="40000"/>
                </a:schemeClr>
              </a:buClr>
              <a:buSzPct val="125000"/>
              <a:defRPr sz="2500"/>
            </a:pPr>
            <a:r>
              <a:rPr sz="2100" dirty="0"/>
              <a:t>Gaseous exchange occurs at the left and right lungs.</a:t>
            </a:r>
            <a:br>
              <a:rPr sz="1900" dirty="0"/>
            </a:br>
            <a:endParaRPr sz="1900" dirty="0"/>
          </a:p>
        </p:txBody>
      </p:sp>
      <p:sp>
        <p:nvSpPr>
          <p:cNvPr id="255" name="5. Pulmonary vein…"/>
          <p:cNvSpPr txBox="1"/>
          <p:nvPr/>
        </p:nvSpPr>
        <p:spPr>
          <a:xfrm>
            <a:off x="9231912" y="3195080"/>
            <a:ext cx="39555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5. Pulmonary vein</a:t>
            </a:r>
          </a:p>
          <a:p>
            <a:pPr marL="213360" indent="-213360">
              <a:buClr>
                <a:srgbClr val="FF0000"/>
              </a:buClr>
              <a:buSzPct val="125000"/>
              <a:defRPr sz="2500"/>
            </a:pPr>
            <a:r>
              <a:rPr sz="2100" dirty="0"/>
              <a:t>Transports oxygenated </a:t>
            </a:r>
            <a:br>
              <a:rPr sz="2100" dirty="0"/>
            </a:br>
            <a:r>
              <a:rPr sz="2100" dirty="0"/>
              <a:t>blood to the left atrium.</a:t>
            </a:r>
            <a:br>
              <a:rPr sz="1900" dirty="0"/>
            </a:br>
            <a:endParaRPr sz="1900" dirty="0"/>
          </a:p>
        </p:txBody>
      </p:sp>
      <p:sp>
        <p:nvSpPr>
          <p:cNvPr id="256" name="6. Left atrium…"/>
          <p:cNvSpPr txBox="1"/>
          <p:nvPr/>
        </p:nvSpPr>
        <p:spPr>
          <a:xfrm>
            <a:off x="9539652" y="4692971"/>
            <a:ext cx="3120296" cy="1980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6. Left atrium</a:t>
            </a:r>
          </a:p>
          <a:p>
            <a:pPr marL="213360" indent="-213360">
              <a:buClr>
                <a:srgbClr val="FF0000"/>
              </a:buClr>
              <a:buSzPct val="125000"/>
              <a:defRPr sz="2500"/>
            </a:pPr>
            <a:r>
              <a:rPr sz="2100" dirty="0"/>
              <a:t>Receives oxygenated blood and pumps it into the left ventricle through the bicuspid valve.</a:t>
            </a:r>
            <a:br>
              <a:rPr sz="1900" dirty="0"/>
            </a:br>
            <a:endParaRPr sz="1900" dirty="0"/>
          </a:p>
        </p:txBody>
      </p:sp>
      <p:sp>
        <p:nvSpPr>
          <p:cNvPr id="257" name="7. Left ventricle…"/>
          <p:cNvSpPr txBox="1"/>
          <p:nvPr/>
        </p:nvSpPr>
        <p:spPr>
          <a:xfrm>
            <a:off x="8419220" y="6657961"/>
            <a:ext cx="4341401" cy="1980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7. Left ventricle</a:t>
            </a:r>
          </a:p>
          <a:p>
            <a:pPr marL="213360" indent="-213360">
              <a:buClr>
                <a:srgbClr val="FF0000"/>
              </a:buClr>
              <a:buSzPct val="125000"/>
              <a:defRPr sz="2500"/>
            </a:pPr>
            <a:r>
              <a:rPr sz="2100" dirty="0"/>
              <a:t>The heart contracts and the left ventricle pumps oxygenated blood to the body’s organs and tissues via the aorta.</a:t>
            </a:r>
            <a:br>
              <a:rPr sz="1900" dirty="0"/>
            </a:br>
            <a:endParaRPr sz="1900" dirty="0"/>
          </a:p>
        </p:txBody>
      </p:sp>
      <p:sp>
        <p:nvSpPr>
          <p:cNvPr id="258" name="8. Organs and tissues…"/>
          <p:cNvSpPr txBox="1"/>
          <p:nvPr/>
        </p:nvSpPr>
        <p:spPr>
          <a:xfrm>
            <a:off x="5173771" y="7811741"/>
            <a:ext cx="3771901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3333FF"/>
                </a:solidFill>
              </a:rPr>
              <a:t>8. Organs</a:t>
            </a:r>
            <a:r>
              <a:rPr dirty="0"/>
              <a:t> and tissues</a:t>
            </a:r>
          </a:p>
          <a:p>
            <a:pPr marL="213360" indent="-213360">
              <a:buClr>
                <a:schemeClr val="accent6">
                  <a:lumMod val="60000"/>
                  <a:lumOff val="40000"/>
                </a:schemeClr>
              </a:buClr>
              <a:buSzPct val="125000"/>
              <a:defRPr sz="2500"/>
            </a:pPr>
            <a:r>
              <a:rPr sz="2100" dirty="0"/>
              <a:t>Gaseous exchange occurs at the organs and tissues.</a:t>
            </a:r>
            <a:br>
              <a:rPr sz="1900" dirty="0"/>
            </a:br>
            <a:endParaRPr sz="1900" dirty="0"/>
          </a:p>
        </p:txBody>
      </p:sp>
      <p:sp>
        <p:nvSpPr>
          <p:cNvPr id="259" name="Blood Transportation"/>
          <p:cNvSpPr txBox="1">
            <a:spLocks noGrp="1"/>
          </p:cNvSpPr>
          <p:nvPr>
            <p:ph type="title" idx="4294967295"/>
          </p:nvPr>
        </p:nvSpPr>
        <p:spPr>
          <a:xfrm>
            <a:off x="2413000" y="861612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Blood Transportation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2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2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2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2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2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0"/>
                                        <p:tgtEl>
                                          <p:spTgt spid="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build="p" bldLvl="5" animBg="1" advAuto="0"/>
      <p:bldP spid="252" grpId="0" build="p" bldLvl="5" animBg="1" advAuto="0"/>
      <p:bldP spid="253" grpId="0" build="p" bldLvl="5" animBg="1" advAuto="0"/>
      <p:bldP spid="254" grpId="0" build="p" bldLvl="5" animBg="1" advAuto="0"/>
      <p:bldP spid="255" grpId="0" build="p" bldLvl="5" animBg="1" advAuto="0"/>
      <p:bldP spid="256" grpId="0" build="p" bldLvl="5" animBg="1" advAuto="0"/>
      <p:bldP spid="257" grpId="0" build="p" bldLvl="5" animBg="1" advAuto="0"/>
      <p:bldP spid="258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Arteri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26466">
              <a:spcBef>
                <a:spcPts val="1200"/>
              </a:spcBef>
              <a:buClrTx/>
              <a:buSzTx/>
              <a:buNone/>
              <a:defRPr sz="2920"/>
            </a:pPr>
            <a:r>
              <a:rPr b="1" dirty="0">
                <a:solidFill>
                  <a:srgbClr val="FE4C41"/>
                </a:solidFill>
              </a:rPr>
              <a:t>Arteries</a:t>
            </a:r>
          </a:p>
          <a:p>
            <a:pPr marL="685023" lvl="1" indent="-360538" defTabSz="426466">
              <a:spcBef>
                <a:spcPts val="1200"/>
              </a:spcBef>
              <a:defRPr sz="2920"/>
            </a:pPr>
            <a:r>
              <a:rPr dirty="0"/>
              <a:t>Carry oxygenated blood </a:t>
            </a:r>
            <a:r>
              <a:rPr b="1" dirty="0">
                <a:solidFill>
                  <a:srgbClr val="FE4C41"/>
                </a:solidFill>
              </a:rPr>
              <a:t>away</a:t>
            </a:r>
            <a:r>
              <a:rPr dirty="0"/>
              <a:t> from the </a:t>
            </a:r>
            <a:r>
              <a:rPr b="1" dirty="0">
                <a:solidFill>
                  <a:srgbClr val="FE4C41"/>
                </a:solidFill>
              </a:rPr>
              <a:t>heart</a:t>
            </a:r>
            <a:r>
              <a:rPr dirty="0"/>
              <a:t>.</a:t>
            </a:r>
          </a:p>
          <a:p>
            <a:pPr marL="685023" lvl="1" indent="-360538" defTabSz="426466">
              <a:spcBef>
                <a:spcPts val="1200"/>
              </a:spcBef>
              <a:defRPr sz="2920"/>
            </a:pPr>
            <a:r>
              <a:rPr dirty="0"/>
              <a:t>Thick muscular walls withstand </a:t>
            </a:r>
            <a:r>
              <a:rPr b="1" dirty="0">
                <a:solidFill>
                  <a:srgbClr val="FE4C41"/>
                </a:solidFill>
              </a:rPr>
              <a:t>high blood pressure</a:t>
            </a:r>
            <a:r>
              <a:rPr dirty="0"/>
              <a:t>.</a:t>
            </a:r>
          </a:p>
          <a:p>
            <a:pPr marL="0" indent="0" defTabSz="426466">
              <a:spcBef>
                <a:spcPts val="1200"/>
              </a:spcBef>
              <a:buClrTx/>
              <a:buSzTx/>
              <a:buNone/>
              <a:defRPr sz="2920"/>
            </a:pPr>
            <a:r>
              <a:rPr b="1" dirty="0">
                <a:solidFill>
                  <a:srgbClr val="FE4C41"/>
                </a:solidFill>
              </a:rPr>
              <a:t>Capillaries</a:t>
            </a:r>
          </a:p>
          <a:p>
            <a:pPr marL="685023" lvl="1" indent="-360538" defTabSz="426466">
              <a:spcBef>
                <a:spcPts val="1200"/>
              </a:spcBef>
              <a:defRPr sz="2920"/>
            </a:pPr>
            <a:r>
              <a:rPr dirty="0"/>
              <a:t>These are the </a:t>
            </a:r>
            <a:r>
              <a:rPr b="1" dirty="0">
                <a:solidFill>
                  <a:srgbClr val="FE4C41"/>
                </a:solidFill>
              </a:rPr>
              <a:t>smallest blood vessels</a:t>
            </a:r>
            <a:r>
              <a:rPr dirty="0"/>
              <a:t> </a:t>
            </a:r>
            <a:br>
              <a:rPr dirty="0"/>
            </a:br>
            <a:r>
              <a:rPr dirty="0"/>
              <a:t>with walls that are only one cell thick.</a:t>
            </a:r>
          </a:p>
          <a:p>
            <a:pPr marL="685023" lvl="1" indent="-360538" defTabSz="426466">
              <a:spcBef>
                <a:spcPts val="1200"/>
              </a:spcBef>
              <a:defRPr sz="2920"/>
            </a:pPr>
            <a:r>
              <a:rPr dirty="0"/>
              <a:t>They are very </a:t>
            </a:r>
            <a:r>
              <a:rPr b="1" dirty="0">
                <a:solidFill>
                  <a:srgbClr val="FE4C41"/>
                </a:solidFill>
              </a:rPr>
              <a:t>efficient at gaseous </a:t>
            </a:r>
            <a:br>
              <a:rPr b="1" dirty="0">
                <a:solidFill>
                  <a:srgbClr val="FE4C41"/>
                </a:solidFill>
              </a:rPr>
            </a:br>
            <a:r>
              <a:rPr b="1" dirty="0">
                <a:solidFill>
                  <a:srgbClr val="FE4C41"/>
                </a:solidFill>
              </a:rPr>
              <a:t>exchange</a:t>
            </a:r>
            <a:r>
              <a:rPr dirty="0"/>
              <a:t> at the lungs and muscles.</a:t>
            </a:r>
          </a:p>
          <a:p>
            <a:pPr marL="0" lvl="1" indent="0" defTabSz="426466">
              <a:spcBef>
                <a:spcPts val="1200"/>
              </a:spcBef>
              <a:buClrTx/>
              <a:buSzTx/>
              <a:buNone/>
              <a:defRPr sz="2920"/>
            </a:pPr>
            <a:r>
              <a:rPr b="1" dirty="0">
                <a:solidFill>
                  <a:srgbClr val="FE4C41"/>
                </a:solidFill>
              </a:rPr>
              <a:t>Veins</a:t>
            </a:r>
            <a:endParaRPr b="1" dirty="0">
              <a:solidFill>
                <a:srgbClr val="009B6C"/>
              </a:solidFill>
            </a:endParaRPr>
          </a:p>
          <a:p>
            <a:pPr marL="685023" lvl="1" indent="-360538" defTabSz="426466">
              <a:spcBef>
                <a:spcPts val="1200"/>
              </a:spcBef>
              <a:defRPr sz="2920"/>
            </a:pPr>
            <a:r>
              <a:rPr dirty="0"/>
              <a:t>Carry deoxygenated blood </a:t>
            </a:r>
            <a:r>
              <a:rPr b="1" dirty="0">
                <a:solidFill>
                  <a:srgbClr val="FE4C41"/>
                </a:solidFill>
              </a:rPr>
              <a:t>to</a:t>
            </a:r>
            <a:r>
              <a:rPr dirty="0"/>
              <a:t> the </a:t>
            </a:r>
            <a:r>
              <a:rPr b="1" dirty="0">
                <a:solidFill>
                  <a:srgbClr val="FE4C41"/>
                </a:solidFill>
              </a:rPr>
              <a:t>heart</a:t>
            </a:r>
            <a:r>
              <a:rPr dirty="0"/>
              <a:t>.</a:t>
            </a:r>
          </a:p>
          <a:p>
            <a:pPr marL="685023" lvl="1" indent="-360538" defTabSz="426466">
              <a:spcBef>
                <a:spcPts val="1200"/>
              </a:spcBef>
              <a:defRPr sz="2920"/>
            </a:pPr>
            <a:r>
              <a:rPr dirty="0"/>
              <a:t>They have a </a:t>
            </a:r>
            <a:r>
              <a:rPr b="1" dirty="0">
                <a:solidFill>
                  <a:srgbClr val="FE4C41"/>
                </a:solidFill>
              </a:rPr>
              <a:t>larger diameter</a:t>
            </a:r>
            <a:r>
              <a:rPr dirty="0"/>
              <a:t>.</a:t>
            </a:r>
          </a:p>
          <a:p>
            <a:pPr marL="685023" lvl="1" indent="-360538" defTabSz="426466">
              <a:spcBef>
                <a:spcPts val="1200"/>
              </a:spcBef>
              <a:defRPr sz="2920"/>
            </a:pPr>
            <a:r>
              <a:rPr dirty="0"/>
              <a:t>They work under </a:t>
            </a:r>
            <a:r>
              <a:rPr b="1" dirty="0">
                <a:solidFill>
                  <a:srgbClr val="FE4C41"/>
                </a:solidFill>
              </a:rPr>
              <a:t>low pressure</a:t>
            </a:r>
            <a:r>
              <a:rPr dirty="0"/>
              <a:t> so have </a:t>
            </a:r>
            <a:r>
              <a:rPr b="1" dirty="0">
                <a:solidFill>
                  <a:srgbClr val="FE4C41"/>
                </a:solidFill>
              </a:rPr>
              <a:t>valves</a:t>
            </a:r>
            <a:r>
              <a:rPr dirty="0"/>
              <a:t> to prevent the back flow of blood.</a:t>
            </a:r>
          </a:p>
        </p:txBody>
      </p:sp>
      <p:pic>
        <p:nvPicPr>
          <p:cNvPr id="262" name="artery and veins - blood vessesls.jpg" descr="artery and veins - blood vesses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5149" y="4188720"/>
            <a:ext cx="3949184" cy="3514274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Blood Vessels"/>
          <p:cNvSpPr txBox="1">
            <a:spLocks noGrp="1"/>
          </p:cNvSpPr>
          <p:nvPr>
            <p:ph type="title" idx="4294967295"/>
          </p:nvPr>
        </p:nvSpPr>
        <p:spPr>
          <a:xfrm>
            <a:off x="2413000" y="854525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Blood Vessels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2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When we are too hot or we need more oxygen at our working muscl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When we are too </a:t>
            </a:r>
            <a:r>
              <a:rPr b="1" dirty="0">
                <a:solidFill>
                  <a:srgbClr val="FE4C41"/>
                </a:solidFill>
              </a:rPr>
              <a:t>hot</a:t>
            </a:r>
            <a:r>
              <a:rPr dirty="0"/>
              <a:t> or we need </a:t>
            </a:r>
            <a:r>
              <a:rPr b="1" dirty="0">
                <a:solidFill>
                  <a:srgbClr val="FE4C41"/>
                </a:solidFill>
              </a:rPr>
              <a:t>more oxygen</a:t>
            </a:r>
            <a:r>
              <a:rPr dirty="0"/>
              <a:t> at our working muscles.</a:t>
            </a:r>
          </a:p>
          <a:p>
            <a:pPr marL="444500" lvl="2">
              <a:buChar char="‣"/>
            </a:pPr>
            <a:r>
              <a:rPr dirty="0"/>
              <a:t>The arteries and capillaries to </a:t>
            </a:r>
            <a:br>
              <a:rPr dirty="0"/>
            </a:br>
            <a:r>
              <a:rPr dirty="0"/>
              <a:t>the skin and working muscles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vasodilate</a:t>
            </a:r>
            <a:r>
              <a:rPr dirty="0"/>
              <a:t> to </a:t>
            </a:r>
            <a:r>
              <a:rPr b="1" dirty="0">
                <a:solidFill>
                  <a:srgbClr val="FE4C41"/>
                </a:solidFill>
              </a:rPr>
              <a:t>increase</a:t>
            </a:r>
            <a:r>
              <a:rPr dirty="0"/>
              <a:t> the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blood</a:t>
            </a:r>
            <a:r>
              <a:rPr dirty="0"/>
              <a:t> </a:t>
            </a:r>
            <a:r>
              <a:rPr b="1" dirty="0">
                <a:solidFill>
                  <a:srgbClr val="FE4C41"/>
                </a:solidFill>
              </a:rPr>
              <a:t>flow</a:t>
            </a:r>
            <a:r>
              <a:rPr dirty="0"/>
              <a:t>. </a:t>
            </a:r>
          </a:p>
          <a:p>
            <a:pPr marL="444500" lvl="2">
              <a:buChar char="‣"/>
            </a:pPr>
            <a:r>
              <a:rPr b="1" dirty="0">
                <a:solidFill>
                  <a:srgbClr val="FE4C41"/>
                </a:solidFill>
              </a:rPr>
              <a:t>Heat</a:t>
            </a:r>
            <a:r>
              <a:rPr dirty="0"/>
              <a:t> is </a:t>
            </a:r>
            <a:r>
              <a:rPr b="1" dirty="0">
                <a:solidFill>
                  <a:srgbClr val="FE4C41"/>
                </a:solidFill>
              </a:rPr>
              <a:t>lost</a:t>
            </a:r>
            <a:r>
              <a:rPr dirty="0"/>
              <a:t> </a:t>
            </a:r>
            <a:br>
              <a:rPr dirty="0"/>
            </a:br>
            <a:r>
              <a:rPr dirty="0"/>
              <a:t>due to radiation and </a:t>
            </a:r>
            <a:br>
              <a:rPr dirty="0"/>
            </a:br>
            <a:r>
              <a:rPr dirty="0"/>
              <a:t>sweating at the skin and the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working</a:t>
            </a:r>
            <a:r>
              <a:rPr dirty="0"/>
              <a:t> </a:t>
            </a:r>
            <a:r>
              <a:rPr b="1" dirty="0">
                <a:solidFill>
                  <a:srgbClr val="FE4C41"/>
                </a:solidFill>
              </a:rPr>
              <a:t>muscles</a:t>
            </a:r>
            <a:r>
              <a:rPr dirty="0"/>
              <a:t> receive </a:t>
            </a:r>
            <a:r>
              <a:rPr b="1" dirty="0">
                <a:solidFill>
                  <a:srgbClr val="FE4C41"/>
                </a:solidFill>
              </a:rPr>
              <a:t>more</a:t>
            </a:r>
            <a:r>
              <a:rPr dirty="0"/>
              <a:t>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oxygen</a:t>
            </a:r>
            <a:r>
              <a:rPr dirty="0"/>
              <a:t>.</a:t>
            </a:r>
          </a:p>
        </p:txBody>
      </p:sp>
      <p:grpSp>
        <p:nvGrpSpPr>
          <p:cNvPr id="273" name="Group"/>
          <p:cNvGrpSpPr/>
          <p:nvPr/>
        </p:nvGrpSpPr>
        <p:grpSpPr>
          <a:xfrm>
            <a:off x="7181334" y="3473143"/>
            <a:ext cx="5573819" cy="5778504"/>
            <a:chOff x="0" y="0"/>
            <a:chExt cx="5573817" cy="5778503"/>
          </a:xfrm>
        </p:grpSpPr>
        <p:pic>
          <p:nvPicPr>
            <p:cNvPr id="266" name="Function%2520Dermis%25201.png" descr="Function%2520Dermis%25201.png"/>
            <p:cNvPicPr>
              <a:picLocks noChangeAspect="1"/>
            </p:cNvPicPr>
            <p:nvPr/>
          </p:nvPicPr>
          <p:blipFill>
            <a:blip r:embed="rId2"/>
            <a:srcRect l="54933" t="10962" b="5969"/>
            <a:stretch>
              <a:fillRect/>
            </a:stretch>
          </p:blipFill>
          <p:spPr>
            <a:xfrm>
              <a:off x="1514407" y="0"/>
              <a:ext cx="4059411" cy="57785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7" name="Line"/>
            <p:cNvSpPr/>
            <p:nvPr/>
          </p:nvSpPr>
          <p:spPr>
            <a:xfrm flipH="1" flipV="1">
              <a:off x="1757295" y="1039341"/>
              <a:ext cx="1513823" cy="2259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buSzTx/>
                <a:buNone/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68" name="Line"/>
            <p:cNvSpPr/>
            <p:nvPr/>
          </p:nvSpPr>
          <p:spPr>
            <a:xfrm flipH="1" flipV="1">
              <a:off x="1260220" y="4767398"/>
              <a:ext cx="915072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buSzTx/>
                <a:buNone/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69" name="Line"/>
            <p:cNvSpPr/>
            <p:nvPr/>
          </p:nvSpPr>
          <p:spPr>
            <a:xfrm flipH="1">
              <a:off x="1463569" y="5394389"/>
              <a:ext cx="864235" cy="565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buSzTx/>
                <a:buNone/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70" name="Vasodilation"/>
            <p:cNvSpPr txBox="1"/>
            <p:nvPr/>
          </p:nvSpPr>
          <p:spPr>
            <a:xfrm>
              <a:off x="165680" y="694775"/>
              <a:ext cx="1700650" cy="4575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buSzTx/>
                <a:buNone/>
                <a:defRPr sz="17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Vasodilation</a:t>
              </a:r>
            </a:p>
          </p:txBody>
        </p:sp>
        <p:sp>
          <p:nvSpPr>
            <p:cNvPr id="271" name="Venules"/>
            <p:cNvSpPr txBox="1"/>
            <p:nvPr/>
          </p:nvSpPr>
          <p:spPr>
            <a:xfrm>
              <a:off x="78845" y="4549933"/>
              <a:ext cx="1177665" cy="4575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buSzTx/>
                <a:buNone/>
                <a:defRPr sz="17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Venules</a:t>
              </a:r>
            </a:p>
          </p:txBody>
        </p:sp>
        <p:sp>
          <p:nvSpPr>
            <p:cNvPr id="272" name="Arterioles"/>
            <p:cNvSpPr txBox="1"/>
            <p:nvPr/>
          </p:nvSpPr>
          <p:spPr>
            <a:xfrm>
              <a:off x="0" y="5176925"/>
              <a:ext cx="1369247" cy="4575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buSzTx/>
                <a:buNone/>
                <a:defRPr sz="17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Arterioles</a:t>
              </a:r>
            </a:p>
          </p:txBody>
        </p:sp>
      </p:grpSp>
      <p:sp>
        <p:nvSpPr>
          <p:cNvPr id="274" name="Vasodilation"/>
          <p:cNvSpPr txBox="1">
            <a:spLocks noGrp="1"/>
          </p:cNvSpPr>
          <p:nvPr>
            <p:ph type="title" idx="4294967295"/>
          </p:nvPr>
        </p:nvSpPr>
        <p:spPr>
          <a:xfrm>
            <a:off x="2413000" y="870852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Vasodilation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Vasoconstriction is the opposite to vasodilatio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b="1">
                <a:solidFill>
                  <a:srgbClr val="009B6C"/>
                </a:solidFill>
              </a:defRPr>
            </a:pPr>
            <a:r>
              <a:rPr dirty="0">
                <a:solidFill>
                  <a:srgbClr val="FE4C41"/>
                </a:solidFill>
              </a:rPr>
              <a:t>Vasoconstriction is the opposite to vasodilation.</a:t>
            </a:r>
          </a:p>
          <a:p>
            <a:pPr marL="444500" lvl="2">
              <a:buChar char="‣"/>
            </a:pPr>
            <a:r>
              <a:rPr dirty="0"/>
              <a:t>During exercise blood flow is </a:t>
            </a:r>
            <a:r>
              <a:rPr b="1" dirty="0">
                <a:solidFill>
                  <a:srgbClr val="FE4C41"/>
                </a:solidFill>
              </a:rPr>
              <a:t>restricted to non working muscles</a:t>
            </a:r>
            <a:r>
              <a:rPr dirty="0"/>
              <a:t> and </a:t>
            </a:r>
            <a:br>
              <a:rPr dirty="0"/>
            </a:br>
            <a:r>
              <a:rPr dirty="0"/>
              <a:t>organs.</a:t>
            </a:r>
          </a:p>
          <a:p>
            <a:pPr marL="444500" lvl="2">
              <a:buChar char="‣"/>
            </a:pPr>
            <a:r>
              <a:rPr dirty="0"/>
              <a:t>The arteries and capillaries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vasoconstrict</a:t>
            </a:r>
            <a:r>
              <a:rPr dirty="0"/>
              <a:t> to </a:t>
            </a:r>
            <a:r>
              <a:rPr b="1" dirty="0">
                <a:solidFill>
                  <a:srgbClr val="FE4C41"/>
                </a:solidFill>
              </a:rPr>
              <a:t>redirect</a:t>
            </a:r>
            <a:r>
              <a:rPr dirty="0"/>
              <a:t> </a:t>
            </a:r>
            <a:br>
              <a:rPr dirty="0"/>
            </a:br>
            <a:r>
              <a:rPr dirty="0"/>
              <a:t>blood flow to the working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muscles</a:t>
            </a:r>
            <a:r>
              <a:rPr dirty="0"/>
              <a:t> and </a:t>
            </a:r>
            <a:r>
              <a:rPr b="1" dirty="0">
                <a:solidFill>
                  <a:srgbClr val="FE4C41"/>
                </a:solidFill>
              </a:rPr>
              <a:t>skin</a:t>
            </a:r>
            <a:r>
              <a:rPr dirty="0"/>
              <a:t>.</a:t>
            </a:r>
          </a:p>
        </p:txBody>
      </p:sp>
      <p:grpSp>
        <p:nvGrpSpPr>
          <p:cNvPr id="284" name="Group"/>
          <p:cNvGrpSpPr/>
          <p:nvPr/>
        </p:nvGrpSpPr>
        <p:grpSpPr>
          <a:xfrm>
            <a:off x="7461716" y="3741453"/>
            <a:ext cx="5486402" cy="5554470"/>
            <a:chOff x="0" y="0"/>
            <a:chExt cx="5486400" cy="5554469"/>
          </a:xfrm>
        </p:grpSpPr>
        <p:pic>
          <p:nvPicPr>
            <p:cNvPr id="277" name="Function%2520Dermis%25201.png" descr="Function%2520Dermis%25201.png"/>
            <p:cNvPicPr>
              <a:picLocks noChangeAspect="1"/>
            </p:cNvPicPr>
            <p:nvPr/>
          </p:nvPicPr>
          <p:blipFill>
            <a:blip r:embed="rId2"/>
            <a:srcRect l="1745" t="10536" r="59500" b="6395"/>
            <a:stretch>
              <a:fillRect/>
            </a:stretch>
          </p:blipFill>
          <p:spPr>
            <a:xfrm>
              <a:off x="0" y="0"/>
              <a:ext cx="3355486" cy="55544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8" name="Vasoconstriction"/>
            <p:cNvSpPr txBox="1"/>
            <p:nvPr/>
          </p:nvSpPr>
          <p:spPr>
            <a:xfrm>
              <a:off x="3328696" y="814437"/>
              <a:ext cx="2157705" cy="4397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buSzTx/>
                <a:buNone/>
                <a:defRPr sz="17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Vasoconstriction</a:t>
              </a:r>
            </a:p>
          </p:txBody>
        </p:sp>
        <p:sp>
          <p:nvSpPr>
            <p:cNvPr id="279" name="Venules"/>
            <p:cNvSpPr txBox="1"/>
            <p:nvPr/>
          </p:nvSpPr>
          <p:spPr>
            <a:xfrm>
              <a:off x="3474146" y="4324664"/>
              <a:ext cx="1132006" cy="4397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buSzTx/>
                <a:buNone/>
                <a:defRPr sz="17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Venules</a:t>
              </a:r>
            </a:p>
          </p:txBody>
        </p:sp>
        <p:sp>
          <p:nvSpPr>
            <p:cNvPr id="280" name="Arterioles"/>
            <p:cNvSpPr txBox="1"/>
            <p:nvPr/>
          </p:nvSpPr>
          <p:spPr>
            <a:xfrm>
              <a:off x="3610111" y="4976217"/>
              <a:ext cx="1316161" cy="4397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>
                <a:buSzTx/>
                <a:buNone/>
                <a:defRPr sz="17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Arterioles</a:t>
              </a:r>
            </a:p>
          </p:txBody>
        </p:sp>
        <p:sp>
          <p:nvSpPr>
            <p:cNvPr id="281" name="Line"/>
            <p:cNvSpPr/>
            <p:nvPr/>
          </p:nvSpPr>
          <p:spPr>
            <a:xfrm>
              <a:off x="1824341" y="1037050"/>
              <a:ext cx="1585440" cy="2171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buSzTx/>
                <a:buNone/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82" name="Line"/>
            <p:cNvSpPr/>
            <p:nvPr/>
          </p:nvSpPr>
          <p:spPr>
            <a:xfrm flipV="1">
              <a:off x="3029708" y="4620577"/>
              <a:ext cx="597256" cy="38009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buSzTx/>
                <a:buNone/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83" name="Line"/>
            <p:cNvSpPr/>
            <p:nvPr/>
          </p:nvSpPr>
          <p:spPr>
            <a:xfrm>
              <a:off x="3013420" y="5179825"/>
              <a:ext cx="613544" cy="4886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head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buSzTx/>
                <a:buNone/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sp>
        <p:nvSpPr>
          <p:cNvPr id="285" name="Vasoconstriction"/>
          <p:cNvSpPr txBox="1">
            <a:spLocks noGrp="1"/>
          </p:cNvSpPr>
          <p:nvPr>
            <p:ph type="title" idx="4294967295"/>
          </p:nvPr>
        </p:nvSpPr>
        <p:spPr>
          <a:xfrm>
            <a:off x="2413000" y="83819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Vasoconstriction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 build="p" bldLvl="5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1. Red Blood Cells (RBC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  <a:defRPr>
                <a:solidFill>
                  <a:srgbClr val="FE4C41"/>
                </a:solidFill>
              </a:defRPr>
            </a:pPr>
            <a:r>
              <a:rPr b="1" dirty="0"/>
              <a:t>1. Red Blood Cells (RBC)</a:t>
            </a:r>
          </a:p>
          <a:p>
            <a:pPr marL="1455419" lvl="2" indent="-388619"/>
            <a:r>
              <a:rPr dirty="0"/>
              <a:t>RBC’s main function is to </a:t>
            </a:r>
            <a:r>
              <a:rPr b="1" dirty="0">
                <a:solidFill>
                  <a:srgbClr val="FE4C41"/>
                </a:solidFill>
              </a:rPr>
              <a:t>carry </a:t>
            </a:r>
            <a:br>
              <a:rPr b="1" dirty="0">
                <a:solidFill>
                  <a:srgbClr val="FE4C41"/>
                </a:solidFill>
              </a:rPr>
            </a:br>
            <a:r>
              <a:rPr b="1" dirty="0">
                <a:solidFill>
                  <a:srgbClr val="FE4C41"/>
                </a:solidFill>
              </a:rPr>
              <a:t>oxygen</a:t>
            </a:r>
            <a:r>
              <a:rPr dirty="0"/>
              <a:t> to the working muscles.</a:t>
            </a:r>
          </a:p>
          <a:p>
            <a:pPr marL="1455419" lvl="2" indent="-388619"/>
            <a:r>
              <a:rPr b="1" dirty="0" err="1">
                <a:solidFill>
                  <a:srgbClr val="FE4C41"/>
                </a:solidFill>
              </a:rPr>
              <a:t>Haemoglobin</a:t>
            </a:r>
            <a:r>
              <a:rPr dirty="0"/>
              <a:t>, found in RBCs, </a:t>
            </a:r>
            <a:br>
              <a:rPr dirty="0"/>
            </a:br>
            <a:r>
              <a:rPr dirty="0"/>
              <a:t>is the </a:t>
            </a:r>
            <a:r>
              <a:rPr b="1" dirty="0">
                <a:solidFill>
                  <a:srgbClr val="FE4C41"/>
                </a:solidFill>
              </a:rPr>
              <a:t>oxygen carrying protein</a:t>
            </a:r>
            <a:r>
              <a:rPr dirty="0"/>
              <a:t>.</a:t>
            </a:r>
          </a:p>
          <a:p>
            <a:pPr marL="1455419" lvl="2" indent="-388619"/>
            <a:r>
              <a:rPr b="1" dirty="0">
                <a:solidFill>
                  <a:srgbClr val="FE4C41"/>
                </a:solidFill>
              </a:rPr>
              <a:t>Altitude training</a:t>
            </a:r>
            <a:r>
              <a:rPr dirty="0"/>
              <a:t> can </a:t>
            </a:r>
            <a:r>
              <a:rPr b="1" dirty="0">
                <a:solidFill>
                  <a:srgbClr val="FE4C41"/>
                </a:solidFill>
              </a:rPr>
              <a:t>increase</a:t>
            </a:r>
            <a:r>
              <a:rPr dirty="0"/>
              <a:t> </a:t>
            </a:r>
            <a:br>
              <a:rPr dirty="0"/>
            </a:br>
            <a:r>
              <a:rPr dirty="0"/>
              <a:t>the number of </a:t>
            </a:r>
            <a:r>
              <a:rPr b="1" dirty="0">
                <a:solidFill>
                  <a:srgbClr val="FE4C41"/>
                </a:solidFill>
              </a:rPr>
              <a:t>RBCs</a:t>
            </a:r>
            <a:r>
              <a:rPr dirty="0"/>
              <a:t>.</a:t>
            </a:r>
          </a:p>
          <a:p>
            <a:pPr marL="1455419" lvl="2" indent="-388619"/>
            <a:r>
              <a:rPr dirty="0"/>
              <a:t>The</a:t>
            </a:r>
            <a:r>
              <a:rPr b="1" dirty="0">
                <a:solidFill>
                  <a:srgbClr val="9A3348"/>
                </a:solidFill>
              </a:rPr>
              <a:t> </a:t>
            </a:r>
            <a:r>
              <a:rPr b="1" dirty="0">
                <a:solidFill>
                  <a:srgbClr val="FE4C41"/>
                </a:solidFill>
              </a:rPr>
              <a:t>more RBCs</a:t>
            </a:r>
            <a:r>
              <a:rPr dirty="0">
                <a:solidFill>
                  <a:srgbClr val="009949"/>
                </a:solidFill>
              </a:rPr>
              <a:t> </a:t>
            </a:r>
            <a:r>
              <a:rPr dirty="0"/>
              <a:t>the </a:t>
            </a:r>
            <a:r>
              <a:rPr b="1" dirty="0">
                <a:solidFill>
                  <a:srgbClr val="FE4C41"/>
                </a:solidFill>
              </a:rPr>
              <a:t>more</a:t>
            </a:r>
            <a:r>
              <a:rPr dirty="0">
                <a:solidFill>
                  <a:srgbClr val="009949"/>
                </a:solidFill>
              </a:rPr>
              <a:t> </a:t>
            </a:r>
            <a:r>
              <a:rPr b="1" dirty="0">
                <a:solidFill>
                  <a:srgbClr val="FE4C41"/>
                </a:solidFill>
              </a:rPr>
              <a:t>oxygen</a:t>
            </a:r>
            <a:r>
              <a:rPr dirty="0"/>
              <a:t> can be </a:t>
            </a:r>
            <a:r>
              <a:rPr b="1" dirty="0">
                <a:solidFill>
                  <a:srgbClr val="FE4C41"/>
                </a:solidFill>
              </a:rPr>
              <a:t>delivered</a:t>
            </a:r>
            <a:r>
              <a:rPr dirty="0"/>
              <a:t> to the working</a:t>
            </a:r>
            <a:r>
              <a:rPr b="1" dirty="0">
                <a:solidFill>
                  <a:srgbClr val="9A3348"/>
                </a:solidFill>
              </a:rPr>
              <a:t> </a:t>
            </a:r>
            <a:r>
              <a:rPr b="1" dirty="0">
                <a:solidFill>
                  <a:srgbClr val="FE4C41"/>
                </a:solidFill>
              </a:rPr>
              <a:t>muscles</a:t>
            </a:r>
            <a:r>
              <a:rPr dirty="0"/>
              <a:t>.</a:t>
            </a:r>
          </a:p>
          <a:p>
            <a:pPr marL="1455419" lvl="2" indent="-388619"/>
            <a:r>
              <a:rPr dirty="0"/>
              <a:t>The more RBCs the</a:t>
            </a:r>
            <a:r>
              <a:rPr b="1" dirty="0">
                <a:solidFill>
                  <a:srgbClr val="FE4C41"/>
                </a:solidFill>
              </a:rPr>
              <a:t> longer the performer can participate</a:t>
            </a:r>
            <a:r>
              <a:rPr dirty="0"/>
              <a:t>.</a:t>
            </a:r>
          </a:p>
        </p:txBody>
      </p:sp>
      <p:pic>
        <p:nvPicPr>
          <p:cNvPr id="288" name="Red Blood Cells edit 1.png" descr="Red Blood Cells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485" y="2319889"/>
            <a:ext cx="6273801" cy="4175284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Components of blood"/>
          <p:cNvSpPr txBox="1">
            <a:spLocks noGrp="1"/>
          </p:cNvSpPr>
          <p:nvPr>
            <p:ph type="title" idx="4294967295"/>
          </p:nvPr>
        </p:nvSpPr>
        <p:spPr>
          <a:xfrm>
            <a:off x="2413000" y="854523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Components of blood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 build="p" bldLvl="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2. White Blood Cells (WBC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FE4C41"/>
                </a:solidFill>
              </a:rPr>
              <a:t>2. White Blood Cells (WBC)</a:t>
            </a:r>
          </a:p>
          <a:p>
            <a:pPr marL="1455419" lvl="2" indent="-388619"/>
            <a:r>
              <a:t>WBCs are our </a:t>
            </a:r>
            <a:r>
              <a:rPr b="1">
                <a:solidFill>
                  <a:srgbClr val="FE4C41"/>
                </a:solidFill>
              </a:rPr>
              <a:t>defence</a:t>
            </a:r>
            <a:r>
              <a:t> against </a:t>
            </a:r>
            <a:r>
              <a:rPr b="1">
                <a:solidFill>
                  <a:srgbClr val="FE4C41"/>
                </a:solidFill>
              </a:rPr>
              <a:t>infection and disease</a:t>
            </a:r>
            <a:r>
              <a:t>.</a:t>
            </a:r>
          </a:p>
          <a:p>
            <a:pPr marL="1455419" lvl="2" indent="-388619"/>
            <a:r>
              <a:t>They </a:t>
            </a:r>
            <a:r>
              <a:rPr b="1">
                <a:solidFill>
                  <a:srgbClr val="FE4C41"/>
                </a:solidFill>
              </a:rPr>
              <a:t>fight infections</a:t>
            </a:r>
            <a:r>
              <a:t> and reduce illness.</a:t>
            </a:r>
          </a:p>
          <a:p>
            <a:pPr marL="1455419" lvl="2" indent="-388619"/>
            <a:r>
              <a:t>This </a:t>
            </a:r>
            <a:r>
              <a:rPr b="1">
                <a:solidFill>
                  <a:srgbClr val="FE4C41"/>
                </a:solidFill>
              </a:rPr>
              <a:t>aids recovery</a:t>
            </a:r>
            <a:r>
              <a:t> and</a:t>
            </a:r>
            <a:br/>
            <a:r>
              <a:t>allows the participant to</a:t>
            </a:r>
            <a:br/>
            <a:r>
              <a:rPr b="1">
                <a:solidFill>
                  <a:srgbClr val="FE4C41"/>
                </a:solidFill>
              </a:rPr>
              <a:t>continue training and </a:t>
            </a:r>
            <a:br>
              <a:rPr b="1">
                <a:solidFill>
                  <a:srgbClr val="FE4C41"/>
                </a:solidFill>
              </a:rPr>
            </a:br>
            <a:r>
              <a:rPr b="1">
                <a:solidFill>
                  <a:srgbClr val="FE4C41"/>
                </a:solidFill>
              </a:rPr>
              <a:t>performing</a:t>
            </a:r>
            <a:r>
              <a:t>.</a:t>
            </a:r>
          </a:p>
        </p:txBody>
      </p:sp>
      <p:pic>
        <p:nvPicPr>
          <p:cNvPr id="292" name="White Blood Cell - Edit 1.png" descr="White Blood Cell -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771" y="4779600"/>
            <a:ext cx="4813304" cy="4813301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Components of blood"/>
          <p:cNvSpPr txBox="1">
            <a:spLocks noGrp="1"/>
          </p:cNvSpPr>
          <p:nvPr>
            <p:ph type="title" idx="4294967295"/>
          </p:nvPr>
        </p:nvSpPr>
        <p:spPr>
          <a:xfrm>
            <a:off x="2413000" y="838196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Components of blood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 build="p" bldLvl="5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3. Platele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FE4C41"/>
                </a:solidFill>
              </a:rPr>
              <a:t>3. Platelets</a:t>
            </a:r>
          </a:p>
          <a:p>
            <a:pPr marL="1455419" lvl="2" indent="-388619"/>
            <a:r>
              <a:t>The role of platelets is to </a:t>
            </a:r>
            <a:r>
              <a:rPr b="1">
                <a:solidFill>
                  <a:srgbClr val="FE4C41"/>
                </a:solidFill>
              </a:rPr>
              <a:t>clot our blood</a:t>
            </a:r>
            <a:r>
              <a:rPr b="1">
                <a:solidFill>
                  <a:srgbClr val="009B6C"/>
                </a:solidFill>
              </a:rPr>
              <a:t> </a:t>
            </a:r>
            <a:r>
              <a:t>when it comes into contact with air.</a:t>
            </a:r>
          </a:p>
          <a:p>
            <a:pPr marL="1455419" lvl="2" indent="-388619"/>
            <a:r>
              <a:t>If we sustain a cut, platelets will </a:t>
            </a:r>
            <a:br/>
            <a:r>
              <a:t>clot the blood to form a </a:t>
            </a:r>
            <a:r>
              <a:rPr b="1">
                <a:solidFill>
                  <a:srgbClr val="FE4C41"/>
                </a:solidFill>
              </a:rPr>
              <a:t>scab</a:t>
            </a:r>
            <a:r>
              <a:t>.</a:t>
            </a:r>
          </a:p>
          <a:p>
            <a:pPr marL="1455419" lvl="2" indent="-388619"/>
            <a:r>
              <a:t>Cuts and grazes can happen </a:t>
            </a:r>
            <a:br/>
            <a:r>
              <a:t>frequently in contact sport so </a:t>
            </a:r>
            <a:br/>
            <a:r>
              <a:t>platelets </a:t>
            </a:r>
            <a:r>
              <a:rPr b="1">
                <a:solidFill>
                  <a:srgbClr val="FE4C41"/>
                </a:solidFill>
              </a:rPr>
              <a:t>prevent heavy blood </a:t>
            </a:r>
            <a:br>
              <a:rPr b="1">
                <a:solidFill>
                  <a:srgbClr val="FE4C41"/>
                </a:solidFill>
              </a:rPr>
            </a:br>
            <a:r>
              <a:rPr b="1">
                <a:solidFill>
                  <a:srgbClr val="FE4C41"/>
                </a:solidFill>
              </a:rPr>
              <a:t>loss </a:t>
            </a:r>
            <a:r>
              <a:t>and </a:t>
            </a:r>
            <a:r>
              <a:rPr b="1">
                <a:solidFill>
                  <a:srgbClr val="FE4C41"/>
                </a:solidFill>
              </a:rPr>
              <a:t>aid recovery</a:t>
            </a:r>
            <a:r>
              <a:t>.</a:t>
            </a:r>
          </a:p>
        </p:txBody>
      </p:sp>
      <p:pic>
        <p:nvPicPr>
          <p:cNvPr id="296" name="Blood Cells.jpg" descr="Blood Cells.jpg"/>
          <p:cNvPicPr>
            <a:picLocks noChangeAspect="1"/>
          </p:cNvPicPr>
          <p:nvPr/>
        </p:nvPicPr>
        <p:blipFill>
          <a:blip r:embed="rId2"/>
          <a:srcRect l="56189" t="24593" r="29980" b="54169"/>
          <a:stretch>
            <a:fillRect/>
          </a:stretch>
        </p:blipFill>
        <p:spPr>
          <a:xfrm>
            <a:off x="9535108" y="4263750"/>
            <a:ext cx="2596594" cy="2990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570" extrusionOk="0">
                <a:moveTo>
                  <a:pt x="3414" y="2"/>
                </a:moveTo>
                <a:cubicBezTo>
                  <a:pt x="3341" y="6"/>
                  <a:pt x="3263" y="17"/>
                  <a:pt x="3183" y="36"/>
                </a:cubicBezTo>
                <a:cubicBezTo>
                  <a:pt x="2631" y="168"/>
                  <a:pt x="1877" y="1010"/>
                  <a:pt x="1660" y="1737"/>
                </a:cubicBezTo>
                <a:cubicBezTo>
                  <a:pt x="1574" y="2024"/>
                  <a:pt x="1366" y="2262"/>
                  <a:pt x="1077" y="2401"/>
                </a:cubicBezTo>
                <a:cubicBezTo>
                  <a:pt x="540" y="2659"/>
                  <a:pt x="208" y="3155"/>
                  <a:pt x="331" y="3520"/>
                </a:cubicBezTo>
                <a:cubicBezTo>
                  <a:pt x="380" y="3666"/>
                  <a:pt x="537" y="4151"/>
                  <a:pt x="678" y="4597"/>
                </a:cubicBezTo>
                <a:cubicBezTo>
                  <a:pt x="894" y="5284"/>
                  <a:pt x="1035" y="5476"/>
                  <a:pt x="1604" y="5854"/>
                </a:cubicBezTo>
                <a:cubicBezTo>
                  <a:pt x="2127" y="6201"/>
                  <a:pt x="2335" y="6458"/>
                  <a:pt x="2550" y="7024"/>
                </a:cubicBezTo>
                <a:cubicBezTo>
                  <a:pt x="2702" y="7425"/>
                  <a:pt x="2828" y="7768"/>
                  <a:pt x="2831" y="7786"/>
                </a:cubicBezTo>
                <a:cubicBezTo>
                  <a:pt x="2833" y="7804"/>
                  <a:pt x="3037" y="7820"/>
                  <a:pt x="3282" y="7820"/>
                </a:cubicBezTo>
                <a:cubicBezTo>
                  <a:pt x="3659" y="7820"/>
                  <a:pt x="3812" y="7702"/>
                  <a:pt x="4278" y="7059"/>
                </a:cubicBezTo>
                <a:cubicBezTo>
                  <a:pt x="5574" y="5268"/>
                  <a:pt x="5800" y="2988"/>
                  <a:pt x="4852" y="1316"/>
                </a:cubicBezTo>
                <a:cubicBezTo>
                  <a:pt x="4287" y="320"/>
                  <a:pt x="3925" y="-28"/>
                  <a:pt x="3414" y="2"/>
                </a:cubicBezTo>
                <a:close/>
                <a:moveTo>
                  <a:pt x="16131" y="638"/>
                </a:moveTo>
                <a:cubicBezTo>
                  <a:pt x="15931" y="643"/>
                  <a:pt x="15711" y="663"/>
                  <a:pt x="15481" y="698"/>
                </a:cubicBezTo>
                <a:cubicBezTo>
                  <a:pt x="14044" y="918"/>
                  <a:pt x="13621" y="1577"/>
                  <a:pt x="14242" y="2633"/>
                </a:cubicBezTo>
                <a:cubicBezTo>
                  <a:pt x="14577" y="3203"/>
                  <a:pt x="14972" y="3536"/>
                  <a:pt x="15402" y="3615"/>
                </a:cubicBezTo>
                <a:cubicBezTo>
                  <a:pt x="15854" y="3698"/>
                  <a:pt x="16775" y="3592"/>
                  <a:pt x="18135" y="3300"/>
                </a:cubicBezTo>
                <a:cubicBezTo>
                  <a:pt x="19647" y="2975"/>
                  <a:pt x="19896" y="2859"/>
                  <a:pt x="19896" y="2484"/>
                </a:cubicBezTo>
                <a:cubicBezTo>
                  <a:pt x="19896" y="2032"/>
                  <a:pt x="19606" y="1869"/>
                  <a:pt x="18811" y="1869"/>
                </a:cubicBezTo>
                <a:cubicBezTo>
                  <a:pt x="18211" y="1869"/>
                  <a:pt x="18012" y="1802"/>
                  <a:pt x="17621" y="1462"/>
                </a:cubicBezTo>
                <a:cubicBezTo>
                  <a:pt x="17363" y="1238"/>
                  <a:pt x="17153" y="999"/>
                  <a:pt x="17153" y="930"/>
                </a:cubicBezTo>
                <a:cubicBezTo>
                  <a:pt x="17153" y="729"/>
                  <a:pt x="16730" y="620"/>
                  <a:pt x="16131" y="638"/>
                </a:cubicBezTo>
                <a:close/>
                <a:moveTo>
                  <a:pt x="10780" y="3609"/>
                </a:moveTo>
                <a:cubicBezTo>
                  <a:pt x="10509" y="3643"/>
                  <a:pt x="10139" y="3766"/>
                  <a:pt x="9606" y="3987"/>
                </a:cubicBezTo>
                <a:cubicBezTo>
                  <a:pt x="8463" y="4461"/>
                  <a:pt x="8014" y="4899"/>
                  <a:pt x="8014" y="5544"/>
                </a:cubicBezTo>
                <a:cubicBezTo>
                  <a:pt x="8014" y="5949"/>
                  <a:pt x="8155" y="6127"/>
                  <a:pt x="9062" y="6881"/>
                </a:cubicBezTo>
                <a:cubicBezTo>
                  <a:pt x="9638" y="7360"/>
                  <a:pt x="10370" y="8049"/>
                  <a:pt x="10691" y="8413"/>
                </a:cubicBezTo>
                <a:cubicBezTo>
                  <a:pt x="11011" y="8777"/>
                  <a:pt x="11445" y="9238"/>
                  <a:pt x="11653" y="9438"/>
                </a:cubicBezTo>
                <a:cubicBezTo>
                  <a:pt x="12095" y="9862"/>
                  <a:pt x="12735" y="9933"/>
                  <a:pt x="12735" y="9558"/>
                </a:cubicBezTo>
                <a:cubicBezTo>
                  <a:pt x="12735" y="9156"/>
                  <a:pt x="13244" y="8863"/>
                  <a:pt x="13876" y="8900"/>
                </a:cubicBezTo>
                <a:cubicBezTo>
                  <a:pt x="14653" y="8945"/>
                  <a:pt x="14921" y="8625"/>
                  <a:pt x="14812" y="7786"/>
                </a:cubicBezTo>
                <a:cubicBezTo>
                  <a:pt x="14744" y="7264"/>
                  <a:pt x="14807" y="7035"/>
                  <a:pt x="15181" y="6418"/>
                </a:cubicBezTo>
                <a:cubicBezTo>
                  <a:pt x="15628" y="5680"/>
                  <a:pt x="15728" y="5240"/>
                  <a:pt x="15514" y="4960"/>
                </a:cubicBezTo>
                <a:cubicBezTo>
                  <a:pt x="15453" y="4880"/>
                  <a:pt x="14864" y="4746"/>
                  <a:pt x="14209" y="4663"/>
                </a:cubicBezTo>
                <a:cubicBezTo>
                  <a:pt x="12980" y="4506"/>
                  <a:pt x="11659" y="4093"/>
                  <a:pt x="11350" y="3770"/>
                </a:cubicBezTo>
                <a:cubicBezTo>
                  <a:pt x="11218" y="3631"/>
                  <a:pt x="11050" y="3576"/>
                  <a:pt x="10780" y="3609"/>
                </a:cubicBezTo>
                <a:close/>
                <a:moveTo>
                  <a:pt x="18350" y="8891"/>
                </a:moveTo>
                <a:cubicBezTo>
                  <a:pt x="18250" y="8894"/>
                  <a:pt x="18126" y="8906"/>
                  <a:pt x="17964" y="8925"/>
                </a:cubicBezTo>
                <a:cubicBezTo>
                  <a:pt x="16727" y="9073"/>
                  <a:pt x="16008" y="9774"/>
                  <a:pt x="15623" y="11207"/>
                </a:cubicBezTo>
                <a:cubicBezTo>
                  <a:pt x="15528" y="11562"/>
                  <a:pt x="15250" y="12218"/>
                  <a:pt x="15007" y="12664"/>
                </a:cubicBezTo>
                <a:cubicBezTo>
                  <a:pt x="14466" y="13651"/>
                  <a:pt x="14300" y="14542"/>
                  <a:pt x="14558" y="15083"/>
                </a:cubicBezTo>
                <a:cubicBezTo>
                  <a:pt x="14698" y="15376"/>
                  <a:pt x="14930" y="15535"/>
                  <a:pt x="15455" y="15696"/>
                </a:cubicBezTo>
                <a:cubicBezTo>
                  <a:pt x="15844" y="15815"/>
                  <a:pt x="16405" y="16023"/>
                  <a:pt x="16698" y="16160"/>
                </a:cubicBezTo>
                <a:cubicBezTo>
                  <a:pt x="17049" y="16323"/>
                  <a:pt x="17546" y="16409"/>
                  <a:pt x="18155" y="16411"/>
                </a:cubicBezTo>
                <a:cubicBezTo>
                  <a:pt x="18958" y="16414"/>
                  <a:pt x="19131" y="16369"/>
                  <a:pt x="19451" y="16071"/>
                </a:cubicBezTo>
                <a:cubicBezTo>
                  <a:pt x="19654" y="15882"/>
                  <a:pt x="20141" y="15584"/>
                  <a:pt x="20536" y="15409"/>
                </a:cubicBezTo>
                <a:cubicBezTo>
                  <a:pt x="21331" y="15058"/>
                  <a:pt x="21571" y="14776"/>
                  <a:pt x="21571" y="14184"/>
                </a:cubicBezTo>
                <a:cubicBezTo>
                  <a:pt x="21571" y="13560"/>
                  <a:pt x="21297" y="13093"/>
                  <a:pt x="20658" y="12618"/>
                </a:cubicBezTo>
                <a:cubicBezTo>
                  <a:pt x="19957" y="12098"/>
                  <a:pt x="19134" y="10737"/>
                  <a:pt x="19134" y="10105"/>
                </a:cubicBezTo>
                <a:cubicBezTo>
                  <a:pt x="19134" y="9858"/>
                  <a:pt x="19024" y="9475"/>
                  <a:pt x="18890" y="9252"/>
                </a:cubicBezTo>
                <a:cubicBezTo>
                  <a:pt x="18718" y="8963"/>
                  <a:pt x="18648" y="8881"/>
                  <a:pt x="18350" y="8891"/>
                </a:cubicBezTo>
                <a:close/>
                <a:moveTo>
                  <a:pt x="6695" y="9406"/>
                </a:moveTo>
                <a:cubicBezTo>
                  <a:pt x="6388" y="9404"/>
                  <a:pt x="6143" y="10317"/>
                  <a:pt x="6246" y="11081"/>
                </a:cubicBezTo>
                <a:cubicBezTo>
                  <a:pt x="6393" y="12162"/>
                  <a:pt x="7350" y="14133"/>
                  <a:pt x="7842" y="14365"/>
                </a:cubicBezTo>
                <a:cubicBezTo>
                  <a:pt x="8414" y="14634"/>
                  <a:pt x="9432" y="14608"/>
                  <a:pt x="10025" y="14310"/>
                </a:cubicBezTo>
                <a:cubicBezTo>
                  <a:pt x="10302" y="14171"/>
                  <a:pt x="10819" y="13983"/>
                  <a:pt x="11175" y="13892"/>
                </a:cubicBezTo>
                <a:cubicBezTo>
                  <a:pt x="11757" y="13744"/>
                  <a:pt x="11824" y="13687"/>
                  <a:pt x="11822" y="13320"/>
                </a:cubicBezTo>
                <a:cubicBezTo>
                  <a:pt x="11819" y="12778"/>
                  <a:pt x="11692" y="12629"/>
                  <a:pt x="10978" y="12326"/>
                </a:cubicBezTo>
                <a:cubicBezTo>
                  <a:pt x="10382" y="12074"/>
                  <a:pt x="10374" y="12065"/>
                  <a:pt x="10374" y="11316"/>
                </a:cubicBezTo>
                <a:lnTo>
                  <a:pt x="10374" y="10560"/>
                </a:lnTo>
                <a:lnTo>
                  <a:pt x="9461" y="10334"/>
                </a:lnTo>
                <a:cubicBezTo>
                  <a:pt x="8958" y="10209"/>
                  <a:pt x="8171" y="9947"/>
                  <a:pt x="7710" y="9756"/>
                </a:cubicBezTo>
                <a:cubicBezTo>
                  <a:pt x="7249" y="9564"/>
                  <a:pt x="6793" y="9407"/>
                  <a:pt x="6695" y="9406"/>
                </a:cubicBezTo>
                <a:close/>
                <a:moveTo>
                  <a:pt x="2191" y="10486"/>
                </a:moveTo>
                <a:cubicBezTo>
                  <a:pt x="1985" y="10504"/>
                  <a:pt x="1820" y="10693"/>
                  <a:pt x="1634" y="11058"/>
                </a:cubicBezTo>
                <a:cubicBezTo>
                  <a:pt x="1441" y="11437"/>
                  <a:pt x="1140" y="11751"/>
                  <a:pt x="806" y="11923"/>
                </a:cubicBezTo>
                <a:cubicBezTo>
                  <a:pt x="310" y="12177"/>
                  <a:pt x="271" y="12251"/>
                  <a:pt x="104" y="13242"/>
                </a:cubicBezTo>
                <a:cubicBezTo>
                  <a:pt x="7" y="13820"/>
                  <a:pt x="-29" y="14497"/>
                  <a:pt x="25" y="14745"/>
                </a:cubicBezTo>
                <a:cubicBezTo>
                  <a:pt x="153" y="15337"/>
                  <a:pt x="1307" y="16666"/>
                  <a:pt x="1950" y="16964"/>
                </a:cubicBezTo>
                <a:cubicBezTo>
                  <a:pt x="2229" y="17093"/>
                  <a:pt x="2704" y="17201"/>
                  <a:pt x="3009" y="17204"/>
                </a:cubicBezTo>
                <a:lnTo>
                  <a:pt x="3562" y="17210"/>
                </a:lnTo>
                <a:lnTo>
                  <a:pt x="3625" y="15965"/>
                </a:lnTo>
                <a:cubicBezTo>
                  <a:pt x="3681" y="14857"/>
                  <a:pt x="3736" y="14649"/>
                  <a:pt x="4153" y="14067"/>
                </a:cubicBezTo>
                <a:cubicBezTo>
                  <a:pt x="4622" y="13411"/>
                  <a:pt x="4913" y="12369"/>
                  <a:pt x="4700" y="12109"/>
                </a:cubicBezTo>
                <a:cubicBezTo>
                  <a:pt x="4637" y="12032"/>
                  <a:pt x="4347" y="11843"/>
                  <a:pt x="4054" y="11688"/>
                </a:cubicBezTo>
                <a:cubicBezTo>
                  <a:pt x="3761" y="11533"/>
                  <a:pt x="3284" y="11194"/>
                  <a:pt x="2995" y="10935"/>
                </a:cubicBezTo>
                <a:cubicBezTo>
                  <a:pt x="2643" y="10618"/>
                  <a:pt x="2397" y="10467"/>
                  <a:pt x="2191" y="10486"/>
                </a:cubicBezTo>
                <a:close/>
                <a:moveTo>
                  <a:pt x="10938" y="15679"/>
                </a:moveTo>
                <a:cubicBezTo>
                  <a:pt x="10721" y="15656"/>
                  <a:pt x="10520" y="15654"/>
                  <a:pt x="10351" y="15681"/>
                </a:cubicBezTo>
                <a:cubicBezTo>
                  <a:pt x="9659" y="15794"/>
                  <a:pt x="8652" y="16603"/>
                  <a:pt x="8099" y="17485"/>
                </a:cubicBezTo>
                <a:cubicBezTo>
                  <a:pt x="7687" y="18142"/>
                  <a:pt x="7679" y="18181"/>
                  <a:pt x="7911" y="18604"/>
                </a:cubicBezTo>
                <a:cubicBezTo>
                  <a:pt x="8292" y="19297"/>
                  <a:pt x="9542" y="20082"/>
                  <a:pt x="12201" y="21295"/>
                </a:cubicBezTo>
                <a:cubicBezTo>
                  <a:pt x="12688" y="21518"/>
                  <a:pt x="13080" y="21572"/>
                  <a:pt x="14182" y="21570"/>
                </a:cubicBezTo>
                <a:cubicBezTo>
                  <a:pt x="15433" y="21568"/>
                  <a:pt x="17524" y="21294"/>
                  <a:pt x="17743" y="21104"/>
                </a:cubicBezTo>
                <a:cubicBezTo>
                  <a:pt x="18065" y="20824"/>
                  <a:pt x="17334" y="18425"/>
                  <a:pt x="16672" y="17588"/>
                </a:cubicBezTo>
                <a:cubicBezTo>
                  <a:pt x="16280" y="17094"/>
                  <a:pt x="15493" y="16812"/>
                  <a:pt x="14502" y="16812"/>
                </a:cubicBezTo>
                <a:cubicBezTo>
                  <a:pt x="13798" y="16812"/>
                  <a:pt x="13538" y="16744"/>
                  <a:pt x="13028" y="16423"/>
                </a:cubicBezTo>
                <a:cubicBezTo>
                  <a:pt x="12397" y="16026"/>
                  <a:pt x="11588" y="15747"/>
                  <a:pt x="10938" y="1567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97" name="Components of blood"/>
          <p:cNvSpPr txBox="1">
            <a:spLocks noGrp="1"/>
          </p:cNvSpPr>
          <p:nvPr>
            <p:ph type="title" idx="4294967295"/>
          </p:nvPr>
        </p:nvSpPr>
        <p:spPr>
          <a:xfrm>
            <a:off x="2413000" y="838196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Components of blood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build="p" bldLvl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4. Plasm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66674">
              <a:spcBef>
                <a:spcPts val="1600"/>
              </a:spcBef>
              <a:buClrTx/>
              <a:buSzTx/>
              <a:buNone/>
              <a:defRPr sz="3492"/>
            </a:pPr>
            <a:r>
              <a:rPr b="1" dirty="0">
                <a:solidFill>
                  <a:srgbClr val="FE4C41"/>
                </a:solidFill>
              </a:rPr>
              <a:t>4. Plasma</a:t>
            </a:r>
          </a:p>
          <a:p>
            <a:pPr marL="1411757" lvl="2" indent="-376961" defTabSz="566674">
              <a:spcBef>
                <a:spcPts val="1600"/>
              </a:spcBef>
              <a:defRPr sz="3492"/>
            </a:pPr>
            <a:r>
              <a:rPr dirty="0"/>
              <a:t>Plasma is the</a:t>
            </a:r>
            <a:r>
              <a:rPr b="1" dirty="0">
                <a:solidFill>
                  <a:srgbClr val="FE4C41"/>
                </a:solidFill>
              </a:rPr>
              <a:t> blood transport system</a:t>
            </a:r>
            <a:r>
              <a:rPr dirty="0"/>
              <a:t>.</a:t>
            </a:r>
          </a:p>
          <a:p>
            <a:pPr marL="1411757" lvl="2" indent="-376961" defTabSz="566674">
              <a:spcBef>
                <a:spcPts val="1600"/>
              </a:spcBef>
              <a:defRPr sz="3492"/>
            </a:pPr>
            <a:r>
              <a:rPr dirty="0"/>
              <a:t>It carries vital nutrients (</a:t>
            </a:r>
            <a:r>
              <a:rPr b="1" dirty="0">
                <a:solidFill>
                  <a:srgbClr val="FE4C41"/>
                </a:solidFill>
              </a:rPr>
              <a:t>glucose</a:t>
            </a:r>
            <a:r>
              <a:rPr dirty="0"/>
              <a:t>,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vitamins</a:t>
            </a:r>
            <a:r>
              <a:rPr dirty="0"/>
              <a:t>, </a:t>
            </a:r>
            <a:r>
              <a:rPr b="1" dirty="0">
                <a:solidFill>
                  <a:srgbClr val="FE4C41"/>
                </a:solidFill>
              </a:rPr>
              <a:t>minerals</a:t>
            </a:r>
            <a:r>
              <a:rPr dirty="0"/>
              <a:t>, etc.) and hormones </a:t>
            </a:r>
            <a:br>
              <a:rPr dirty="0"/>
            </a:br>
            <a:r>
              <a:rPr dirty="0"/>
              <a:t>such as </a:t>
            </a:r>
            <a:r>
              <a:rPr b="1" dirty="0">
                <a:solidFill>
                  <a:srgbClr val="FE4C41"/>
                </a:solidFill>
              </a:rPr>
              <a:t>adrenalin</a:t>
            </a:r>
            <a:r>
              <a:rPr dirty="0"/>
              <a:t>, which is important in readying a performer to participate.</a:t>
            </a:r>
          </a:p>
          <a:p>
            <a:pPr marL="1411757" lvl="2" indent="-376961" defTabSz="566674">
              <a:spcBef>
                <a:spcPts val="1600"/>
              </a:spcBef>
              <a:defRPr sz="3492"/>
            </a:pPr>
            <a:r>
              <a:rPr dirty="0"/>
              <a:t>It </a:t>
            </a:r>
            <a:r>
              <a:rPr b="1" dirty="0">
                <a:solidFill>
                  <a:srgbClr val="FE4C41"/>
                </a:solidFill>
              </a:rPr>
              <a:t>removes waste products</a:t>
            </a:r>
            <a:r>
              <a:rPr dirty="0"/>
              <a:t> such as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carbon dioxide</a:t>
            </a:r>
            <a:r>
              <a:rPr dirty="0"/>
              <a:t> and </a:t>
            </a:r>
            <a:r>
              <a:rPr b="1" dirty="0">
                <a:solidFill>
                  <a:srgbClr val="FE4C41"/>
                </a:solidFill>
              </a:rPr>
              <a:t>lactic acid</a:t>
            </a:r>
            <a:r>
              <a:rPr dirty="0"/>
              <a:t>.</a:t>
            </a:r>
          </a:p>
          <a:p>
            <a:pPr marL="1411757" lvl="2" indent="-376961" defTabSz="566674">
              <a:spcBef>
                <a:spcPts val="1600"/>
              </a:spcBef>
              <a:defRPr sz="3492"/>
            </a:pPr>
            <a:r>
              <a:rPr dirty="0"/>
              <a:t>Plasma </a:t>
            </a:r>
            <a:r>
              <a:rPr b="1" dirty="0">
                <a:solidFill>
                  <a:srgbClr val="FE4C41"/>
                </a:solidFill>
              </a:rPr>
              <a:t>regulates the body’s </a:t>
            </a:r>
            <a:br>
              <a:rPr b="1" dirty="0">
                <a:solidFill>
                  <a:srgbClr val="FE4C41"/>
                </a:solidFill>
              </a:rPr>
            </a:br>
            <a:r>
              <a:rPr b="1" dirty="0">
                <a:solidFill>
                  <a:srgbClr val="FE4C41"/>
                </a:solidFill>
              </a:rPr>
              <a:t>temperature</a:t>
            </a:r>
            <a:r>
              <a:rPr dirty="0"/>
              <a:t> by balancing our water content.</a:t>
            </a:r>
          </a:p>
          <a:p>
            <a:pPr marL="1411757" lvl="2" indent="-376961" defTabSz="566674">
              <a:spcBef>
                <a:spcPts val="1600"/>
              </a:spcBef>
              <a:defRPr sz="3492"/>
            </a:pPr>
            <a:r>
              <a:rPr dirty="0"/>
              <a:t>It also maintains the</a:t>
            </a:r>
            <a:r>
              <a:rPr b="1" dirty="0">
                <a:solidFill>
                  <a:srgbClr val="FE4C41"/>
                </a:solidFill>
              </a:rPr>
              <a:t> correct chemical balance</a:t>
            </a:r>
            <a:r>
              <a:rPr dirty="0"/>
              <a:t>.</a:t>
            </a:r>
          </a:p>
        </p:txBody>
      </p:sp>
      <p:pic>
        <p:nvPicPr>
          <p:cNvPr id="300" name="Plasma edit 1.png" descr="Plasma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707" y="2169556"/>
            <a:ext cx="4071386" cy="5427188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Components of blood"/>
          <p:cNvSpPr txBox="1">
            <a:spLocks noGrp="1"/>
          </p:cNvSpPr>
          <p:nvPr>
            <p:ph type="title" idx="4294967295"/>
          </p:nvPr>
        </p:nvSpPr>
        <p:spPr>
          <a:xfrm>
            <a:off x="2413000" y="85452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Components of blood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" grpId="0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Heart Rat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4000"/>
            </a:pPr>
            <a:r>
              <a:rPr b="1" dirty="0">
                <a:solidFill>
                  <a:srgbClr val="FE4C41"/>
                </a:solidFill>
              </a:rPr>
              <a:t>Heart Rate</a:t>
            </a:r>
            <a:r>
              <a:rPr b="1" dirty="0">
                <a:solidFill>
                  <a:srgbClr val="F0AB2B"/>
                </a:solidFill>
              </a:rPr>
              <a:t> </a:t>
            </a:r>
          </a:p>
          <a:p>
            <a:pPr marL="938388" lvl="1" indent="-493888">
              <a:defRPr sz="4000"/>
            </a:pPr>
            <a:r>
              <a:rPr dirty="0"/>
              <a:t>This is the amount of times your heart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beats per minute</a:t>
            </a:r>
            <a:r>
              <a:rPr dirty="0"/>
              <a:t>. </a:t>
            </a:r>
          </a:p>
          <a:p>
            <a:pPr marL="938388" lvl="1" indent="-493888">
              <a:defRPr sz="4000"/>
            </a:pPr>
            <a:r>
              <a:rPr dirty="0"/>
              <a:t>A</a:t>
            </a:r>
            <a:r>
              <a:rPr dirty="0">
                <a:solidFill>
                  <a:srgbClr val="F0AB2B"/>
                </a:solidFill>
              </a:rPr>
              <a:t> </a:t>
            </a:r>
            <a:r>
              <a:rPr b="1" dirty="0">
                <a:solidFill>
                  <a:srgbClr val="FE4C41"/>
                </a:solidFill>
              </a:rPr>
              <a:t>low resting heart rate</a:t>
            </a:r>
            <a:r>
              <a:rPr dirty="0"/>
              <a:t> indicates an </a:t>
            </a:r>
            <a:r>
              <a:rPr b="1" dirty="0">
                <a:solidFill>
                  <a:srgbClr val="FE4C41"/>
                </a:solidFill>
              </a:rPr>
              <a:t>efficient heart </a:t>
            </a:r>
            <a:r>
              <a:rPr dirty="0"/>
              <a:t>and circulatory system</a:t>
            </a:r>
            <a:r>
              <a:rPr lang="en-AU" dirty="0"/>
              <a:t>, </a:t>
            </a:r>
            <a:r>
              <a:rPr dirty="0"/>
              <a:t>delivering more oxygen per minute.</a:t>
            </a:r>
          </a:p>
        </p:txBody>
      </p:sp>
      <p:pic>
        <p:nvPicPr>
          <p:cNvPr id="304" name="ECG.jpg" descr="ECG.jpg"/>
          <p:cNvPicPr>
            <a:picLocks noChangeAspect="1"/>
          </p:cNvPicPr>
          <p:nvPr/>
        </p:nvPicPr>
        <p:blipFill>
          <a:blip r:embed="rId2"/>
          <a:srcRect t="13708" r="6" b="13995"/>
          <a:stretch>
            <a:fillRect/>
          </a:stretch>
        </p:blipFill>
        <p:spPr>
          <a:xfrm>
            <a:off x="3795244" y="6613740"/>
            <a:ext cx="4948239" cy="2781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1" extrusionOk="0">
                <a:moveTo>
                  <a:pt x="13192" y="7"/>
                </a:moveTo>
                <a:cubicBezTo>
                  <a:pt x="13188" y="27"/>
                  <a:pt x="13185" y="93"/>
                  <a:pt x="13179" y="219"/>
                </a:cubicBezTo>
                <a:cubicBezTo>
                  <a:pt x="13171" y="374"/>
                  <a:pt x="13159" y="806"/>
                  <a:pt x="13153" y="1177"/>
                </a:cubicBezTo>
                <a:cubicBezTo>
                  <a:pt x="13146" y="1548"/>
                  <a:pt x="13128" y="2671"/>
                  <a:pt x="13111" y="3672"/>
                </a:cubicBezTo>
                <a:cubicBezTo>
                  <a:pt x="13094" y="4672"/>
                  <a:pt x="13076" y="5650"/>
                  <a:pt x="13069" y="5846"/>
                </a:cubicBezTo>
                <a:cubicBezTo>
                  <a:pt x="13059" y="6167"/>
                  <a:pt x="13034" y="7567"/>
                  <a:pt x="13005" y="9501"/>
                </a:cubicBezTo>
                <a:cubicBezTo>
                  <a:pt x="13000" y="9893"/>
                  <a:pt x="12990" y="10391"/>
                  <a:pt x="12985" y="10607"/>
                </a:cubicBezTo>
                <a:cubicBezTo>
                  <a:pt x="12979" y="10824"/>
                  <a:pt x="12970" y="11296"/>
                  <a:pt x="12964" y="11657"/>
                </a:cubicBezTo>
                <a:cubicBezTo>
                  <a:pt x="12958" y="12018"/>
                  <a:pt x="12942" y="12904"/>
                  <a:pt x="12929" y="13625"/>
                </a:cubicBezTo>
                <a:cubicBezTo>
                  <a:pt x="12917" y="14347"/>
                  <a:pt x="12902" y="14953"/>
                  <a:pt x="12896" y="14971"/>
                </a:cubicBezTo>
                <a:cubicBezTo>
                  <a:pt x="12860" y="15075"/>
                  <a:pt x="12829" y="14834"/>
                  <a:pt x="12782" y="14096"/>
                </a:cubicBezTo>
                <a:cubicBezTo>
                  <a:pt x="12760" y="13743"/>
                  <a:pt x="12733" y="13363"/>
                  <a:pt x="12700" y="12923"/>
                </a:cubicBezTo>
                <a:cubicBezTo>
                  <a:pt x="12689" y="12763"/>
                  <a:pt x="12670" y="12509"/>
                  <a:pt x="12659" y="12359"/>
                </a:cubicBezTo>
                <a:cubicBezTo>
                  <a:pt x="12648" y="12210"/>
                  <a:pt x="12630" y="11955"/>
                  <a:pt x="12617" y="11790"/>
                </a:cubicBezTo>
                <a:cubicBezTo>
                  <a:pt x="12605" y="11625"/>
                  <a:pt x="12585" y="11346"/>
                  <a:pt x="12574" y="11171"/>
                </a:cubicBezTo>
                <a:cubicBezTo>
                  <a:pt x="12563" y="10995"/>
                  <a:pt x="12549" y="10801"/>
                  <a:pt x="12543" y="10740"/>
                </a:cubicBezTo>
                <a:cubicBezTo>
                  <a:pt x="12530" y="10611"/>
                  <a:pt x="12473" y="9865"/>
                  <a:pt x="12444" y="9446"/>
                </a:cubicBezTo>
                <a:cubicBezTo>
                  <a:pt x="12434" y="9291"/>
                  <a:pt x="12417" y="9045"/>
                  <a:pt x="12406" y="8901"/>
                </a:cubicBezTo>
                <a:cubicBezTo>
                  <a:pt x="12384" y="8606"/>
                  <a:pt x="12333" y="7915"/>
                  <a:pt x="12295" y="7392"/>
                </a:cubicBezTo>
                <a:cubicBezTo>
                  <a:pt x="12280" y="7189"/>
                  <a:pt x="12263" y="7058"/>
                  <a:pt x="12252" y="7078"/>
                </a:cubicBezTo>
                <a:cubicBezTo>
                  <a:pt x="12235" y="7107"/>
                  <a:pt x="11923" y="8969"/>
                  <a:pt x="11843" y="9520"/>
                </a:cubicBezTo>
                <a:cubicBezTo>
                  <a:pt x="11826" y="9633"/>
                  <a:pt x="11802" y="9755"/>
                  <a:pt x="11791" y="9791"/>
                </a:cubicBezTo>
                <a:cubicBezTo>
                  <a:pt x="11780" y="9827"/>
                  <a:pt x="11772" y="9894"/>
                  <a:pt x="11772" y="9942"/>
                </a:cubicBezTo>
                <a:cubicBezTo>
                  <a:pt x="11772" y="9990"/>
                  <a:pt x="11758" y="10061"/>
                  <a:pt x="11742" y="10099"/>
                </a:cubicBezTo>
                <a:cubicBezTo>
                  <a:pt x="11715" y="10165"/>
                  <a:pt x="11637" y="10168"/>
                  <a:pt x="9923" y="10161"/>
                </a:cubicBezTo>
                <a:cubicBezTo>
                  <a:pt x="8938" y="10157"/>
                  <a:pt x="8126" y="10141"/>
                  <a:pt x="8118" y="10127"/>
                </a:cubicBezTo>
                <a:cubicBezTo>
                  <a:pt x="8110" y="10112"/>
                  <a:pt x="8100" y="9924"/>
                  <a:pt x="8094" y="9708"/>
                </a:cubicBezTo>
                <a:cubicBezTo>
                  <a:pt x="8080" y="9183"/>
                  <a:pt x="8065" y="9048"/>
                  <a:pt x="7992" y="8796"/>
                </a:cubicBezTo>
                <a:cubicBezTo>
                  <a:pt x="7976" y="8743"/>
                  <a:pt x="7981" y="8705"/>
                  <a:pt x="8016" y="8639"/>
                </a:cubicBezTo>
                <a:cubicBezTo>
                  <a:pt x="8059" y="8558"/>
                  <a:pt x="8060" y="8546"/>
                  <a:pt x="8028" y="8461"/>
                </a:cubicBezTo>
                <a:cubicBezTo>
                  <a:pt x="7987" y="8349"/>
                  <a:pt x="7757" y="8134"/>
                  <a:pt x="7680" y="8134"/>
                </a:cubicBezTo>
                <a:cubicBezTo>
                  <a:pt x="7649" y="8134"/>
                  <a:pt x="7615" y="8118"/>
                  <a:pt x="7604" y="8100"/>
                </a:cubicBezTo>
                <a:cubicBezTo>
                  <a:pt x="7592" y="8082"/>
                  <a:pt x="7517" y="8084"/>
                  <a:pt x="7432" y="8106"/>
                </a:cubicBezTo>
                <a:cubicBezTo>
                  <a:pt x="7281" y="8145"/>
                  <a:pt x="7206" y="8127"/>
                  <a:pt x="7046" y="8011"/>
                </a:cubicBezTo>
                <a:cubicBezTo>
                  <a:pt x="7017" y="7990"/>
                  <a:pt x="6974" y="7962"/>
                  <a:pt x="6951" y="7946"/>
                </a:cubicBezTo>
                <a:cubicBezTo>
                  <a:pt x="6927" y="7931"/>
                  <a:pt x="6843" y="7862"/>
                  <a:pt x="6762" y="7795"/>
                </a:cubicBezTo>
                <a:cubicBezTo>
                  <a:pt x="6680" y="7728"/>
                  <a:pt x="6594" y="7661"/>
                  <a:pt x="6571" y="7644"/>
                </a:cubicBezTo>
                <a:cubicBezTo>
                  <a:pt x="6417" y="7535"/>
                  <a:pt x="6333" y="7465"/>
                  <a:pt x="6258" y="7392"/>
                </a:cubicBezTo>
                <a:cubicBezTo>
                  <a:pt x="6210" y="7346"/>
                  <a:pt x="6140" y="7284"/>
                  <a:pt x="6103" y="7253"/>
                </a:cubicBezTo>
                <a:cubicBezTo>
                  <a:pt x="6067" y="7222"/>
                  <a:pt x="6008" y="7145"/>
                  <a:pt x="5972" y="7081"/>
                </a:cubicBezTo>
                <a:cubicBezTo>
                  <a:pt x="5907" y="6965"/>
                  <a:pt x="5906" y="6959"/>
                  <a:pt x="5906" y="6573"/>
                </a:cubicBezTo>
                <a:cubicBezTo>
                  <a:pt x="5906" y="6231"/>
                  <a:pt x="5900" y="6165"/>
                  <a:pt x="5856" y="6024"/>
                </a:cubicBezTo>
                <a:cubicBezTo>
                  <a:pt x="5808" y="5874"/>
                  <a:pt x="5745" y="5786"/>
                  <a:pt x="5573" y="5633"/>
                </a:cubicBezTo>
                <a:cubicBezTo>
                  <a:pt x="5496" y="5565"/>
                  <a:pt x="5400" y="5366"/>
                  <a:pt x="5400" y="5273"/>
                </a:cubicBezTo>
                <a:cubicBezTo>
                  <a:pt x="5400" y="5240"/>
                  <a:pt x="5393" y="5201"/>
                  <a:pt x="5383" y="5190"/>
                </a:cubicBezTo>
                <a:cubicBezTo>
                  <a:pt x="5372" y="5179"/>
                  <a:pt x="5358" y="5132"/>
                  <a:pt x="5351" y="5085"/>
                </a:cubicBezTo>
                <a:cubicBezTo>
                  <a:pt x="5345" y="5038"/>
                  <a:pt x="5331" y="4934"/>
                  <a:pt x="5319" y="4851"/>
                </a:cubicBezTo>
                <a:cubicBezTo>
                  <a:pt x="5275" y="4556"/>
                  <a:pt x="5329" y="4432"/>
                  <a:pt x="5603" y="4183"/>
                </a:cubicBezTo>
                <a:cubicBezTo>
                  <a:pt x="5861" y="3948"/>
                  <a:pt x="5997" y="3652"/>
                  <a:pt x="6095" y="3105"/>
                </a:cubicBezTo>
                <a:cubicBezTo>
                  <a:pt x="6125" y="2934"/>
                  <a:pt x="6125" y="2320"/>
                  <a:pt x="6095" y="2119"/>
                </a:cubicBezTo>
                <a:cubicBezTo>
                  <a:pt x="6031" y="1698"/>
                  <a:pt x="5907" y="1314"/>
                  <a:pt x="5767" y="1106"/>
                </a:cubicBezTo>
                <a:cubicBezTo>
                  <a:pt x="5677" y="971"/>
                  <a:pt x="5469" y="783"/>
                  <a:pt x="5412" y="783"/>
                </a:cubicBezTo>
                <a:cubicBezTo>
                  <a:pt x="5387" y="783"/>
                  <a:pt x="5356" y="763"/>
                  <a:pt x="5343" y="740"/>
                </a:cubicBezTo>
                <a:cubicBezTo>
                  <a:pt x="5308" y="678"/>
                  <a:pt x="4672" y="675"/>
                  <a:pt x="4638" y="737"/>
                </a:cubicBezTo>
                <a:cubicBezTo>
                  <a:pt x="4624" y="761"/>
                  <a:pt x="4596" y="783"/>
                  <a:pt x="4577" y="783"/>
                </a:cubicBezTo>
                <a:cubicBezTo>
                  <a:pt x="4522" y="783"/>
                  <a:pt x="4334" y="958"/>
                  <a:pt x="4251" y="1088"/>
                </a:cubicBezTo>
                <a:cubicBezTo>
                  <a:pt x="4163" y="1225"/>
                  <a:pt x="4009" y="1614"/>
                  <a:pt x="4009" y="1697"/>
                </a:cubicBezTo>
                <a:cubicBezTo>
                  <a:pt x="4009" y="1728"/>
                  <a:pt x="4000" y="1763"/>
                  <a:pt x="3990" y="1774"/>
                </a:cubicBezTo>
                <a:cubicBezTo>
                  <a:pt x="3971" y="1795"/>
                  <a:pt x="3962" y="1877"/>
                  <a:pt x="3934" y="2264"/>
                </a:cubicBezTo>
                <a:cubicBezTo>
                  <a:pt x="3916" y="2517"/>
                  <a:pt x="3987" y="3125"/>
                  <a:pt x="4069" y="3422"/>
                </a:cubicBezTo>
                <a:cubicBezTo>
                  <a:pt x="4150" y="3712"/>
                  <a:pt x="4180" y="3788"/>
                  <a:pt x="4328" y="4100"/>
                </a:cubicBezTo>
                <a:cubicBezTo>
                  <a:pt x="4481" y="4423"/>
                  <a:pt x="4557" y="4687"/>
                  <a:pt x="4560" y="4897"/>
                </a:cubicBezTo>
                <a:cubicBezTo>
                  <a:pt x="4561" y="4987"/>
                  <a:pt x="4555" y="5072"/>
                  <a:pt x="4548" y="5085"/>
                </a:cubicBezTo>
                <a:cubicBezTo>
                  <a:pt x="4516" y="5141"/>
                  <a:pt x="4370" y="5208"/>
                  <a:pt x="4277" y="5208"/>
                </a:cubicBezTo>
                <a:cubicBezTo>
                  <a:pt x="4113" y="5209"/>
                  <a:pt x="4000" y="5360"/>
                  <a:pt x="3818" y="5818"/>
                </a:cubicBezTo>
                <a:cubicBezTo>
                  <a:pt x="3778" y="5921"/>
                  <a:pt x="3735" y="6034"/>
                  <a:pt x="3723" y="6068"/>
                </a:cubicBezTo>
                <a:cubicBezTo>
                  <a:pt x="3711" y="6101"/>
                  <a:pt x="3647" y="6253"/>
                  <a:pt x="3579" y="6403"/>
                </a:cubicBezTo>
                <a:cubicBezTo>
                  <a:pt x="3415" y="6768"/>
                  <a:pt x="3241" y="7020"/>
                  <a:pt x="2730" y="7641"/>
                </a:cubicBezTo>
                <a:cubicBezTo>
                  <a:pt x="2613" y="7784"/>
                  <a:pt x="2502" y="7940"/>
                  <a:pt x="2484" y="7989"/>
                </a:cubicBezTo>
                <a:cubicBezTo>
                  <a:pt x="2445" y="8095"/>
                  <a:pt x="2431" y="8273"/>
                  <a:pt x="2403" y="8978"/>
                </a:cubicBezTo>
                <a:cubicBezTo>
                  <a:pt x="2391" y="9267"/>
                  <a:pt x="2375" y="9619"/>
                  <a:pt x="2367" y="9763"/>
                </a:cubicBezTo>
                <a:lnTo>
                  <a:pt x="2353" y="10025"/>
                </a:lnTo>
                <a:lnTo>
                  <a:pt x="1176" y="10016"/>
                </a:lnTo>
                <a:lnTo>
                  <a:pt x="0" y="10007"/>
                </a:lnTo>
                <a:lnTo>
                  <a:pt x="0" y="10459"/>
                </a:lnTo>
                <a:lnTo>
                  <a:pt x="90" y="10462"/>
                </a:lnTo>
                <a:cubicBezTo>
                  <a:pt x="139" y="10465"/>
                  <a:pt x="649" y="10477"/>
                  <a:pt x="1223" y="10490"/>
                </a:cubicBezTo>
                <a:cubicBezTo>
                  <a:pt x="2431" y="10517"/>
                  <a:pt x="2367" y="10490"/>
                  <a:pt x="2155" y="10881"/>
                </a:cubicBezTo>
                <a:cubicBezTo>
                  <a:pt x="2085" y="11011"/>
                  <a:pt x="2004" y="11209"/>
                  <a:pt x="1975" y="11322"/>
                </a:cubicBezTo>
                <a:cubicBezTo>
                  <a:pt x="1905" y="11593"/>
                  <a:pt x="1746" y="12613"/>
                  <a:pt x="1745" y="12803"/>
                </a:cubicBezTo>
                <a:cubicBezTo>
                  <a:pt x="1743" y="12976"/>
                  <a:pt x="1835" y="13616"/>
                  <a:pt x="1887" y="13795"/>
                </a:cubicBezTo>
                <a:cubicBezTo>
                  <a:pt x="1923" y="13918"/>
                  <a:pt x="2039" y="14034"/>
                  <a:pt x="2172" y="14081"/>
                </a:cubicBezTo>
                <a:cubicBezTo>
                  <a:pt x="2254" y="14110"/>
                  <a:pt x="2274" y="14187"/>
                  <a:pt x="2226" y="14281"/>
                </a:cubicBezTo>
                <a:cubicBezTo>
                  <a:pt x="2179" y="14374"/>
                  <a:pt x="2131" y="14668"/>
                  <a:pt x="2131" y="14860"/>
                </a:cubicBezTo>
                <a:cubicBezTo>
                  <a:pt x="2131" y="14945"/>
                  <a:pt x="2105" y="15176"/>
                  <a:pt x="2074" y="15371"/>
                </a:cubicBezTo>
                <a:cubicBezTo>
                  <a:pt x="2039" y="15592"/>
                  <a:pt x="2018" y="15818"/>
                  <a:pt x="2018" y="15969"/>
                </a:cubicBezTo>
                <a:cubicBezTo>
                  <a:pt x="2019" y="16414"/>
                  <a:pt x="2141" y="16957"/>
                  <a:pt x="2315" y="17287"/>
                </a:cubicBezTo>
                <a:cubicBezTo>
                  <a:pt x="2491" y="17622"/>
                  <a:pt x="2754" y="17767"/>
                  <a:pt x="2855" y="17586"/>
                </a:cubicBezTo>
                <a:cubicBezTo>
                  <a:pt x="2899" y="17507"/>
                  <a:pt x="2901" y="17480"/>
                  <a:pt x="2895" y="16717"/>
                </a:cubicBezTo>
                <a:lnTo>
                  <a:pt x="2888" y="15932"/>
                </a:lnTo>
                <a:lnTo>
                  <a:pt x="2957" y="15880"/>
                </a:lnTo>
                <a:cubicBezTo>
                  <a:pt x="3069" y="15797"/>
                  <a:pt x="3240" y="15775"/>
                  <a:pt x="3804" y="15769"/>
                </a:cubicBezTo>
                <a:cubicBezTo>
                  <a:pt x="4299" y="15763"/>
                  <a:pt x="4344" y="15756"/>
                  <a:pt x="4471" y="15676"/>
                </a:cubicBezTo>
                <a:cubicBezTo>
                  <a:pt x="4767" y="15491"/>
                  <a:pt x="4952" y="15181"/>
                  <a:pt x="5201" y="14451"/>
                </a:cubicBezTo>
                <a:cubicBezTo>
                  <a:pt x="5220" y="14395"/>
                  <a:pt x="5239" y="14409"/>
                  <a:pt x="5381" y="14577"/>
                </a:cubicBezTo>
                <a:cubicBezTo>
                  <a:pt x="5656" y="14904"/>
                  <a:pt x="5747" y="15127"/>
                  <a:pt x="5885" y="15803"/>
                </a:cubicBezTo>
                <a:cubicBezTo>
                  <a:pt x="5923" y="15988"/>
                  <a:pt x="6025" y="16407"/>
                  <a:pt x="6110" y="16733"/>
                </a:cubicBezTo>
                <a:cubicBezTo>
                  <a:pt x="6265" y="17322"/>
                  <a:pt x="6444" y="18201"/>
                  <a:pt x="6422" y="18263"/>
                </a:cubicBezTo>
                <a:cubicBezTo>
                  <a:pt x="6416" y="18281"/>
                  <a:pt x="6387" y="18294"/>
                  <a:pt x="6358" y="18294"/>
                </a:cubicBezTo>
                <a:cubicBezTo>
                  <a:pt x="6255" y="18294"/>
                  <a:pt x="5964" y="18430"/>
                  <a:pt x="5890" y="18513"/>
                </a:cubicBezTo>
                <a:cubicBezTo>
                  <a:pt x="5782" y="18634"/>
                  <a:pt x="5856" y="18753"/>
                  <a:pt x="6107" y="18855"/>
                </a:cubicBezTo>
                <a:cubicBezTo>
                  <a:pt x="6532" y="19028"/>
                  <a:pt x="7516" y="18963"/>
                  <a:pt x="7853" y="18741"/>
                </a:cubicBezTo>
                <a:cubicBezTo>
                  <a:pt x="8028" y="18626"/>
                  <a:pt x="8016" y="18534"/>
                  <a:pt x="7815" y="18414"/>
                </a:cubicBezTo>
                <a:cubicBezTo>
                  <a:pt x="7686" y="18337"/>
                  <a:pt x="7209" y="18211"/>
                  <a:pt x="7164" y="18242"/>
                </a:cubicBezTo>
                <a:cubicBezTo>
                  <a:pt x="7150" y="18251"/>
                  <a:pt x="7123" y="18236"/>
                  <a:pt x="7101" y="18208"/>
                </a:cubicBezTo>
                <a:cubicBezTo>
                  <a:pt x="7060" y="18154"/>
                  <a:pt x="7021" y="18212"/>
                  <a:pt x="7827" y="17158"/>
                </a:cubicBezTo>
                <a:cubicBezTo>
                  <a:pt x="8139" y="16749"/>
                  <a:pt x="8211" y="16581"/>
                  <a:pt x="8163" y="16375"/>
                </a:cubicBezTo>
                <a:cubicBezTo>
                  <a:pt x="8110" y="16149"/>
                  <a:pt x="7866" y="16151"/>
                  <a:pt x="7462" y="16382"/>
                </a:cubicBezTo>
                <a:cubicBezTo>
                  <a:pt x="7243" y="16506"/>
                  <a:pt x="7200" y="16500"/>
                  <a:pt x="7115" y="16338"/>
                </a:cubicBezTo>
                <a:cubicBezTo>
                  <a:pt x="7041" y="16197"/>
                  <a:pt x="6992" y="15961"/>
                  <a:pt x="6866" y="15144"/>
                </a:cubicBezTo>
                <a:cubicBezTo>
                  <a:pt x="6700" y="14070"/>
                  <a:pt x="6619" y="13775"/>
                  <a:pt x="6353" y="13305"/>
                </a:cubicBezTo>
                <a:cubicBezTo>
                  <a:pt x="6234" y="13094"/>
                  <a:pt x="6032" y="12800"/>
                  <a:pt x="5864" y="12590"/>
                </a:cubicBezTo>
                <a:lnTo>
                  <a:pt x="5580" y="12233"/>
                </a:lnTo>
                <a:lnTo>
                  <a:pt x="5587" y="11429"/>
                </a:lnTo>
                <a:cubicBezTo>
                  <a:pt x="5591" y="10987"/>
                  <a:pt x="5603" y="10611"/>
                  <a:pt x="5613" y="10592"/>
                </a:cubicBezTo>
                <a:cubicBezTo>
                  <a:pt x="5624" y="10571"/>
                  <a:pt x="6734" y="10574"/>
                  <a:pt x="8463" y="10601"/>
                </a:cubicBezTo>
                <a:cubicBezTo>
                  <a:pt x="10021" y="10626"/>
                  <a:pt x="11439" y="10648"/>
                  <a:pt x="11614" y="10647"/>
                </a:cubicBezTo>
                <a:lnTo>
                  <a:pt x="11933" y="10644"/>
                </a:lnTo>
                <a:lnTo>
                  <a:pt x="12025" y="10062"/>
                </a:lnTo>
                <a:cubicBezTo>
                  <a:pt x="12112" y="9511"/>
                  <a:pt x="12158" y="9327"/>
                  <a:pt x="12181" y="9449"/>
                </a:cubicBezTo>
                <a:cubicBezTo>
                  <a:pt x="12186" y="9477"/>
                  <a:pt x="12234" y="10100"/>
                  <a:pt x="12286" y="10832"/>
                </a:cubicBezTo>
                <a:cubicBezTo>
                  <a:pt x="12393" y="12312"/>
                  <a:pt x="12694" y="16454"/>
                  <a:pt x="12898" y="19215"/>
                </a:cubicBezTo>
                <a:cubicBezTo>
                  <a:pt x="12997" y="20558"/>
                  <a:pt x="13034" y="20970"/>
                  <a:pt x="13044" y="20844"/>
                </a:cubicBezTo>
                <a:cubicBezTo>
                  <a:pt x="13050" y="20751"/>
                  <a:pt x="13066" y="20044"/>
                  <a:pt x="13078" y="19270"/>
                </a:cubicBezTo>
                <a:cubicBezTo>
                  <a:pt x="13091" y="18497"/>
                  <a:pt x="13110" y="17390"/>
                  <a:pt x="13121" y="16813"/>
                </a:cubicBezTo>
                <a:cubicBezTo>
                  <a:pt x="13145" y="15586"/>
                  <a:pt x="13170" y="14259"/>
                  <a:pt x="13227" y="11134"/>
                </a:cubicBezTo>
                <a:cubicBezTo>
                  <a:pt x="13325" y="5803"/>
                  <a:pt x="13338" y="5226"/>
                  <a:pt x="13355" y="5193"/>
                </a:cubicBezTo>
                <a:cubicBezTo>
                  <a:pt x="13366" y="5172"/>
                  <a:pt x="13377" y="5180"/>
                  <a:pt x="13383" y="5211"/>
                </a:cubicBezTo>
                <a:cubicBezTo>
                  <a:pt x="13392" y="5259"/>
                  <a:pt x="13595" y="7594"/>
                  <a:pt x="13970" y="12005"/>
                </a:cubicBezTo>
                <a:cubicBezTo>
                  <a:pt x="14042" y="12846"/>
                  <a:pt x="14106" y="13521"/>
                  <a:pt x="14114" y="13505"/>
                </a:cubicBezTo>
                <a:cubicBezTo>
                  <a:pt x="14122" y="13490"/>
                  <a:pt x="14253" y="12516"/>
                  <a:pt x="14407" y="11340"/>
                </a:cubicBezTo>
                <a:cubicBezTo>
                  <a:pt x="14560" y="10164"/>
                  <a:pt x="14695" y="9170"/>
                  <a:pt x="14707" y="9132"/>
                </a:cubicBezTo>
                <a:cubicBezTo>
                  <a:pt x="14718" y="9094"/>
                  <a:pt x="14735" y="9077"/>
                  <a:pt x="14745" y="9095"/>
                </a:cubicBezTo>
                <a:cubicBezTo>
                  <a:pt x="14754" y="9113"/>
                  <a:pt x="14860" y="9776"/>
                  <a:pt x="14979" y="10570"/>
                </a:cubicBezTo>
                <a:cubicBezTo>
                  <a:pt x="15097" y="11364"/>
                  <a:pt x="15199" y="12027"/>
                  <a:pt x="15207" y="12042"/>
                </a:cubicBezTo>
                <a:cubicBezTo>
                  <a:pt x="15215" y="12058"/>
                  <a:pt x="15268" y="11688"/>
                  <a:pt x="15325" y="11223"/>
                </a:cubicBezTo>
                <a:cubicBezTo>
                  <a:pt x="15382" y="10758"/>
                  <a:pt x="15436" y="10370"/>
                  <a:pt x="15445" y="10361"/>
                </a:cubicBezTo>
                <a:cubicBezTo>
                  <a:pt x="15475" y="10327"/>
                  <a:pt x="15498" y="10479"/>
                  <a:pt x="15580" y="11235"/>
                </a:cubicBezTo>
                <a:cubicBezTo>
                  <a:pt x="15625" y="11652"/>
                  <a:pt x="15669" y="11980"/>
                  <a:pt x="15677" y="11965"/>
                </a:cubicBezTo>
                <a:cubicBezTo>
                  <a:pt x="15685" y="11950"/>
                  <a:pt x="15764" y="11484"/>
                  <a:pt x="15854" y="10927"/>
                </a:cubicBezTo>
                <a:cubicBezTo>
                  <a:pt x="16021" y="9884"/>
                  <a:pt x="16044" y="9769"/>
                  <a:pt x="16072" y="9800"/>
                </a:cubicBezTo>
                <a:cubicBezTo>
                  <a:pt x="16081" y="9810"/>
                  <a:pt x="16241" y="10618"/>
                  <a:pt x="16425" y="11599"/>
                </a:cubicBezTo>
                <a:cubicBezTo>
                  <a:pt x="16651" y="12799"/>
                  <a:pt x="16765" y="13361"/>
                  <a:pt x="16775" y="13317"/>
                </a:cubicBezTo>
                <a:cubicBezTo>
                  <a:pt x="16784" y="13281"/>
                  <a:pt x="16878" y="12518"/>
                  <a:pt x="16983" y="11620"/>
                </a:cubicBezTo>
                <a:cubicBezTo>
                  <a:pt x="17089" y="10723"/>
                  <a:pt x="17184" y="9973"/>
                  <a:pt x="17194" y="9954"/>
                </a:cubicBezTo>
                <a:cubicBezTo>
                  <a:pt x="17205" y="9934"/>
                  <a:pt x="17216" y="9941"/>
                  <a:pt x="17222" y="9973"/>
                </a:cubicBezTo>
                <a:cubicBezTo>
                  <a:pt x="17228" y="10002"/>
                  <a:pt x="17269" y="10760"/>
                  <a:pt x="17316" y="11657"/>
                </a:cubicBezTo>
                <a:cubicBezTo>
                  <a:pt x="17362" y="12554"/>
                  <a:pt x="17498" y="15158"/>
                  <a:pt x="17617" y="17441"/>
                </a:cubicBezTo>
                <a:cubicBezTo>
                  <a:pt x="17736" y="19724"/>
                  <a:pt x="17837" y="21586"/>
                  <a:pt x="17841" y="21580"/>
                </a:cubicBezTo>
                <a:cubicBezTo>
                  <a:pt x="17844" y="21574"/>
                  <a:pt x="17855" y="21286"/>
                  <a:pt x="17867" y="20937"/>
                </a:cubicBezTo>
                <a:cubicBezTo>
                  <a:pt x="17888" y="20288"/>
                  <a:pt x="17899" y="19943"/>
                  <a:pt x="17974" y="17450"/>
                </a:cubicBezTo>
                <a:cubicBezTo>
                  <a:pt x="17997" y="16666"/>
                  <a:pt x="18025" y="15732"/>
                  <a:pt x="18036" y="15371"/>
                </a:cubicBezTo>
                <a:cubicBezTo>
                  <a:pt x="18048" y="15010"/>
                  <a:pt x="18086" y="13743"/>
                  <a:pt x="18121" y="12557"/>
                </a:cubicBezTo>
                <a:cubicBezTo>
                  <a:pt x="18156" y="11371"/>
                  <a:pt x="18203" y="9802"/>
                  <a:pt x="18225" y="9070"/>
                </a:cubicBezTo>
                <a:cubicBezTo>
                  <a:pt x="18248" y="8338"/>
                  <a:pt x="18282" y="7182"/>
                  <a:pt x="18301" y="6502"/>
                </a:cubicBezTo>
                <a:cubicBezTo>
                  <a:pt x="18321" y="5821"/>
                  <a:pt x="18346" y="5249"/>
                  <a:pt x="18355" y="5230"/>
                </a:cubicBezTo>
                <a:cubicBezTo>
                  <a:pt x="18365" y="5211"/>
                  <a:pt x="18381" y="5234"/>
                  <a:pt x="18392" y="5285"/>
                </a:cubicBezTo>
                <a:cubicBezTo>
                  <a:pt x="18402" y="5335"/>
                  <a:pt x="18590" y="7457"/>
                  <a:pt x="18809" y="10000"/>
                </a:cubicBezTo>
                <a:cubicBezTo>
                  <a:pt x="19081" y="13157"/>
                  <a:pt x="19213" y="14590"/>
                  <a:pt x="19223" y="14518"/>
                </a:cubicBezTo>
                <a:cubicBezTo>
                  <a:pt x="19232" y="14460"/>
                  <a:pt x="19282" y="13892"/>
                  <a:pt x="19336" y="13253"/>
                </a:cubicBezTo>
                <a:cubicBezTo>
                  <a:pt x="19632" y="9719"/>
                  <a:pt x="19693" y="9052"/>
                  <a:pt x="19722" y="9052"/>
                </a:cubicBezTo>
                <a:cubicBezTo>
                  <a:pt x="19742" y="9052"/>
                  <a:pt x="19840" y="9604"/>
                  <a:pt x="20037" y="10823"/>
                </a:cubicBezTo>
                <a:cubicBezTo>
                  <a:pt x="20195" y="11797"/>
                  <a:pt x="20329" y="12597"/>
                  <a:pt x="20335" y="12597"/>
                </a:cubicBezTo>
                <a:cubicBezTo>
                  <a:pt x="20342" y="12597"/>
                  <a:pt x="20418" y="12120"/>
                  <a:pt x="20503" y="11537"/>
                </a:cubicBezTo>
                <a:cubicBezTo>
                  <a:pt x="20664" y="10444"/>
                  <a:pt x="20687" y="10315"/>
                  <a:pt x="20715" y="10370"/>
                </a:cubicBezTo>
                <a:cubicBezTo>
                  <a:pt x="20724" y="10388"/>
                  <a:pt x="20791" y="11067"/>
                  <a:pt x="20864" y="11882"/>
                </a:cubicBezTo>
                <a:cubicBezTo>
                  <a:pt x="20936" y="12697"/>
                  <a:pt x="20998" y="13370"/>
                  <a:pt x="21001" y="13376"/>
                </a:cubicBezTo>
                <a:cubicBezTo>
                  <a:pt x="21003" y="13382"/>
                  <a:pt x="21010" y="13313"/>
                  <a:pt x="21018" y="13225"/>
                </a:cubicBezTo>
                <a:cubicBezTo>
                  <a:pt x="21032" y="13064"/>
                  <a:pt x="21289" y="10248"/>
                  <a:pt x="21377" y="9298"/>
                </a:cubicBezTo>
                <a:cubicBezTo>
                  <a:pt x="21403" y="9013"/>
                  <a:pt x="21433" y="8789"/>
                  <a:pt x="21448" y="8781"/>
                </a:cubicBezTo>
                <a:cubicBezTo>
                  <a:pt x="21461" y="8773"/>
                  <a:pt x="21501" y="8864"/>
                  <a:pt x="21536" y="8984"/>
                </a:cubicBezTo>
                <a:lnTo>
                  <a:pt x="21600" y="9203"/>
                </a:lnTo>
                <a:lnTo>
                  <a:pt x="21600" y="8023"/>
                </a:lnTo>
                <a:lnTo>
                  <a:pt x="21487" y="7623"/>
                </a:lnTo>
                <a:cubicBezTo>
                  <a:pt x="21367" y="7195"/>
                  <a:pt x="21318" y="7053"/>
                  <a:pt x="21300" y="7084"/>
                </a:cubicBezTo>
                <a:cubicBezTo>
                  <a:pt x="21295" y="7094"/>
                  <a:pt x="21236" y="7701"/>
                  <a:pt x="21170" y="8433"/>
                </a:cubicBezTo>
                <a:cubicBezTo>
                  <a:pt x="21105" y="9165"/>
                  <a:pt x="21043" y="9791"/>
                  <a:pt x="21033" y="9822"/>
                </a:cubicBezTo>
                <a:cubicBezTo>
                  <a:pt x="21000" y="9932"/>
                  <a:pt x="20982" y="9871"/>
                  <a:pt x="20956" y="9575"/>
                </a:cubicBezTo>
                <a:cubicBezTo>
                  <a:pt x="20941" y="9410"/>
                  <a:pt x="20919" y="9176"/>
                  <a:pt x="20907" y="9052"/>
                </a:cubicBezTo>
                <a:cubicBezTo>
                  <a:pt x="20895" y="8928"/>
                  <a:pt x="20876" y="8710"/>
                  <a:pt x="20864" y="8565"/>
                </a:cubicBezTo>
                <a:cubicBezTo>
                  <a:pt x="20837" y="8262"/>
                  <a:pt x="20799" y="7914"/>
                  <a:pt x="20784" y="7832"/>
                </a:cubicBezTo>
                <a:cubicBezTo>
                  <a:pt x="20773" y="7773"/>
                  <a:pt x="20742" y="7884"/>
                  <a:pt x="20725" y="8039"/>
                </a:cubicBezTo>
                <a:cubicBezTo>
                  <a:pt x="20721" y="8080"/>
                  <a:pt x="20701" y="8205"/>
                  <a:pt x="20684" y="8319"/>
                </a:cubicBezTo>
                <a:cubicBezTo>
                  <a:pt x="20666" y="8432"/>
                  <a:pt x="20646" y="8569"/>
                  <a:pt x="20640" y="8621"/>
                </a:cubicBezTo>
                <a:cubicBezTo>
                  <a:pt x="20625" y="8750"/>
                  <a:pt x="20548" y="9263"/>
                  <a:pt x="20533" y="9332"/>
                </a:cubicBezTo>
                <a:cubicBezTo>
                  <a:pt x="20526" y="9363"/>
                  <a:pt x="20517" y="9423"/>
                  <a:pt x="20514" y="9465"/>
                </a:cubicBezTo>
                <a:cubicBezTo>
                  <a:pt x="20510" y="9506"/>
                  <a:pt x="20482" y="9708"/>
                  <a:pt x="20451" y="9914"/>
                </a:cubicBezTo>
                <a:cubicBezTo>
                  <a:pt x="20421" y="10120"/>
                  <a:pt x="20385" y="10366"/>
                  <a:pt x="20372" y="10459"/>
                </a:cubicBezTo>
                <a:cubicBezTo>
                  <a:pt x="20358" y="10552"/>
                  <a:pt x="20338" y="10626"/>
                  <a:pt x="20328" y="10626"/>
                </a:cubicBezTo>
                <a:cubicBezTo>
                  <a:pt x="20319" y="10626"/>
                  <a:pt x="20298" y="10552"/>
                  <a:pt x="20282" y="10459"/>
                </a:cubicBezTo>
                <a:cubicBezTo>
                  <a:pt x="20265" y="10366"/>
                  <a:pt x="20241" y="10236"/>
                  <a:pt x="20230" y="10173"/>
                </a:cubicBezTo>
                <a:cubicBezTo>
                  <a:pt x="20218" y="10110"/>
                  <a:pt x="20209" y="10023"/>
                  <a:pt x="20209" y="9979"/>
                </a:cubicBezTo>
                <a:cubicBezTo>
                  <a:pt x="20209" y="9935"/>
                  <a:pt x="20200" y="9890"/>
                  <a:pt x="20188" y="9877"/>
                </a:cubicBezTo>
                <a:cubicBezTo>
                  <a:pt x="20176" y="9864"/>
                  <a:pt x="20167" y="9821"/>
                  <a:pt x="20167" y="9785"/>
                </a:cubicBezTo>
                <a:cubicBezTo>
                  <a:pt x="20167" y="9748"/>
                  <a:pt x="20147" y="9612"/>
                  <a:pt x="20124" y="9480"/>
                </a:cubicBezTo>
                <a:cubicBezTo>
                  <a:pt x="20101" y="9348"/>
                  <a:pt x="20073" y="9179"/>
                  <a:pt x="20062" y="9107"/>
                </a:cubicBezTo>
                <a:cubicBezTo>
                  <a:pt x="20050" y="9035"/>
                  <a:pt x="20021" y="8857"/>
                  <a:pt x="19997" y="8713"/>
                </a:cubicBezTo>
                <a:cubicBezTo>
                  <a:pt x="19974" y="8569"/>
                  <a:pt x="19944" y="8391"/>
                  <a:pt x="19933" y="8319"/>
                </a:cubicBezTo>
                <a:cubicBezTo>
                  <a:pt x="19922" y="8247"/>
                  <a:pt x="19895" y="8080"/>
                  <a:pt x="19873" y="7946"/>
                </a:cubicBezTo>
                <a:cubicBezTo>
                  <a:pt x="19850" y="7812"/>
                  <a:pt x="19813" y="7574"/>
                  <a:pt x="19788" y="7420"/>
                </a:cubicBezTo>
                <a:cubicBezTo>
                  <a:pt x="19663" y="6642"/>
                  <a:pt x="19620" y="6444"/>
                  <a:pt x="19616" y="6616"/>
                </a:cubicBezTo>
                <a:cubicBezTo>
                  <a:pt x="19616" y="6656"/>
                  <a:pt x="19611" y="6730"/>
                  <a:pt x="19606" y="6782"/>
                </a:cubicBezTo>
                <a:cubicBezTo>
                  <a:pt x="19601" y="6834"/>
                  <a:pt x="19582" y="7044"/>
                  <a:pt x="19564" y="7250"/>
                </a:cubicBezTo>
                <a:cubicBezTo>
                  <a:pt x="19546" y="7456"/>
                  <a:pt x="19529" y="7670"/>
                  <a:pt x="19525" y="7721"/>
                </a:cubicBezTo>
                <a:cubicBezTo>
                  <a:pt x="19520" y="7773"/>
                  <a:pt x="19511" y="7874"/>
                  <a:pt x="19505" y="7946"/>
                </a:cubicBezTo>
                <a:cubicBezTo>
                  <a:pt x="19499" y="8018"/>
                  <a:pt x="19470" y="8371"/>
                  <a:pt x="19440" y="8732"/>
                </a:cubicBezTo>
                <a:cubicBezTo>
                  <a:pt x="19409" y="9092"/>
                  <a:pt x="19357" y="9735"/>
                  <a:pt x="19322" y="10157"/>
                </a:cubicBezTo>
                <a:cubicBezTo>
                  <a:pt x="19287" y="10580"/>
                  <a:pt x="19254" y="10952"/>
                  <a:pt x="19247" y="10983"/>
                </a:cubicBezTo>
                <a:cubicBezTo>
                  <a:pt x="19229" y="11075"/>
                  <a:pt x="19154" y="10884"/>
                  <a:pt x="19154" y="10743"/>
                </a:cubicBezTo>
                <a:cubicBezTo>
                  <a:pt x="19154" y="10676"/>
                  <a:pt x="19146" y="10528"/>
                  <a:pt x="19135" y="10416"/>
                </a:cubicBezTo>
                <a:cubicBezTo>
                  <a:pt x="19124" y="10304"/>
                  <a:pt x="19104" y="10087"/>
                  <a:pt x="19091" y="9933"/>
                </a:cubicBezTo>
                <a:cubicBezTo>
                  <a:pt x="19078" y="9778"/>
                  <a:pt x="19058" y="9559"/>
                  <a:pt x="19048" y="9446"/>
                </a:cubicBezTo>
                <a:cubicBezTo>
                  <a:pt x="19038" y="9333"/>
                  <a:pt x="19020" y="9111"/>
                  <a:pt x="19007" y="8956"/>
                </a:cubicBezTo>
                <a:cubicBezTo>
                  <a:pt x="18993" y="8802"/>
                  <a:pt x="18973" y="8591"/>
                  <a:pt x="18963" y="8488"/>
                </a:cubicBezTo>
                <a:cubicBezTo>
                  <a:pt x="18953" y="8385"/>
                  <a:pt x="18943" y="8227"/>
                  <a:pt x="18941" y="8134"/>
                </a:cubicBezTo>
                <a:cubicBezTo>
                  <a:pt x="18938" y="8041"/>
                  <a:pt x="18928" y="7940"/>
                  <a:pt x="18920" y="7909"/>
                </a:cubicBezTo>
                <a:cubicBezTo>
                  <a:pt x="18912" y="7878"/>
                  <a:pt x="18895" y="7709"/>
                  <a:pt x="18882" y="7534"/>
                </a:cubicBezTo>
                <a:cubicBezTo>
                  <a:pt x="18869" y="7358"/>
                  <a:pt x="18849" y="7120"/>
                  <a:pt x="18838" y="7007"/>
                </a:cubicBezTo>
                <a:cubicBezTo>
                  <a:pt x="18828" y="6893"/>
                  <a:pt x="18809" y="6687"/>
                  <a:pt x="18797" y="6548"/>
                </a:cubicBezTo>
                <a:cubicBezTo>
                  <a:pt x="18785" y="6409"/>
                  <a:pt x="18765" y="6186"/>
                  <a:pt x="18754" y="6052"/>
                </a:cubicBezTo>
                <a:cubicBezTo>
                  <a:pt x="18742" y="5918"/>
                  <a:pt x="18722" y="5692"/>
                  <a:pt x="18710" y="5553"/>
                </a:cubicBezTo>
                <a:cubicBezTo>
                  <a:pt x="18698" y="5414"/>
                  <a:pt x="18680" y="5208"/>
                  <a:pt x="18669" y="5094"/>
                </a:cubicBezTo>
                <a:cubicBezTo>
                  <a:pt x="18658" y="4981"/>
                  <a:pt x="18639" y="4762"/>
                  <a:pt x="18627" y="4608"/>
                </a:cubicBezTo>
                <a:cubicBezTo>
                  <a:pt x="18590" y="4131"/>
                  <a:pt x="18557" y="3758"/>
                  <a:pt x="18501" y="3154"/>
                </a:cubicBezTo>
                <a:cubicBezTo>
                  <a:pt x="18490" y="3036"/>
                  <a:pt x="18470" y="2797"/>
                  <a:pt x="18457" y="2621"/>
                </a:cubicBezTo>
                <a:cubicBezTo>
                  <a:pt x="18445" y="2446"/>
                  <a:pt x="18426" y="2224"/>
                  <a:pt x="18416" y="2132"/>
                </a:cubicBezTo>
                <a:cubicBezTo>
                  <a:pt x="18406" y="2039"/>
                  <a:pt x="18386" y="1829"/>
                  <a:pt x="18372" y="1664"/>
                </a:cubicBezTo>
                <a:cubicBezTo>
                  <a:pt x="18359" y="1499"/>
                  <a:pt x="18336" y="1228"/>
                  <a:pt x="18321" y="1063"/>
                </a:cubicBezTo>
                <a:cubicBezTo>
                  <a:pt x="18305" y="898"/>
                  <a:pt x="18292" y="740"/>
                  <a:pt x="18291" y="709"/>
                </a:cubicBezTo>
                <a:cubicBezTo>
                  <a:pt x="18290" y="678"/>
                  <a:pt x="18279" y="533"/>
                  <a:pt x="18263" y="389"/>
                </a:cubicBezTo>
                <a:cubicBezTo>
                  <a:pt x="18230" y="78"/>
                  <a:pt x="18214" y="152"/>
                  <a:pt x="18208" y="641"/>
                </a:cubicBezTo>
                <a:cubicBezTo>
                  <a:pt x="18206" y="812"/>
                  <a:pt x="18194" y="1195"/>
                  <a:pt x="18184" y="1494"/>
                </a:cubicBezTo>
                <a:cubicBezTo>
                  <a:pt x="18173" y="1793"/>
                  <a:pt x="18159" y="2258"/>
                  <a:pt x="18152" y="2526"/>
                </a:cubicBezTo>
                <a:cubicBezTo>
                  <a:pt x="18146" y="2794"/>
                  <a:pt x="18137" y="3105"/>
                  <a:pt x="18132" y="3219"/>
                </a:cubicBezTo>
                <a:cubicBezTo>
                  <a:pt x="18126" y="3332"/>
                  <a:pt x="18117" y="3611"/>
                  <a:pt x="18111" y="3838"/>
                </a:cubicBezTo>
                <a:cubicBezTo>
                  <a:pt x="18088" y="4737"/>
                  <a:pt x="18057" y="5802"/>
                  <a:pt x="18047" y="6015"/>
                </a:cubicBezTo>
                <a:cubicBezTo>
                  <a:pt x="18041" y="6139"/>
                  <a:pt x="18032" y="6458"/>
                  <a:pt x="18026" y="6727"/>
                </a:cubicBezTo>
                <a:cubicBezTo>
                  <a:pt x="18020" y="6995"/>
                  <a:pt x="18009" y="7342"/>
                  <a:pt x="18003" y="7497"/>
                </a:cubicBezTo>
                <a:cubicBezTo>
                  <a:pt x="17998" y="7651"/>
                  <a:pt x="17984" y="8105"/>
                  <a:pt x="17972" y="8507"/>
                </a:cubicBezTo>
                <a:cubicBezTo>
                  <a:pt x="17946" y="9412"/>
                  <a:pt x="17937" y="9764"/>
                  <a:pt x="17910" y="10644"/>
                </a:cubicBezTo>
                <a:cubicBezTo>
                  <a:pt x="17850" y="12612"/>
                  <a:pt x="17826" y="13448"/>
                  <a:pt x="17815" y="13890"/>
                </a:cubicBezTo>
                <a:cubicBezTo>
                  <a:pt x="17799" y="14465"/>
                  <a:pt x="17796" y="14497"/>
                  <a:pt x="17752" y="14432"/>
                </a:cubicBezTo>
                <a:cubicBezTo>
                  <a:pt x="17732" y="14403"/>
                  <a:pt x="17719" y="14319"/>
                  <a:pt x="17719" y="14201"/>
                </a:cubicBezTo>
                <a:cubicBezTo>
                  <a:pt x="17719" y="14099"/>
                  <a:pt x="17711" y="13861"/>
                  <a:pt x="17700" y="13671"/>
                </a:cubicBezTo>
                <a:cubicBezTo>
                  <a:pt x="17678" y="13288"/>
                  <a:pt x="17647" y="12730"/>
                  <a:pt x="17614" y="12051"/>
                </a:cubicBezTo>
                <a:cubicBezTo>
                  <a:pt x="17602" y="11804"/>
                  <a:pt x="17583" y="11449"/>
                  <a:pt x="17572" y="11263"/>
                </a:cubicBezTo>
                <a:cubicBezTo>
                  <a:pt x="17561" y="11077"/>
                  <a:pt x="17544" y="10733"/>
                  <a:pt x="17532" y="10496"/>
                </a:cubicBezTo>
                <a:cubicBezTo>
                  <a:pt x="17483" y="9531"/>
                  <a:pt x="17465" y="9186"/>
                  <a:pt x="17446" y="8864"/>
                </a:cubicBezTo>
                <a:cubicBezTo>
                  <a:pt x="17435" y="8678"/>
                  <a:pt x="17421" y="8408"/>
                  <a:pt x="17416" y="8263"/>
                </a:cubicBezTo>
                <a:cubicBezTo>
                  <a:pt x="17411" y="8119"/>
                  <a:pt x="17402" y="7925"/>
                  <a:pt x="17395" y="7832"/>
                </a:cubicBezTo>
                <a:cubicBezTo>
                  <a:pt x="17389" y="7739"/>
                  <a:pt x="17373" y="7469"/>
                  <a:pt x="17361" y="7232"/>
                </a:cubicBezTo>
                <a:cubicBezTo>
                  <a:pt x="17337" y="6784"/>
                  <a:pt x="17321" y="6582"/>
                  <a:pt x="17309" y="6603"/>
                </a:cubicBezTo>
                <a:cubicBezTo>
                  <a:pt x="17299" y="6622"/>
                  <a:pt x="17191" y="7520"/>
                  <a:pt x="16864" y="10345"/>
                </a:cubicBezTo>
                <a:cubicBezTo>
                  <a:pt x="16798" y="10913"/>
                  <a:pt x="16735" y="11398"/>
                  <a:pt x="16723" y="11423"/>
                </a:cubicBezTo>
                <a:cubicBezTo>
                  <a:pt x="16694" y="11487"/>
                  <a:pt x="16666" y="11446"/>
                  <a:pt x="16666" y="11343"/>
                </a:cubicBezTo>
                <a:cubicBezTo>
                  <a:pt x="16666" y="11296"/>
                  <a:pt x="16659" y="11248"/>
                  <a:pt x="16652" y="11235"/>
                </a:cubicBezTo>
                <a:cubicBezTo>
                  <a:pt x="16636" y="11207"/>
                  <a:pt x="16268" y="9292"/>
                  <a:pt x="16243" y="9107"/>
                </a:cubicBezTo>
                <a:cubicBezTo>
                  <a:pt x="16221" y="8939"/>
                  <a:pt x="16121" y="8421"/>
                  <a:pt x="16074" y="8226"/>
                </a:cubicBezTo>
                <a:lnTo>
                  <a:pt x="16037" y="8076"/>
                </a:lnTo>
                <a:lnTo>
                  <a:pt x="16011" y="8245"/>
                </a:lnTo>
                <a:cubicBezTo>
                  <a:pt x="15948" y="8674"/>
                  <a:pt x="15777" y="9735"/>
                  <a:pt x="15758" y="9813"/>
                </a:cubicBezTo>
                <a:cubicBezTo>
                  <a:pt x="15727" y="9940"/>
                  <a:pt x="15704" y="9888"/>
                  <a:pt x="15675" y="9625"/>
                </a:cubicBezTo>
                <a:cubicBezTo>
                  <a:pt x="15626" y="9181"/>
                  <a:pt x="15606" y="9015"/>
                  <a:pt x="15587" y="8879"/>
                </a:cubicBezTo>
                <a:cubicBezTo>
                  <a:pt x="15576" y="8805"/>
                  <a:pt x="15568" y="8699"/>
                  <a:pt x="15568" y="8645"/>
                </a:cubicBezTo>
                <a:cubicBezTo>
                  <a:pt x="15568" y="8592"/>
                  <a:pt x="15559" y="8511"/>
                  <a:pt x="15549" y="8464"/>
                </a:cubicBezTo>
                <a:cubicBezTo>
                  <a:pt x="15538" y="8416"/>
                  <a:pt x="15519" y="8281"/>
                  <a:pt x="15505" y="8162"/>
                </a:cubicBezTo>
                <a:cubicBezTo>
                  <a:pt x="15480" y="7943"/>
                  <a:pt x="15441" y="7899"/>
                  <a:pt x="15441" y="8091"/>
                </a:cubicBezTo>
                <a:cubicBezTo>
                  <a:pt x="15441" y="8148"/>
                  <a:pt x="15436" y="8206"/>
                  <a:pt x="15427" y="8220"/>
                </a:cubicBezTo>
                <a:cubicBezTo>
                  <a:pt x="15419" y="8235"/>
                  <a:pt x="15409" y="8294"/>
                  <a:pt x="15405" y="8350"/>
                </a:cubicBezTo>
                <a:cubicBezTo>
                  <a:pt x="15401" y="8406"/>
                  <a:pt x="15378" y="8621"/>
                  <a:pt x="15353" y="8827"/>
                </a:cubicBezTo>
                <a:cubicBezTo>
                  <a:pt x="15328" y="9033"/>
                  <a:pt x="15289" y="9369"/>
                  <a:pt x="15264" y="9575"/>
                </a:cubicBezTo>
                <a:cubicBezTo>
                  <a:pt x="15233" y="9843"/>
                  <a:pt x="15212" y="9951"/>
                  <a:pt x="15190" y="9951"/>
                </a:cubicBezTo>
                <a:cubicBezTo>
                  <a:pt x="15173" y="9951"/>
                  <a:pt x="15153" y="9902"/>
                  <a:pt x="15145" y="9840"/>
                </a:cubicBezTo>
                <a:cubicBezTo>
                  <a:pt x="15130" y="9725"/>
                  <a:pt x="15049" y="9188"/>
                  <a:pt x="14987" y="8790"/>
                </a:cubicBezTo>
                <a:cubicBezTo>
                  <a:pt x="14968" y="8666"/>
                  <a:pt x="14948" y="8521"/>
                  <a:pt x="14942" y="8470"/>
                </a:cubicBezTo>
                <a:cubicBezTo>
                  <a:pt x="14937" y="8418"/>
                  <a:pt x="14915" y="8276"/>
                  <a:pt x="14894" y="8153"/>
                </a:cubicBezTo>
                <a:cubicBezTo>
                  <a:pt x="14872" y="8029"/>
                  <a:pt x="14844" y="7835"/>
                  <a:pt x="14830" y="7721"/>
                </a:cubicBezTo>
                <a:cubicBezTo>
                  <a:pt x="14816" y="7608"/>
                  <a:pt x="14797" y="7479"/>
                  <a:pt x="14788" y="7438"/>
                </a:cubicBezTo>
                <a:cubicBezTo>
                  <a:pt x="14779" y="7397"/>
                  <a:pt x="14760" y="7291"/>
                  <a:pt x="14746" y="7201"/>
                </a:cubicBezTo>
                <a:cubicBezTo>
                  <a:pt x="14733" y="7111"/>
                  <a:pt x="14717" y="7047"/>
                  <a:pt x="14712" y="7056"/>
                </a:cubicBezTo>
                <a:cubicBezTo>
                  <a:pt x="14706" y="7066"/>
                  <a:pt x="14688" y="7180"/>
                  <a:pt x="14670" y="7312"/>
                </a:cubicBezTo>
                <a:cubicBezTo>
                  <a:pt x="14652" y="7443"/>
                  <a:pt x="14632" y="7576"/>
                  <a:pt x="14625" y="7607"/>
                </a:cubicBezTo>
                <a:cubicBezTo>
                  <a:pt x="14619" y="7638"/>
                  <a:pt x="14611" y="7707"/>
                  <a:pt x="14608" y="7758"/>
                </a:cubicBezTo>
                <a:cubicBezTo>
                  <a:pt x="14604" y="7810"/>
                  <a:pt x="14592" y="7911"/>
                  <a:pt x="14580" y="7983"/>
                </a:cubicBezTo>
                <a:cubicBezTo>
                  <a:pt x="14553" y="8150"/>
                  <a:pt x="14519" y="8415"/>
                  <a:pt x="14502" y="8584"/>
                </a:cubicBezTo>
                <a:cubicBezTo>
                  <a:pt x="14495" y="8656"/>
                  <a:pt x="14477" y="8790"/>
                  <a:pt x="14461" y="8882"/>
                </a:cubicBezTo>
                <a:cubicBezTo>
                  <a:pt x="14445" y="8975"/>
                  <a:pt x="14416" y="9186"/>
                  <a:pt x="14397" y="9351"/>
                </a:cubicBezTo>
                <a:cubicBezTo>
                  <a:pt x="14377" y="9516"/>
                  <a:pt x="14354" y="9710"/>
                  <a:pt x="14345" y="9782"/>
                </a:cubicBezTo>
                <a:cubicBezTo>
                  <a:pt x="14266" y="10386"/>
                  <a:pt x="14238" y="10608"/>
                  <a:pt x="14227" y="10721"/>
                </a:cubicBezTo>
                <a:cubicBezTo>
                  <a:pt x="14211" y="10887"/>
                  <a:pt x="14176" y="11000"/>
                  <a:pt x="14156" y="10958"/>
                </a:cubicBezTo>
                <a:cubicBezTo>
                  <a:pt x="14147" y="10940"/>
                  <a:pt x="14129" y="10791"/>
                  <a:pt x="14116" y="10626"/>
                </a:cubicBezTo>
                <a:cubicBezTo>
                  <a:pt x="14066" y="10012"/>
                  <a:pt x="14025" y="9526"/>
                  <a:pt x="13984" y="9052"/>
                </a:cubicBezTo>
                <a:cubicBezTo>
                  <a:pt x="13942" y="8562"/>
                  <a:pt x="13922" y="8337"/>
                  <a:pt x="13882" y="7851"/>
                </a:cubicBezTo>
                <a:cubicBezTo>
                  <a:pt x="13870" y="7706"/>
                  <a:pt x="13851" y="7480"/>
                  <a:pt x="13839" y="7346"/>
                </a:cubicBezTo>
                <a:cubicBezTo>
                  <a:pt x="13826" y="7212"/>
                  <a:pt x="13805" y="6982"/>
                  <a:pt x="13794" y="6837"/>
                </a:cubicBezTo>
                <a:cubicBezTo>
                  <a:pt x="13782" y="6693"/>
                  <a:pt x="13764" y="6466"/>
                  <a:pt x="13754" y="6332"/>
                </a:cubicBezTo>
                <a:cubicBezTo>
                  <a:pt x="13743" y="6198"/>
                  <a:pt x="13726" y="5988"/>
                  <a:pt x="13714" y="5864"/>
                </a:cubicBezTo>
                <a:cubicBezTo>
                  <a:pt x="13702" y="5741"/>
                  <a:pt x="13684" y="5530"/>
                  <a:pt x="13672" y="5396"/>
                </a:cubicBezTo>
                <a:cubicBezTo>
                  <a:pt x="13661" y="5262"/>
                  <a:pt x="13640" y="5041"/>
                  <a:pt x="13627" y="4906"/>
                </a:cubicBezTo>
                <a:cubicBezTo>
                  <a:pt x="13615" y="4772"/>
                  <a:pt x="13597" y="4546"/>
                  <a:pt x="13586" y="4401"/>
                </a:cubicBezTo>
                <a:cubicBezTo>
                  <a:pt x="13575" y="4257"/>
                  <a:pt x="13557" y="4039"/>
                  <a:pt x="13546" y="3915"/>
                </a:cubicBezTo>
                <a:cubicBezTo>
                  <a:pt x="13535" y="3791"/>
                  <a:pt x="13514" y="3561"/>
                  <a:pt x="13501" y="3407"/>
                </a:cubicBezTo>
                <a:cubicBezTo>
                  <a:pt x="13488" y="3252"/>
                  <a:pt x="13469" y="3034"/>
                  <a:pt x="13459" y="2920"/>
                </a:cubicBezTo>
                <a:cubicBezTo>
                  <a:pt x="13449" y="2807"/>
                  <a:pt x="13429" y="2588"/>
                  <a:pt x="13416" y="2433"/>
                </a:cubicBezTo>
                <a:cubicBezTo>
                  <a:pt x="13403" y="2279"/>
                  <a:pt x="13384" y="2057"/>
                  <a:pt x="13374" y="1944"/>
                </a:cubicBezTo>
                <a:cubicBezTo>
                  <a:pt x="13322" y="1342"/>
                  <a:pt x="13306" y="1156"/>
                  <a:pt x="13290" y="934"/>
                </a:cubicBezTo>
                <a:cubicBezTo>
                  <a:pt x="13265" y="606"/>
                  <a:pt x="13229" y="231"/>
                  <a:pt x="13208" y="71"/>
                </a:cubicBezTo>
                <a:cubicBezTo>
                  <a:pt x="13200" y="12"/>
                  <a:pt x="13197" y="-14"/>
                  <a:pt x="13192" y="7"/>
                </a:cubicBezTo>
                <a:close/>
                <a:moveTo>
                  <a:pt x="3134" y="10552"/>
                </a:moveTo>
                <a:lnTo>
                  <a:pt x="3503" y="10552"/>
                </a:lnTo>
                <a:lnTo>
                  <a:pt x="3870" y="10552"/>
                </a:lnTo>
                <a:lnTo>
                  <a:pt x="3872" y="11340"/>
                </a:lnTo>
                <a:cubicBezTo>
                  <a:pt x="3873" y="12033"/>
                  <a:pt x="3879" y="12162"/>
                  <a:pt x="3921" y="12421"/>
                </a:cubicBezTo>
                <a:cubicBezTo>
                  <a:pt x="3969" y="12724"/>
                  <a:pt x="4039" y="12992"/>
                  <a:pt x="4115" y="13160"/>
                </a:cubicBezTo>
                <a:cubicBezTo>
                  <a:pt x="4175" y="13296"/>
                  <a:pt x="4204" y="13504"/>
                  <a:pt x="4206" y="13832"/>
                </a:cubicBezTo>
                <a:lnTo>
                  <a:pt x="4208" y="14115"/>
                </a:lnTo>
                <a:lnTo>
                  <a:pt x="4146" y="14121"/>
                </a:lnTo>
                <a:cubicBezTo>
                  <a:pt x="4111" y="14126"/>
                  <a:pt x="4068" y="14117"/>
                  <a:pt x="4050" y="14100"/>
                </a:cubicBezTo>
                <a:cubicBezTo>
                  <a:pt x="3959" y="14007"/>
                  <a:pt x="3777" y="13909"/>
                  <a:pt x="3697" y="13909"/>
                </a:cubicBezTo>
                <a:cubicBezTo>
                  <a:pt x="3661" y="13909"/>
                  <a:pt x="3624" y="13892"/>
                  <a:pt x="3617" y="13872"/>
                </a:cubicBezTo>
                <a:cubicBezTo>
                  <a:pt x="3610" y="13849"/>
                  <a:pt x="3473" y="13832"/>
                  <a:pt x="3279" y="13832"/>
                </a:cubicBezTo>
                <a:cubicBezTo>
                  <a:pt x="3101" y="13832"/>
                  <a:pt x="2950" y="13816"/>
                  <a:pt x="2943" y="13798"/>
                </a:cubicBezTo>
                <a:cubicBezTo>
                  <a:pt x="2933" y="13767"/>
                  <a:pt x="2977" y="13464"/>
                  <a:pt x="3018" y="13290"/>
                </a:cubicBezTo>
                <a:cubicBezTo>
                  <a:pt x="3027" y="13248"/>
                  <a:pt x="3040" y="13164"/>
                  <a:pt x="3046" y="13102"/>
                </a:cubicBezTo>
                <a:cubicBezTo>
                  <a:pt x="3097" y="12513"/>
                  <a:pt x="3195" y="12445"/>
                  <a:pt x="3203" y="12994"/>
                </a:cubicBezTo>
                <a:cubicBezTo>
                  <a:pt x="3205" y="13080"/>
                  <a:pt x="3224" y="13230"/>
                  <a:pt x="3247" y="13323"/>
                </a:cubicBezTo>
                <a:cubicBezTo>
                  <a:pt x="3282" y="13469"/>
                  <a:pt x="3301" y="13498"/>
                  <a:pt x="3375" y="13533"/>
                </a:cubicBezTo>
                <a:cubicBezTo>
                  <a:pt x="3479" y="13583"/>
                  <a:pt x="3591" y="13537"/>
                  <a:pt x="3664" y="13416"/>
                </a:cubicBezTo>
                <a:cubicBezTo>
                  <a:pt x="3708" y="13343"/>
                  <a:pt x="3713" y="13300"/>
                  <a:pt x="3713" y="13052"/>
                </a:cubicBezTo>
                <a:cubicBezTo>
                  <a:pt x="3713" y="12510"/>
                  <a:pt x="3627" y="12218"/>
                  <a:pt x="3285" y="11596"/>
                </a:cubicBezTo>
                <a:lnTo>
                  <a:pt x="3075" y="11214"/>
                </a:lnTo>
                <a:lnTo>
                  <a:pt x="3087" y="11032"/>
                </a:lnTo>
                <a:cubicBezTo>
                  <a:pt x="3093" y="10932"/>
                  <a:pt x="3105" y="10785"/>
                  <a:pt x="3115" y="10703"/>
                </a:cubicBezTo>
                <a:lnTo>
                  <a:pt x="3134" y="10552"/>
                </a:lnTo>
                <a:close/>
                <a:moveTo>
                  <a:pt x="2956" y="17888"/>
                </a:moveTo>
                <a:cubicBezTo>
                  <a:pt x="2902" y="17883"/>
                  <a:pt x="2823" y="17886"/>
                  <a:pt x="2706" y="17894"/>
                </a:cubicBezTo>
                <a:cubicBezTo>
                  <a:pt x="2392" y="17914"/>
                  <a:pt x="2172" y="17988"/>
                  <a:pt x="2112" y="18091"/>
                </a:cubicBezTo>
                <a:cubicBezTo>
                  <a:pt x="2086" y="18135"/>
                  <a:pt x="2089" y="18144"/>
                  <a:pt x="2133" y="18162"/>
                </a:cubicBezTo>
                <a:cubicBezTo>
                  <a:pt x="2161" y="18173"/>
                  <a:pt x="2217" y="18188"/>
                  <a:pt x="2257" y="18196"/>
                </a:cubicBezTo>
                <a:cubicBezTo>
                  <a:pt x="2298" y="18203"/>
                  <a:pt x="2336" y="18211"/>
                  <a:pt x="2342" y="18214"/>
                </a:cubicBezTo>
                <a:cubicBezTo>
                  <a:pt x="2400" y="18245"/>
                  <a:pt x="2990" y="18077"/>
                  <a:pt x="3044" y="18014"/>
                </a:cubicBezTo>
                <a:cubicBezTo>
                  <a:pt x="3077" y="17975"/>
                  <a:pt x="3078" y="17964"/>
                  <a:pt x="3049" y="17921"/>
                </a:cubicBezTo>
                <a:cubicBezTo>
                  <a:pt x="3037" y="17904"/>
                  <a:pt x="3009" y="17892"/>
                  <a:pt x="2956" y="1788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05" name="Cardio-vascular Measurements"/>
          <p:cNvSpPr txBox="1">
            <a:spLocks noGrp="1"/>
          </p:cNvSpPr>
          <p:nvPr>
            <p:ph type="title" idx="4294967295"/>
          </p:nvPr>
        </p:nvSpPr>
        <p:spPr>
          <a:xfrm>
            <a:off x="2413000" y="838196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Cardio-vascular </a:t>
            </a:r>
            <a:r>
              <a:rPr lang="en-AU" dirty="0"/>
              <a:t>m</a:t>
            </a:r>
            <a:r>
              <a:rPr dirty="0" err="1"/>
              <a:t>easurements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build="p" bldLvl="5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troke Volume…"/>
          <p:cNvSpPr txBox="1">
            <a:spLocks noGrp="1"/>
          </p:cNvSpPr>
          <p:nvPr>
            <p:ph type="body" idx="1"/>
          </p:nvPr>
        </p:nvSpPr>
        <p:spPr>
          <a:xfrm>
            <a:off x="952500" y="2414026"/>
            <a:ext cx="8950923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4000" b="1">
                <a:solidFill>
                  <a:srgbClr val="009B6C"/>
                </a:solidFill>
              </a:defRPr>
            </a:pPr>
            <a:r>
              <a:rPr dirty="0">
                <a:solidFill>
                  <a:srgbClr val="FE4C41"/>
                </a:solidFill>
              </a:rPr>
              <a:t>Stroke Volume</a:t>
            </a:r>
          </a:p>
          <a:p>
            <a:pPr marL="938388" lvl="1" indent="-493888">
              <a:defRPr sz="4000"/>
            </a:pPr>
            <a:r>
              <a:rPr dirty="0"/>
              <a:t>This is the </a:t>
            </a:r>
            <a:r>
              <a:rPr b="1" dirty="0">
                <a:solidFill>
                  <a:srgbClr val="FE4C41"/>
                </a:solidFill>
              </a:rPr>
              <a:t>volume of blood</a:t>
            </a:r>
            <a:r>
              <a:rPr b="1" dirty="0">
                <a:solidFill>
                  <a:srgbClr val="F0AB2B"/>
                </a:solidFill>
              </a:rPr>
              <a:t> </a:t>
            </a:r>
            <a:r>
              <a:rPr dirty="0"/>
              <a:t>the </a:t>
            </a:r>
            <a:r>
              <a:rPr b="1" dirty="0">
                <a:solidFill>
                  <a:srgbClr val="FE4C41"/>
                </a:solidFill>
              </a:rPr>
              <a:t>left ventricle of your heart pumps </a:t>
            </a:r>
            <a:r>
              <a:rPr dirty="0"/>
              <a:t>in </a:t>
            </a:r>
            <a:r>
              <a:rPr b="1" dirty="0">
                <a:solidFill>
                  <a:srgbClr val="FE4C41"/>
                </a:solidFill>
              </a:rPr>
              <a:t>one beat</a:t>
            </a:r>
            <a:r>
              <a:rPr dirty="0"/>
              <a:t>. </a:t>
            </a:r>
          </a:p>
          <a:p>
            <a:pPr marL="938388" lvl="1" indent="-493888">
              <a:defRPr sz="4000"/>
            </a:pPr>
            <a:r>
              <a:rPr dirty="0"/>
              <a:t>An </a:t>
            </a:r>
            <a:r>
              <a:rPr b="1" dirty="0">
                <a:solidFill>
                  <a:srgbClr val="FE4C41"/>
                </a:solidFill>
              </a:rPr>
              <a:t>improved stroke volume</a:t>
            </a:r>
            <a:r>
              <a:rPr b="1" dirty="0">
                <a:solidFill>
                  <a:srgbClr val="009B6C"/>
                </a:solidFill>
              </a:rPr>
              <a:t> </a:t>
            </a:r>
            <a:r>
              <a:rPr dirty="0"/>
              <a:t>increases gaseous exchange, delivering </a:t>
            </a:r>
            <a:r>
              <a:rPr b="1" dirty="0">
                <a:solidFill>
                  <a:srgbClr val="FE4C41"/>
                </a:solidFill>
              </a:rPr>
              <a:t>more oxygen</a:t>
            </a:r>
            <a:r>
              <a:rPr dirty="0"/>
              <a:t> and </a:t>
            </a:r>
            <a:r>
              <a:rPr b="1" dirty="0">
                <a:solidFill>
                  <a:srgbClr val="FE4C41"/>
                </a:solidFill>
              </a:rPr>
              <a:t>removing more waste products</a:t>
            </a:r>
            <a:r>
              <a:rPr dirty="0"/>
              <a:t>.</a:t>
            </a:r>
          </a:p>
        </p:txBody>
      </p:sp>
      <p:pic>
        <p:nvPicPr>
          <p:cNvPr id="308" name="Heart - Health - Man.jpg" descr="Heart - Health - Man.jpg"/>
          <p:cNvPicPr>
            <a:picLocks noChangeAspect="1"/>
          </p:cNvPicPr>
          <p:nvPr/>
        </p:nvPicPr>
        <p:blipFill>
          <a:blip r:embed="rId2"/>
          <a:srcRect l="35231" t="6296" r="34306" b="8236"/>
          <a:stretch>
            <a:fillRect/>
          </a:stretch>
        </p:blipFill>
        <p:spPr>
          <a:xfrm>
            <a:off x="9426017" y="2402128"/>
            <a:ext cx="2100353" cy="5893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589" extrusionOk="0">
                <a:moveTo>
                  <a:pt x="9638" y="0"/>
                </a:moveTo>
                <a:cubicBezTo>
                  <a:pt x="9073" y="0"/>
                  <a:pt x="8924" y="9"/>
                  <a:pt x="8598" y="64"/>
                </a:cubicBezTo>
                <a:cubicBezTo>
                  <a:pt x="8068" y="153"/>
                  <a:pt x="7772" y="249"/>
                  <a:pt x="7582" y="394"/>
                </a:cubicBezTo>
                <a:cubicBezTo>
                  <a:pt x="7439" y="503"/>
                  <a:pt x="7419" y="556"/>
                  <a:pt x="7419" y="821"/>
                </a:cubicBezTo>
                <a:cubicBezTo>
                  <a:pt x="7418" y="1074"/>
                  <a:pt x="7400" y="1127"/>
                  <a:pt x="7309" y="1140"/>
                </a:cubicBezTo>
                <a:cubicBezTo>
                  <a:pt x="6989" y="1184"/>
                  <a:pt x="7108" y="1505"/>
                  <a:pt x="7484" y="1615"/>
                </a:cubicBezTo>
                <a:cubicBezTo>
                  <a:pt x="7693" y="1677"/>
                  <a:pt x="7697" y="1682"/>
                  <a:pt x="7696" y="1890"/>
                </a:cubicBezTo>
                <a:cubicBezTo>
                  <a:pt x="7696" y="2074"/>
                  <a:pt x="7671" y="2119"/>
                  <a:pt x="7513" y="2220"/>
                </a:cubicBezTo>
                <a:cubicBezTo>
                  <a:pt x="7207" y="2415"/>
                  <a:pt x="6907" y="2501"/>
                  <a:pt x="5938" y="2665"/>
                </a:cubicBezTo>
                <a:cubicBezTo>
                  <a:pt x="2738" y="3208"/>
                  <a:pt x="2766" y="3199"/>
                  <a:pt x="2353" y="3514"/>
                </a:cubicBezTo>
                <a:cubicBezTo>
                  <a:pt x="1932" y="3836"/>
                  <a:pt x="1215" y="4816"/>
                  <a:pt x="567" y="5955"/>
                </a:cubicBezTo>
                <a:lnTo>
                  <a:pt x="0" y="6951"/>
                </a:lnTo>
                <a:lnTo>
                  <a:pt x="135" y="7870"/>
                </a:lnTo>
                <a:cubicBezTo>
                  <a:pt x="252" y="8683"/>
                  <a:pt x="283" y="8798"/>
                  <a:pt x="400" y="8860"/>
                </a:cubicBezTo>
                <a:cubicBezTo>
                  <a:pt x="536" y="8933"/>
                  <a:pt x="706" y="9421"/>
                  <a:pt x="738" y="9830"/>
                </a:cubicBezTo>
                <a:cubicBezTo>
                  <a:pt x="746" y="9932"/>
                  <a:pt x="774" y="10110"/>
                  <a:pt x="803" y="10225"/>
                </a:cubicBezTo>
                <a:cubicBezTo>
                  <a:pt x="855" y="10427"/>
                  <a:pt x="868" y="10439"/>
                  <a:pt x="1142" y="10539"/>
                </a:cubicBezTo>
                <a:cubicBezTo>
                  <a:pt x="1415" y="10640"/>
                  <a:pt x="1447" y="10644"/>
                  <a:pt x="1848" y="10644"/>
                </a:cubicBezTo>
                <a:cubicBezTo>
                  <a:pt x="2429" y="10644"/>
                  <a:pt x="2823" y="10570"/>
                  <a:pt x="2884" y="10448"/>
                </a:cubicBezTo>
                <a:cubicBezTo>
                  <a:pt x="2984" y="10247"/>
                  <a:pt x="3010" y="9742"/>
                  <a:pt x="2924" y="9685"/>
                </a:cubicBezTo>
                <a:cubicBezTo>
                  <a:pt x="2878" y="9653"/>
                  <a:pt x="2831" y="9582"/>
                  <a:pt x="2818" y="9526"/>
                </a:cubicBezTo>
                <a:cubicBezTo>
                  <a:pt x="2805" y="9470"/>
                  <a:pt x="2747" y="9307"/>
                  <a:pt x="2688" y="9164"/>
                </a:cubicBezTo>
                <a:cubicBezTo>
                  <a:pt x="2535" y="8797"/>
                  <a:pt x="2542" y="8762"/>
                  <a:pt x="2818" y="8594"/>
                </a:cubicBezTo>
                <a:cubicBezTo>
                  <a:pt x="3021" y="8471"/>
                  <a:pt x="3059" y="8423"/>
                  <a:pt x="3059" y="8302"/>
                </a:cubicBezTo>
                <a:cubicBezTo>
                  <a:pt x="3059" y="8175"/>
                  <a:pt x="3081" y="8150"/>
                  <a:pt x="3238" y="8106"/>
                </a:cubicBezTo>
                <a:cubicBezTo>
                  <a:pt x="3407" y="8058"/>
                  <a:pt x="3434" y="8059"/>
                  <a:pt x="3671" y="8094"/>
                </a:cubicBezTo>
                <a:cubicBezTo>
                  <a:pt x="4161" y="8167"/>
                  <a:pt x="4163" y="8171"/>
                  <a:pt x="3683" y="8463"/>
                </a:cubicBezTo>
                <a:cubicBezTo>
                  <a:pt x="3267" y="8717"/>
                  <a:pt x="3246" y="8740"/>
                  <a:pt x="3149" y="8995"/>
                </a:cubicBezTo>
                <a:lnTo>
                  <a:pt x="3047" y="9261"/>
                </a:lnTo>
                <a:lnTo>
                  <a:pt x="3234" y="9491"/>
                </a:lnTo>
                <a:cubicBezTo>
                  <a:pt x="3472" y="9780"/>
                  <a:pt x="3551" y="10075"/>
                  <a:pt x="3442" y="10282"/>
                </a:cubicBezTo>
                <a:cubicBezTo>
                  <a:pt x="3310" y="10533"/>
                  <a:pt x="3471" y="11156"/>
                  <a:pt x="3854" y="11874"/>
                </a:cubicBezTo>
                <a:lnTo>
                  <a:pt x="4172" y="12473"/>
                </a:lnTo>
                <a:lnTo>
                  <a:pt x="4054" y="12687"/>
                </a:lnTo>
                <a:cubicBezTo>
                  <a:pt x="3990" y="12805"/>
                  <a:pt x="3913" y="12914"/>
                  <a:pt x="3879" y="12930"/>
                </a:cubicBezTo>
                <a:cubicBezTo>
                  <a:pt x="3844" y="12946"/>
                  <a:pt x="3821" y="13013"/>
                  <a:pt x="3830" y="13079"/>
                </a:cubicBezTo>
                <a:cubicBezTo>
                  <a:pt x="3843" y="13186"/>
                  <a:pt x="3805" y="13222"/>
                  <a:pt x="3495" y="13396"/>
                </a:cubicBezTo>
                <a:lnTo>
                  <a:pt x="3145" y="13593"/>
                </a:lnTo>
                <a:lnTo>
                  <a:pt x="3512" y="14110"/>
                </a:lnTo>
                <a:cubicBezTo>
                  <a:pt x="3713" y="14395"/>
                  <a:pt x="3896" y="14657"/>
                  <a:pt x="3915" y="14692"/>
                </a:cubicBezTo>
                <a:cubicBezTo>
                  <a:pt x="3935" y="14727"/>
                  <a:pt x="4171" y="14873"/>
                  <a:pt x="4437" y="15018"/>
                </a:cubicBezTo>
                <a:cubicBezTo>
                  <a:pt x="4916" y="15277"/>
                  <a:pt x="4980" y="15331"/>
                  <a:pt x="5135" y="15608"/>
                </a:cubicBezTo>
                <a:lnTo>
                  <a:pt x="5216" y="15749"/>
                </a:lnTo>
                <a:lnTo>
                  <a:pt x="5775" y="15867"/>
                </a:lnTo>
                <a:cubicBezTo>
                  <a:pt x="6083" y="15931"/>
                  <a:pt x="6421" y="16016"/>
                  <a:pt x="6530" y="16054"/>
                </a:cubicBezTo>
                <a:cubicBezTo>
                  <a:pt x="6708" y="16117"/>
                  <a:pt x="6726" y="16141"/>
                  <a:pt x="6725" y="16290"/>
                </a:cubicBezTo>
                <a:cubicBezTo>
                  <a:pt x="6725" y="16433"/>
                  <a:pt x="6670" y="16505"/>
                  <a:pt x="6305" y="16836"/>
                </a:cubicBezTo>
                <a:cubicBezTo>
                  <a:pt x="5903" y="17202"/>
                  <a:pt x="5885" y="17230"/>
                  <a:pt x="5849" y="17491"/>
                </a:cubicBezTo>
                <a:cubicBezTo>
                  <a:pt x="5805" y="17807"/>
                  <a:pt x="5931" y="18023"/>
                  <a:pt x="6187" y="18072"/>
                </a:cubicBezTo>
                <a:cubicBezTo>
                  <a:pt x="6417" y="18116"/>
                  <a:pt x="7330" y="18087"/>
                  <a:pt x="7664" y="18026"/>
                </a:cubicBezTo>
                <a:cubicBezTo>
                  <a:pt x="7969" y="17970"/>
                  <a:pt x="8457" y="17796"/>
                  <a:pt x="8618" y="17684"/>
                </a:cubicBezTo>
                <a:cubicBezTo>
                  <a:pt x="8900" y="17488"/>
                  <a:pt x="8937" y="17395"/>
                  <a:pt x="8867" y="17091"/>
                </a:cubicBezTo>
                <a:cubicBezTo>
                  <a:pt x="8830" y="16930"/>
                  <a:pt x="8819" y="16768"/>
                  <a:pt x="8842" y="16730"/>
                </a:cubicBezTo>
                <a:cubicBezTo>
                  <a:pt x="8872" y="16682"/>
                  <a:pt x="9009" y="16632"/>
                  <a:pt x="9311" y="16560"/>
                </a:cubicBezTo>
                <a:cubicBezTo>
                  <a:pt x="9546" y="16504"/>
                  <a:pt x="9747" y="16456"/>
                  <a:pt x="9760" y="16453"/>
                </a:cubicBezTo>
                <a:cubicBezTo>
                  <a:pt x="9772" y="16449"/>
                  <a:pt x="9847" y="16358"/>
                  <a:pt x="9923" y="16252"/>
                </a:cubicBezTo>
                <a:cubicBezTo>
                  <a:pt x="9999" y="16146"/>
                  <a:pt x="10089" y="16049"/>
                  <a:pt x="10123" y="16037"/>
                </a:cubicBezTo>
                <a:cubicBezTo>
                  <a:pt x="10274" y="15981"/>
                  <a:pt x="10262" y="16129"/>
                  <a:pt x="10082" y="16553"/>
                </a:cubicBezTo>
                <a:lnTo>
                  <a:pt x="9886" y="17008"/>
                </a:lnTo>
                <a:lnTo>
                  <a:pt x="10082" y="17348"/>
                </a:lnTo>
                <a:cubicBezTo>
                  <a:pt x="10189" y="17535"/>
                  <a:pt x="10331" y="17732"/>
                  <a:pt x="10396" y="17786"/>
                </a:cubicBezTo>
                <a:cubicBezTo>
                  <a:pt x="10594" y="17950"/>
                  <a:pt x="10609" y="18012"/>
                  <a:pt x="10490" y="18165"/>
                </a:cubicBezTo>
                <a:cubicBezTo>
                  <a:pt x="10420" y="18255"/>
                  <a:pt x="10393" y="18344"/>
                  <a:pt x="10421" y="18396"/>
                </a:cubicBezTo>
                <a:cubicBezTo>
                  <a:pt x="10460" y="18471"/>
                  <a:pt x="10511" y="18488"/>
                  <a:pt x="10796" y="18526"/>
                </a:cubicBezTo>
                <a:cubicBezTo>
                  <a:pt x="11218" y="18582"/>
                  <a:pt x="11293" y="18606"/>
                  <a:pt x="11293" y="18676"/>
                </a:cubicBezTo>
                <a:cubicBezTo>
                  <a:pt x="11293" y="18750"/>
                  <a:pt x="11311" y="18752"/>
                  <a:pt x="12142" y="18821"/>
                </a:cubicBezTo>
                <a:cubicBezTo>
                  <a:pt x="13240" y="18912"/>
                  <a:pt x="14519" y="18903"/>
                  <a:pt x="14703" y="18802"/>
                </a:cubicBezTo>
                <a:cubicBezTo>
                  <a:pt x="14733" y="18786"/>
                  <a:pt x="14735" y="18695"/>
                  <a:pt x="14711" y="18600"/>
                </a:cubicBezTo>
                <a:cubicBezTo>
                  <a:pt x="14671" y="18441"/>
                  <a:pt x="14625" y="18402"/>
                  <a:pt x="14157" y="18123"/>
                </a:cubicBezTo>
                <a:cubicBezTo>
                  <a:pt x="13876" y="17956"/>
                  <a:pt x="13647" y="17806"/>
                  <a:pt x="13647" y="17789"/>
                </a:cubicBezTo>
                <a:cubicBezTo>
                  <a:pt x="13647" y="17771"/>
                  <a:pt x="13729" y="17687"/>
                  <a:pt x="13826" y="17601"/>
                </a:cubicBezTo>
                <a:cubicBezTo>
                  <a:pt x="13958" y="17486"/>
                  <a:pt x="13993" y="17422"/>
                  <a:pt x="13961" y="17354"/>
                </a:cubicBezTo>
                <a:cubicBezTo>
                  <a:pt x="13879" y="17182"/>
                  <a:pt x="14501" y="16209"/>
                  <a:pt x="14711" y="16181"/>
                </a:cubicBezTo>
                <a:cubicBezTo>
                  <a:pt x="14756" y="16174"/>
                  <a:pt x="14930" y="16186"/>
                  <a:pt x="15095" y="16207"/>
                </a:cubicBezTo>
                <a:cubicBezTo>
                  <a:pt x="15259" y="16228"/>
                  <a:pt x="15455" y="16245"/>
                  <a:pt x="15527" y="16245"/>
                </a:cubicBezTo>
                <a:cubicBezTo>
                  <a:pt x="15599" y="16245"/>
                  <a:pt x="15796" y="16268"/>
                  <a:pt x="15967" y="16297"/>
                </a:cubicBezTo>
                <a:cubicBezTo>
                  <a:pt x="16143" y="16326"/>
                  <a:pt x="16355" y="16343"/>
                  <a:pt x="16453" y="16336"/>
                </a:cubicBezTo>
                <a:cubicBezTo>
                  <a:pt x="16548" y="16330"/>
                  <a:pt x="16642" y="16334"/>
                  <a:pt x="16661" y="16345"/>
                </a:cubicBezTo>
                <a:cubicBezTo>
                  <a:pt x="16680" y="16356"/>
                  <a:pt x="16844" y="16372"/>
                  <a:pt x="17024" y="16381"/>
                </a:cubicBezTo>
                <a:cubicBezTo>
                  <a:pt x="17204" y="16391"/>
                  <a:pt x="17413" y="16415"/>
                  <a:pt x="17489" y="16432"/>
                </a:cubicBezTo>
                <a:cubicBezTo>
                  <a:pt x="17820" y="16509"/>
                  <a:pt x="18576" y="16589"/>
                  <a:pt x="18965" y="16589"/>
                </a:cubicBezTo>
                <a:cubicBezTo>
                  <a:pt x="19186" y="16589"/>
                  <a:pt x="19389" y="16596"/>
                  <a:pt x="19414" y="16605"/>
                </a:cubicBezTo>
                <a:cubicBezTo>
                  <a:pt x="19461" y="16622"/>
                  <a:pt x="20357" y="16649"/>
                  <a:pt x="20776" y="16646"/>
                </a:cubicBezTo>
                <a:cubicBezTo>
                  <a:pt x="21042" y="16644"/>
                  <a:pt x="21544" y="16569"/>
                  <a:pt x="21584" y="16525"/>
                </a:cubicBezTo>
                <a:cubicBezTo>
                  <a:pt x="21600" y="16507"/>
                  <a:pt x="21394" y="16493"/>
                  <a:pt x="20968" y="16485"/>
                </a:cubicBezTo>
                <a:cubicBezTo>
                  <a:pt x="20559" y="16476"/>
                  <a:pt x="20099" y="16446"/>
                  <a:pt x="19703" y="16403"/>
                </a:cubicBezTo>
                <a:cubicBezTo>
                  <a:pt x="19361" y="16366"/>
                  <a:pt x="18909" y="16327"/>
                  <a:pt x="18700" y="16317"/>
                </a:cubicBezTo>
                <a:cubicBezTo>
                  <a:pt x="18491" y="16308"/>
                  <a:pt x="18039" y="16270"/>
                  <a:pt x="17697" y="16233"/>
                </a:cubicBezTo>
                <a:cubicBezTo>
                  <a:pt x="17031" y="16161"/>
                  <a:pt x="15057" y="15864"/>
                  <a:pt x="14903" y="15813"/>
                </a:cubicBezTo>
                <a:cubicBezTo>
                  <a:pt x="14825" y="15787"/>
                  <a:pt x="14851" y="15715"/>
                  <a:pt x="15058" y="15384"/>
                </a:cubicBezTo>
                <a:lnTo>
                  <a:pt x="15307" y="14987"/>
                </a:lnTo>
                <a:lnTo>
                  <a:pt x="15311" y="14363"/>
                </a:lnTo>
                <a:cubicBezTo>
                  <a:pt x="15311" y="14020"/>
                  <a:pt x="15273" y="13100"/>
                  <a:pt x="15229" y="12318"/>
                </a:cubicBezTo>
                <a:lnTo>
                  <a:pt x="15148" y="10894"/>
                </a:lnTo>
                <a:lnTo>
                  <a:pt x="15343" y="10813"/>
                </a:lnTo>
                <a:cubicBezTo>
                  <a:pt x="15449" y="10768"/>
                  <a:pt x="15591" y="10724"/>
                  <a:pt x="15662" y="10714"/>
                </a:cubicBezTo>
                <a:cubicBezTo>
                  <a:pt x="15740" y="10703"/>
                  <a:pt x="15776" y="10682"/>
                  <a:pt x="15751" y="10659"/>
                </a:cubicBezTo>
                <a:cubicBezTo>
                  <a:pt x="15728" y="10637"/>
                  <a:pt x="15755" y="10615"/>
                  <a:pt x="15816" y="10606"/>
                </a:cubicBezTo>
                <a:cubicBezTo>
                  <a:pt x="15875" y="10598"/>
                  <a:pt x="15908" y="10578"/>
                  <a:pt x="15890" y="10561"/>
                </a:cubicBezTo>
                <a:cubicBezTo>
                  <a:pt x="15860" y="10533"/>
                  <a:pt x="16116" y="10426"/>
                  <a:pt x="16179" y="10441"/>
                </a:cubicBezTo>
                <a:cubicBezTo>
                  <a:pt x="16195" y="10444"/>
                  <a:pt x="16210" y="10439"/>
                  <a:pt x="16212" y="10429"/>
                </a:cubicBezTo>
                <a:cubicBezTo>
                  <a:pt x="16214" y="10419"/>
                  <a:pt x="16274" y="10388"/>
                  <a:pt x="16343" y="10361"/>
                </a:cubicBezTo>
                <a:cubicBezTo>
                  <a:pt x="16422" y="10329"/>
                  <a:pt x="16462" y="10280"/>
                  <a:pt x="16453" y="10225"/>
                </a:cubicBezTo>
                <a:cubicBezTo>
                  <a:pt x="16443" y="10169"/>
                  <a:pt x="16490" y="10114"/>
                  <a:pt x="16591" y="10065"/>
                </a:cubicBezTo>
                <a:cubicBezTo>
                  <a:pt x="16676" y="10025"/>
                  <a:pt x="16727" y="9977"/>
                  <a:pt x="16710" y="9959"/>
                </a:cubicBezTo>
                <a:cubicBezTo>
                  <a:pt x="16692" y="9942"/>
                  <a:pt x="16710" y="9914"/>
                  <a:pt x="16750" y="9897"/>
                </a:cubicBezTo>
                <a:cubicBezTo>
                  <a:pt x="16791" y="9880"/>
                  <a:pt x="16820" y="9805"/>
                  <a:pt x="16812" y="9731"/>
                </a:cubicBezTo>
                <a:cubicBezTo>
                  <a:pt x="16801" y="9628"/>
                  <a:pt x="16820" y="9596"/>
                  <a:pt x="16897" y="9596"/>
                </a:cubicBezTo>
                <a:cubicBezTo>
                  <a:pt x="16958" y="9596"/>
                  <a:pt x="17020" y="9633"/>
                  <a:pt x="17052" y="9689"/>
                </a:cubicBezTo>
                <a:cubicBezTo>
                  <a:pt x="17082" y="9740"/>
                  <a:pt x="17211" y="9857"/>
                  <a:pt x="17342" y="9949"/>
                </a:cubicBezTo>
                <a:lnTo>
                  <a:pt x="17582" y="10118"/>
                </a:lnTo>
                <a:lnTo>
                  <a:pt x="17415" y="10192"/>
                </a:lnTo>
                <a:lnTo>
                  <a:pt x="17252" y="10266"/>
                </a:lnTo>
                <a:lnTo>
                  <a:pt x="17578" y="10381"/>
                </a:lnTo>
                <a:lnTo>
                  <a:pt x="17909" y="10496"/>
                </a:lnTo>
                <a:lnTo>
                  <a:pt x="18353" y="10435"/>
                </a:lnTo>
                <a:cubicBezTo>
                  <a:pt x="18599" y="10400"/>
                  <a:pt x="18917" y="10335"/>
                  <a:pt x="19055" y="10289"/>
                </a:cubicBezTo>
                <a:cubicBezTo>
                  <a:pt x="19277" y="10216"/>
                  <a:pt x="19310" y="10187"/>
                  <a:pt x="19353" y="10045"/>
                </a:cubicBezTo>
                <a:cubicBezTo>
                  <a:pt x="19396" y="9900"/>
                  <a:pt x="19380" y="9871"/>
                  <a:pt x="19185" y="9718"/>
                </a:cubicBezTo>
                <a:cubicBezTo>
                  <a:pt x="19061" y="9620"/>
                  <a:pt x="18998" y="9542"/>
                  <a:pt x="19034" y="9529"/>
                </a:cubicBezTo>
                <a:cubicBezTo>
                  <a:pt x="19068" y="9517"/>
                  <a:pt x="19079" y="9405"/>
                  <a:pt x="19059" y="9282"/>
                </a:cubicBezTo>
                <a:cubicBezTo>
                  <a:pt x="19027" y="9081"/>
                  <a:pt x="19045" y="9037"/>
                  <a:pt x="19218" y="8859"/>
                </a:cubicBezTo>
                <a:lnTo>
                  <a:pt x="19410" y="8658"/>
                </a:lnTo>
                <a:lnTo>
                  <a:pt x="19226" y="8097"/>
                </a:lnTo>
                <a:cubicBezTo>
                  <a:pt x="19061" y="7591"/>
                  <a:pt x="18963" y="7415"/>
                  <a:pt x="18243" y="6322"/>
                </a:cubicBezTo>
                <a:cubicBezTo>
                  <a:pt x="17471" y="5150"/>
                  <a:pt x="17419" y="5083"/>
                  <a:pt x="16746" y="4429"/>
                </a:cubicBezTo>
                <a:cubicBezTo>
                  <a:pt x="15914" y="3619"/>
                  <a:pt x="15945" y="3632"/>
                  <a:pt x="14479" y="3293"/>
                </a:cubicBezTo>
                <a:cubicBezTo>
                  <a:pt x="13927" y="3165"/>
                  <a:pt x="13005" y="2953"/>
                  <a:pt x="12431" y="2821"/>
                </a:cubicBezTo>
                <a:lnTo>
                  <a:pt x="11387" y="2579"/>
                </a:lnTo>
                <a:lnTo>
                  <a:pt x="11293" y="2425"/>
                </a:lnTo>
                <a:cubicBezTo>
                  <a:pt x="11242" y="2340"/>
                  <a:pt x="11200" y="2225"/>
                  <a:pt x="11200" y="2171"/>
                </a:cubicBezTo>
                <a:cubicBezTo>
                  <a:pt x="11198" y="2019"/>
                  <a:pt x="11408" y="1803"/>
                  <a:pt x="11644" y="1713"/>
                </a:cubicBezTo>
                <a:cubicBezTo>
                  <a:pt x="11937" y="1601"/>
                  <a:pt x="12056" y="1512"/>
                  <a:pt x="12105" y="1365"/>
                </a:cubicBezTo>
                <a:cubicBezTo>
                  <a:pt x="12141" y="1256"/>
                  <a:pt x="12129" y="1234"/>
                  <a:pt x="11999" y="1199"/>
                </a:cubicBezTo>
                <a:cubicBezTo>
                  <a:pt x="11854" y="1160"/>
                  <a:pt x="11851" y="1153"/>
                  <a:pt x="11926" y="881"/>
                </a:cubicBezTo>
                <a:cubicBezTo>
                  <a:pt x="12001" y="606"/>
                  <a:pt x="12000" y="603"/>
                  <a:pt x="11824" y="475"/>
                </a:cubicBezTo>
                <a:cubicBezTo>
                  <a:pt x="11548" y="276"/>
                  <a:pt x="11268" y="171"/>
                  <a:pt x="10759" y="81"/>
                </a:cubicBezTo>
                <a:cubicBezTo>
                  <a:pt x="10334" y="7"/>
                  <a:pt x="10243" y="0"/>
                  <a:pt x="9638" y="0"/>
                </a:cubicBezTo>
                <a:close/>
                <a:moveTo>
                  <a:pt x="13818" y="19134"/>
                </a:moveTo>
                <a:cubicBezTo>
                  <a:pt x="13122" y="19126"/>
                  <a:pt x="12382" y="19151"/>
                  <a:pt x="11628" y="19208"/>
                </a:cubicBezTo>
                <a:cubicBezTo>
                  <a:pt x="11376" y="19227"/>
                  <a:pt x="11298" y="19244"/>
                  <a:pt x="11281" y="19285"/>
                </a:cubicBezTo>
                <a:cubicBezTo>
                  <a:pt x="11265" y="19325"/>
                  <a:pt x="11171" y="19347"/>
                  <a:pt x="10886" y="19376"/>
                </a:cubicBezTo>
                <a:cubicBezTo>
                  <a:pt x="10430" y="19423"/>
                  <a:pt x="10344" y="19480"/>
                  <a:pt x="10506" y="19625"/>
                </a:cubicBezTo>
                <a:cubicBezTo>
                  <a:pt x="10619" y="19725"/>
                  <a:pt x="10594" y="19827"/>
                  <a:pt x="10441" y="19893"/>
                </a:cubicBezTo>
                <a:cubicBezTo>
                  <a:pt x="10397" y="19911"/>
                  <a:pt x="10261" y="20044"/>
                  <a:pt x="10139" y="20188"/>
                </a:cubicBezTo>
                <a:lnTo>
                  <a:pt x="9919" y="20449"/>
                </a:lnTo>
                <a:lnTo>
                  <a:pt x="10274" y="21025"/>
                </a:lnTo>
                <a:cubicBezTo>
                  <a:pt x="10609" y="21569"/>
                  <a:pt x="10636" y="21600"/>
                  <a:pt x="10771" y="21586"/>
                </a:cubicBezTo>
                <a:cubicBezTo>
                  <a:pt x="10850" y="21578"/>
                  <a:pt x="11810" y="21573"/>
                  <a:pt x="12904" y="21573"/>
                </a:cubicBezTo>
                <a:cubicBezTo>
                  <a:pt x="14567" y="21574"/>
                  <a:pt x="14895" y="21567"/>
                  <a:pt x="14895" y="21538"/>
                </a:cubicBezTo>
                <a:cubicBezTo>
                  <a:pt x="14895" y="21519"/>
                  <a:pt x="14799" y="21395"/>
                  <a:pt x="14683" y="21261"/>
                </a:cubicBezTo>
                <a:cubicBezTo>
                  <a:pt x="14075" y="20561"/>
                  <a:pt x="13856" y="20260"/>
                  <a:pt x="13928" y="20212"/>
                </a:cubicBezTo>
                <a:cubicBezTo>
                  <a:pt x="13986" y="20174"/>
                  <a:pt x="13960" y="20136"/>
                  <a:pt x="13789" y="20028"/>
                </a:cubicBezTo>
                <a:lnTo>
                  <a:pt x="13573" y="19893"/>
                </a:lnTo>
                <a:lnTo>
                  <a:pt x="14120" y="19666"/>
                </a:lnTo>
                <a:cubicBezTo>
                  <a:pt x="14564" y="19481"/>
                  <a:pt x="14672" y="19420"/>
                  <a:pt x="14703" y="19336"/>
                </a:cubicBezTo>
                <a:cubicBezTo>
                  <a:pt x="14766" y="19164"/>
                  <a:pt x="14682" y="19144"/>
                  <a:pt x="13818" y="19134"/>
                </a:cubicBezTo>
                <a:close/>
                <a:moveTo>
                  <a:pt x="6452" y="19702"/>
                </a:moveTo>
                <a:cubicBezTo>
                  <a:pt x="6103" y="19713"/>
                  <a:pt x="5981" y="19759"/>
                  <a:pt x="5893" y="19875"/>
                </a:cubicBezTo>
                <a:cubicBezTo>
                  <a:pt x="5746" y="20070"/>
                  <a:pt x="5860" y="20258"/>
                  <a:pt x="6309" y="20554"/>
                </a:cubicBezTo>
                <a:cubicBezTo>
                  <a:pt x="6555" y="20716"/>
                  <a:pt x="6736" y="20867"/>
                  <a:pt x="6766" y="20939"/>
                </a:cubicBezTo>
                <a:cubicBezTo>
                  <a:pt x="6812" y="21048"/>
                  <a:pt x="6795" y="21064"/>
                  <a:pt x="6619" y="21130"/>
                </a:cubicBezTo>
                <a:cubicBezTo>
                  <a:pt x="6513" y="21169"/>
                  <a:pt x="6190" y="21236"/>
                  <a:pt x="5902" y="21278"/>
                </a:cubicBezTo>
                <a:cubicBezTo>
                  <a:pt x="5279" y="21370"/>
                  <a:pt x="5229" y="21383"/>
                  <a:pt x="5188" y="21460"/>
                </a:cubicBezTo>
                <a:cubicBezTo>
                  <a:pt x="5165" y="21503"/>
                  <a:pt x="5195" y="21522"/>
                  <a:pt x="5294" y="21531"/>
                </a:cubicBezTo>
                <a:cubicBezTo>
                  <a:pt x="5368" y="21538"/>
                  <a:pt x="5411" y="21553"/>
                  <a:pt x="5392" y="21565"/>
                </a:cubicBezTo>
                <a:cubicBezTo>
                  <a:pt x="5372" y="21576"/>
                  <a:pt x="5737" y="21583"/>
                  <a:pt x="6199" y="21579"/>
                </a:cubicBezTo>
                <a:cubicBezTo>
                  <a:pt x="6662" y="21576"/>
                  <a:pt x="7647" y="21569"/>
                  <a:pt x="8390" y="21566"/>
                </a:cubicBezTo>
                <a:lnTo>
                  <a:pt x="9739" y="21560"/>
                </a:lnTo>
                <a:lnTo>
                  <a:pt x="9715" y="21441"/>
                </a:lnTo>
                <a:cubicBezTo>
                  <a:pt x="9694" y="21339"/>
                  <a:pt x="9715" y="21311"/>
                  <a:pt x="9874" y="21252"/>
                </a:cubicBezTo>
                <a:lnTo>
                  <a:pt x="10062" y="21182"/>
                </a:lnTo>
                <a:lnTo>
                  <a:pt x="9907" y="21031"/>
                </a:lnTo>
                <a:cubicBezTo>
                  <a:pt x="9755" y="20883"/>
                  <a:pt x="9737" y="20876"/>
                  <a:pt x="9266" y="20791"/>
                </a:cubicBezTo>
                <a:lnTo>
                  <a:pt x="8785" y="20705"/>
                </a:lnTo>
                <a:lnTo>
                  <a:pt x="8834" y="20438"/>
                </a:lnTo>
                <a:cubicBezTo>
                  <a:pt x="8876" y="20200"/>
                  <a:pt x="8865" y="20159"/>
                  <a:pt x="8744" y="20076"/>
                </a:cubicBezTo>
                <a:cubicBezTo>
                  <a:pt x="8414" y="19847"/>
                  <a:pt x="7781" y="19719"/>
                  <a:pt x="6885" y="19702"/>
                </a:cubicBezTo>
                <a:cubicBezTo>
                  <a:pt x="6711" y="19699"/>
                  <a:pt x="6568" y="19699"/>
                  <a:pt x="6452" y="1970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09" name="Cardio-vascular Measurements"/>
          <p:cNvSpPr txBox="1">
            <a:spLocks noGrp="1"/>
          </p:cNvSpPr>
          <p:nvPr>
            <p:ph type="title" idx="4294967295"/>
          </p:nvPr>
        </p:nvSpPr>
        <p:spPr>
          <a:xfrm>
            <a:off x="2413000" y="838197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Cardio-vascular </a:t>
            </a:r>
            <a:r>
              <a:rPr lang="en-AU" dirty="0"/>
              <a:t>m</a:t>
            </a:r>
            <a:r>
              <a:rPr dirty="0" err="1"/>
              <a:t>easurements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" grpId="0" build="p" bldLvl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ardiac Output (Q)"/>
          <p:cNvSpPr txBox="1">
            <a:spLocks noGrp="1"/>
          </p:cNvSpPr>
          <p:nvPr>
            <p:ph type="body" sz="quarter" idx="1"/>
          </p:nvPr>
        </p:nvSpPr>
        <p:spPr>
          <a:xfrm>
            <a:off x="1219200" y="2324100"/>
            <a:ext cx="10388600" cy="7620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4000" b="1">
                <a:solidFill>
                  <a:srgbClr val="FE4C41"/>
                </a:solidFill>
              </a:defRPr>
            </a:lvl1pPr>
          </a:lstStyle>
          <a:p>
            <a:pPr>
              <a:defRPr>
                <a:solidFill>
                  <a:srgbClr val="F0AB2B"/>
                </a:solidFill>
              </a:defRPr>
            </a:pPr>
            <a:r>
              <a:rPr>
                <a:solidFill>
                  <a:srgbClr val="FE4C41"/>
                </a:solidFill>
              </a:rPr>
              <a:t>Cardiac Output (Q)</a:t>
            </a:r>
          </a:p>
        </p:txBody>
      </p:sp>
      <p:grpSp>
        <p:nvGrpSpPr>
          <p:cNvPr id="317" name="Group"/>
          <p:cNvGrpSpPr/>
          <p:nvPr/>
        </p:nvGrpSpPr>
        <p:grpSpPr>
          <a:xfrm>
            <a:off x="1803400" y="2297882"/>
            <a:ext cx="8497353" cy="4846015"/>
            <a:chOff x="-50800" y="0"/>
            <a:chExt cx="8497352" cy="4846013"/>
          </a:xfrm>
        </p:grpSpPr>
        <p:grpSp>
          <p:nvGrpSpPr>
            <p:cNvPr id="314" name="Rectangle"/>
            <p:cNvGrpSpPr/>
            <p:nvPr/>
          </p:nvGrpSpPr>
          <p:grpSpPr>
            <a:xfrm>
              <a:off x="-50800" y="1074595"/>
              <a:ext cx="5773597" cy="2667504"/>
              <a:chOff x="0" y="0"/>
              <a:chExt cx="5773596" cy="2667502"/>
            </a:xfrm>
          </p:grpSpPr>
          <p:sp>
            <p:nvSpPr>
              <p:cNvPr id="313" name="Rectangle"/>
              <p:cNvSpPr/>
              <p:nvPr/>
            </p:nvSpPr>
            <p:spPr>
              <a:xfrm>
                <a:off x="50800" y="50800"/>
                <a:ext cx="5671997" cy="2565903"/>
              </a:xfrm>
              <a:prstGeom prst="rect">
                <a:avLst/>
              </a:prstGeom>
              <a:gradFill flip="none" rotWithShape="1">
                <a:gsLst>
                  <a:gs pos="0">
                    <a:srgbClr val="445244"/>
                  </a:gs>
                  <a:gs pos="100000">
                    <a:srgbClr val="1E2728"/>
                  </a:gs>
                </a:gsLst>
                <a:lin ang="5459999" scaled="0"/>
              </a:gradFill>
              <a:ln>
                <a:noFill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buSzTx/>
                  <a:buNone/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pic>
            <p:nvPicPr>
              <p:cNvPr id="312" name="Rectangle" descr="Rectangle"/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5773597" cy="2667503"/>
              </a:xfrm>
              <a:prstGeom prst="rect">
                <a:avLst/>
              </a:prstGeom>
              <a:effectLst/>
            </p:spPr>
          </p:pic>
        </p:grpSp>
        <p:sp>
          <p:nvSpPr>
            <p:cNvPr id="315" name="Heart Rate x Stroke Volume = Cardiac Output"/>
            <p:cNvSpPr txBox="1"/>
            <p:nvPr/>
          </p:nvSpPr>
          <p:spPr>
            <a:xfrm>
              <a:off x="472435" y="0"/>
              <a:ext cx="4749174" cy="474917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buSzTx/>
                <a:buNone/>
                <a:defRPr sz="4200" b="1">
                  <a:solidFill>
                    <a:srgbClr val="FFFFF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Heart Rate x Stroke Volume = Cardiac Output</a:t>
              </a:r>
            </a:p>
          </p:txBody>
        </p:sp>
        <p:pic>
          <p:nvPicPr>
            <p:cNvPr id="316" name="Monkey-point.pdf" descr="Monkey-point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5400655" y="1144082"/>
              <a:ext cx="3045898" cy="37019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18" name="This is the volume of blood pumped from the left ventricle in 1 minute."/>
          <p:cNvSpPr txBox="1"/>
          <p:nvPr/>
        </p:nvSpPr>
        <p:spPr>
          <a:xfrm>
            <a:off x="1333500" y="7467600"/>
            <a:ext cx="10210800" cy="1231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93888" indent="-493888">
              <a:spcBef>
                <a:spcPts val="1700"/>
              </a:spcBef>
              <a:buClr>
                <a:srgbClr val="FE4C41"/>
              </a:buClr>
              <a:buSzPct val="132000"/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t>This is the </a:t>
            </a:r>
            <a:r>
              <a:rPr b="1">
                <a:solidFill>
                  <a:srgbClr val="FE4C41"/>
                </a:solidFill>
              </a:rPr>
              <a:t>volume of blood pumped </a:t>
            </a:r>
            <a:r>
              <a:t>from the left ventricle </a:t>
            </a:r>
            <a:r>
              <a:rPr b="1">
                <a:solidFill>
                  <a:srgbClr val="FE4C41"/>
                </a:solidFill>
              </a:rPr>
              <a:t>in 1 minute</a:t>
            </a:r>
            <a:r>
              <a:t>.</a:t>
            </a:r>
          </a:p>
        </p:txBody>
      </p:sp>
      <p:sp>
        <p:nvSpPr>
          <p:cNvPr id="319" name="Cardio-vascular Measurements"/>
          <p:cNvSpPr txBox="1">
            <a:spLocks noGrp="1"/>
          </p:cNvSpPr>
          <p:nvPr>
            <p:ph type="title" idx="4294967295"/>
          </p:nvPr>
        </p:nvSpPr>
        <p:spPr>
          <a:xfrm>
            <a:off x="2413000" y="838197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Cardio-vascular </a:t>
            </a:r>
            <a:r>
              <a:rPr lang="en-AU" dirty="0"/>
              <a:t>m</a:t>
            </a:r>
            <a:r>
              <a:rPr dirty="0" err="1"/>
              <a:t>easurements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" grpId="0" build="p" bldLvl="5" animBg="1" advAuto="0"/>
      <p:bldP spid="317" grpId="0" animBg="1" advAuto="0"/>
      <p:bldP spid="318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roup"/>
          <p:cNvGrpSpPr/>
          <p:nvPr/>
        </p:nvGrpSpPr>
        <p:grpSpPr>
          <a:xfrm>
            <a:off x="1967511" y="3536963"/>
            <a:ext cx="7926778" cy="4432274"/>
            <a:chOff x="0" y="0"/>
            <a:chExt cx="7926776" cy="4432273"/>
          </a:xfrm>
        </p:grpSpPr>
        <p:pic>
          <p:nvPicPr>
            <p:cNvPr id="321" name="cardiovascular-response-to-exercise-21-728 (1).jpg" descr="cardiovascular-response-to-exercise-21-728 (1).jpg"/>
            <p:cNvPicPr>
              <a:picLocks noChangeAspect="1"/>
            </p:cNvPicPr>
            <p:nvPr/>
          </p:nvPicPr>
          <p:blipFill>
            <a:blip r:embed="rId2"/>
            <a:srcRect t="25446"/>
            <a:stretch>
              <a:fillRect/>
            </a:stretch>
          </p:blipFill>
          <p:spPr>
            <a:xfrm>
              <a:off x="0" y="0"/>
              <a:ext cx="7926777" cy="44322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2" name="Line"/>
            <p:cNvSpPr/>
            <p:nvPr/>
          </p:nvSpPr>
          <p:spPr>
            <a:xfrm flipV="1">
              <a:off x="767254" y="125681"/>
              <a:ext cx="1" cy="3745199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buSzTx/>
                <a:buNone/>
                <a:defRPr sz="2400">
                  <a:latin typeface="+mn-lt"/>
                  <a:ea typeface="+mn-ea"/>
                  <a:cs typeface="+mn-cs"/>
                  <a:sym typeface="Helvetica Light"/>
                </a:defRPr>
              </a:pPr>
              <a:endParaRPr/>
            </a:p>
          </p:txBody>
        </p:sp>
        <p:sp>
          <p:nvSpPr>
            <p:cNvPr id="323" name="Line"/>
            <p:cNvSpPr/>
            <p:nvPr/>
          </p:nvSpPr>
          <p:spPr>
            <a:xfrm>
              <a:off x="786035" y="3903544"/>
              <a:ext cx="6606723" cy="1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buSzTx/>
                <a:buNone/>
                <a:defRPr sz="2400">
                  <a:latin typeface="+mn-lt"/>
                  <a:ea typeface="+mn-ea"/>
                  <a:cs typeface="+mn-cs"/>
                  <a:sym typeface="Helvetica Light"/>
                </a:defRPr>
              </a:pPr>
              <a:endParaRPr/>
            </a:p>
          </p:txBody>
        </p:sp>
        <p:sp>
          <p:nvSpPr>
            <p:cNvPr id="324" name="Line"/>
            <p:cNvSpPr/>
            <p:nvPr/>
          </p:nvSpPr>
          <p:spPr>
            <a:xfrm flipV="1">
              <a:off x="2144393" y="221916"/>
              <a:ext cx="1" cy="398844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buSzTx/>
                <a:buNone/>
                <a:defRPr sz="2400">
                  <a:latin typeface="+mn-lt"/>
                  <a:ea typeface="+mn-ea"/>
                  <a:cs typeface="+mn-cs"/>
                  <a:sym typeface="Helvetica Light"/>
                </a:defRPr>
              </a:pPr>
              <a:endParaRPr/>
            </a:p>
          </p:txBody>
        </p:sp>
        <p:sp>
          <p:nvSpPr>
            <p:cNvPr id="325" name="Line"/>
            <p:cNvSpPr/>
            <p:nvPr/>
          </p:nvSpPr>
          <p:spPr>
            <a:xfrm flipV="1">
              <a:off x="4690964" y="221916"/>
              <a:ext cx="1" cy="3988440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buSzTx/>
                <a:buNone/>
                <a:defRPr sz="2400">
                  <a:latin typeface="+mn-lt"/>
                  <a:ea typeface="+mn-ea"/>
                  <a:cs typeface="+mn-cs"/>
                  <a:sym typeface="Helvetica Light"/>
                </a:defRPr>
              </a:pPr>
              <a:endParaRPr/>
            </a:p>
          </p:txBody>
        </p:sp>
      </p:grpSp>
      <p:sp>
        <p:nvSpPr>
          <p:cNvPr id="327" name="Line"/>
          <p:cNvSpPr/>
          <p:nvPr/>
        </p:nvSpPr>
        <p:spPr>
          <a:xfrm flipV="1">
            <a:off x="5295899" y="4241800"/>
            <a:ext cx="1270001" cy="1270000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/>
          </a:p>
        </p:txBody>
      </p:sp>
      <p:sp>
        <p:nvSpPr>
          <p:cNvPr id="328" name="Line"/>
          <p:cNvSpPr/>
          <p:nvPr/>
        </p:nvSpPr>
        <p:spPr>
          <a:xfrm flipV="1">
            <a:off x="1817008" y="6750989"/>
            <a:ext cx="1437088" cy="1437087"/>
          </a:xfrm>
          <a:prstGeom prst="line">
            <a:avLst/>
          </a:prstGeom>
          <a:ln w="25400">
            <a:solidFill>
              <a:srgbClr val="FE4C4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/>
          </a:p>
        </p:txBody>
      </p:sp>
      <p:sp>
        <p:nvSpPr>
          <p:cNvPr id="329" name="Line"/>
          <p:cNvSpPr/>
          <p:nvPr/>
        </p:nvSpPr>
        <p:spPr>
          <a:xfrm flipH="1" flipV="1">
            <a:off x="4226387" y="6186385"/>
            <a:ext cx="462122" cy="2049295"/>
          </a:xfrm>
          <a:prstGeom prst="line">
            <a:avLst/>
          </a:prstGeom>
          <a:ln w="25400">
            <a:solidFill>
              <a:srgbClr val="FE4C4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/>
          </a:p>
        </p:txBody>
      </p:sp>
      <p:sp>
        <p:nvSpPr>
          <p:cNvPr id="330" name="Line"/>
          <p:cNvSpPr/>
          <p:nvPr/>
        </p:nvSpPr>
        <p:spPr>
          <a:xfrm flipH="1" flipV="1">
            <a:off x="4532299" y="5922131"/>
            <a:ext cx="152387" cy="2268032"/>
          </a:xfrm>
          <a:prstGeom prst="line">
            <a:avLst/>
          </a:prstGeom>
          <a:ln w="25400">
            <a:solidFill>
              <a:srgbClr val="FE4C4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/>
          </a:p>
        </p:txBody>
      </p:sp>
      <p:sp>
        <p:nvSpPr>
          <p:cNvPr id="331" name="Line"/>
          <p:cNvSpPr/>
          <p:nvPr/>
        </p:nvSpPr>
        <p:spPr>
          <a:xfrm flipH="1">
            <a:off x="5717233" y="2513770"/>
            <a:ext cx="903903" cy="3213074"/>
          </a:xfrm>
          <a:prstGeom prst="line">
            <a:avLst/>
          </a:prstGeom>
          <a:ln w="25400">
            <a:solidFill>
              <a:srgbClr val="FE4C4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/>
          </a:p>
        </p:txBody>
      </p:sp>
      <p:sp>
        <p:nvSpPr>
          <p:cNvPr id="332" name="Line"/>
          <p:cNvSpPr/>
          <p:nvPr/>
        </p:nvSpPr>
        <p:spPr>
          <a:xfrm flipH="1">
            <a:off x="6484363" y="2552693"/>
            <a:ext cx="152387" cy="2268032"/>
          </a:xfrm>
          <a:prstGeom prst="line">
            <a:avLst/>
          </a:prstGeom>
          <a:ln w="25400">
            <a:solidFill>
              <a:srgbClr val="FE4C4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/>
          </a:p>
        </p:txBody>
      </p:sp>
      <p:sp>
        <p:nvSpPr>
          <p:cNvPr id="333" name="Line"/>
          <p:cNvSpPr/>
          <p:nvPr/>
        </p:nvSpPr>
        <p:spPr>
          <a:xfrm flipH="1">
            <a:off x="7419600" y="5980791"/>
            <a:ext cx="2717261" cy="755317"/>
          </a:xfrm>
          <a:prstGeom prst="line">
            <a:avLst/>
          </a:prstGeom>
          <a:ln w="25400">
            <a:solidFill>
              <a:srgbClr val="FE4C4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/>
          </a:p>
        </p:txBody>
      </p:sp>
      <p:sp>
        <p:nvSpPr>
          <p:cNvPr id="334" name="Line"/>
          <p:cNvSpPr/>
          <p:nvPr/>
        </p:nvSpPr>
        <p:spPr>
          <a:xfrm flipH="1">
            <a:off x="7736993" y="5978724"/>
            <a:ext cx="2446958" cy="411106"/>
          </a:xfrm>
          <a:prstGeom prst="line">
            <a:avLst/>
          </a:prstGeom>
          <a:ln w="25400">
            <a:solidFill>
              <a:srgbClr val="FE4C4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pPr>
            <a:endParaRPr/>
          </a:p>
        </p:txBody>
      </p:sp>
      <p:sp>
        <p:nvSpPr>
          <p:cNvPr id="335" name="Anticipatory rise…"/>
          <p:cNvSpPr txBox="1"/>
          <p:nvPr/>
        </p:nvSpPr>
        <p:spPr>
          <a:xfrm>
            <a:off x="260833" y="8466203"/>
            <a:ext cx="3771901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Anticipatory rise</a:t>
            </a:r>
          </a:p>
          <a:p>
            <a:pPr marL="213360" indent="-213360">
              <a:buSzPct val="125000"/>
              <a:defRPr sz="2500"/>
            </a:pPr>
            <a:r>
              <a:rPr sz="2100" dirty="0"/>
              <a:t>Heart rate raises slightly prior to exercise</a:t>
            </a:r>
            <a:br>
              <a:rPr sz="1900" dirty="0"/>
            </a:br>
            <a:endParaRPr sz="1900" dirty="0"/>
          </a:p>
        </p:txBody>
      </p:sp>
      <p:sp>
        <p:nvSpPr>
          <p:cNvPr id="336" name="Increase in heart rate…"/>
          <p:cNvSpPr txBox="1"/>
          <p:nvPr/>
        </p:nvSpPr>
        <p:spPr>
          <a:xfrm>
            <a:off x="4276514" y="8285824"/>
            <a:ext cx="3771901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Increase in heart rate</a:t>
            </a:r>
          </a:p>
          <a:p>
            <a:pPr marL="213360" indent="-213360">
              <a:buSzPct val="125000"/>
              <a:defRPr sz="2500"/>
            </a:pPr>
            <a:r>
              <a:rPr sz="2100"/>
              <a:t>As the intensity increases so does the heart rate</a:t>
            </a:r>
            <a:br>
              <a:rPr sz="1900"/>
            </a:br>
            <a:endParaRPr sz="1900"/>
          </a:p>
        </p:txBody>
      </p:sp>
      <p:sp>
        <p:nvSpPr>
          <p:cNvPr id="337" name="Plateau…"/>
          <p:cNvSpPr txBox="1"/>
          <p:nvPr/>
        </p:nvSpPr>
        <p:spPr>
          <a:xfrm>
            <a:off x="6555168" y="1944025"/>
            <a:ext cx="3771901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Plateau</a:t>
            </a:r>
          </a:p>
          <a:p>
            <a:pPr marL="213360" indent="-213360">
              <a:buSzPct val="125000"/>
              <a:defRPr sz="2500"/>
            </a:pPr>
            <a:r>
              <a:rPr sz="2100"/>
              <a:t>Maximum heart rate is achieved (220-age) or the oxygen supply meets demand</a:t>
            </a:r>
          </a:p>
        </p:txBody>
      </p:sp>
      <p:sp>
        <p:nvSpPr>
          <p:cNvPr id="338" name="Recovery…"/>
          <p:cNvSpPr txBox="1"/>
          <p:nvPr/>
        </p:nvSpPr>
        <p:spPr>
          <a:xfrm>
            <a:off x="10120973" y="5051340"/>
            <a:ext cx="2674912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500"/>
              </a:spcBef>
              <a:buSzTx/>
              <a:buNone/>
              <a:defRPr b="1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Recovery</a:t>
            </a:r>
          </a:p>
          <a:p>
            <a:pPr marL="213360" indent="-213360">
              <a:buSzPct val="125000"/>
              <a:defRPr sz="2100"/>
            </a:pPr>
            <a:r>
              <a:t>Heart rate remains elevated until oxygen debt is paid.</a:t>
            </a:r>
          </a:p>
          <a:p>
            <a:pPr marL="213360" indent="-213360">
              <a:buSzPct val="125000"/>
              <a:defRPr sz="2100"/>
            </a:pPr>
            <a:r>
              <a:t>Heart rate eventually returns to resting</a:t>
            </a:r>
          </a:p>
        </p:txBody>
      </p:sp>
      <p:sp>
        <p:nvSpPr>
          <p:cNvPr id="339" name="Heart Rate Graph"/>
          <p:cNvSpPr txBox="1">
            <a:spLocks noGrp="1"/>
          </p:cNvSpPr>
          <p:nvPr>
            <p:ph type="title" idx="4294967295"/>
          </p:nvPr>
        </p:nvSpPr>
        <p:spPr>
          <a:xfrm>
            <a:off x="2413000" y="83819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Heart </a:t>
            </a:r>
            <a:r>
              <a:rPr lang="en-AU" dirty="0"/>
              <a:t>r</a:t>
            </a:r>
            <a:r>
              <a:rPr dirty="0"/>
              <a:t>ate </a:t>
            </a:r>
            <a:r>
              <a:rPr lang="en-AU" dirty="0"/>
              <a:t>g</a:t>
            </a:r>
            <a:r>
              <a:rPr dirty="0" err="1"/>
              <a:t>raph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" grpId="0" build="p" bldLvl="5" animBg="1" advAuto="0"/>
      <p:bldP spid="336" grpId="0" build="p" bldLvl="5" animBg="1" advAuto="0"/>
      <p:bldP spid="337" grpId="0" build="p" bldLvl="5" animBg="1" advAuto="0"/>
      <p:bldP spid="338" grpId="0" build="p" bldLvl="5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Air is inhaled at the lungs and gaseous  exchange of carbon dioxide and  oxygen occurs at the alveoli and  capillarie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6570">
              <a:spcBef>
                <a:spcPts val="1400"/>
              </a:spcBef>
              <a:buClrTx/>
              <a:buSzPct val="100000"/>
              <a:buNone/>
              <a:defRPr sz="3060"/>
            </a:pPr>
            <a:r>
              <a:rPr dirty="0"/>
              <a:t>Air is </a:t>
            </a:r>
            <a:r>
              <a:rPr b="1" dirty="0">
                <a:solidFill>
                  <a:srgbClr val="FE4C41"/>
                </a:solidFill>
              </a:rPr>
              <a:t>inhaled</a:t>
            </a:r>
            <a:r>
              <a:rPr dirty="0"/>
              <a:t> at the </a:t>
            </a:r>
            <a:r>
              <a:rPr b="1" dirty="0">
                <a:solidFill>
                  <a:srgbClr val="FE4C41"/>
                </a:solidFill>
              </a:rPr>
              <a:t>lungs</a:t>
            </a:r>
            <a:r>
              <a:rPr dirty="0"/>
              <a:t> and </a:t>
            </a:r>
            <a:r>
              <a:rPr b="1" dirty="0">
                <a:solidFill>
                  <a:srgbClr val="FE4C41"/>
                </a:solidFill>
              </a:rPr>
              <a:t>gaseous</a:t>
            </a:r>
            <a:r>
              <a:rPr dirty="0"/>
              <a:t>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exchange</a:t>
            </a:r>
            <a:r>
              <a:rPr dirty="0"/>
              <a:t> of carbon dioxide and </a:t>
            </a:r>
            <a:br>
              <a:rPr dirty="0"/>
            </a:br>
            <a:r>
              <a:rPr dirty="0"/>
              <a:t>oxygen occurs at the alveoli and </a:t>
            </a:r>
            <a:br>
              <a:rPr dirty="0"/>
            </a:br>
            <a:r>
              <a:rPr dirty="0"/>
              <a:t>capillaries.</a:t>
            </a:r>
          </a:p>
          <a:p>
            <a:pPr marL="539750" indent="-539750" defTabSz="496570">
              <a:spcBef>
                <a:spcPts val="1400"/>
              </a:spcBef>
              <a:buClrTx/>
              <a:buSzPct val="100000"/>
              <a:buAutoNum type="arabicPeriod"/>
              <a:defRPr sz="3060"/>
            </a:pPr>
            <a:r>
              <a:rPr b="1" dirty="0">
                <a:solidFill>
                  <a:srgbClr val="FE4C41"/>
                </a:solidFill>
              </a:rPr>
              <a:t>Oxygenated</a:t>
            </a:r>
            <a:r>
              <a:rPr dirty="0"/>
              <a:t> blood passes </a:t>
            </a:r>
            <a:br>
              <a:rPr dirty="0"/>
            </a:br>
            <a:r>
              <a:rPr dirty="0"/>
              <a:t>through the </a:t>
            </a:r>
            <a:r>
              <a:rPr b="1" dirty="0">
                <a:solidFill>
                  <a:srgbClr val="FE4C41"/>
                </a:solidFill>
              </a:rPr>
              <a:t>heart</a:t>
            </a:r>
            <a:r>
              <a:rPr dirty="0"/>
              <a:t> and is pumped </a:t>
            </a:r>
            <a:br>
              <a:rPr dirty="0"/>
            </a:br>
            <a:r>
              <a:rPr dirty="0"/>
              <a:t>to the rest of the </a:t>
            </a:r>
            <a:r>
              <a:rPr b="1" dirty="0">
                <a:solidFill>
                  <a:srgbClr val="FE4C41"/>
                </a:solidFill>
              </a:rPr>
              <a:t>body</a:t>
            </a:r>
            <a:r>
              <a:rPr dirty="0"/>
              <a:t>.</a:t>
            </a:r>
          </a:p>
          <a:p>
            <a:pPr marL="539750" indent="-539750" defTabSz="496570">
              <a:spcBef>
                <a:spcPts val="1400"/>
              </a:spcBef>
              <a:buClr>
                <a:srgbClr val="FF0000"/>
              </a:buClr>
              <a:buSzPct val="100000"/>
              <a:buAutoNum type="arabicPeriod"/>
              <a:defRPr sz="3060"/>
            </a:pPr>
            <a:r>
              <a:rPr dirty="0"/>
              <a:t>The tissues of the body </a:t>
            </a:r>
            <a:r>
              <a:rPr b="1" dirty="0">
                <a:solidFill>
                  <a:srgbClr val="FE4C41"/>
                </a:solidFill>
              </a:rPr>
              <a:t>use</a:t>
            </a:r>
            <a:r>
              <a:rPr dirty="0"/>
              <a:t> the </a:t>
            </a:r>
            <a:r>
              <a:rPr b="1" dirty="0">
                <a:solidFill>
                  <a:srgbClr val="FE4C41"/>
                </a:solidFill>
              </a:rPr>
              <a:t>oxygen</a:t>
            </a:r>
            <a:r>
              <a:rPr dirty="0"/>
              <a:t> </a:t>
            </a:r>
            <a:br>
              <a:rPr dirty="0"/>
            </a:br>
            <a:r>
              <a:rPr lang="en-AU" dirty="0"/>
              <a:t>and</a:t>
            </a:r>
            <a:r>
              <a:rPr dirty="0"/>
              <a:t> </a:t>
            </a:r>
            <a:r>
              <a:rPr b="1" dirty="0">
                <a:solidFill>
                  <a:srgbClr val="FE4C41"/>
                </a:solidFill>
              </a:rPr>
              <a:t>create</a:t>
            </a:r>
            <a:r>
              <a:rPr dirty="0"/>
              <a:t> </a:t>
            </a:r>
            <a:r>
              <a:rPr b="1" dirty="0">
                <a:solidFill>
                  <a:srgbClr val="FE4C41"/>
                </a:solidFill>
              </a:rPr>
              <a:t>carbon</a:t>
            </a:r>
            <a:r>
              <a:rPr dirty="0"/>
              <a:t> </a:t>
            </a:r>
            <a:r>
              <a:rPr b="1" dirty="0">
                <a:solidFill>
                  <a:srgbClr val="FE4C41"/>
                </a:solidFill>
              </a:rPr>
              <a:t>dioxide</a:t>
            </a:r>
            <a:r>
              <a:rPr dirty="0"/>
              <a:t> when creating </a:t>
            </a:r>
            <a:br>
              <a:rPr dirty="0"/>
            </a:br>
            <a:r>
              <a:rPr dirty="0"/>
              <a:t>energy from glucose.</a:t>
            </a:r>
          </a:p>
          <a:p>
            <a:pPr marL="539750" indent="-539750" defTabSz="496570">
              <a:spcBef>
                <a:spcPts val="1400"/>
              </a:spcBef>
              <a:buClrTx/>
              <a:buSzPct val="100000"/>
              <a:buAutoNum type="arabicPeriod"/>
              <a:defRPr sz="3060"/>
            </a:pPr>
            <a:r>
              <a:rPr b="1" dirty="0">
                <a:solidFill>
                  <a:srgbClr val="FE4C41"/>
                </a:solidFill>
              </a:rPr>
              <a:t>Deoxygenated</a:t>
            </a:r>
            <a:r>
              <a:rPr dirty="0"/>
              <a:t> blood is pumped back to the </a:t>
            </a:r>
            <a:br>
              <a:rPr dirty="0"/>
            </a:br>
            <a:r>
              <a:rPr b="1" dirty="0">
                <a:solidFill>
                  <a:srgbClr val="FE4C41"/>
                </a:solidFill>
              </a:rPr>
              <a:t>lungs</a:t>
            </a:r>
            <a:r>
              <a:rPr dirty="0"/>
              <a:t> through the </a:t>
            </a:r>
            <a:r>
              <a:rPr b="1" dirty="0">
                <a:solidFill>
                  <a:srgbClr val="FE4C41"/>
                </a:solidFill>
              </a:rPr>
              <a:t>heart</a:t>
            </a:r>
            <a:r>
              <a:rPr dirty="0"/>
              <a:t>.</a:t>
            </a:r>
          </a:p>
          <a:p>
            <a:pPr marL="539750" indent="-539750" defTabSz="496570">
              <a:spcBef>
                <a:spcPts val="1400"/>
              </a:spcBef>
              <a:buClr>
                <a:srgbClr val="FF0000"/>
              </a:buClr>
              <a:buSzPct val="100000"/>
              <a:buAutoNum type="arabicPeriod"/>
              <a:defRPr sz="3060"/>
            </a:pPr>
            <a:r>
              <a:rPr dirty="0"/>
              <a:t>Approximately </a:t>
            </a:r>
            <a:r>
              <a:rPr b="1" dirty="0">
                <a:solidFill>
                  <a:srgbClr val="FE4C41"/>
                </a:solidFill>
              </a:rPr>
              <a:t>5</a:t>
            </a:r>
            <a:r>
              <a:rPr dirty="0"/>
              <a:t> </a:t>
            </a:r>
            <a:r>
              <a:rPr b="1" dirty="0" err="1">
                <a:solidFill>
                  <a:srgbClr val="FE4C41"/>
                </a:solidFill>
              </a:rPr>
              <a:t>litres</a:t>
            </a:r>
            <a:r>
              <a:rPr dirty="0"/>
              <a:t> of blood is oxygenated and pumped around the body </a:t>
            </a:r>
            <a:r>
              <a:rPr b="1" dirty="0">
                <a:solidFill>
                  <a:srgbClr val="FE4C41"/>
                </a:solidFill>
              </a:rPr>
              <a:t>per</a:t>
            </a:r>
            <a:r>
              <a:rPr dirty="0"/>
              <a:t> </a:t>
            </a:r>
            <a:r>
              <a:rPr b="1" dirty="0">
                <a:solidFill>
                  <a:srgbClr val="FE4C41"/>
                </a:solidFill>
              </a:rPr>
              <a:t>minute</a:t>
            </a:r>
            <a:r>
              <a:rPr dirty="0"/>
              <a:t>.</a:t>
            </a:r>
          </a:p>
        </p:txBody>
      </p:sp>
      <p:sp>
        <p:nvSpPr>
          <p:cNvPr id="342" name="How the CV and RS Work Together"/>
          <p:cNvSpPr txBox="1">
            <a:spLocks noGrp="1"/>
          </p:cNvSpPr>
          <p:nvPr>
            <p:ph type="title" idx="4294967295"/>
          </p:nvPr>
        </p:nvSpPr>
        <p:spPr>
          <a:xfrm>
            <a:off x="2413000" y="854523"/>
            <a:ext cx="8686800" cy="762000"/>
          </a:xfrm>
          <a:prstGeom prst="rect">
            <a:avLst/>
          </a:prstGeom>
        </p:spPr>
        <p:txBody>
          <a:bodyPr>
            <a:normAutofit/>
          </a:bodyPr>
          <a:lstStyle>
            <a:lvl1pPr defTabSz="543305">
              <a:defRPr sz="4278">
                <a:effectLst>
                  <a:outerShdw dist="43274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sz="4000" dirty="0"/>
              <a:t>How the CV and RS </a:t>
            </a:r>
            <a:r>
              <a:rPr lang="en-AU" sz="4000" dirty="0"/>
              <a:t>w</a:t>
            </a:r>
            <a:r>
              <a:rPr sz="4000" dirty="0"/>
              <a:t>ork </a:t>
            </a:r>
            <a:r>
              <a:rPr lang="en-AU" sz="4000" dirty="0"/>
              <a:t>t</a:t>
            </a:r>
            <a:r>
              <a:rPr sz="4000" dirty="0" err="1"/>
              <a:t>ogether</a:t>
            </a:r>
            <a:endParaRPr sz="4000" dirty="0"/>
          </a:p>
        </p:txBody>
      </p:sp>
      <p:pic>
        <p:nvPicPr>
          <p:cNvPr id="343" name="Ciculatory system.jpg" descr="Ciculatory system.jpg"/>
          <p:cNvPicPr>
            <a:picLocks noChangeAspect="1"/>
          </p:cNvPicPr>
          <p:nvPr/>
        </p:nvPicPr>
        <p:blipFill>
          <a:blip r:embed="rId2"/>
          <a:srcRect l="4684" t="4474" r="5041" b="4463"/>
          <a:stretch>
            <a:fillRect/>
          </a:stretch>
        </p:blipFill>
        <p:spPr>
          <a:xfrm>
            <a:off x="8230843" y="1826086"/>
            <a:ext cx="4773958" cy="573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90" extrusionOk="0">
                <a:moveTo>
                  <a:pt x="10836" y="0"/>
                </a:moveTo>
                <a:cubicBezTo>
                  <a:pt x="10376" y="-1"/>
                  <a:pt x="10173" y="10"/>
                  <a:pt x="9728" y="56"/>
                </a:cubicBezTo>
                <a:cubicBezTo>
                  <a:pt x="9615" y="68"/>
                  <a:pt x="9201" y="148"/>
                  <a:pt x="8993" y="197"/>
                </a:cubicBezTo>
                <a:cubicBezTo>
                  <a:pt x="8344" y="350"/>
                  <a:pt x="7675" y="642"/>
                  <a:pt x="7209" y="977"/>
                </a:cubicBezTo>
                <a:cubicBezTo>
                  <a:pt x="6873" y="1218"/>
                  <a:pt x="6284" y="1724"/>
                  <a:pt x="6174" y="1866"/>
                </a:cubicBezTo>
                <a:cubicBezTo>
                  <a:pt x="5984" y="2112"/>
                  <a:pt x="5779" y="2501"/>
                  <a:pt x="5726" y="2716"/>
                </a:cubicBezTo>
                <a:cubicBezTo>
                  <a:pt x="5628" y="3111"/>
                  <a:pt x="5603" y="3649"/>
                  <a:pt x="5666" y="4001"/>
                </a:cubicBezTo>
                <a:cubicBezTo>
                  <a:pt x="5712" y="4260"/>
                  <a:pt x="5839" y="4656"/>
                  <a:pt x="5952" y="4897"/>
                </a:cubicBezTo>
                <a:cubicBezTo>
                  <a:pt x="6007" y="5013"/>
                  <a:pt x="6054" y="5113"/>
                  <a:pt x="6056" y="5119"/>
                </a:cubicBezTo>
                <a:cubicBezTo>
                  <a:pt x="6057" y="5124"/>
                  <a:pt x="6075" y="5155"/>
                  <a:pt x="6097" y="5187"/>
                </a:cubicBezTo>
                <a:cubicBezTo>
                  <a:pt x="6120" y="5219"/>
                  <a:pt x="6185" y="5314"/>
                  <a:pt x="6242" y="5399"/>
                </a:cubicBezTo>
                <a:cubicBezTo>
                  <a:pt x="6299" y="5484"/>
                  <a:pt x="6399" y="5613"/>
                  <a:pt x="6464" y="5686"/>
                </a:cubicBezTo>
                <a:cubicBezTo>
                  <a:pt x="6528" y="5760"/>
                  <a:pt x="6575" y="5828"/>
                  <a:pt x="6569" y="5836"/>
                </a:cubicBezTo>
                <a:cubicBezTo>
                  <a:pt x="6563" y="5845"/>
                  <a:pt x="6224" y="5858"/>
                  <a:pt x="5816" y="5865"/>
                </a:cubicBezTo>
                <a:cubicBezTo>
                  <a:pt x="5408" y="5873"/>
                  <a:pt x="5050" y="5880"/>
                  <a:pt x="5019" y="5882"/>
                </a:cubicBezTo>
                <a:cubicBezTo>
                  <a:pt x="4986" y="5884"/>
                  <a:pt x="4960" y="5874"/>
                  <a:pt x="4956" y="5857"/>
                </a:cubicBezTo>
                <a:cubicBezTo>
                  <a:pt x="4952" y="5841"/>
                  <a:pt x="4939" y="5802"/>
                  <a:pt x="4926" y="5770"/>
                </a:cubicBezTo>
                <a:cubicBezTo>
                  <a:pt x="4913" y="5738"/>
                  <a:pt x="4890" y="5637"/>
                  <a:pt x="4876" y="5546"/>
                </a:cubicBezTo>
                <a:cubicBezTo>
                  <a:pt x="4861" y="5455"/>
                  <a:pt x="4839" y="5335"/>
                  <a:pt x="4826" y="5278"/>
                </a:cubicBezTo>
                <a:cubicBezTo>
                  <a:pt x="4794" y="5139"/>
                  <a:pt x="4796" y="4525"/>
                  <a:pt x="4829" y="4354"/>
                </a:cubicBezTo>
                <a:cubicBezTo>
                  <a:pt x="4855" y="4221"/>
                  <a:pt x="4899" y="4052"/>
                  <a:pt x="4984" y="3743"/>
                </a:cubicBezTo>
                <a:cubicBezTo>
                  <a:pt x="5076" y="3412"/>
                  <a:pt x="4887" y="3308"/>
                  <a:pt x="4429" y="3439"/>
                </a:cubicBezTo>
                <a:cubicBezTo>
                  <a:pt x="4237" y="3494"/>
                  <a:pt x="4153" y="3540"/>
                  <a:pt x="3851" y="3756"/>
                </a:cubicBezTo>
                <a:cubicBezTo>
                  <a:pt x="3593" y="3940"/>
                  <a:pt x="3160" y="4279"/>
                  <a:pt x="2920" y="4486"/>
                </a:cubicBezTo>
                <a:cubicBezTo>
                  <a:pt x="2783" y="4603"/>
                  <a:pt x="2623" y="4740"/>
                  <a:pt x="2563" y="4791"/>
                </a:cubicBezTo>
                <a:cubicBezTo>
                  <a:pt x="2504" y="4842"/>
                  <a:pt x="2460" y="4888"/>
                  <a:pt x="2465" y="4892"/>
                </a:cubicBezTo>
                <a:cubicBezTo>
                  <a:pt x="2470" y="4897"/>
                  <a:pt x="2402" y="4956"/>
                  <a:pt x="2313" y="5024"/>
                </a:cubicBezTo>
                <a:cubicBezTo>
                  <a:pt x="2225" y="5092"/>
                  <a:pt x="2137" y="5174"/>
                  <a:pt x="2117" y="5206"/>
                </a:cubicBezTo>
                <a:cubicBezTo>
                  <a:pt x="2097" y="5238"/>
                  <a:pt x="2023" y="5321"/>
                  <a:pt x="1950" y="5391"/>
                </a:cubicBezTo>
                <a:cubicBezTo>
                  <a:pt x="1878" y="5460"/>
                  <a:pt x="1774" y="5568"/>
                  <a:pt x="1720" y="5631"/>
                </a:cubicBezTo>
                <a:cubicBezTo>
                  <a:pt x="1667" y="5694"/>
                  <a:pt x="1606" y="5760"/>
                  <a:pt x="1587" y="5778"/>
                </a:cubicBezTo>
                <a:cubicBezTo>
                  <a:pt x="1568" y="5796"/>
                  <a:pt x="1535" y="5837"/>
                  <a:pt x="1514" y="5868"/>
                </a:cubicBezTo>
                <a:cubicBezTo>
                  <a:pt x="1430" y="5992"/>
                  <a:pt x="1316" y="6178"/>
                  <a:pt x="1314" y="6193"/>
                </a:cubicBezTo>
                <a:cubicBezTo>
                  <a:pt x="1312" y="6201"/>
                  <a:pt x="1290" y="6245"/>
                  <a:pt x="1265" y="6290"/>
                </a:cubicBezTo>
                <a:cubicBezTo>
                  <a:pt x="1203" y="6404"/>
                  <a:pt x="1120" y="6602"/>
                  <a:pt x="1120" y="6641"/>
                </a:cubicBezTo>
                <a:cubicBezTo>
                  <a:pt x="1120" y="6659"/>
                  <a:pt x="1111" y="6688"/>
                  <a:pt x="1099" y="6706"/>
                </a:cubicBezTo>
                <a:cubicBezTo>
                  <a:pt x="1067" y="6754"/>
                  <a:pt x="1000" y="6924"/>
                  <a:pt x="987" y="6994"/>
                </a:cubicBezTo>
                <a:cubicBezTo>
                  <a:pt x="981" y="7026"/>
                  <a:pt x="961" y="7091"/>
                  <a:pt x="942" y="7138"/>
                </a:cubicBezTo>
                <a:cubicBezTo>
                  <a:pt x="923" y="7186"/>
                  <a:pt x="893" y="7286"/>
                  <a:pt x="876" y="7362"/>
                </a:cubicBezTo>
                <a:cubicBezTo>
                  <a:pt x="858" y="7437"/>
                  <a:pt x="826" y="7560"/>
                  <a:pt x="806" y="7635"/>
                </a:cubicBezTo>
                <a:cubicBezTo>
                  <a:pt x="785" y="7710"/>
                  <a:pt x="758" y="7828"/>
                  <a:pt x="744" y="7897"/>
                </a:cubicBezTo>
                <a:cubicBezTo>
                  <a:pt x="730" y="7967"/>
                  <a:pt x="708" y="8034"/>
                  <a:pt x="696" y="8047"/>
                </a:cubicBezTo>
                <a:cubicBezTo>
                  <a:pt x="683" y="8060"/>
                  <a:pt x="680" y="8080"/>
                  <a:pt x="689" y="8092"/>
                </a:cubicBezTo>
                <a:cubicBezTo>
                  <a:pt x="698" y="8104"/>
                  <a:pt x="693" y="8137"/>
                  <a:pt x="679" y="8165"/>
                </a:cubicBezTo>
                <a:cubicBezTo>
                  <a:pt x="665" y="8194"/>
                  <a:pt x="649" y="8257"/>
                  <a:pt x="644" y="8305"/>
                </a:cubicBezTo>
                <a:cubicBezTo>
                  <a:pt x="639" y="8354"/>
                  <a:pt x="612" y="8507"/>
                  <a:pt x="584" y="8646"/>
                </a:cubicBezTo>
                <a:cubicBezTo>
                  <a:pt x="527" y="8932"/>
                  <a:pt x="500" y="9109"/>
                  <a:pt x="479" y="9306"/>
                </a:cubicBezTo>
                <a:cubicBezTo>
                  <a:pt x="471" y="9381"/>
                  <a:pt x="458" y="9455"/>
                  <a:pt x="451" y="9471"/>
                </a:cubicBezTo>
                <a:cubicBezTo>
                  <a:pt x="443" y="9487"/>
                  <a:pt x="434" y="9536"/>
                  <a:pt x="429" y="9578"/>
                </a:cubicBezTo>
                <a:cubicBezTo>
                  <a:pt x="424" y="9621"/>
                  <a:pt x="415" y="9687"/>
                  <a:pt x="407" y="9724"/>
                </a:cubicBezTo>
                <a:cubicBezTo>
                  <a:pt x="400" y="9761"/>
                  <a:pt x="386" y="9871"/>
                  <a:pt x="374" y="9967"/>
                </a:cubicBezTo>
                <a:cubicBezTo>
                  <a:pt x="362" y="10063"/>
                  <a:pt x="347" y="10181"/>
                  <a:pt x="341" y="10229"/>
                </a:cubicBezTo>
                <a:cubicBezTo>
                  <a:pt x="304" y="10504"/>
                  <a:pt x="278" y="10698"/>
                  <a:pt x="269" y="10793"/>
                </a:cubicBezTo>
                <a:cubicBezTo>
                  <a:pt x="263" y="10852"/>
                  <a:pt x="248" y="11009"/>
                  <a:pt x="234" y="11143"/>
                </a:cubicBezTo>
                <a:cubicBezTo>
                  <a:pt x="220" y="11276"/>
                  <a:pt x="199" y="11482"/>
                  <a:pt x="187" y="11599"/>
                </a:cubicBezTo>
                <a:cubicBezTo>
                  <a:pt x="176" y="11717"/>
                  <a:pt x="161" y="11857"/>
                  <a:pt x="154" y="11910"/>
                </a:cubicBezTo>
                <a:cubicBezTo>
                  <a:pt x="147" y="11964"/>
                  <a:pt x="137" y="12099"/>
                  <a:pt x="129" y="12211"/>
                </a:cubicBezTo>
                <a:cubicBezTo>
                  <a:pt x="122" y="12324"/>
                  <a:pt x="106" y="12529"/>
                  <a:pt x="94" y="12668"/>
                </a:cubicBezTo>
                <a:cubicBezTo>
                  <a:pt x="82" y="12807"/>
                  <a:pt x="66" y="13012"/>
                  <a:pt x="59" y="13125"/>
                </a:cubicBezTo>
                <a:cubicBezTo>
                  <a:pt x="52" y="13237"/>
                  <a:pt x="35" y="13393"/>
                  <a:pt x="23" y="13472"/>
                </a:cubicBezTo>
                <a:cubicBezTo>
                  <a:pt x="5" y="13585"/>
                  <a:pt x="-2" y="13837"/>
                  <a:pt x="1" y="14089"/>
                </a:cubicBezTo>
                <a:cubicBezTo>
                  <a:pt x="4" y="14341"/>
                  <a:pt x="16" y="14592"/>
                  <a:pt x="36" y="14699"/>
                </a:cubicBezTo>
                <a:cubicBezTo>
                  <a:pt x="93" y="15006"/>
                  <a:pt x="97" y="15017"/>
                  <a:pt x="142" y="15101"/>
                </a:cubicBezTo>
                <a:cubicBezTo>
                  <a:pt x="202" y="15211"/>
                  <a:pt x="257" y="15234"/>
                  <a:pt x="387" y="15204"/>
                </a:cubicBezTo>
                <a:cubicBezTo>
                  <a:pt x="443" y="15191"/>
                  <a:pt x="484" y="15173"/>
                  <a:pt x="477" y="15164"/>
                </a:cubicBezTo>
                <a:cubicBezTo>
                  <a:pt x="470" y="15154"/>
                  <a:pt x="489" y="15139"/>
                  <a:pt x="519" y="15129"/>
                </a:cubicBezTo>
                <a:cubicBezTo>
                  <a:pt x="549" y="15120"/>
                  <a:pt x="623" y="15075"/>
                  <a:pt x="684" y="15030"/>
                </a:cubicBezTo>
                <a:cubicBezTo>
                  <a:pt x="745" y="14986"/>
                  <a:pt x="794" y="14953"/>
                  <a:pt x="794" y="14958"/>
                </a:cubicBezTo>
                <a:cubicBezTo>
                  <a:pt x="794" y="14964"/>
                  <a:pt x="848" y="14921"/>
                  <a:pt x="914" y="14863"/>
                </a:cubicBezTo>
                <a:cubicBezTo>
                  <a:pt x="980" y="14804"/>
                  <a:pt x="1048" y="14757"/>
                  <a:pt x="1064" y="14757"/>
                </a:cubicBezTo>
                <a:cubicBezTo>
                  <a:pt x="1080" y="14757"/>
                  <a:pt x="1097" y="14739"/>
                  <a:pt x="1104" y="14717"/>
                </a:cubicBezTo>
                <a:cubicBezTo>
                  <a:pt x="1111" y="14694"/>
                  <a:pt x="1128" y="14681"/>
                  <a:pt x="1140" y="14688"/>
                </a:cubicBezTo>
                <a:cubicBezTo>
                  <a:pt x="1153" y="14694"/>
                  <a:pt x="1187" y="14673"/>
                  <a:pt x="1215" y="14640"/>
                </a:cubicBezTo>
                <a:cubicBezTo>
                  <a:pt x="1296" y="14546"/>
                  <a:pt x="1608" y="14407"/>
                  <a:pt x="1740" y="14407"/>
                </a:cubicBezTo>
                <a:cubicBezTo>
                  <a:pt x="1770" y="14407"/>
                  <a:pt x="1801" y="14398"/>
                  <a:pt x="1809" y="14388"/>
                </a:cubicBezTo>
                <a:cubicBezTo>
                  <a:pt x="1817" y="14377"/>
                  <a:pt x="1851" y="14369"/>
                  <a:pt x="1885" y="14368"/>
                </a:cubicBezTo>
                <a:cubicBezTo>
                  <a:pt x="1920" y="14368"/>
                  <a:pt x="1993" y="14355"/>
                  <a:pt x="2049" y="14339"/>
                </a:cubicBezTo>
                <a:cubicBezTo>
                  <a:pt x="2217" y="14290"/>
                  <a:pt x="2702" y="14241"/>
                  <a:pt x="3290" y="14214"/>
                </a:cubicBezTo>
                <a:cubicBezTo>
                  <a:pt x="3769" y="14192"/>
                  <a:pt x="3851" y="14183"/>
                  <a:pt x="3956" y="14144"/>
                </a:cubicBezTo>
                <a:cubicBezTo>
                  <a:pt x="4026" y="14117"/>
                  <a:pt x="4334" y="13902"/>
                  <a:pt x="4301" y="13902"/>
                </a:cubicBezTo>
                <a:cubicBezTo>
                  <a:pt x="4292" y="13902"/>
                  <a:pt x="4302" y="13887"/>
                  <a:pt x="4321" y="13869"/>
                </a:cubicBezTo>
                <a:cubicBezTo>
                  <a:pt x="4340" y="13850"/>
                  <a:pt x="4363" y="13821"/>
                  <a:pt x="4371" y="13805"/>
                </a:cubicBezTo>
                <a:cubicBezTo>
                  <a:pt x="4380" y="13789"/>
                  <a:pt x="4407" y="13749"/>
                  <a:pt x="4433" y="13717"/>
                </a:cubicBezTo>
                <a:cubicBezTo>
                  <a:pt x="4484" y="13653"/>
                  <a:pt x="4501" y="13623"/>
                  <a:pt x="4563" y="13494"/>
                </a:cubicBezTo>
                <a:cubicBezTo>
                  <a:pt x="4586" y="13446"/>
                  <a:pt x="4628" y="13363"/>
                  <a:pt x="4656" y="13309"/>
                </a:cubicBezTo>
                <a:cubicBezTo>
                  <a:pt x="4684" y="13256"/>
                  <a:pt x="4719" y="13177"/>
                  <a:pt x="4734" y="13134"/>
                </a:cubicBezTo>
                <a:cubicBezTo>
                  <a:pt x="4750" y="13092"/>
                  <a:pt x="4771" y="13039"/>
                  <a:pt x="4781" y="13018"/>
                </a:cubicBezTo>
                <a:cubicBezTo>
                  <a:pt x="4818" y="12941"/>
                  <a:pt x="4900" y="12721"/>
                  <a:pt x="4993" y="12445"/>
                </a:cubicBezTo>
                <a:cubicBezTo>
                  <a:pt x="5045" y="12290"/>
                  <a:pt x="5097" y="12137"/>
                  <a:pt x="5109" y="12106"/>
                </a:cubicBezTo>
                <a:cubicBezTo>
                  <a:pt x="5121" y="12075"/>
                  <a:pt x="5127" y="12043"/>
                  <a:pt x="5121" y="12035"/>
                </a:cubicBezTo>
                <a:cubicBezTo>
                  <a:pt x="5115" y="12027"/>
                  <a:pt x="5165" y="11985"/>
                  <a:pt x="5233" y="11941"/>
                </a:cubicBezTo>
                <a:cubicBezTo>
                  <a:pt x="5300" y="11896"/>
                  <a:pt x="5471" y="11763"/>
                  <a:pt x="5614" y="11645"/>
                </a:cubicBezTo>
                <a:cubicBezTo>
                  <a:pt x="5772" y="11516"/>
                  <a:pt x="5881" y="11440"/>
                  <a:pt x="5891" y="11454"/>
                </a:cubicBezTo>
                <a:cubicBezTo>
                  <a:pt x="5899" y="11465"/>
                  <a:pt x="5854" y="11539"/>
                  <a:pt x="5791" y="11616"/>
                </a:cubicBezTo>
                <a:cubicBezTo>
                  <a:pt x="5691" y="11736"/>
                  <a:pt x="5482" y="12051"/>
                  <a:pt x="5482" y="12081"/>
                </a:cubicBezTo>
                <a:cubicBezTo>
                  <a:pt x="5482" y="12086"/>
                  <a:pt x="5466" y="12124"/>
                  <a:pt x="5444" y="12166"/>
                </a:cubicBezTo>
                <a:cubicBezTo>
                  <a:pt x="5423" y="12207"/>
                  <a:pt x="5402" y="12258"/>
                  <a:pt x="5397" y="12278"/>
                </a:cubicBezTo>
                <a:cubicBezTo>
                  <a:pt x="5393" y="12298"/>
                  <a:pt x="5373" y="12360"/>
                  <a:pt x="5354" y="12415"/>
                </a:cubicBezTo>
                <a:cubicBezTo>
                  <a:pt x="5239" y="12746"/>
                  <a:pt x="5242" y="12646"/>
                  <a:pt x="5233" y="15418"/>
                </a:cubicBezTo>
                <a:cubicBezTo>
                  <a:pt x="5223" y="18174"/>
                  <a:pt x="5222" y="18157"/>
                  <a:pt x="5336" y="18564"/>
                </a:cubicBezTo>
                <a:cubicBezTo>
                  <a:pt x="5367" y="18678"/>
                  <a:pt x="5395" y="18779"/>
                  <a:pt x="5397" y="18789"/>
                </a:cubicBezTo>
                <a:cubicBezTo>
                  <a:pt x="5400" y="18800"/>
                  <a:pt x="5408" y="18817"/>
                  <a:pt x="5416" y="18828"/>
                </a:cubicBezTo>
                <a:cubicBezTo>
                  <a:pt x="5423" y="18839"/>
                  <a:pt x="5437" y="18874"/>
                  <a:pt x="5446" y="18906"/>
                </a:cubicBezTo>
                <a:cubicBezTo>
                  <a:pt x="5504" y="19112"/>
                  <a:pt x="5818" y="19659"/>
                  <a:pt x="6031" y="19923"/>
                </a:cubicBezTo>
                <a:cubicBezTo>
                  <a:pt x="6101" y="20010"/>
                  <a:pt x="6155" y="20081"/>
                  <a:pt x="6151" y="20081"/>
                </a:cubicBezTo>
                <a:cubicBezTo>
                  <a:pt x="6130" y="20081"/>
                  <a:pt x="6340" y="20273"/>
                  <a:pt x="6580" y="20472"/>
                </a:cubicBezTo>
                <a:cubicBezTo>
                  <a:pt x="7315" y="21079"/>
                  <a:pt x="8286" y="21415"/>
                  <a:pt x="9460" y="21471"/>
                </a:cubicBezTo>
                <a:cubicBezTo>
                  <a:pt x="9601" y="21478"/>
                  <a:pt x="9853" y="21500"/>
                  <a:pt x="10019" y="21521"/>
                </a:cubicBezTo>
                <a:cubicBezTo>
                  <a:pt x="10186" y="21541"/>
                  <a:pt x="10449" y="21568"/>
                  <a:pt x="10602" y="21578"/>
                </a:cubicBezTo>
                <a:cubicBezTo>
                  <a:pt x="10928" y="21599"/>
                  <a:pt x="11703" y="21589"/>
                  <a:pt x="11990" y="21560"/>
                </a:cubicBezTo>
                <a:cubicBezTo>
                  <a:pt x="12099" y="21549"/>
                  <a:pt x="12229" y="21536"/>
                  <a:pt x="12277" y="21531"/>
                </a:cubicBezTo>
                <a:cubicBezTo>
                  <a:pt x="12451" y="21513"/>
                  <a:pt x="12899" y="21420"/>
                  <a:pt x="13128" y="21356"/>
                </a:cubicBezTo>
                <a:cubicBezTo>
                  <a:pt x="13383" y="21284"/>
                  <a:pt x="13800" y="21139"/>
                  <a:pt x="13856" y="21102"/>
                </a:cubicBezTo>
                <a:cubicBezTo>
                  <a:pt x="13876" y="21089"/>
                  <a:pt x="13953" y="21051"/>
                  <a:pt x="14026" y="21017"/>
                </a:cubicBezTo>
                <a:cubicBezTo>
                  <a:pt x="14184" y="20943"/>
                  <a:pt x="14534" y="20719"/>
                  <a:pt x="14648" y="20620"/>
                </a:cubicBezTo>
                <a:cubicBezTo>
                  <a:pt x="14692" y="20582"/>
                  <a:pt x="14739" y="20555"/>
                  <a:pt x="14753" y="20562"/>
                </a:cubicBezTo>
                <a:cubicBezTo>
                  <a:pt x="14767" y="20568"/>
                  <a:pt x="14770" y="20567"/>
                  <a:pt x="14761" y="20559"/>
                </a:cubicBezTo>
                <a:cubicBezTo>
                  <a:pt x="14752" y="20551"/>
                  <a:pt x="14799" y="20494"/>
                  <a:pt x="14863" y="20434"/>
                </a:cubicBezTo>
                <a:cubicBezTo>
                  <a:pt x="15265" y="20058"/>
                  <a:pt x="15577" y="19525"/>
                  <a:pt x="15723" y="18964"/>
                </a:cubicBezTo>
                <a:cubicBezTo>
                  <a:pt x="15852" y="18465"/>
                  <a:pt x="15848" y="18586"/>
                  <a:pt x="15857" y="15351"/>
                </a:cubicBezTo>
                <a:cubicBezTo>
                  <a:pt x="15862" y="13706"/>
                  <a:pt x="15868" y="12357"/>
                  <a:pt x="15871" y="12354"/>
                </a:cubicBezTo>
                <a:cubicBezTo>
                  <a:pt x="15877" y="12349"/>
                  <a:pt x="16322" y="12439"/>
                  <a:pt x="16377" y="12457"/>
                </a:cubicBezTo>
                <a:cubicBezTo>
                  <a:pt x="16397" y="12463"/>
                  <a:pt x="16453" y="12472"/>
                  <a:pt x="16504" y="12477"/>
                </a:cubicBezTo>
                <a:cubicBezTo>
                  <a:pt x="16614" y="12486"/>
                  <a:pt x="16704" y="12530"/>
                  <a:pt x="16704" y="12576"/>
                </a:cubicBezTo>
                <a:cubicBezTo>
                  <a:pt x="16704" y="12582"/>
                  <a:pt x="16720" y="12621"/>
                  <a:pt x="16726" y="12639"/>
                </a:cubicBezTo>
                <a:cubicBezTo>
                  <a:pt x="16704" y="12573"/>
                  <a:pt x="16690" y="12526"/>
                  <a:pt x="16696" y="12522"/>
                </a:cubicBezTo>
                <a:cubicBezTo>
                  <a:pt x="16706" y="12514"/>
                  <a:pt x="16831" y="12523"/>
                  <a:pt x="16972" y="12543"/>
                </a:cubicBezTo>
                <a:cubicBezTo>
                  <a:pt x="17702" y="12649"/>
                  <a:pt x="18037" y="12660"/>
                  <a:pt x="18407" y="12590"/>
                </a:cubicBezTo>
                <a:cubicBezTo>
                  <a:pt x="18925" y="12492"/>
                  <a:pt x="19335" y="12216"/>
                  <a:pt x="19590" y="11794"/>
                </a:cubicBezTo>
                <a:cubicBezTo>
                  <a:pt x="19667" y="11665"/>
                  <a:pt x="19972" y="11046"/>
                  <a:pt x="20101" y="10754"/>
                </a:cubicBezTo>
                <a:cubicBezTo>
                  <a:pt x="20288" y="10331"/>
                  <a:pt x="20413" y="9790"/>
                  <a:pt x="20413" y="9403"/>
                </a:cubicBezTo>
                <a:cubicBezTo>
                  <a:pt x="20413" y="9187"/>
                  <a:pt x="20350" y="8336"/>
                  <a:pt x="20318" y="8111"/>
                </a:cubicBezTo>
                <a:cubicBezTo>
                  <a:pt x="20195" y="7252"/>
                  <a:pt x="19829" y="6641"/>
                  <a:pt x="19218" y="6278"/>
                </a:cubicBezTo>
                <a:cubicBezTo>
                  <a:pt x="19016" y="6157"/>
                  <a:pt x="18633" y="6007"/>
                  <a:pt x="18372" y="5946"/>
                </a:cubicBezTo>
                <a:cubicBezTo>
                  <a:pt x="18000" y="5858"/>
                  <a:pt x="17768" y="5833"/>
                  <a:pt x="17244" y="5822"/>
                </a:cubicBezTo>
                <a:cubicBezTo>
                  <a:pt x="16869" y="5815"/>
                  <a:pt x="16742" y="5806"/>
                  <a:pt x="16734" y="5788"/>
                </a:cubicBezTo>
                <a:cubicBezTo>
                  <a:pt x="16731" y="5782"/>
                  <a:pt x="16736" y="5748"/>
                  <a:pt x="16741" y="5711"/>
                </a:cubicBezTo>
                <a:cubicBezTo>
                  <a:pt x="16712" y="5794"/>
                  <a:pt x="16659" y="5838"/>
                  <a:pt x="16574" y="5838"/>
                </a:cubicBezTo>
                <a:cubicBezTo>
                  <a:pt x="16544" y="5838"/>
                  <a:pt x="16450" y="5850"/>
                  <a:pt x="16366" y="5867"/>
                </a:cubicBezTo>
                <a:cubicBezTo>
                  <a:pt x="16019" y="5934"/>
                  <a:pt x="15663" y="6069"/>
                  <a:pt x="15196" y="6307"/>
                </a:cubicBezTo>
                <a:lnTo>
                  <a:pt x="14929" y="6443"/>
                </a:lnTo>
                <a:lnTo>
                  <a:pt x="14773" y="6322"/>
                </a:lnTo>
                <a:cubicBezTo>
                  <a:pt x="14687" y="6256"/>
                  <a:pt x="14576" y="6179"/>
                  <a:pt x="14528" y="6153"/>
                </a:cubicBezTo>
                <a:cubicBezTo>
                  <a:pt x="14480" y="6126"/>
                  <a:pt x="14441" y="6102"/>
                  <a:pt x="14441" y="6099"/>
                </a:cubicBezTo>
                <a:cubicBezTo>
                  <a:pt x="14441" y="6078"/>
                  <a:pt x="14729" y="5829"/>
                  <a:pt x="14748" y="5833"/>
                </a:cubicBezTo>
                <a:cubicBezTo>
                  <a:pt x="14761" y="5836"/>
                  <a:pt x="14765" y="5831"/>
                  <a:pt x="14758" y="5821"/>
                </a:cubicBezTo>
                <a:cubicBezTo>
                  <a:pt x="14751" y="5811"/>
                  <a:pt x="14780" y="5765"/>
                  <a:pt x="14823" y="5718"/>
                </a:cubicBezTo>
                <a:cubicBezTo>
                  <a:pt x="14866" y="5671"/>
                  <a:pt x="14956" y="5562"/>
                  <a:pt x="15023" y="5477"/>
                </a:cubicBezTo>
                <a:cubicBezTo>
                  <a:pt x="15090" y="5391"/>
                  <a:pt x="15153" y="5325"/>
                  <a:pt x="15163" y="5327"/>
                </a:cubicBezTo>
                <a:cubicBezTo>
                  <a:pt x="15172" y="5329"/>
                  <a:pt x="15179" y="5319"/>
                  <a:pt x="15179" y="5306"/>
                </a:cubicBezTo>
                <a:cubicBezTo>
                  <a:pt x="15179" y="5293"/>
                  <a:pt x="15237" y="5177"/>
                  <a:pt x="15308" y="5049"/>
                </a:cubicBezTo>
                <a:cubicBezTo>
                  <a:pt x="15379" y="4922"/>
                  <a:pt x="15451" y="4782"/>
                  <a:pt x="15468" y="4740"/>
                </a:cubicBezTo>
                <a:cubicBezTo>
                  <a:pt x="15484" y="4697"/>
                  <a:pt x="15507" y="4644"/>
                  <a:pt x="15521" y="4623"/>
                </a:cubicBezTo>
                <a:cubicBezTo>
                  <a:pt x="15534" y="4602"/>
                  <a:pt x="15548" y="4571"/>
                  <a:pt x="15551" y="4555"/>
                </a:cubicBezTo>
                <a:cubicBezTo>
                  <a:pt x="15554" y="4539"/>
                  <a:pt x="15583" y="4429"/>
                  <a:pt x="15616" y="4312"/>
                </a:cubicBezTo>
                <a:cubicBezTo>
                  <a:pt x="15691" y="4045"/>
                  <a:pt x="15733" y="3666"/>
                  <a:pt x="15713" y="3438"/>
                </a:cubicBezTo>
                <a:cubicBezTo>
                  <a:pt x="15655" y="2785"/>
                  <a:pt x="15360" y="2174"/>
                  <a:pt x="14876" y="1704"/>
                </a:cubicBezTo>
                <a:cubicBezTo>
                  <a:pt x="14819" y="1648"/>
                  <a:pt x="14767" y="1595"/>
                  <a:pt x="14763" y="1586"/>
                </a:cubicBezTo>
                <a:cubicBezTo>
                  <a:pt x="14758" y="1577"/>
                  <a:pt x="14649" y="1492"/>
                  <a:pt x="14520" y="1396"/>
                </a:cubicBezTo>
                <a:cubicBezTo>
                  <a:pt x="14390" y="1300"/>
                  <a:pt x="14221" y="1157"/>
                  <a:pt x="14145" y="1077"/>
                </a:cubicBezTo>
                <a:cubicBezTo>
                  <a:pt x="13712" y="622"/>
                  <a:pt x="12983" y="271"/>
                  <a:pt x="12130" y="106"/>
                </a:cubicBezTo>
                <a:cubicBezTo>
                  <a:pt x="11723" y="28"/>
                  <a:pt x="11396" y="0"/>
                  <a:pt x="10836" y="0"/>
                </a:cubicBezTo>
                <a:close/>
                <a:moveTo>
                  <a:pt x="13563" y="2177"/>
                </a:moveTo>
                <a:lnTo>
                  <a:pt x="13741" y="2334"/>
                </a:lnTo>
                <a:cubicBezTo>
                  <a:pt x="14131" y="2677"/>
                  <a:pt x="14320" y="3006"/>
                  <a:pt x="14370" y="3438"/>
                </a:cubicBezTo>
                <a:cubicBezTo>
                  <a:pt x="14431" y="3969"/>
                  <a:pt x="14206" y="4546"/>
                  <a:pt x="13743" y="5051"/>
                </a:cubicBezTo>
                <a:cubicBezTo>
                  <a:pt x="13590" y="5218"/>
                  <a:pt x="13221" y="5520"/>
                  <a:pt x="13017" y="5646"/>
                </a:cubicBezTo>
                <a:cubicBezTo>
                  <a:pt x="12737" y="5818"/>
                  <a:pt x="12654" y="5850"/>
                  <a:pt x="12465" y="5863"/>
                </a:cubicBezTo>
                <a:cubicBezTo>
                  <a:pt x="12221" y="5878"/>
                  <a:pt x="12047" y="5961"/>
                  <a:pt x="11917" y="6124"/>
                </a:cubicBezTo>
                <a:cubicBezTo>
                  <a:pt x="11898" y="6148"/>
                  <a:pt x="11782" y="6220"/>
                  <a:pt x="11659" y="6285"/>
                </a:cubicBezTo>
                <a:cubicBezTo>
                  <a:pt x="11536" y="6349"/>
                  <a:pt x="11432" y="6401"/>
                  <a:pt x="11427" y="6401"/>
                </a:cubicBezTo>
                <a:cubicBezTo>
                  <a:pt x="11423" y="6401"/>
                  <a:pt x="11372" y="6382"/>
                  <a:pt x="11314" y="6359"/>
                </a:cubicBezTo>
                <a:cubicBezTo>
                  <a:pt x="11113" y="6282"/>
                  <a:pt x="10740" y="6174"/>
                  <a:pt x="10428" y="6101"/>
                </a:cubicBezTo>
                <a:cubicBezTo>
                  <a:pt x="10254" y="6061"/>
                  <a:pt x="10097" y="6024"/>
                  <a:pt x="10078" y="6018"/>
                </a:cubicBezTo>
                <a:cubicBezTo>
                  <a:pt x="10058" y="6012"/>
                  <a:pt x="10016" y="6005"/>
                  <a:pt x="9984" y="6001"/>
                </a:cubicBezTo>
                <a:cubicBezTo>
                  <a:pt x="9952" y="5998"/>
                  <a:pt x="9853" y="5982"/>
                  <a:pt x="9763" y="5965"/>
                </a:cubicBezTo>
                <a:cubicBezTo>
                  <a:pt x="9322" y="5885"/>
                  <a:pt x="9038" y="5857"/>
                  <a:pt x="8636" y="5857"/>
                </a:cubicBezTo>
                <a:cubicBezTo>
                  <a:pt x="8414" y="5857"/>
                  <a:pt x="8213" y="5848"/>
                  <a:pt x="8190" y="5838"/>
                </a:cubicBezTo>
                <a:cubicBezTo>
                  <a:pt x="8166" y="5827"/>
                  <a:pt x="8103" y="5751"/>
                  <a:pt x="8048" y="5668"/>
                </a:cubicBezTo>
                <a:cubicBezTo>
                  <a:pt x="7914" y="5464"/>
                  <a:pt x="7765" y="5271"/>
                  <a:pt x="7615" y="5107"/>
                </a:cubicBezTo>
                <a:cubicBezTo>
                  <a:pt x="7261" y="4720"/>
                  <a:pt x="7042" y="4244"/>
                  <a:pt x="6974" y="3714"/>
                </a:cubicBezTo>
                <a:cubicBezTo>
                  <a:pt x="6909" y="3209"/>
                  <a:pt x="7064" y="2695"/>
                  <a:pt x="7365" y="2416"/>
                </a:cubicBezTo>
                <a:cubicBezTo>
                  <a:pt x="7474" y="2316"/>
                  <a:pt x="7621" y="2262"/>
                  <a:pt x="7782" y="2262"/>
                </a:cubicBezTo>
                <a:cubicBezTo>
                  <a:pt x="7823" y="2262"/>
                  <a:pt x="8046" y="2314"/>
                  <a:pt x="8278" y="2377"/>
                </a:cubicBezTo>
                <a:cubicBezTo>
                  <a:pt x="9073" y="2596"/>
                  <a:pt x="9789" y="2720"/>
                  <a:pt x="10369" y="2741"/>
                </a:cubicBezTo>
                <a:cubicBezTo>
                  <a:pt x="10892" y="2759"/>
                  <a:pt x="11248" y="2706"/>
                  <a:pt x="12425" y="2427"/>
                </a:cubicBezTo>
                <a:cubicBezTo>
                  <a:pt x="12802" y="2338"/>
                  <a:pt x="13212" y="2244"/>
                  <a:pt x="13337" y="2220"/>
                </a:cubicBezTo>
                <a:lnTo>
                  <a:pt x="13563" y="2177"/>
                </a:lnTo>
                <a:close/>
                <a:moveTo>
                  <a:pt x="16942" y="3381"/>
                </a:moveTo>
                <a:cubicBezTo>
                  <a:pt x="16931" y="3381"/>
                  <a:pt x="16917" y="3381"/>
                  <a:pt x="16905" y="3382"/>
                </a:cubicBezTo>
                <a:cubicBezTo>
                  <a:pt x="16952" y="3383"/>
                  <a:pt x="17006" y="3389"/>
                  <a:pt x="17072" y="3402"/>
                </a:cubicBezTo>
                <a:cubicBezTo>
                  <a:pt x="17026" y="3391"/>
                  <a:pt x="16978" y="3381"/>
                  <a:pt x="16942" y="3381"/>
                </a:cubicBezTo>
                <a:close/>
                <a:moveTo>
                  <a:pt x="4778" y="3392"/>
                </a:moveTo>
                <a:cubicBezTo>
                  <a:pt x="4827" y="3396"/>
                  <a:pt x="4864" y="3414"/>
                  <a:pt x="4911" y="3449"/>
                </a:cubicBezTo>
                <a:cubicBezTo>
                  <a:pt x="4984" y="3502"/>
                  <a:pt x="4993" y="3520"/>
                  <a:pt x="4993" y="3604"/>
                </a:cubicBezTo>
                <a:cubicBezTo>
                  <a:pt x="4993" y="3656"/>
                  <a:pt x="4978" y="3736"/>
                  <a:pt x="4959" y="3782"/>
                </a:cubicBezTo>
                <a:cubicBezTo>
                  <a:pt x="4912" y="3901"/>
                  <a:pt x="4862" y="4092"/>
                  <a:pt x="4826" y="4283"/>
                </a:cubicBezTo>
                <a:cubicBezTo>
                  <a:pt x="4785" y="4501"/>
                  <a:pt x="4785" y="5198"/>
                  <a:pt x="4826" y="5391"/>
                </a:cubicBezTo>
                <a:cubicBezTo>
                  <a:pt x="4843" y="5471"/>
                  <a:pt x="4872" y="5606"/>
                  <a:pt x="4891" y="5690"/>
                </a:cubicBezTo>
                <a:cubicBezTo>
                  <a:pt x="4914" y="5795"/>
                  <a:pt x="4917" y="5851"/>
                  <a:pt x="4901" y="5864"/>
                </a:cubicBezTo>
                <a:cubicBezTo>
                  <a:pt x="4888" y="5875"/>
                  <a:pt x="4780" y="5890"/>
                  <a:pt x="4661" y="5897"/>
                </a:cubicBezTo>
                <a:cubicBezTo>
                  <a:pt x="4437" y="5912"/>
                  <a:pt x="4073" y="5957"/>
                  <a:pt x="3850" y="5997"/>
                </a:cubicBezTo>
                <a:cubicBezTo>
                  <a:pt x="3779" y="6010"/>
                  <a:pt x="3712" y="6018"/>
                  <a:pt x="3700" y="6015"/>
                </a:cubicBezTo>
                <a:cubicBezTo>
                  <a:pt x="3688" y="6013"/>
                  <a:pt x="3656" y="6019"/>
                  <a:pt x="3630" y="6029"/>
                </a:cubicBezTo>
                <a:cubicBezTo>
                  <a:pt x="3603" y="6040"/>
                  <a:pt x="3461" y="6079"/>
                  <a:pt x="3313" y="6118"/>
                </a:cubicBezTo>
                <a:cubicBezTo>
                  <a:pt x="3039" y="6190"/>
                  <a:pt x="2710" y="6316"/>
                  <a:pt x="2623" y="6383"/>
                </a:cubicBezTo>
                <a:cubicBezTo>
                  <a:pt x="2597" y="6404"/>
                  <a:pt x="2569" y="6421"/>
                  <a:pt x="2560" y="6421"/>
                </a:cubicBezTo>
                <a:cubicBezTo>
                  <a:pt x="2523" y="6421"/>
                  <a:pt x="2257" y="6606"/>
                  <a:pt x="2147" y="6708"/>
                </a:cubicBezTo>
                <a:cubicBezTo>
                  <a:pt x="1823" y="7008"/>
                  <a:pt x="1600" y="7384"/>
                  <a:pt x="1379" y="8004"/>
                </a:cubicBezTo>
                <a:cubicBezTo>
                  <a:pt x="1360" y="8057"/>
                  <a:pt x="1324" y="8209"/>
                  <a:pt x="1319" y="8257"/>
                </a:cubicBezTo>
                <a:cubicBezTo>
                  <a:pt x="1318" y="8268"/>
                  <a:pt x="1309" y="8294"/>
                  <a:pt x="1300" y="8315"/>
                </a:cubicBezTo>
                <a:cubicBezTo>
                  <a:pt x="1228" y="8501"/>
                  <a:pt x="1188" y="9377"/>
                  <a:pt x="1237" y="9689"/>
                </a:cubicBezTo>
                <a:cubicBezTo>
                  <a:pt x="1249" y="9768"/>
                  <a:pt x="1264" y="9870"/>
                  <a:pt x="1270" y="9918"/>
                </a:cubicBezTo>
                <a:cubicBezTo>
                  <a:pt x="1277" y="9966"/>
                  <a:pt x="1308" y="10102"/>
                  <a:pt x="1342" y="10220"/>
                </a:cubicBezTo>
                <a:cubicBezTo>
                  <a:pt x="1376" y="10337"/>
                  <a:pt x="1406" y="10442"/>
                  <a:pt x="1409" y="10453"/>
                </a:cubicBezTo>
                <a:cubicBezTo>
                  <a:pt x="1411" y="10463"/>
                  <a:pt x="1424" y="10498"/>
                  <a:pt x="1439" y="10530"/>
                </a:cubicBezTo>
                <a:cubicBezTo>
                  <a:pt x="1453" y="10563"/>
                  <a:pt x="1485" y="10641"/>
                  <a:pt x="1509" y="10705"/>
                </a:cubicBezTo>
                <a:cubicBezTo>
                  <a:pt x="1533" y="10770"/>
                  <a:pt x="1587" y="10881"/>
                  <a:pt x="1629" y="10954"/>
                </a:cubicBezTo>
                <a:cubicBezTo>
                  <a:pt x="1670" y="11026"/>
                  <a:pt x="1704" y="11098"/>
                  <a:pt x="1704" y="11113"/>
                </a:cubicBezTo>
                <a:cubicBezTo>
                  <a:pt x="1704" y="11129"/>
                  <a:pt x="1715" y="11146"/>
                  <a:pt x="1727" y="11152"/>
                </a:cubicBezTo>
                <a:cubicBezTo>
                  <a:pt x="1739" y="11159"/>
                  <a:pt x="1787" y="11222"/>
                  <a:pt x="1832" y="11294"/>
                </a:cubicBezTo>
                <a:cubicBezTo>
                  <a:pt x="1914" y="11424"/>
                  <a:pt x="2144" y="11686"/>
                  <a:pt x="2177" y="11687"/>
                </a:cubicBezTo>
                <a:cubicBezTo>
                  <a:pt x="2186" y="11687"/>
                  <a:pt x="2256" y="11729"/>
                  <a:pt x="2333" y="11781"/>
                </a:cubicBezTo>
                <a:cubicBezTo>
                  <a:pt x="2488" y="11885"/>
                  <a:pt x="2845" y="12056"/>
                  <a:pt x="3010" y="12105"/>
                </a:cubicBezTo>
                <a:cubicBezTo>
                  <a:pt x="3180" y="12155"/>
                  <a:pt x="3387" y="12211"/>
                  <a:pt x="3440" y="12221"/>
                </a:cubicBezTo>
                <a:cubicBezTo>
                  <a:pt x="3467" y="12226"/>
                  <a:pt x="3541" y="12241"/>
                  <a:pt x="3605" y="12253"/>
                </a:cubicBezTo>
                <a:cubicBezTo>
                  <a:pt x="3669" y="12265"/>
                  <a:pt x="3858" y="12275"/>
                  <a:pt x="4025" y="12275"/>
                </a:cubicBezTo>
                <a:cubicBezTo>
                  <a:pt x="4374" y="12276"/>
                  <a:pt x="4598" y="12238"/>
                  <a:pt x="4888" y="12127"/>
                </a:cubicBezTo>
                <a:cubicBezTo>
                  <a:pt x="4986" y="12089"/>
                  <a:pt x="5068" y="12066"/>
                  <a:pt x="5076" y="12077"/>
                </a:cubicBezTo>
                <a:cubicBezTo>
                  <a:pt x="5083" y="12087"/>
                  <a:pt x="5081" y="12124"/>
                  <a:pt x="5071" y="12159"/>
                </a:cubicBezTo>
                <a:cubicBezTo>
                  <a:pt x="5061" y="12193"/>
                  <a:pt x="5054" y="12230"/>
                  <a:pt x="5053" y="12241"/>
                </a:cubicBezTo>
                <a:cubicBezTo>
                  <a:pt x="5043" y="12318"/>
                  <a:pt x="4631" y="13341"/>
                  <a:pt x="4571" y="13436"/>
                </a:cubicBezTo>
                <a:cubicBezTo>
                  <a:pt x="4547" y="13473"/>
                  <a:pt x="4492" y="13571"/>
                  <a:pt x="4448" y="13652"/>
                </a:cubicBezTo>
                <a:cubicBezTo>
                  <a:pt x="4356" y="13819"/>
                  <a:pt x="4170" y="14017"/>
                  <a:pt x="4041" y="14084"/>
                </a:cubicBezTo>
                <a:cubicBezTo>
                  <a:pt x="3892" y="14162"/>
                  <a:pt x="3803" y="14176"/>
                  <a:pt x="3348" y="14195"/>
                </a:cubicBezTo>
                <a:cubicBezTo>
                  <a:pt x="2705" y="14222"/>
                  <a:pt x="2286" y="14268"/>
                  <a:pt x="1855" y="14360"/>
                </a:cubicBezTo>
                <a:cubicBezTo>
                  <a:pt x="1459" y="14445"/>
                  <a:pt x="1328" y="14505"/>
                  <a:pt x="1052" y="14724"/>
                </a:cubicBezTo>
                <a:cubicBezTo>
                  <a:pt x="846" y="14888"/>
                  <a:pt x="557" y="15094"/>
                  <a:pt x="454" y="15151"/>
                </a:cubicBezTo>
                <a:cubicBezTo>
                  <a:pt x="330" y="15221"/>
                  <a:pt x="272" y="15219"/>
                  <a:pt x="202" y="15142"/>
                </a:cubicBezTo>
                <a:cubicBezTo>
                  <a:pt x="26" y="14946"/>
                  <a:pt x="-36" y="14222"/>
                  <a:pt x="49" y="13377"/>
                </a:cubicBezTo>
                <a:cubicBezTo>
                  <a:pt x="60" y="13265"/>
                  <a:pt x="86" y="12959"/>
                  <a:pt x="106" y="12697"/>
                </a:cubicBezTo>
                <a:cubicBezTo>
                  <a:pt x="125" y="12435"/>
                  <a:pt x="146" y="12194"/>
                  <a:pt x="152" y="12161"/>
                </a:cubicBezTo>
                <a:cubicBezTo>
                  <a:pt x="159" y="12129"/>
                  <a:pt x="175" y="11976"/>
                  <a:pt x="187" y="11821"/>
                </a:cubicBezTo>
                <a:cubicBezTo>
                  <a:pt x="215" y="11475"/>
                  <a:pt x="307" y="10620"/>
                  <a:pt x="352" y="10288"/>
                </a:cubicBezTo>
                <a:cubicBezTo>
                  <a:pt x="365" y="10197"/>
                  <a:pt x="396" y="9961"/>
                  <a:pt x="422" y="9763"/>
                </a:cubicBezTo>
                <a:cubicBezTo>
                  <a:pt x="473" y="9381"/>
                  <a:pt x="485" y="9310"/>
                  <a:pt x="657" y="8383"/>
                </a:cubicBezTo>
                <a:cubicBezTo>
                  <a:pt x="670" y="8314"/>
                  <a:pt x="685" y="8226"/>
                  <a:pt x="691" y="8189"/>
                </a:cubicBezTo>
                <a:cubicBezTo>
                  <a:pt x="696" y="8151"/>
                  <a:pt x="720" y="8047"/>
                  <a:pt x="746" y="7956"/>
                </a:cubicBezTo>
                <a:cubicBezTo>
                  <a:pt x="771" y="7865"/>
                  <a:pt x="792" y="7762"/>
                  <a:pt x="792" y="7728"/>
                </a:cubicBezTo>
                <a:cubicBezTo>
                  <a:pt x="793" y="7694"/>
                  <a:pt x="804" y="7661"/>
                  <a:pt x="817" y="7655"/>
                </a:cubicBezTo>
                <a:cubicBezTo>
                  <a:pt x="830" y="7648"/>
                  <a:pt x="841" y="7613"/>
                  <a:pt x="841" y="7577"/>
                </a:cubicBezTo>
                <a:cubicBezTo>
                  <a:pt x="841" y="7541"/>
                  <a:pt x="851" y="7488"/>
                  <a:pt x="864" y="7460"/>
                </a:cubicBezTo>
                <a:cubicBezTo>
                  <a:pt x="877" y="7432"/>
                  <a:pt x="890" y="7391"/>
                  <a:pt x="896" y="7367"/>
                </a:cubicBezTo>
                <a:cubicBezTo>
                  <a:pt x="964" y="7052"/>
                  <a:pt x="1223" y="6391"/>
                  <a:pt x="1390" y="6100"/>
                </a:cubicBezTo>
                <a:cubicBezTo>
                  <a:pt x="1691" y="5577"/>
                  <a:pt x="2781" y="4561"/>
                  <a:pt x="4003" y="3665"/>
                </a:cubicBezTo>
                <a:cubicBezTo>
                  <a:pt x="4161" y="3550"/>
                  <a:pt x="4355" y="3465"/>
                  <a:pt x="4564" y="3420"/>
                </a:cubicBezTo>
                <a:cubicBezTo>
                  <a:pt x="4665" y="3398"/>
                  <a:pt x="4728" y="3388"/>
                  <a:pt x="4778" y="3392"/>
                </a:cubicBezTo>
                <a:close/>
                <a:moveTo>
                  <a:pt x="17494" y="3553"/>
                </a:moveTo>
                <a:cubicBezTo>
                  <a:pt x="17570" y="3597"/>
                  <a:pt x="17653" y="3650"/>
                  <a:pt x="17765" y="3732"/>
                </a:cubicBezTo>
                <a:cubicBezTo>
                  <a:pt x="17794" y="3753"/>
                  <a:pt x="17823" y="3776"/>
                  <a:pt x="17852" y="3797"/>
                </a:cubicBezTo>
                <a:cubicBezTo>
                  <a:pt x="17797" y="3761"/>
                  <a:pt x="17754" y="3722"/>
                  <a:pt x="17754" y="3708"/>
                </a:cubicBezTo>
                <a:cubicBezTo>
                  <a:pt x="17754" y="3695"/>
                  <a:pt x="17732" y="3678"/>
                  <a:pt x="17707" y="3671"/>
                </a:cubicBezTo>
                <a:cubicBezTo>
                  <a:pt x="17682" y="3664"/>
                  <a:pt x="17612" y="3625"/>
                  <a:pt x="17552" y="3583"/>
                </a:cubicBezTo>
                <a:cubicBezTo>
                  <a:pt x="17537" y="3573"/>
                  <a:pt x="17512" y="3563"/>
                  <a:pt x="17494" y="3553"/>
                </a:cubicBezTo>
                <a:close/>
                <a:moveTo>
                  <a:pt x="17852" y="3797"/>
                </a:moveTo>
                <a:cubicBezTo>
                  <a:pt x="18453" y="4242"/>
                  <a:pt x="19106" y="4804"/>
                  <a:pt x="19585" y="5273"/>
                </a:cubicBezTo>
                <a:cubicBezTo>
                  <a:pt x="19563" y="5249"/>
                  <a:pt x="19545" y="5227"/>
                  <a:pt x="19536" y="5213"/>
                </a:cubicBezTo>
                <a:cubicBezTo>
                  <a:pt x="19517" y="5182"/>
                  <a:pt x="19427" y="5098"/>
                  <a:pt x="19338" y="5027"/>
                </a:cubicBezTo>
                <a:cubicBezTo>
                  <a:pt x="19249" y="4956"/>
                  <a:pt x="19180" y="4895"/>
                  <a:pt x="19185" y="4891"/>
                </a:cubicBezTo>
                <a:cubicBezTo>
                  <a:pt x="19194" y="4883"/>
                  <a:pt x="19173" y="4864"/>
                  <a:pt x="18693" y="4457"/>
                </a:cubicBezTo>
                <a:cubicBezTo>
                  <a:pt x="18397" y="4204"/>
                  <a:pt x="18021" y="3909"/>
                  <a:pt x="17852" y="3797"/>
                </a:cubicBezTo>
                <a:close/>
                <a:moveTo>
                  <a:pt x="16707" y="3911"/>
                </a:moveTo>
                <a:cubicBezTo>
                  <a:pt x="16745" y="4030"/>
                  <a:pt x="16773" y="4138"/>
                  <a:pt x="16792" y="4248"/>
                </a:cubicBezTo>
                <a:cubicBezTo>
                  <a:pt x="16770" y="4152"/>
                  <a:pt x="16740" y="4039"/>
                  <a:pt x="16707" y="3911"/>
                </a:cubicBezTo>
                <a:close/>
                <a:moveTo>
                  <a:pt x="16822" y="5198"/>
                </a:moveTo>
                <a:cubicBezTo>
                  <a:pt x="16820" y="5222"/>
                  <a:pt x="16817" y="5234"/>
                  <a:pt x="16816" y="5256"/>
                </a:cubicBezTo>
                <a:cubicBezTo>
                  <a:pt x="16817" y="5239"/>
                  <a:pt x="16821" y="5216"/>
                  <a:pt x="16822" y="5198"/>
                </a:cubicBezTo>
                <a:close/>
                <a:moveTo>
                  <a:pt x="19613" y="5300"/>
                </a:moveTo>
                <a:cubicBezTo>
                  <a:pt x="19762" y="5447"/>
                  <a:pt x="19890" y="5583"/>
                  <a:pt x="19994" y="5703"/>
                </a:cubicBezTo>
                <a:cubicBezTo>
                  <a:pt x="19880" y="5567"/>
                  <a:pt x="19758" y="5432"/>
                  <a:pt x="19668" y="5353"/>
                </a:cubicBezTo>
                <a:cubicBezTo>
                  <a:pt x="19650" y="5337"/>
                  <a:pt x="19631" y="5318"/>
                  <a:pt x="19613" y="5300"/>
                </a:cubicBezTo>
                <a:close/>
                <a:moveTo>
                  <a:pt x="18052" y="6304"/>
                </a:moveTo>
                <a:cubicBezTo>
                  <a:pt x="18180" y="6304"/>
                  <a:pt x="18553" y="6432"/>
                  <a:pt x="18740" y="6541"/>
                </a:cubicBezTo>
                <a:cubicBezTo>
                  <a:pt x="18816" y="6586"/>
                  <a:pt x="19176" y="6975"/>
                  <a:pt x="19240" y="7081"/>
                </a:cubicBezTo>
                <a:cubicBezTo>
                  <a:pt x="19276" y="7142"/>
                  <a:pt x="19320" y="7331"/>
                  <a:pt x="19303" y="7355"/>
                </a:cubicBezTo>
                <a:cubicBezTo>
                  <a:pt x="19286" y="7378"/>
                  <a:pt x="19259" y="7377"/>
                  <a:pt x="19091" y="7337"/>
                </a:cubicBezTo>
                <a:cubicBezTo>
                  <a:pt x="18904" y="7292"/>
                  <a:pt x="18813" y="7234"/>
                  <a:pt x="18753" y="7124"/>
                </a:cubicBezTo>
                <a:cubicBezTo>
                  <a:pt x="18726" y="7074"/>
                  <a:pt x="18687" y="7002"/>
                  <a:pt x="18667" y="6965"/>
                </a:cubicBezTo>
                <a:cubicBezTo>
                  <a:pt x="18618" y="6877"/>
                  <a:pt x="18399" y="6699"/>
                  <a:pt x="18213" y="6595"/>
                </a:cubicBezTo>
                <a:cubicBezTo>
                  <a:pt x="18133" y="6550"/>
                  <a:pt x="18048" y="6495"/>
                  <a:pt x="18025" y="6472"/>
                </a:cubicBezTo>
                <a:cubicBezTo>
                  <a:pt x="17926" y="6374"/>
                  <a:pt x="17938" y="6304"/>
                  <a:pt x="18052" y="6304"/>
                </a:cubicBezTo>
                <a:close/>
                <a:moveTo>
                  <a:pt x="3210" y="6498"/>
                </a:moveTo>
                <a:cubicBezTo>
                  <a:pt x="3240" y="6498"/>
                  <a:pt x="3266" y="6502"/>
                  <a:pt x="3281" y="6507"/>
                </a:cubicBezTo>
                <a:cubicBezTo>
                  <a:pt x="3315" y="6517"/>
                  <a:pt x="3294" y="6543"/>
                  <a:pt x="3158" y="6659"/>
                </a:cubicBezTo>
                <a:cubicBezTo>
                  <a:pt x="3068" y="6736"/>
                  <a:pt x="2933" y="6876"/>
                  <a:pt x="2860" y="6969"/>
                </a:cubicBezTo>
                <a:cubicBezTo>
                  <a:pt x="2787" y="7062"/>
                  <a:pt x="2702" y="7155"/>
                  <a:pt x="2668" y="7177"/>
                </a:cubicBezTo>
                <a:cubicBezTo>
                  <a:pt x="2482" y="7299"/>
                  <a:pt x="2377" y="7102"/>
                  <a:pt x="2518" y="6897"/>
                </a:cubicBezTo>
                <a:cubicBezTo>
                  <a:pt x="2601" y="6777"/>
                  <a:pt x="2810" y="6593"/>
                  <a:pt x="2915" y="6548"/>
                </a:cubicBezTo>
                <a:cubicBezTo>
                  <a:pt x="2980" y="6520"/>
                  <a:pt x="3118" y="6498"/>
                  <a:pt x="3210" y="6498"/>
                </a:cubicBezTo>
                <a:close/>
                <a:moveTo>
                  <a:pt x="20533" y="6627"/>
                </a:moveTo>
                <a:cubicBezTo>
                  <a:pt x="20543" y="6653"/>
                  <a:pt x="20553" y="6680"/>
                  <a:pt x="20563" y="6706"/>
                </a:cubicBezTo>
                <a:cubicBezTo>
                  <a:pt x="20560" y="6697"/>
                  <a:pt x="20558" y="6684"/>
                  <a:pt x="20554" y="6677"/>
                </a:cubicBezTo>
                <a:cubicBezTo>
                  <a:pt x="20551" y="6672"/>
                  <a:pt x="20539" y="6642"/>
                  <a:pt x="20533" y="6627"/>
                </a:cubicBezTo>
                <a:close/>
                <a:moveTo>
                  <a:pt x="3631" y="6698"/>
                </a:moveTo>
                <a:cubicBezTo>
                  <a:pt x="3647" y="6706"/>
                  <a:pt x="3640" y="6760"/>
                  <a:pt x="3611" y="6852"/>
                </a:cubicBezTo>
                <a:cubicBezTo>
                  <a:pt x="3560" y="7017"/>
                  <a:pt x="3567" y="7142"/>
                  <a:pt x="3643" y="7374"/>
                </a:cubicBezTo>
                <a:cubicBezTo>
                  <a:pt x="3692" y="7523"/>
                  <a:pt x="3693" y="7529"/>
                  <a:pt x="3651" y="7620"/>
                </a:cubicBezTo>
                <a:cubicBezTo>
                  <a:pt x="3600" y="7732"/>
                  <a:pt x="3491" y="7868"/>
                  <a:pt x="3440" y="7885"/>
                </a:cubicBezTo>
                <a:cubicBezTo>
                  <a:pt x="3386" y="7902"/>
                  <a:pt x="3385" y="7901"/>
                  <a:pt x="3361" y="7853"/>
                </a:cubicBezTo>
                <a:cubicBezTo>
                  <a:pt x="3341" y="7810"/>
                  <a:pt x="3275" y="7150"/>
                  <a:pt x="3283" y="7067"/>
                </a:cubicBezTo>
                <a:cubicBezTo>
                  <a:pt x="3291" y="6989"/>
                  <a:pt x="3587" y="6675"/>
                  <a:pt x="3631" y="6698"/>
                </a:cubicBezTo>
                <a:close/>
                <a:moveTo>
                  <a:pt x="17742" y="6776"/>
                </a:moveTo>
                <a:cubicBezTo>
                  <a:pt x="17758" y="6775"/>
                  <a:pt x="17794" y="6788"/>
                  <a:pt x="17847" y="6819"/>
                </a:cubicBezTo>
                <a:cubicBezTo>
                  <a:pt x="17972" y="6891"/>
                  <a:pt x="18369" y="7236"/>
                  <a:pt x="18418" y="7314"/>
                </a:cubicBezTo>
                <a:cubicBezTo>
                  <a:pt x="18471" y="7399"/>
                  <a:pt x="18452" y="7519"/>
                  <a:pt x="18378" y="7578"/>
                </a:cubicBezTo>
                <a:cubicBezTo>
                  <a:pt x="18271" y="7665"/>
                  <a:pt x="18115" y="7656"/>
                  <a:pt x="18010" y="7556"/>
                </a:cubicBezTo>
                <a:lnTo>
                  <a:pt x="17940" y="7488"/>
                </a:lnTo>
                <a:lnTo>
                  <a:pt x="17940" y="7235"/>
                </a:lnTo>
                <a:lnTo>
                  <a:pt x="17940" y="6981"/>
                </a:lnTo>
                <a:lnTo>
                  <a:pt x="17824" y="6887"/>
                </a:lnTo>
                <a:cubicBezTo>
                  <a:pt x="17741" y="6820"/>
                  <a:pt x="17715" y="6778"/>
                  <a:pt x="17742" y="6776"/>
                </a:cubicBezTo>
                <a:close/>
                <a:moveTo>
                  <a:pt x="20608" y="6830"/>
                </a:moveTo>
                <a:cubicBezTo>
                  <a:pt x="20612" y="6841"/>
                  <a:pt x="20615" y="6852"/>
                  <a:pt x="20619" y="6863"/>
                </a:cubicBezTo>
                <a:cubicBezTo>
                  <a:pt x="20617" y="6850"/>
                  <a:pt x="20614" y="6839"/>
                  <a:pt x="20608" y="6830"/>
                </a:cubicBezTo>
                <a:close/>
                <a:moveTo>
                  <a:pt x="16890" y="6926"/>
                </a:moveTo>
                <a:cubicBezTo>
                  <a:pt x="16976" y="6930"/>
                  <a:pt x="17057" y="6951"/>
                  <a:pt x="17137" y="6984"/>
                </a:cubicBezTo>
                <a:cubicBezTo>
                  <a:pt x="17330" y="7064"/>
                  <a:pt x="17459" y="7173"/>
                  <a:pt x="17492" y="7283"/>
                </a:cubicBezTo>
                <a:cubicBezTo>
                  <a:pt x="17547" y="7463"/>
                  <a:pt x="17527" y="7668"/>
                  <a:pt x="17414" y="8063"/>
                </a:cubicBezTo>
                <a:cubicBezTo>
                  <a:pt x="17165" y="8931"/>
                  <a:pt x="17182" y="8853"/>
                  <a:pt x="17182" y="9180"/>
                </a:cubicBezTo>
                <a:cubicBezTo>
                  <a:pt x="17182" y="9463"/>
                  <a:pt x="17186" y="9495"/>
                  <a:pt x="17259" y="9705"/>
                </a:cubicBezTo>
                <a:cubicBezTo>
                  <a:pt x="17350" y="9969"/>
                  <a:pt x="17551" y="10379"/>
                  <a:pt x="17710" y="10626"/>
                </a:cubicBezTo>
                <a:cubicBezTo>
                  <a:pt x="17954" y="11005"/>
                  <a:pt x="17973" y="11045"/>
                  <a:pt x="17982" y="11201"/>
                </a:cubicBezTo>
                <a:cubicBezTo>
                  <a:pt x="17989" y="11329"/>
                  <a:pt x="17984" y="11355"/>
                  <a:pt x="17935" y="11415"/>
                </a:cubicBezTo>
                <a:cubicBezTo>
                  <a:pt x="17890" y="11470"/>
                  <a:pt x="17859" y="11486"/>
                  <a:pt x="17775" y="11497"/>
                </a:cubicBezTo>
                <a:cubicBezTo>
                  <a:pt x="17492" y="11532"/>
                  <a:pt x="17006" y="11481"/>
                  <a:pt x="16536" y="11367"/>
                </a:cubicBezTo>
                <a:cubicBezTo>
                  <a:pt x="16405" y="11336"/>
                  <a:pt x="16369" y="11314"/>
                  <a:pt x="16352" y="11245"/>
                </a:cubicBezTo>
                <a:cubicBezTo>
                  <a:pt x="16349" y="11273"/>
                  <a:pt x="16347" y="11303"/>
                  <a:pt x="16341" y="11308"/>
                </a:cubicBezTo>
                <a:cubicBezTo>
                  <a:pt x="16308" y="11335"/>
                  <a:pt x="16170" y="11302"/>
                  <a:pt x="16036" y="11234"/>
                </a:cubicBezTo>
                <a:lnTo>
                  <a:pt x="15792" y="11109"/>
                </a:lnTo>
                <a:lnTo>
                  <a:pt x="15792" y="9671"/>
                </a:lnTo>
                <a:cubicBezTo>
                  <a:pt x="15792" y="8597"/>
                  <a:pt x="15763" y="8142"/>
                  <a:pt x="15678" y="7871"/>
                </a:cubicBezTo>
                <a:cubicBezTo>
                  <a:pt x="15615" y="7671"/>
                  <a:pt x="15564" y="7481"/>
                  <a:pt x="15564" y="7449"/>
                </a:cubicBezTo>
                <a:cubicBezTo>
                  <a:pt x="15564" y="7365"/>
                  <a:pt x="16347" y="7005"/>
                  <a:pt x="16412" y="7059"/>
                </a:cubicBezTo>
                <a:cubicBezTo>
                  <a:pt x="16413" y="7059"/>
                  <a:pt x="16412" y="7061"/>
                  <a:pt x="16412" y="7062"/>
                </a:cubicBezTo>
                <a:cubicBezTo>
                  <a:pt x="16441" y="7012"/>
                  <a:pt x="16494" y="6987"/>
                  <a:pt x="16622" y="6955"/>
                </a:cubicBezTo>
                <a:cubicBezTo>
                  <a:pt x="16716" y="6931"/>
                  <a:pt x="16805" y="6921"/>
                  <a:pt x="16890" y="6926"/>
                </a:cubicBezTo>
                <a:close/>
                <a:moveTo>
                  <a:pt x="4666" y="6927"/>
                </a:moveTo>
                <a:cubicBezTo>
                  <a:pt x="4935" y="6934"/>
                  <a:pt x="5172" y="6980"/>
                  <a:pt x="5228" y="7029"/>
                </a:cubicBezTo>
                <a:cubicBezTo>
                  <a:pt x="5227" y="7016"/>
                  <a:pt x="5224" y="6999"/>
                  <a:pt x="5228" y="6997"/>
                </a:cubicBezTo>
                <a:cubicBezTo>
                  <a:pt x="5237" y="6988"/>
                  <a:pt x="5694" y="6975"/>
                  <a:pt x="6244" y="6969"/>
                </a:cubicBezTo>
                <a:cubicBezTo>
                  <a:pt x="6664" y="6964"/>
                  <a:pt x="6915" y="6964"/>
                  <a:pt x="7064" y="6966"/>
                </a:cubicBezTo>
                <a:cubicBezTo>
                  <a:pt x="7212" y="6968"/>
                  <a:pt x="7259" y="6974"/>
                  <a:pt x="7270" y="6985"/>
                </a:cubicBezTo>
                <a:cubicBezTo>
                  <a:pt x="7333" y="7050"/>
                  <a:pt x="7657" y="8056"/>
                  <a:pt x="7623" y="8083"/>
                </a:cubicBezTo>
                <a:cubicBezTo>
                  <a:pt x="7618" y="8088"/>
                  <a:pt x="7548" y="8130"/>
                  <a:pt x="7470" y="8175"/>
                </a:cubicBezTo>
                <a:cubicBezTo>
                  <a:pt x="6940" y="8483"/>
                  <a:pt x="6593" y="8820"/>
                  <a:pt x="5832" y="9763"/>
                </a:cubicBezTo>
                <a:cubicBezTo>
                  <a:pt x="5625" y="10020"/>
                  <a:pt x="5452" y="10229"/>
                  <a:pt x="5447" y="10229"/>
                </a:cubicBezTo>
                <a:cubicBezTo>
                  <a:pt x="5416" y="10229"/>
                  <a:pt x="5409" y="10163"/>
                  <a:pt x="5424" y="9999"/>
                </a:cubicBezTo>
                <a:cubicBezTo>
                  <a:pt x="5430" y="9931"/>
                  <a:pt x="5434" y="9800"/>
                  <a:pt x="5436" y="9638"/>
                </a:cubicBezTo>
                <a:cubicBezTo>
                  <a:pt x="5413" y="10160"/>
                  <a:pt x="5404" y="10260"/>
                  <a:pt x="5349" y="10333"/>
                </a:cubicBezTo>
                <a:cubicBezTo>
                  <a:pt x="5260" y="10451"/>
                  <a:pt x="5146" y="10562"/>
                  <a:pt x="4911" y="10762"/>
                </a:cubicBezTo>
                <a:cubicBezTo>
                  <a:pt x="4684" y="10955"/>
                  <a:pt x="4498" y="11067"/>
                  <a:pt x="4351" y="11101"/>
                </a:cubicBezTo>
                <a:cubicBezTo>
                  <a:pt x="4223" y="11131"/>
                  <a:pt x="4060" y="11127"/>
                  <a:pt x="3985" y="11093"/>
                </a:cubicBezTo>
                <a:cubicBezTo>
                  <a:pt x="3851" y="11032"/>
                  <a:pt x="3867" y="10792"/>
                  <a:pt x="4026" y="10462"/>
                </a:cubicBezTo>
                <a:cubicBezTo>
                  <a:pt x="4086" y="10340"/>
                  <a:pt x="4146" y="10213"/>
                  <a:pt x="4161" y="10181"/>
                </a:cubicBezTo>
                <a:cubicBezTo>
                  <a:pt x="4176" y="10149"/>
                  <a:pt x="4198" y="10112"/>
                  <a:pt x="4208" y="10099"/>
                </a:cubicBezTo>
                <a:cubicBezTo>
                  <a:pt x="4228" y="10073"/>
                  <a:pt x="4292" y="9933"/>
                  <a:pt x="4444" y="9585"/>
                </a:cubicBezTo>
                <a:cubicBezTo>
                  <a:pt x="4532" y="9385"/>
                  <a:pt x="4592" y="9201"/>
                  <a:pt x="4628" y="9015"/>
                </a:cubicBezTo>
                <a:cubicBezTo>
                  <a:pt x="4656" y="8870"/>
                  <a:pt x="4536" y="8319"/>
                  <a:pt x="4429" y="8097"/>
                </a:cubicBezTo>
                <a:cubicBezTo>
                  <a:pt x="4415" y="8067"/>
                  <a:pt x="4395" y="8026"/>
                  <a:pt x="4384" y="8004"/>
                </a:cubicBezTo>
                <a:cubicBezTo>
                  <a:pt x="4374" y="7983"/>
                  <a:pt x="4358" y="7944"/>
                  <a:pt x="4349" y="7917"/>
                </a:cubicBezTo>
                <a:cubicBezTo>
                  <a:pt x="4341" y="7890"/>
                  <a:pt x="4321" y="7842"/>
                  <a:pt x="4304" y="7810"/>
                </a:cubicBezTo>
                <a:cubicBezTo>
                  <a:pt x="4070" y="7347"/>
                  <a:pt x="4026" y="7150"/>
                  <a:pt x="4136" y="7069"/>
                </a:cubicBezTo>
                <a:cubicBezTo>
                  <a:pt x="4276" y="6966"/>
                  <a:pt x="4440" y="6922"/>
                  <a:pt x="4666" y="6927"/>
                </a:cubicBezTo>
                <a:close/>
                <a:moveTo>
                  <a:pt x="13195" y="6965"/>
                </a:moveTo>
                <a:cubicBezTo>
                  <a:pt x="13461" y="6965"/>
                  <a:pt x="13630" y="6994"/>
                  <a:pt x="13711" y="7052"/>
                </a:cubicBezTo>
                <a:lnTo>
                  <a:pt x="13775" y="7095"/>
                </a:lnTo>
                <a:lnTo>
                  <a:pt x="13563" y="7184"/>
                </a:lnTo>
                <a:cubicBezTo>
                  <a:pt x="13289" y="7299"/>
                  <a:pt x="13101" y="7363"/>
                  <a:pt x="12887" y="7412"/>
                </a:cubicBezTo>
                <a:cubicBezTo>
                  <a:pt x="12676" y="7460"/>
                  <a:pt x="12669" y="7458"/>
                  <a:pt x="12652" y="7416"/>
                </a:cubicBezTo>
                <a:cubicBezTo>
                  <a:pt x="12644" y="7397"/>
                  <a:pt x="12614" y="7336"/>
                  <a:pt x="12584" y="7278"/>
                </a:cubicBezTo>
                <a:cubicBezTo>
                  <a:pt x="12553" y="7221"/>
                  <a:pt x="12534" y="7165"/>
                  <a:pt x="12542" y="7155"/>
                </a:cubicBezTo>
                <a:cubicBezTo>
                  <a:pt x="12550" y="7144"/>
                  <a:pt x="12651" y="7098"/>
                  <a:pt x="12767" y="7051"/>
                </a:cubicBezTo>
                <a:cubicBezTo>
                  <a:pt x="12970" y="6968"/>
                  <a:pt x="12987" y="6965"/>
                  <a:pt x="13195" y="6965"/>
                </a:cubicBezTo>
                <a:close/>
                <a:moveTo>
                  <a:pt x="8813" y="6966"/>
                </a:moveTo>
                <a:cubicBezTo>
                  <a:pt x="9135" y="6981"/>
                  <a:pt x="10104" y="7152"/>
                  <a:pt x="10351" y="7246"/>
                </a:cubicBezTo>
                <a:lnTo>
                  <a:pt x="10428" y="7274"/>
                </a:lnTo>
                <a:lnTo>
                  <a:pt x="10336" y="7416"/>
                </a:lnTo>
                <a:lnTo>
                  <a:pt x="10243" y="7557"/>
                </a:lnTo>
                <a:lnTo>
                  <a:pt x="9933" y="7571"/>
                </a:lnTo>
                <a:cubicBezTo>
                  <a:pt x="9762" y="7579"/>
                  <a:pt x="9487" y="7599"/>
                  <a:pt x="9321" y="7616"/>
                </a:cubicBezTo>
                <a:cubicBezTo>
                  <a:pt x="9155" y="7632"/>
                  <a:pt x="8996" y="7650"/>
                  <a:pt x="8968" y="7656"/>
                </a:cubicBezTo>
                <a:cubicBezTo>
                  <a:pt x="8940" y="7662"/>
                  <a:pt x="8909" y="7657"/>
                  <a:pt x="8900" y="7645"/>
                </a:cubicBezTo>
                <a:cubicBezTo>
                  <a:pt x="8891" y="7633"/>
                  <a:pt x="8840" y="7479"/>
                  <a:pt x="8785" y="7302"/>
                </a:cubicBezTo>
                <a:cubicBezTo>
                  <a:pt x="8702" y="7036"/>
                  <a:pt x="8690" y="6979"/>
                  <a:pt x="8718" y="6970"/>
                </a:cubicBezTo>
                <a:cubicBezTo>
                  <a:pt x="8734" y="6965"/>
                  <a:pt x="8767" y="6964"/>
                  <a:pt x="8813" y="6966"/>
                </a:cubicBezTo>
                <a:close/>
                <a:moveTo>
                  <a:pt x="2225" y="7256"/>
                </a:moveTo>
                <a:cubicBezTo>
                  <a:pt x="2239" y="7268"/>
                  <a:pt x="2254" y="7366"/>
                  <a:pt x="2258" y="7475"/>
                </a:cubicBezTo>
                <a:cubicBezTo>
                  <a:pt x="2266" y="7670"/>
                  <a:pt x="2264" y="7680"/>
                  <a:pt x="2158" y="7927"/>
                </a:cubicBezTo>
                <a:cubicBezTo>
                  <a:pt x="2099" y="8066"/>
                  <a:pt x="2014" y="8266"/>
                  <a:pt x="1970" y="8372"/>
                </a:cubicBezTo>
                <a:cubicBezTo>
                  <a:pt x="1926" y="8478"/>
                  <a:pt x="1877" y="8576"/>
                  <a:pt x="1862" y="8591"/>
                </a:cubicBezTo>
                <a:cubicBezTo>
                  <a:pt x="1781" y="8672"/>
                  <a:pt x="1673" y="8652"/>
                  <a:pt x="1607" y="8543"/>
                </a:cubicBezTo>
                <a:cubicBezTo>
                  <a:pt x="1569" y="8480"/>
                  <a:pt x="1571" y="8470"/>
                  <a:pt x="1669" y="8154"/>
                </a:cubicBezTo>
                <a:cubicBezTo>
                  <a:pt x="1724" y="7976"/>
                  <a:pt x="1795" y="7773"/>
                  <a:pt x="1825" y="7703"/>
                </a:cubicBezTo>
                <a:cubicBezTo>
                  <a:pt x="1893" y="7548"/>
                  <a:pt x="2185" y="7223"/>
                  <a:pt x="2225" y="7256"/>
                </a:cubicBezTo>
                <a:close/>
                <a:moveTo>
                  <a:pt x="2948" y="7406"/>
                </a:moveTo>
                <a:cubicBezTo>
                  <a:pt x="2956" y="7403"/>
                  <a:pt x="2963" y="7403"/>
                  <a:pt x="2967" y="7406"/>
                </a:cubicBezTo>
                <a:cubicBezTo>
                  <a:pt x="3000" y="7434"/>
                  <a:pt x="3042" y="7862"/>
                  <a:pt x="3023" y="7986"/>
                </a:cubicBezTo>
                <a:cubicBezTo>
                  <a:pt x="3010" y="8072"/>
                  <a:pt x="2990" y="8111"/>
                  <a:pt x="2940" y="8153"/>
                </a:cubicBezTo>
                <a:cubicBezTo>
                  <a:pt x="2861" y="8218"/>
                  <a:pt x="2794" y="8223"/>
                  <a:pt x="2727" y="8167"/>
                </a:cubicBezTo>
                <a:cubicBezTo>
                  <a:pt x="2681" y="8128"/>
                  <a:pt x="2678" y="8112"/>
                  <a:pt x="2690" y="7929"/>
                </a:cubicBezTo>
                <a:cubicBezTo>
                  <a:pt x="2697" y="7821"/>
                  <a:pt x="2714" y="7700"/>
                  <a:pt x="2728" y="7660"/>
                </a:cubicBezTo>
                <a:cubicBezTo>
                  <a:pt x="2757" y="7580"/>
                  <a:pt x="2895" y="7427"/>
                  <a:pt x="2948" y="7406"/>
                </a:cubicBezTo>
                <a:close/>
                <a:moveTo>
                  <a:pt x="19635" y="7407"/>
                </a:moveTo>
                <a:cubicBezTo>
                  <a:pt x="19669" y="7417"/>
                  <a:pt x="19715" y="7493"/>
                  <a:pt x="19838" y="7691"/>
                </a:cubicBezTo>
                <a:cubicBezTo>
                  <a:pt x="19992" y="7939"/>
                  <a:pt x="20024" y="8038"/>
                  <a:pt x="19965" y="8088"/>
                </a:cubicBezTo>
                <a:cubicBezTo>
                  <a:pt x="19949" y="8100"/>
                  <a:pt x="19932" y="8111"/>
                  <a:pt x="19925" y="8111"/>
                </a:cubicBezTo>
                <a:cubicBezTo>
                  <a:pt x="19917" y="8111"/>
                  <a:pt x="19831" y="8046"/>
                  <a:pt x="19733" y="7967"/>
                </a:cubicBezTo>
                <a:cubicBezTo>
                  <a:pt x="19573" y="7838"/>
                  <a:pt x="19541" y="7822"/>
                  <a:pt x="19418" y="7800"/>
                </a:cubicBezTo>
                <a:cubicBezTo>
                  <a:pt x="19261" y="7773"/>
                  <a:pt x="19154" y="7700"/>
                  <a:pt x="19201" y="7653"/>
                </a:cubicBezTo>
                <a:cubicBezTo>
                  <a:pt x="19216" y="7638"/>
                  <a:pt x="19251" y="7625"/>
                  <a:pt x="19280" y="7625"/>
                </a:cubicBezTo>
                <a:cubicBezTo>
                  <a:pt x="19346" y="7625"/>
                  <a:pt x="19504" y="7531"/>
                  <a:pt x="19573" y="7450"/>
                </a:cubicBezTo>
                <a:cubicBezTo>
                  <a:pt x="19598" y="7421"/>
                  <a:pt x="19614" y="7402"/>
                  <a:pt x="19635" y="7407"/>
                </a:cubicBezTo>
                <a:close/>
                <a:moveTo>
                  <a:pt x="18803" y="7634"/>
                </a:moveTo>
                <a:cubicBezTo>
                  <a:pt x="18852" y="7616"/>
                  <a:pt x="18903" y="7744"/>
                  <a:pt x="18978" y="8053"/>
                </a:cubicBezTo>
                <a:cubicBezTo>
                  <a:pt x="19023" y="8238"/>
                  <a:pt x="19060" y="8398"/>
                  <a:pt x="19060" y="8407"/>
                </a:cubicBezTo>
                <a:cubicBezTo>
                  <a:pt x="19060" y="8416"/>
                  <a:pt x="19025" y="8440"/>
                  <a:pt x="18983" y="8461"/>
                </a:cubicBezTo>
                <a:cubicBezTo>
                  <a:pt x="18880" y="8513"/>
                  <a:pt x="18730" y="8512"/>
                  <a:pt x="18672" y="8458"/>
                </a:cubicBezTo>
                <a:cubicBezTo>
                  <a:pt x="18584" y="8378"/>
                  <a:pt x="18628" y="7974"/>
                  <a:pt x="18753" y="7699"/>
                </a:cubicBezTo>
                <a:cubicBezTo>
                  <a:pt x="18770" y="7662"/>
                  <a:pt x="18787" y="7640"/>
                  <a:pt x="18803" y="7634"/>
                </a:cubicBezTo>
                <a:close/>
                <a:moveTo>
                  <a:pt x="20863" y="7700"/>
                </a:moveTo>
                <a:cubicBezTo>
                  <a:pt x="20875" y="7750"/>
                  <a:pt x="20885" y="7805"/>
                  <a:pt x="20898" y="7857"/>
                </a:cubicBezTo>
                <a:cubicBezTo>
                  <a:pt x="20890" y="7822"/>
                  <a:pt x="20884" y="7782"/>
                  <a:pt x="20878" y="7761"/>
                </a:cubicBezTo>
                <a:cubicBezTo>
                  <a:pt x="20875" y="7754"/>
                  <a:pt x="20867" y="7715"/>
                  <a:pt x="20863" y="7700"/>
                </a:cubicBezTo>
                <a:close/>
                <a:moveTo>
                  <a:pt x="17915" y="7843"/>
                </a:moveTo>
                <a:cubicBezTo>
                  <a:pt x="17927" y="7843"/>
                  <a:pt x="17941" y="7844"/>
                  <a:pt x="17958" y="7847"/>
                </a:cubicBezTo>
                <a:cubicBezTo>
                  <a:pt x="18000" y="7855"/>
                  <a:pt x="18075" y="7895"/>
                  <a:pt x="18127" y="7936"/>
                </a:cubicBezTo>
                <a:cubicBezTo>
                  <a:pt x="18204" y="7998"/>
                  <a:pt x="18220" y="8023"/>
                  <a:pt x="18220" y="8085"/>
                </a:cubicBezTo>
                <a:cubicBezTo>
                  <a:pt x="18220" y="8160"/>
                  <a:pt x="18110" y="8383"/>
                  <a:pt x="18040" y="8447"/>
                </a:cubicBezTo>
                <a:cubicBezTo>
                  <a:pt x="17985" y="8498"/>
                  <a:pt x="17947" y="8489"/>
                  <a:pt x="17837" y="8397"/>
                </a:cubicBezTo>
                <a:cubicBezTo>
                  <a:pt x="17731" y="8309"/>
                  <a:pt x="17707" y="8249"/>
                  <a:pt x="17707" y="8092"/>
                </a:cubicBezTo>
                <a:cubicBezTo>
                  <a:pt x="17707" y="8013"/>
                  <a:pt x="17720" y="7988"/>
                  <a:pt x="17795" y="7917"/>
                </a:cubicBezTo>
                <a:cubicBezTo>
                  <a:pt x="17855" y="7861"/>
                  <a:pt x="17878" y="7843"/>
                  <a:pt x="17915" y="7843"/>
                </a:cubicBezTo>
                <a:close/>
                <a:moveTo>
                  <a:pt x="3900" y="7917"/>
                </a:moveTo>
                <a:cubicBezTo>
                  <a:pt x="3935" y="7917"/>
                  <a:pt x="3987" y="8038"/>
                  <a:pt x="4038" y="8235"/>
                </a:cubicBezTo>
                <a:cubicBezTo>
                  <a:pt x="4063" y="8333"/>
                  <a:pt x="4118" y="8527"/>
                  <a:pt x="4158" y="8666"/>
                </a:cubicBezTo>
                <a:cubicBezTo>
                  <a:pt x="4240" y="8954"/>
                  <a:pt x="4235" y="9006"/>
                  <a:pt x="4123" y="9063"/>
                </a:cubicBezTo>
                <a:cubicBezTo>
                  <a:pt x="4047" y="9102"/>
                  <a:pt x="3910" y="9116"/>
                  <a:pt x="3888" y="9087"/>
                </a:cubicBezTo>
                <a:cubicBezTo>
                  <a:pt x="3864" y="9055"/>
                  <a:pt x="3780" y="8758"/>
                  <a:pt x="3758" y="8626"/>
                </a:cubicBezTo>
                <a:cubicBezTo>
                  <a:pt x="3727" y="8442"/>
                  <a:pt x="3727" y="8171"/>
                  <a:pt x="3760" y="8090"/>
                </a:cubicBezTo>
                <a:cubicBezTo>
                  <a:pt x="3792" y="8011"/>
                  <a:pt x="3868" y="7917"/>
                  <a:pt x="3900" y="7917"/>
                </a:cubicBezTo>
                <a:close/>
                <a:moveTo>
                  <a:pt x="20949" y="8079"/>
                </a:moveTo>
                <a:cubicBezTo>
                  <a:pt x="20957" y="8113"/>
                  <a:pt x="20964" y="8142"/>
                  <a:pt x="20971" y="8176"/>
                </a:cubicBezTo>
                <a:cubicBezTo>
                  <a:pt x="20968" y="8157"/>
                  <a:pt x="20965" y="8137"/>
                  <a:pt x="20963" y="8119"/>
                </a:cubicBezTo>
                <a:cubicBezTo>
                  <a:pt x="20961" y="8104"/>
                  <a:pt x="20954" y="8092"/>
                  <a:pt x="20949" y="8079"/>
                </a:cubicBezTo>
                <a:close/>
                <a:moveTo>
                  <a:pt x="2445" y="8086"/>
                </a:moveTo>
                <a:cubicBezTo>
                  <a:pt x="2450" y="8086"/>
                  <a:pt x="2454" y="8087"/>
                  <a:pt x="2458" y="8090"/>
                </a:cubicBezTo>
                <a:cubicBezTo>
                  <a:pt x="2476" y="8102"/>
                  <a:pt x="2518" y="8268"/>
                  <a:pt x="2557" y="8486"/>
                </a:cubicBezTo>
                <a:lnTo>
                  <a:pt x="2623" y="8859"/>
                </a:lnTo>
                <a:lnTo>
                  <a:pt x="2793" y="9134"/>
                </a:lnTo>
                <a:cubicBezTo>
                  <a:pt x="2887" y="9285"/>
                  <a:pt x="2963" y="9426"/>
                  <a:pt x="2963" y="9446"/>
                </a:cubicBezTo>
                <a:cubicBezTo>
                  <a:pt x="2963" y="9467"/>
                  <a:pt x="2940" y="9502"/>
                  <a:pt x="2910" y="9526"/>
                </a:cubicBezTo>
                <a:cubicBezTo>
                  <a:pt x="2831" y="9587"/>
                  <a:pt x="2714" y="9582"/>
                  <a:pt x="2612" y="9512"/>
                </a:cubicBezTo>
                <a:cubicBezTo>
                  <a:pt x="2353" y="9334"/>
                  <a:pt x="2188" y="8717"/>
                  <a:pt x="2305" y="8364"/>
                </a:cubicBezTo>
                <a:cubicBezTo>
                  <a:pt x="2369" y="8172"/>
                  <a:pt x="2411" y="8088"/>
                  <a:pt x="2445" y="8086"/>
                </a:cubicBezTo>
                <a:close/>
                <a:moveTo>
                  <a:pt x="14403" y="8099"/>
                </a:moveTo>
                <a:cubicBezTo>
                  <a:pt x="14420" y="8104"/>
                  <a:pt x="14451" y="8183"/>
                  <a:pt x="14473" y="8279"/>
                </a:cubicBezTo>
                <a:cubicBezTo>
                  <a:pt x="14507" y="8430"/>
                  <a:pt x="14511" y="8588"/>
                  <a:pt x="14505" y="9588"/>
                </a:cubicBezTo>
                <a:lnTo>
                  <a:pt x="14500" y="10725"/>
                </a:lnTo>
                <a:lnTo>
                  <a:pt x="14441" y="10728"/>
                </a:lnTo>
                <a:cubicBezTo>
                  <a:pt x="14409" y="10729"/>
                  <a:pt x="14330" y="10724"/>
                  <a:pt x="14268" y="10718"/>
                </a:cubicBezTo>
                <a:lnTo>
                  <a:pt x="14155" y="10705"/>
                </a:lnTo>
                <a:lnTo>
                  <a:pt x="14101" y="10550"/>
                </a:lnTo>
                <a:cubicBezTo>
                  <a:pt x="13952" y="10119"/>
                  <a:pt x="13611" y="9613"/>
                  <a:pt x="13278" y="9330"/>
                </a:cubicBezTo>
                <a:cubicBezTo>
                  <a:pt x="13149" y="9220"/>
                  <a:pt x="12957" y="9122"/>
                  <a:pt x="12872" y="9122"/>
                </a:cubicBezTo>
                <a:cubicBezTo>
                  <a:pt x="12845" y="9122"/>
                  <a:pt x="12816" y="9095"/>
                  <a:pt x="12792" y="9049"/>
                </a:cubicBezTo>
                <a:cubicBezTo>
                  <a:pt x="12771" y="9009"/>
                  <a:pt x="12715" y="8904"/>
                  <a:pt x="12667" y="8816"/>
                </a:cubicBezTo>
                <a:cubicBezTo>
                  <a:pt x="12597" y="8689"/>
                  <a:pt x="12583" y="8652"/>
                  <a:pt x="12605" y="8628"/>
                </a:cubicBezTo>
                <a:cubicBezTo>
                  <a:pt x="12621" y="8610"/>
                  <a:pt x="12727" y="8581"/>
                  <a:pt x="12865" y="8558"/>
                </a:cubicBezTo>
                <a:cubicBezTo>
                  <a:pt x="13339" y="8478"/>
                  <a:pt x="13866" y="8323"/>
                  <a:pt x="14226" y="8157"/>
                </a:cubicBezTo>
                <a:cubicBezTo>
                  <a:pt x="14307" y="8120"/>
                  <a:pt x="14386" y="8093"/>
                  <a:pt x="14403" y="8099"/>
                </a:cubicBezTo>
                <a:close/>
                <a:moveTo>
                  <a:pt x="19330" y="8160"/>
                </a:moveTo>
                <a:cubicBezTo>
                  <a:pt x="19341" y="8157"/>
                  <a:pt x="19357" y="8159"/>
                  <a:pt x="19376" y="8163"/>
                </a:cubicBezTo>
                <a:cubicBezTo>
                  <a:pt x="19403" y="8167"/>
                  <a:pt x="19437" y="8176"/>
                  <a:pt x="19480" y="8189"/>
                </a:cubicBezTo>
                <a:cubicBezTo>
                  <a:pt x="19663" y="8246"/>
                  <a:pt x="19844" y="8383"/>
                  <a:pt x="19945" y="8540"/>
                </a:cubicBezTo>
                <a:cubicBezTo>
                  <a:pt x="20009" y="8641"/>
                  <a:pt x="20016" y="8663"/>
                  <a:pt x="19989" y="8684"/>
                </a:cubicBezTo>
                <a:cubicBezTo>
                  <a:pt x="19963" y="8706"/>
                  <a:pt x="19946" y="8702"/>
                  <a:pt x="19888" y="8665"/>
                </a:cubicBezTo>
                <a:cubicBezTo>
                  <a:pt x="19849" y="8640"/>
                  <a:pt x="19760" y="8607"/>
                  <a:pt x="19690" y="8590"/>
                </a:cubicBezTo>
                <a:cubicBezTo>
                  <a:pt x="19443" y="8531"/>
                  <a:pt x="19335" y="8442"/>
                  <a:pt x="19305" y="8272"/>
                </a:cubicBezTo>
                <a:cubicBezTo>
                  <a:pt x="19292" y="8202"/>
                  <a:pt x="19294" y="8167"/>
                  <a:pt x="19330" y="8160"/>
                </a:cubicBezTo>
                <a:close/>
                <a:moveTo>
                  <a:pt x="3371" y="8161"/>
                </a:moveTo>
                <a:cubicBezTo>
                  <a:pt x="3408" y="8164"/>
                  <a:pt x="3432" y="8211"/>
                  <a:pt x="3445" y="8303"/>
                </a:cubicBezTo>
                <a:cubicBezTo>
                  <a:pt x="3455" y="8377"/>
                  <a:pt x="3451" y="8414"/>
                  <a:pt x="3421" y="8451"/>
                </a:cubicBezTo>
                <a:cubicBezTo>
                  <a:pt x="3370" y="8516"/>
                  <a:pt x="3302" y="8513"/>
                  <a:pt x="3218" y="8443"/>
                </a:cubicBezTo>
                <a:lnTo>
                  <a:pt x="3148" y="8385"/>
                </a:lnTo>
                <a:lnTo>
                  <a:pt x="3221" y="8286"/>
                </a:lnTo>
                <a:cubicBezTo>
                  <a:pt x="3285" y="8200"/>
                  <a:pt x="3335" y="8158"/>
                  <a:pt x="3371" y="8161"/>
                </a:cubicBezTo>
                <a:close/>
                <a:moveTo>
                  <a:pt x="21008" y="8337"/>
                </a:moveTo>
                <a:cubicBezTo>
                  <a:pt x="21060" y="8595"/>
                  <a:pt x="21108" y="8869"/>
                  <a:pt x="21156" y="9162"/>
                </a:cubicBezTo>
                <a:cubicBezTo>
                  <a:pt x="21148" y="9117"/>
                  <a:pt x="21141" y="9071"/>
                  <a:pt x="21134" y="9024"/>
                </a:cubicBezTo>
                <a:cubicBezTo>
                  <a:pt x="21124" y="8955"/>
                  <a:pt x="21099" y="8818"/>
                  <a:pt x="21079" y="8719"/>
                </a:cubicBezTo>
                <a:cubicBezTo>
                  <a:pt x="21059" y="8621"/>
                  <a:pt x="21042" y="8507"/>
                  <a:pt x="21039" y="8467"/>
                </a:cubicBezTo>
                <a:cubicBezTo>
                  <a:pt x="21037" y="8426"/>
                  <a:pt x="21026" y="8384"/>
                  <a:pt x="21018" y="8374"/>
                </a:cubicBezTo>
                <a:cubicBezTo>
                  <a:pt x="21015" y="8370"/>
                  <a:pt x="21011" y="8348"/>
                  <a:pt x="21008" y="8337"/>
                </a:cubicBezTo>
                <a:close/>
                <a:moveTo>
                  <a:pt x="2937" y="8608"/>
                </a:moveTo>
                <a:cubicBezTo>
                  <a:pt x="2952" y="8600"/>
                  <a:pt x="3018" y="8632"/>
                  <a:pt x="3087" y="8680"/>
                </a:cubicBezTo>
                <a:cubicBezTo>
                  <a:pt x="3154" y="8728"/>
                  <a:pt x="3266" y="8794"/>
                  <a:pt x="3336" y="8826"/>
                </a:cubicBezTo>
                <a:cubicBezTo>
                  <a:pt x="3482" y="8891"/>
                  <a:pt x="3560" y="8989"/>
                  <a:pt x="3585" y="9144"/>
                </a:cubicBezTo>
                <a:cubicBezTo>
                  <a:pt x="3598" y="9224"/>
                  <a:pt x="3591" y="9241"/>
                  <a:pt x="3538" y="9285"/>
                </a:cubicBezTo>
                <a:cubicBezTo>
                  <a:pt x="3505" y="9313"/>
                  <a:pt x="3468" y="9335"/>
                  <a:pt x="3456" y="9335"/>
                </a:cubicBezTo>
                <a:cubicBezTo>
                  <a:pt x="3415" y="9335"/>
                  <a:pt x="3154" y="9179"/>
                  <a:pt x="3083" y="9112"/>
                </a:cubicBezTo>
                <a:cubicBezTo>
                  <a:pt x="3044" y="9075"/>
                  <a:pt x="2996" y="8999"/>
                  <a:pt x="2975" y="8943"/>
                </a:cubicBezTo>
                <a:cubicBezTo>
                  <a:pt x="2924" y="8803"/>
                  <a:pt x="2903" y="8626"/>
                  <a:pt x="2937" y="8608"/>
                </a:cubicBezTo>
                <a:close/>
                <a:moveTo>
                  <a:pt x="17619" y="8646"/>
                </a:moveTo>
                <a:cubicBezTo>
                  <a:pt x="17632" y="8643"/>
                  <a:pt x="17649" y="8650"/>
                  <a:pt x="17680" y="8664"/>
                </a:cubicBezTo>
                <a:cubicBezTo>
                  <a:pt x="17873" y="8747"/>
                  <a:pt x="17947" y="8907"/>
                  <a:pt x="17935" y="9220"/>
                </a:cubicBezTo>
                <a:cubicBezTo>
                  <a:pt x="17929" y="9400"/>
                  <a:pt x="17927" y="9404"/>
                  <a:pt x="17870" y="9408"/>
                </a:cubicBezTo>
                <a:cubicBezTo>
                  <a:pt x="17654" y="9421"/>
                  <a:pt x="17474" y="9242"/>
                  <a:pt x="17474" y="9015"/>
                </a:cubicBezTo>
                <a:cubicBezTo>
                  <a:pt x="17474" y="8923"/>
                  <a:pt x="17530" y="8746"/>
                  <a:pt x="17580" y="8680"/>
                </a:cubicBezTo>
                <a:cubicBezTo>
                  <a:pt x="17596" y="8660"/>
                  <a:pt x="17605" y="8648"/>
                  <a:pt x="17619" y="8646"/>
                </a:cubicBezTo>
                <a:close/>
                <a:moveTo>
                  <a:pt x="9811" y="8694"/>
                </a:moveTo>
                <a:cubicBezTo>
                  <a:pt x="9933" y="8694"/>
                  <a:pt x="9955" y="8720"/>
                  <a:pt x="9964" y="8891"/>
                </a:cubicBezTo>
                <a:cubicBezTo>
                  <a:pt x="9973" y="9046"/>
                  <a:pt x="9965" y="9052"/>
                  <a:pt x="9734" y="9037"/>
                </a:cubicBezTo>
                <a:cubicBezTo>
                  <a:pt x="9592" y="9028"/>
                  <a:pt x="9501" y="9032"/>
                  <a:pt x="9401" y="9054"/>
                </a:cubicBezTo>
                <a:cubicBezTo>
                  <a:pt x="9325" y="9070"/>
                  <a:pt x="9247" y="9089"/>
                  <a:pt x="9228" y="9095"/>
                </a:cubicBezTo>
                <a:cubicBezTo>
                  <a:pt x="9208" y="9102"/>
                  <a:pt x="9189" y="9094"/>
                  <a:pt x="9183" y="9080"/>
                </a:cubicBezTo>
                <a:cubicBezTo>
                  <a:pt x="9160" y="9020"/>
                  <a:pt x="9129" y="8780"/>
                  <a:pt x="9143" y="8768"/>
                </a:cubicBezTo>
                <a:cubicBezTo>
                  <a:pt x="9162" y="8750"/>
                  <a:pt x="9673" y="8694"/>
                  <a:pt x="9811" y="8694"/>
                </a:cubicBezTo>
                <a:close/>
                <a:moveTo>
                  <a:pt x="18540" y="8716"/>
                </a:moveTo>
                <a:cubicBezTo>
                  <a:pt x="18567" y="8713"/>
                  <a:pt x="18608" y="8713"/>
                  <a:pt x="18670" y="8716"/>
                </a:cubicBezTo>
                <a:cubicBezTo>
                  <a:pt x="18755" y="8721"/>
                  <a:pt x="18838" y="8734"/>
                  <a:pt x="18852" y="8745"/>
                </a:cubicBezTo>
                <a:cubicBezTo>
                  <a:pt x="18885" y="8773"/>
                  <a:pt x="18920" y="9396"/>
                  <a:pt x="18890" y="9428"/>
                </a:cubicBezTo>
                <a:cubicBezTo>
                  <a:pt x="18878" y="9442"/>
                  <a:pt x="18859" y="9452"/>
                  <a:pt x="18850" y="9452"/>
                </a:cubicBezTo>
                <a:cubicBezTo>
                  <a:pt x="18820" y="9452"/>
                  <a:pt x="18762" y="9385"/>
                  <a:pt x="18723" y="9306"/>
                </a:cubicBezTo>
                <a:cubicBezTo>
                  <a:pt x="18702" y="9264"/>
                  <a:pt x="18664" y="9211"/>
                  <a:pt x="18640" y="9190"/>
                </a:cubicBezTo>
                <a:cubicBezTo>
                  <a:pt x="18533" y="9095"/>
                  <a:pt x="18433" y="8801"/>
                  <a:pt x="18487" y="8740"/>
                </a:cubicBezTo>
                <a:cubicBezTo>
                  <a:pt x="18498" y="8727"/>
                  <a:pt x="18513" y="8720"/>
                  <a:pt x="18540" y="8716"/>
                </a:cubicBezTo>
                <a:close/>
                <a:moveTo>
                  <a:pt x="19213" y="8780"/>
                </a:moveTo>
                <a:cubicBezTo>
                  <a:pt x="19227" y="8780"/>
                  <a:pt x="19245" y="8791"/>
                  <a:pt x="19266" y="8809"/>
                </a:cubicBezTo>
                <a:cubicBezTo>
                  <a:pt x="19310" y="8845"/>
                  <a:pt x="19316" y="8872"/>
                  <a:pt x="19315" y="9040"/>
                </a:cubicBezTo>
                <a:cubicBezTo>
                  <a:pt x="19314" y="9144"/>
                  <a:pt x="19300" y="9303"/>
                  <a:pt x="19285" y="9394"/>
                </a:cubicBezTo>
                <a:cubicBezTo>
                  <a:pt x="19263" y="9524"/>
                  <a:pt x="19249" y="9559"/>
                  <a:pt x="19216" y="9564"/>
                </a:cubicBezTo>
                <a:cubicBezTo>
                  <a:pt x="19194" y="9568"/>
                  <a:pt x="19169" y="9557"/>
                  <a:pt x="19161" y="9541"/>
                </a:cubicBezTo>
                <a:cubicBezTo>
                  <a:pt x="19154" y="9524"/>
                  <a:pt x="19152" y="9354"/>
                  <a:pt x="19156" y="9162"/>
                </a:cubicBezTo>
                <a:cubicBezTo>
                  <a:pt x="19163" y="8878"/>
                  <a:pt x="19172" y="8781"/>
                  <a:pt x="19213" y="8780"/>
                </a:cubicBezTo>
                <a:close/>
                <a:moveTo>
                  <a:pt x="1680" y="8908"/>
                </a:moveTo>
                <a:cubicBezTo>
                  <a:pt x="1721" y="8908"/>
                  <a:pt x="1774" y="8995"/>
                  <a:pt x="1774" y="9063"/>
                </a:cubicBezTo>
                <a:cubicBezTo>
                  <a:pt x="1774" y="9101"/>
                  <a:pt x="1757" y="9152"/>
                  <a:pt x="1737" y="9176"/>
                </a:cubicBezTo>
                <a:cubicBezTo>
                  <a:pt x="1717" y="9200"/>
                  <a:pt x="1685" y="9219"/>
                  <a:pt x="1667" y="9219"/>
                </a:cubicBezTo>
                <a:cubicBezTo>
                  <a:pt x="1621" y="9219"/>
                  <a:pt x="1540" y="9149"/>
                  <a:pt x="1540" y="9109"/>
                </a:cubicBezTo>
                <a:cubicBezTo>
                  <a:pt x="1540" y="9069"/>
                  <a:pt x="1652" y="8908"/>
                  <a:pt x="1680" y="8908"/>
                </a:cubicBezTo>
                <a:close/>
                <a:moveTo>
                  <a:pt x="19838" y="8966"/>
                </a:moveTo>
                <a:cubicBezTo>
                  <a:pt x="19886" y="8966"/>
                  <a:pt x="19968" y="9026"/>
                  <a:pt x="20006" y="9088"/>
                </a:cubicBezTo>
                <a:cubicBezTo>
                  <a:pt x="20035" y="9135"/>
                  <a:pt x="20041" y="9177"/>
                  <a:pt x="20029" y="9274"/>
                </a:cubicBezTo>
                <a:cubicBezTo>
                  <a:pt x="19998" y="9530"/>
                  <a:pt x="19921" y="9849"/>
                  <a:pt x="19883" y="9884"/>
                </a:cubicBezTo>
                <a:cubicBezTo>
                  <a:pt x="19751" y="10005"/>
                  <a:pt x="19543" y="9779"/>
                  <a:pt x="19510" y="9480"/>
                </a:cubicBezTo>
                <a:cubicBezTo>
                  <a:pt x="19497" y="9371"/>
                  <a:pt x="19502" y="9347"/>
                  <a:pt x="19561" y="9263"/>
                </a:cubicBezTo>
                <a:cubicBezTo>
                  <a:pt x="19657" y="9127"/>
                  <a:pt x="19807" y="8966"/>
                  <a:pt x="19838" y="8966"/>
                </a:cubicBezTo>
                <a:close/>
                <a:moveTo>
                  <a:pt x="18232" y="9001"/>
                </a:moveTo>
                <a:cubicBezTo>
                  <a:pt x="18252" y="8996"/>
                  <a:pt x="18283" y="9078"/>
                  <a:pt x="18307" y="9169"/>
                </a:cubicBezTo>
                <a:cubicBezTo>
                  <a:pt x="18313" y="9170"/>
                  <a:pt x="18320" y="9173"/>
                  <a:pt x="18323" y="9179"/>
                </a:cubicBezTo>
                <a:cubicBezTo>
                  <a:pt x="18330" y="9188"/>
                  <a:pt x="18327" y="9200"/>
                  <a:pt x="18317" y="9206"/>
                </a:cubicBezTo>
                <a:cubicBezTo>
                  <a:pt x="18326" y="9250"/>
                  <a:pt x="18333" y="9294"/>
                  <a:pt x="18333" y="9330"/>
                </a:cubicBezTo>
                <a:cubicBezTo>
                  <a:pt x="18335" y="9421"/>
                  <a:pt x="18308" y="9477"/>
                  <a:pt x="18282" y="9438"/>
                </a:cubicBezTo>
                <a:cubicBezTo>
                  <a:pt x="18230" y="9362"/>
                  <a:pt x="18190" y="9011"/>
                  <a:pt x="18232" y="9001"/>
                </a:cubicBezTo>
                <a:close/>
                <a:moveTo>
                  <a:pt x="4151" y="9342"/>
                </a:moveTo>
                <a:cubicBezTo>
                  <a:pt x="4164" y="9342"/>
                  <a:pt x="4175" y="9345"/>
                  <a:pt x="4183" y="9352"/>
                </a:cubicBezTo>
                <a:cubicBezTo>
                  <a:pt x="4237" y="9397"/>
                  <a:pt x="4020" y="9866"/>
                  <a:pt x="3918" y="9925"/>
                </a:cubicBezTo>
                <a:cubicBezTo>
                  <a:pt x="3793" y="9998"/>
                  <a:pt x="3719" y="9945"/>
                  <a:pt x="3723" y="9782"/>
                </a:cubicBezTo>
                <a:cubicBezTo>
                  <a:pt x="3727" y="9609"/>
                  <a:pt x="3745" y="9579"/>
                  <a:pt x="3903" y="9476"/>
                </a:cubicBezTo>
                <a:cubicBezTo>
                  <a:pt x="4044" y="9383"/>
                  <a:pt x="4112" y="9344"/>
                  <a:pt x="4151" y="9342"/>
                </a:cubicBezTo>
                <a:close/>
                <a:moveTo>
                  <a:pt x="1690" y="9458"/>
                </a:moveTo>
                <a:cubicBezTo>
                  <a:pt x="1749" y="9452"/>
                  <a:pt x="1830" y="9493"/>
                  <a:pt x="1940" y="9585"/>
                </a:cubicBezTo>
                <a:cubicBezTo>
                  <a:pt x="2093" y="9713"/>
                  <a:pt x="2123" y="9781"/>
                  <a:pt x="2124" y="10000"/>
                </a:cubicBezTo>
                <a:cubicBezTo>
                  <a:pt x="2124" y="10138"/>
                  <a:pt x="2119" y="10152"/>
                  <a:pt x="2062" y="10189"/>
                </a:cubicBezTo>
                <a:cubicBezTo>
                  <a:pt x="2019" y="10217"/>
                  <a:pt x="1968" y="10229"/>
                  <a:pt x="1890" y="10229"/>
                </a:cubicBezTo>
                <a:cubicBezTo>
                  <a:pt x="1742" y="10229"/>
                  <a:pt x="1675" y="10166"/>
                  <a:pt x="1630" y="9982"/>
                </a:cubicBezTo>
                <a:cubicBezTo>
                  <a:pt x="1585" y="9796"/>
                  <a:pt x="1590" y="9519"/>
                  <a:pt x="1639" y="9478"/>
                </a:cubicBezTo>
                <a:cubicBezTo>
                  <a:pt x="1654" y="9466"/>
                  <a:pt x="1671" y="9459"/>
                  <a:pt x="1690" y="9458"/>
                </a:cubicBezTo>
                <a:close/>
                <a:moveTo>
                  <a:pt x="17754" y="9648"/>
                </a:moveTo>
                <a:cubicBezTo>
                  <a:pt x="17815" y="9647"/>
                  <a:pt x="17899" y="9655"/>
                  <a:pt x="17998" y="9673"/>
                </a:cubicBezTo>
                <a:cubicBezTo>
                  <a:pt x="18239" y="9716"/>
                  <a:pt x="18277" y="9745"/>
                  <a:pt x="18303" y="9911"/>
                </a:cubicBezTo>
                <a:cubicBezTo>
                  <a:pt x="18324" y="10038"/>
                  <a:pt x="18275" y="10121"/>
                  <a:pt x="18155" y="10163"/>
                </a:cubicBezTo>
                <a:cubicBezTo>
                  <a:pt x="18107" y="10179"/>
                  <a:pt x="18041" y="10215"/>
                  <a:pt x="18007" y="10242"/>
                </a:cubicBezTo>
                <a:lnTo>
                  <a:pt x="17945" y="10290"/>
                </a:lnTo>
                <a:lnTo>
                  <a:pt x="17885" y="10227"/>
                </a:lnTo>
                <a:cubicBezTo>
                  <a:pt x="17753" y="10082"/>
                  <a:pt x="17608" y="9753"/>
                  <a:pt x="17644" y="9677"/>
                </a:cubicBezTo>
                <a:cubicBezTo>
                  <a:pt x="17652" y="9658"/>
                  <a:pt x="17692" y="9648"/>
                  <a:pt x="17754" y="9648"/>
                </a:cubicBezTo>
                <a:close/>
                <a:moveTo>
                  <a:pt x="18630" y="9652"/>
                </a:moveTo>
                <a:cubicBezTo>
                  <a:pt x="18644" y="9648"/>
                  <a:pt x="18707" y="9681"/>
                  <a:pt x="18770" y="9724"/>
                </a:cubicBezTo>
                <a:cubicBezTo>
                  <a:pt x="18833" y="9767"/>
                  <a:pt x="18953" y="9841"/>
                  <a:pt x="19038" y="9888"/>
                </a:cubicBezTo>
                <a:cubicBezTo>
                  <a:pt x="19187" y="9970"/>
                  <a:pt x="19293" y="10064"/>
                  <a:pt x="19293" y="10114"/>
                </a:cubicBezTo>
                <a:cubicBezTo>
                  <a:pt x="19293" y="10127"/>
                  <a:pt x="19271" y="10166"/>
                  <a:pt x="19245" y="10202"/>
                </a:cubicBezTo>
                <a:cubicBezTo>
                  <a:pt x="19213" y="10244"/>
                  <a:pt x="19192" y="10315"/>
                  <a:pt x="19183" y="10408"/>
                </a:cubicBezTo>
                <a:cubicBezTo>
                  <a:pt x="19176" y="10486"/>
                  <a:pt x="19159" y="10562"/>
                  <a:pt x="19146" y="10575"/>
                </a:cubicBezTo>
                <a:cubicBezTo>
                  <a:pt x="19088" y="10637"/>
                  <a:pt x="18912" y="10569"/>
                  <a:pt x="18817" y="10449"/>
                </a:cubicBezTo>
                <a:cubicBezTo>
                  <a:pt x="18733" y="10342"/>
                  <a:pt x="18613" y="10084"/>
                  <a:pt x="18585" y="9946"/>
                </a:cubicBezTo>
                <a:cubicBezTo>
                  <a:pt x="18559" y="9820"/>
                  <a:pt x="18583" y="9665"/>
                  <a:pt x="18630" y="9652"/>
                </a:cubicBezTo>
                <a:close/>
                <a:moveTo>
                  <a:pt x="2870" y="9843"/>
                </a:moveTo>
                <a:cubicBezTo>
                  <a:pt x="2888" y="9842"/>
                  <a:pt x="2908" y="9843"/>
                  <a:pt x="2935" y="9845"/>
                </a:cubicBezTo>
                <a:lnTo>
                  <a:pt x="3045" y="9850"/>
                </a:lnTo>
                <a:lnTo>
                  <a:pt x="3048" y="10215"/>
                </a:lnTo>
                <a:cubicBezTo>
                  <a:pt x="3051" y="10579"/>
                  <a:pt x="3051" y="10580"/>
                  <a:pt x="3122" y="10701"/>
                </a:cubicBezTo>
                <a:cubicBezTo>
                  <a:pt x="3160" y="10768"/>
                  <a:pt x="3225" y="10881"/>
                  <a:pt x="3265" y="10952"/>
                </a:cubicBezTo>
                <a:cubicBezTo>
                  <a:pt x="3342" y="11089"/>
                  <a:pt x="3454" y="11188"/>
                  <a:pt x="3680" y="11313"/>
                </a:cubicBezTo>
                <a:cubicBezTo>
                  <a:pt x="3747" y="11351"/>
                  <a:pt x="3797" y="11388"/>
                  <a:pt x="3791" y="11397"/>
                </a:cubicBezTo>
                <a:cubicBezTo>
                  <a:pt x="3785" y="11405"/>
                  <a:pt x="3731" y="11425"/>
                  <a:pt x="3671" y="11442"/>
                </a:cubicBezTo>
                <a:cubicBezTo>
                  <a:pt x="3459" y="11503"/>
                  <a:pt x="3330" y="11474"/>
                  <a:pt x="3181" y="11333"/>
                </a:cubicBezTo>
                <a:cubicBezTo>
                  <a:pt x="3043" y="11202"/>
                  <a:pt x="2892" y="11010"/>
                  <a:pt x="2812" y="10865"/>
                </a:cubicBezTo>
                <a:cubicBezTo>
                  <a:pt x="2767" y="10785"/>
                  <a:pt x="2707" y="10694"/>
                  <a:pt x="2677" y="10664"/>
                </a:cubicBezTo>
                <a:cubicBezTo>
                  <a:pt x="2636" y="10623"/>
                  <a:pt x="2610" y="10557"/>
                  <a:pt x="2582" y="10410"/>
                </a:cubicBezTo>
                <a:cubicBezTo>
                  <a:pt x="2519" y="10090"/>
                  <a:pt x="2522" y="10085"/>
                  <a:pt x="2685" y="9953"/>
                </a:cubicBezTo>
                <a:cubicBezTo>
                  <a:pt x="2787" y="9871"/>
                  <a:pt x="2816" y="9847"/>
                  <a:pt x="2870" y="9843"/>
                </a:cubicBezTo>
                <a:close/>
                <a:moveTo>
                  <a:pt x="3395" y="9913"/>
                </a:moveTo>
                <a:cubicBezTo>
                  <a:pt x="3438" y="9911"/>
                  <a:pt x="3616" y="10229"/>
                  <a:pt x="3616" y="10307"/>
                </a:cubicBezTo>
                <a:cubicBezTo>
                  <a:pt x="3616" y="10399"/>
                  <a:pt x="3557" y="10543"/>
                  <a:pt x="3506" y="10575"/>
                </a:cubicBezTo>
                <a:cubicBezTo>
                  <a:pt x="3485" y="10588"/>
                  <a:pt x="3460" y="10599"/>
                  <a:pt x="3451" y="10599"/>
                </a:cubicBezTo>
                <a:cubicBezTo>
                  <a:pt x="3411" y="10599"/>
                  <a:pt x="3291" y="10457"/>
                  <a:pt x="3276" y="10393"/>
                </a:cubicBezTo>
                <a:cubicBezTo>
                  <a:pt x="3240" y="10233"/>
                  <a:pt x="3318" y="9916"/>
                  <a:pt x="3395" y="9913"/>
                </a:cubicBezTo>
                <a:close/>
                <a:moveTo>
                  <a:pt x="19748" y="10215"/>
                </a:moveTo>
                <a:cubicBezTo>
                  <a:pt x="19771" y="10214"/>
                  <a:pt x="19793" y="10214"/>
                  <a:pt x="19813" y="10217"/>
                </a:cubicBezTo>
                <a:cubicBezTo>
                  <a:pt x="19839" y="10220"/>
                  <a:pt x="19860" y="10228"/>
                  <a:pt x="19875" y="10239"/>
                </a:cubicBezTo>
                <a:cubicBezTo>
                  <a:pt x="19917" y="10271"/>
                  <a:pt x="19917" y="10275"/>
                  <a:pt x="19873" y="10408"/>
                </a:cubicBezTo>
                <a:cubicBezTo>
                  <a:pt x="19813" y="10588"/>
                  <a:pt x="19770" y="10655"/>
                  <a:pt x="19698" y="10678"/>
                </a:cubicBezTo>
                <a:cubicBezTo>
                  <a:pt x="19520" y="10734"/>
                  <a:pt x="19472" y="10689"/>
                  <a:pt x="19483" y="10481"/>
                </a:cubicBezTo>
                <a:cubicBezTo>
                  <a:pt x="19491" y="10337"/>
                  <a:pt x="19497" y="10319"/>
                  <a:pt x="19555" y="10278"/>
                </a:cubicBezTo>
                <a:cubicBezTo>
                  <a:pt x="19603" y="10243"/>
                  <a:pt x="19680" y="10220"/>
                  <a:pt x="19748" y="10215"/>
                </a:cubicBezTo>
                <a:close/>
                <a:moveTo>
                  <a:pt x="2129" y="10401"/>
                </a:moveTo>
                <a:cubicBezTo>
                  <a:pt x="2151" y="10396"/>
                  <a:pt x="2163" y="10406"/>
                  <a:pt x="2182" y="10424"/>
                </a:cubicBezTo>
                <a:cubicBezTo>
                  <a:pt x="2205" y="10445"/>
                  <a:pt x="2230" y="10516"/>
                  <a:pt x="2242" y="10597"/>
                </a:cubicBezTo>
                <a:cubicBezTo>
                  <a:pt x="2253" y="10673"/>
                  <a:pt x="2279" y="10764"/>
                  <a:pt x="2300" y="10798"/>
                </a:cubicBezTo>
                <a:cubicBezTo>
                  <a:pt x="2381" y="10931"/>
                  <a:pt x="2572" y="11119"/>
                  <a:pt x="2800" y="11295"/>
                </a:cubicBezTo>
                <a:cubicBezTo>
                  <a:pt x="3002" y="11451"/>
                  <a:pt x="3032" y="11482"/>
                  <a:pt x="3005" y="11505"/>
                </a:cubicBezTo>
                <a:cubicBezTo>
                  <a:pt x="2987" y="11520"/>
                  <a:pt x="2920" y="11536"/>
                  <a:pt x="2857" y="11541"/>
                </a:cubicBezTo>
                <a:cubicBezTo>
                  <a:pt x="2641" y="11557"/>
                  <a:pt x="2510" y="11505"/>
                  <a:pt x="2322" y="11333"/>
                </a:cubicBezTo>
                <a:cubicBezTo>
                  <a:pt x="2175" y="11199"/>
                  <a:pt x="2064" y="11019"/>
                  <a:pt x="1985" y="10793"/>
                </a:cubicBezTo>
                <a:cubicBezTo>
                  <a:pt x="1955" y="10707"/>
                  <a:pt x="1913" y="10634"/>
                  <a:pt x="1885" y="10615"/>
                </a:cubicBezTo>
                <a:cubicBezTo>
                  <a:pt x="1824" y="10575"/>
                  <a:pt x="1838" y="10558"/>
                  <a:pt x="2005" y="10464"/>
                </a:cubicBezTo>
                <a:cubicBezTo>
                  <a:pt x="2071" y="10427"/>
                  <a:pt x="2106" y="10407"/>
                  <a:pt x="2129" y="10401"/>
                </a:cubicBezTo>
                <a:close/>
                <a:moveTo>
                  <a:pt x="21334" y="10429"/>
                </a:moveTo>
                <a:cubicBezTo>
                  <a:pt x="21363" y="10667"/>
                  <a:pt x="21392" y="10911"/>
                  <a:pt x="21419" y="11166"/>
                </a:cubicBezTo>
                <a:cubicBezTo>
                  <a:pt x="21406" y="11020"/>
                  <a:pt x="21382" y="10810"/>
                  <a:pt x="21379" y="10740"/>
                </a:cubicBezTo>
                <a:cubicBezTo>
                  <a:pt x="21376" y="10663"/>
                  <a:pt x="21366" y="10591"/>
                  <a:pt x="21357" y="10579"/>
                </a:cubicBezTo>
                <a:cubicBezTo>
                  <a:pt x="21349" y="10567"/>
                  <a:pt x="21348" y="10543"/>
                  <a:pt x="21356" y="10526"/>
                </a:cubicBezTo>
                <a:cubicBezTo>
                  <a:pt x="21364" y="10509"/>
                  <a:pt x="21360" y="10486"/>
                  <a:pt x="21347" y="10474"/>
                </a:cubicBezTo>
                <a:cubicBezTo>
                  <a:pt x="21343" y="10469"/>
                  <a:pt x="21338" y="10449"/>
                  <a:pt x="21334" y="10429"/>
                </a:cubicBezTo>
                <a:close/>
                <a:moveTo>
                  <a:pt x="18332" y="10467"/>
                </a:moveTo>
                <a:cubicBezTo>
                  <a:pt x="18373" y="10455"/>
                  <a:pt x="18595" y="10647"/>
                  <a:pt x="18648" y="10741"/>
                </a:cubicBezTo>
                <a:cubicBezTo>
                  <a:pt x="18684" y="10805"/>
                  <a:pt x="18689" y="10855"/>
                  <a:pt x="18682" y="11072"/>
                </a:cubicBezTo>
                <a:cubicBezTo>
                  <a:pt x="18671" y="11370"/>
                  <a:pt x="18652" y="11414"/>
                  <a:pt x="18473" y="11531"/>
                </a:cubicBezTo>
                <a:cubicBezTo>
                  <a:pt x="18408" y="11574"/>
                  <a:pt x="18340" y="11609"/>
                  <a:pt x="18322" y="11609"/>
                </a:cubicBezTo>
                <a:cubicBezTo>
                  <a:pt x="18254" y="11609"/>
                  <a:pt x="18253" y="11550"/>
                  <a:pt x="18313" y="11356"/>
                </a:cubicBezTo>
                <a:cubicBezTo>
                  <a:pt x="18346" y="11252"/>
                  <a:pt x="18327" y="11006"/>
                  <a:pt x="18277" y="10889"/>
                </a:cubicBezTo>
                <a:cubicBezTo>
                  <a:pt x="18211" y="10734"/>
                  <a:pt x="18243" y="10491"/>
                  <a:pt x="18332" y="10467"/>
                </a:cubicBezTo>
                <a:close/>
                <a:moveTo>
                  <a:pt x="19440" y="10891"/>
                </a:moveTo>
                <a:cubicBezTo>
                  <a:pt x="19538" y="10897"/>
                  <a:pt x="19533" y="10932"/>
                  <a:pt x="19501" y="11059"/>
                </a:cubicBezTo>
                <a:cubicBezTo>
                  <a:pt x="19431" y="11347"/>
                  <a:pt x="19370" y="11460"/>
                  <a:pt x="19146" y="11717"/>
                </a:cubicBezTo>
                <a:cubicBezTo>
                  <a:pt x="19028" y="11854"/>
                  <a:pt x="18905" y="11981"/>
                  <a:pt x="18873" y="12000"/>
                </a:cubicBezTo>
                <a:cubicBezTo>
                  <a:pt x="18752" y="12073"/>
                  <a:pt x="18477" y="12052"/>
                  <a:pt x="18477" y="11970"/>
                </a:cubicBezTo>
                <a:cubicBezTo>
                  <a:pt x="18477" y="11954"/>
                  <a:pt x="18543" y="11897"/>
                  <a:pt x="18625" y="11844"/>
                </a:cubicBezTo>
                <a:cubicBezTo>
                  <a:pt x="18898" y="11665"/>
                  <a:pt x="18945" y="11588"/>
                  <a:pt x="19011" y="11220"/>
                </a:cubicBezTo>
                <a:cubicBezTo>
                  <a:pt x="19039" y="11065"/>
                  <a:pt x="19073" y="10930"/>
                  <a:pt x="19085" y="10921"/>
                </a:cubicBezTo>
                <a:cubicBezTo>
                  <a:pt x="19096" y="10911"/>
                  <a:pt x="19194" y="10899"/>
                  <a:pt x="19303" y="10894"/>
                </a:cubicBezTo>
                <a:cubicBezTo>
                  <a:pt x="19362" y="10892"/>
                  <a:pt x="19407" y="10890"/>
                  <a:pt x="19440" y="10891"/>
                </a:cubicBezTo>
                <a:close/>
                <a:moveTo>
                  <a:pt x="14131" y="11830"/>
                </a:moveTo>
                <a:cubicBezTo>
                  <a:pt x="14230" y="11834"/>
                  <a:pt x="14417" y="11861"/>
                  <a:pt x="14470" y="11884"/>
                </a:cubicBezTo>
                <a:cubicBezTo>
                  <a:pt x="14508" y="11901"/>
                  <a:pt x="14511" y="12072"/>
                  <a:pt x="14511" y="15058"/>
                </a:cubicBezTo>
                <a:cubicBezTo>
                  <a:pt x="14511" y="18444"/>
                  <a:pt x="14511" y="18433"/>
                  <a:pt x="14393" y="18809"/>
                </a:cubicBezTo>
                <a:cubicBezTo>
                  <a:pt x="14297" y="19115"/>
                  <a:pt x="14100" y="19461"/>
                  <a:pt x="13943" y="19601"/>
                </a:cubicBezTo>
                <a:cubicBezTo>
                  <a:pt x="13889" y="19650"/>
                  <a:pt x="13869" y="19655"/>
                  <a:pt x="13725" y="19653"/>
                </a:cubicBezTo>
                <a:cubicBezTo>
                  <a:pt x="13638" y="19651"/>
                  <a:pt x="13518" y="19642"/>
                  <a:pt x="13462" y="19633"/>
                </a:cubicBezTo>
                <a:cubicBezTo>
                  <a:pt x="13219" y="19594"/>
                  <a:pt x="12896" y="19479"/>
                  <a:pt x="12907" y="19436"/>
                </a:cubicBezTo>
                <a:cubicBezTo>
                  <a:pt x="12910" y="19423"/>
                  <a:pt x="12891" y="19411"/>
                  <a:pt x="12865" y="19411"/>
                </a:cubicBezTo>
                <a:cubicBezTo>
                  <a:pt x="12839" y="19411"/>
                  <a:pt x="12729" y="19371"/>
                  <a:pt x="12620" y="19321"/>
                </a:cubicBezTo>
                <a:cubicBezTo>
                  <a:pt x="12246" y="19149"/>
                  <a:pt x="11796" y="19027"/>
                  <a:pt x="11302" y="18966"/>
                </a:cubicBezTo>
                <a:cubicBezTo>
                  <a:pt x="11162" y="18948"/>
                  <a:pt x="11014" y="18926"/>
                  <a:pt x="10976" y="18918"/>
                </a:cubicBezTo>
                <a:cubicBezTo>
                  <a:pt x="10937" y="18910"/>
                  <a:pt x="10685" y="18905"/>
                  <a:pt x="10416" y="18906"/>
                </a:cubicBezTo>
                <a:cubicBezTo>
                  <a:pt x="9759" y="18909"/>
                  <a:pt x="9690" y="18926"/>
                  <a:pt x="9046" y="19240"/>
                </a:cubicBezTo>
                <a:cubicBezTo>
                  <a:pt x="8343" y="19584"/>
                  <a:pt x="7877" y="19663"/>
                  <a:pt x="7470" y="19508"/>
                </a:cubicBezTo>
                <a:cubicBezTo>
                  <a:pt x="7279" y="19435"/>
                  <a:pt x="7183" y="19362"/>
                  <a:pt x="7062" y="19192"/>
                </a:cubicBezTo>
                <a:cubicBezTo>
                  <a:pt x="6843" y="18885"/>
                  <a:pt x="6695" y="18558"/>
                  <a:pt x="6602" y="18179"/>
                </a:cubicBezTo>
                <a:cubicBezTo>
                  <a:pt x="6554" y="17983"/>
                  <a:pt x="6554" y="17949"/>
                  <a:pt x="6562" y="15461"/>
                </a:cubicBezTo>
                <a:cubicBezTo>
                  <a:pt x="6569" y="13167"/>
                  <a:pt x="6574" y="12927"/>
                  <a:pt x="6610" y="12805"/>
                </a:cubicBezTo>
                <a:cubicBezTo>
                  <a:pt x="6667" y="12613"/>
                  <a:pt x="6798" y="12356"/>
                  <a:pt x="6834" y="12363"/>
                </a:cubicBezTo>
                <a:cubicBezTo>
                  <a:pt x="6850" y="12366"/>
                  <a:pt x="6856" y="12359"/>
                  <a:pt x="6847" y="12347"/>
                </a:cubicBezTo>
                <a:cubicBezTo>
                  <a:pt x="6829" y="12323"/>
                  <a:pt x="6923" y="12205"/>
                  <a:pt x="7020" y="12127"/>
                </a:cubicBezTo>
                <a:cubicBezTo>
                  <a:pt x="7105" y="12059"/>
                  <a:pt x="7119" y="12075"/>
                  <a:pt x="7172" y="12289"/>
                </a:cubicBezTo>
                <a:cubicBezTo>
                  <a:pt x="7250" y="12605"/>
                  <a:pt x="7325" y="12758"/>
                  <a:pt x="7640" y="13241"/>
                </a:cubicBezTo>
                <a:cubicBezTo>
                  <a:pt x="8209" y="14115"/>
                  <a:pt x="8597" y="14581"/>
                  <a:pt x="8965" y="14826"/>
                </a:cubicBezTo>
                <a:cubicBezTo>
                  <a:pt x="9194" y="14980"/>
                  <a:pt x="9870" y="15350"/>
                  <a:pt x="10183" y="15494"/>
                </a:cubicBezTo>
                <a:cubicBezTo>
                  <a:pt x="10598" y="15686"/>
                  <a:pt x="10764" y="15733"/>
                  <a:pt x="11082" y="15744"/>
                </a:cubicBezTo>
                <a:cubicBezTo>
                  <a:pt x="11394" y="15755"/>
                  <a:pt x="11575" y="15722"/>
                  <a:pt x="11687" y="15636"/>
                </a:cubicBezTo>
                <a:cubicBezTo>
                  <a:pt x="11725" y="15607"/>
                  <a:pt x="11847" y="15452"/>
                  <a:pt x="11959" y="15291"/>
                </a:cubicBezTo>
                <a:cubicBezTo>
                  <a:pt x="12071" y="15131"/>
                  <a:pt x="12243" y="14895"/>
                  <a:pt x="12342" y="14767"/>
                </a:cubicBezTo>
                <a:cubicBezTo>
                  <a:pt x="12595" y="14438"/>
                  <a:pt x="13434" y="13186"/>
                  <a:pt x="13723" y="12707"/>
                </a:cubicBezTo>
                <a:cubicBezTo>
                  <a:pt x="13813" y="12558"/>
                  <a:pt x="13921" y="12291"/>
                  <a:pt x="14000" y="12024"/>
                </a:cubicBezTo>
                <a:cubicBezTo>
                  <a:pt x="14028" y="11930"/>
                  <a:pt x="14059" y="11844"/>
                  <a:pt x="14070" y="11834"/>
                </a:cubicBezTo>
                <a:cubicBezTo>
                  <a:pt x="14075" y="11829"/>
                  <a:pt x="14098" y="11828"/>
                  <a:pt x="14131" y="11830"/>
                </a:cubicBezTo>
                <a:close/>
                <a:moveTo>
                  <a:pt x="16774" y="12772"/>
                </a:moveTo>
                <a:cubicBezTo>
                  <a:pt x="16812" y="12862"/>
                  <a:pt x="16844" y="12954"/>
                  <a:pt x="16844" y="12978"/>
                </a:cubicBezTo>
                <a:cubicBezTo>
                  <a:pt x="16844" y="13001"/>
                  <a:pt x="16854" y="13029"/>
                  <a:pt x="16869" y="13041"/>
                </a:cubicBezTo>
                <a:cubicBezTo>
                  <a:pt x="16883" y="13054"/>
                  <a:pt x="16898" y="13080"/>
                  <a:pt x="16900" y="13100"/>
                </a:cubicBezTo>
                <a:cubicBezTo>
                  <a:pt x="16904" y="13131"/>
                  <a:pt x="16937" y="13198"/>
                  <a:pt x="17010" y="13333"/>
                </a:cubicBezTo>
                <a:cubicBezTo>
                  <a:pt x="16952" y="13209"/>
                  <a:pt x="16891" y="13074"/>
                  <a:pt x="16827" y="12914"/>
                </a:cubicBezTo>
                <a:cubicBezTo>
                  <a:pt x="16805" y="12859"/>
                  <a:pt x="16791" y="12818"/>
                  <a:pt x="16774" y="12772"/>
                </a:cubicBezTo>
                <a:close/>
                <a:moveTo>
                  <a:pt x="17024" y="13362"/>
                </a:moveTo>
                <a:cubicBezTo>
                  <a:pt x="17039" y="13393"/>
                  <a:pt x="17054" y="13427"/>
                  <a:pt x="17054" y="13440"/>
                </a:cubicBezTo>
                <a:cubicBezTo>
                  <a:pt x="17054" y="13455"/>
                  <a:pt x="17062" y="13475"/>
                  <a:pt x="17074" y="13486"/>
                </a:cubicBezTo>
                <a:cubicBezTo>
                  <a:pt x="17086" y="13496"/>
                  <a:pt x="17099" y="13521"/>
                  <a:pt x="17104" y="13543"/>
                </a:cubicBezTo>
                <a:cubicBezTo>
                  <a:pt x="17108" y="13564"/>
                  <a:pt x="17144" y="13621"/>
                  <a:pt x="17184" y="13669"/>
                </a:cubicBezTo>
                <a:cubicBezTo>
                  <a:pt x="17203" y="13692"/>
                  <a:pt x="17219" y="13716"/>
                  <a:pt x="17239" y="13742"/>
                </a:cubicBezTo>
                <a:cubicBezTo>
                  <a:pt x="17168" y="13639"/>
                  <a:pt x="17097" y="13513"/>
                  <a:pt x="17024" y="13362"/>
                </a:cubicBezTo>
                <a:close/>
                <a:moveTo>
                  <a:pt x="17564" y="14069"/>
                </a:moveTo>
                <a:cubicBezTo>
                  <a:pt x="17610" y="14101"/>
                  <a:pt x="17654" y="14130"/>
                  <a:pt x="17684" y="14141"/>
                </a:cubicBezTo>
                <a:cubicBezTo>
                  <a:pt x="17715" y="14152"/>
                  <a:pt x="17746" y="14161"/>
                  <a:pt x="17782" y="14169"/>
                </a:cubicBezTo>
                <a:cubicBezTo>
                  <a:pt x="17762" y="14163"/>
                  <a:pt x="17743" y="14157"/>
                  <a:pt x="17722" y="14149"/>
                </a:cubicBezTo>
                <a:cubicBezTo>
                  <a:pt x="17666" y="14128"/>
                  <a:pt x="17614" y="14100"/>
                  <a:pt x="17564" y="14069"/>
                </a:cubicBezTo>
                <a:close/>
                <a:moveTo>
                  <a:pt x="19430" y="14313"/>
                </a:moveTo>
                <a:cubicBezTo>
                  <a:pt x="19455" y="14316"/>
                  <a:pt x="19475" y="14319"/>
                  <a:pt x="19498" y="14323"/>
                </a:cubicBezTo>
                <a:cubicBezTo>
                  <a:pt x="19476" y="14319"/>
                  <a:pt x="19452" y="14316"/>
                  <a:pt x="19430" y="14313"/>
                </a:cubicBezTo>
                <a:close/>
                <a:moveTo>
                  <a:pt x="20206" y="14499"/>
                </a:moveTo>
                <a:cubicBezTo>
                  <a:pt x="20226" y="14508"/>
                  <a:pt x="20235" y="14515"/>
                  <a:pt x="20261" y="14524"/>
                </a:cubicBezTo>
                <a:cubicBezTo>
                  <a:pt x="20270" y="14527"/>
                  <a:pt x="20281" y="14535"/>
                  <a:pt x="20291" y="14539"/>
                </a:cubicBezTo>
                <a:cubicBezTo>
                  <a:pt x="20278" y="14532"/>
                  <a:pt x="20255" y="14517"/>
                  <a:pt x="20246" y="14513"/>
                </a:cubicBezTo>
                <a:cubicBezTo>
                  <a:pt x="20234" y="14508"/>
                  <a:pt x="20219" y="14504"/>
                  <a:pt x="20206" y="14499"/>
                </a:cubicBezTo>
                <a:close/>
                <a:moveTo>
                  <a:pt x="20381" y="14593"/>
                </a:moveTo>
                <a:cubicBezTo>
                  <a:pt x="20398" y="14606"/>
                  <a:pt x="20416" y="14618"/>
                  <a:pt x="20428" y="14629"/>
                </a:cubicBezTo>
                <a:cubicBezTo>
                  <a:pt x="20464" y="14668"/>
                  <a:pt x="20505" y="14700"/>
                  <a:pt x="20518" y="14700"/>
                </a:cubicBezTo>
                <a:cubicBezTo>
                  <a:pt x="20530" y="14700"/>
                  <a:pt x="20613" y="14762"/>
                  <a:pt x="20701" y="14836"/>
                </a:cubicBezTo>
                <a:cubicBezTo>
                  <a:pt x="20789" y="14911"/>
                  <a:pt x="20867" y="14971"/>
                  <a:pt x="20876" y="14971"/>
                </a:cubicBezTo>
                <a:cubicBezTo>
                  <a:pt x="20885" y="14971"/>
                  <a:pt x="20951" y="15013"/>
                  <a:pt x="21021" y="15064"/>
                </a:cubicBezTo>
                <a:cubicBezTo>
                  <a:pt x="21081" y="15108"/>
                  <a:pt x="21160" y="15153"/>
                  <a:pt x="21217" y="15179"/>
                </a:cubicBezTo>
                <a:cubicBezTo>
                  <a:pt x="21092" y="15117"/>
                  <a:pt x="20900" y="14986"/>
                  <a:pt x="20601" y="14751"/>
                </a:cubicBezTo>
                <a:cubicBezTo>
                  <a:pt x="20527" y="14693"/>
                  <a:pt x="20450" y="14638"/>
                  <a:pt x="20381" y="14593"/>
                </a:cubicBezTo>
                <a:close/>
                <a:moveTo>
                  <a:pt x="21564" y="14944"/>
                </a:moveTo>
                <a:cubicBezTo>
                  <a:pt x="21535" y="15042"/>
                  <a:pt x="21501" y="15116"/>
                  <a:pt x="21457" y="15157"/>
                </a:cubicBezTo>
                <a:cubicBezTo>
                  <a:pt x="21436" y="15177"/>
                  <a:pt x="21412" y="15195"/>
                  <a:pt x="21391" y="15207"/>
                </a:cubicBezTo>
                <a:cubicBezTo>
                  <a:pt x="21396" y="15205"/>
                  <a:pt x="21400" y="15205"/>
                  <a:pt x="21406" y="15203"/>
                </a:cubicBezTo>
                <a:cubicBezTo>
                  <a:pt x="21485" y="15167"/>
                  <a:pt x="21523" y="15114"/>
                  <a:pt x="21564" y="14944"/>
                </a:cubicBezTo>
                <a:close/>
              </a:path>
            </a:pathLst>
          </a:cu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" grpId="0" build="p" bldLvl="5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Pct val="100000"/>
          <a:buFontTx/>
          <a:buChar char="•"/>
          <a:tabLst/>
          <a:defRPr kumimoji="0" sz="1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Pct val="100000"/>
          <a:buFontTx/>
          <a:buChar char="•"/>
          <a:tabLst/>
          <a:defRPr kumimoji="0" sz="19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4395</TotalTime>
  <Words>1653</Words>
  <Application>Microsoft Office PowerPoint</Application>
  <PresentationFormat>Custom</PresentationFormat>
  <Paragraphs>224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Respiratory system</vt:lpstr>
      <vt:lpstr>Gaseous exchange</vt:lpstr>
      <vt:lpstr>Gaseous exchange</vt:lpstr>
      <vt:lpstr>Inhaled and exhaled air</vt:lpstr>
      <vt:lpstr>Inspiration and expiration</vt:lpstr>
      <vt:lpstr>Inspiration and expiration</vt:lpstr>
      <vt:lpstr>Respiratory changes</vt:lpstr>
      <vt:lpstr>Spirometer</vt:lpstr>
      <vt:lpstr>Changes during exercise</vt:lpstr>
      <vt:lpstr>Functions of the cardiovascular system</vt:lpstr>
      <vt:lpstr>Spirometer</vt:lpstr>
      <vt:lpstr>The heart</vt:lpstr>
      <vt:lpstr>Blood Transportation</vt:lpstr>
      <vt:lpstr>Blood Vessels</vt:lpstr>
      <vt:lpstr>Vasodilation</vt:lpstr>
      <vt:lpstr>Vasoconstriction</vt:lpstr>
      <vt:lpstr>Components of blood</vt:lpstr>
      <vt:lpstr>Components of blood</vt:lpstr>
      <vt:lpstr>Components of blood</vt:lpstr>
      <vt:lpstr>Components of blood</vt:lpstr>
      <vt:lpstr>Cardio-vascular measurements</vt:lpstr>
      <vt:lpstr>Cardio-vascular measurements</vt:lpstr>
      <vt:lpstr>Cardio-vascular measurements</vt:lpstr>
      <vt:lpstr>Heart rate graph</vt:lpstr>
      <vt:lpstr>How the CV and RS work together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6</cp:revision>
  <dcterms:modified xsi:type="dcterms:W3CDTF">2026-07-13T23:32:02Z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2025-10-24T02:05:21Z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3b1a2972-a0bb-4dce-b87c-1fdab1fefcd8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