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329699-4D37-4387-92AE-5E0C314A18F2}" v="10" dt="2026-07-15T10:00:54.85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10:00:54.856" v="9" actId="20577"/>
      <pc:docMkLst>
        <pc:docMk/>
      </pc:docMkLst>
      <pc:sldChg chg="modSp">
        <pc:chgData name="Nadine Wild" userId="d2fad3d3-e8f2-49cc-9b88-830c9ac61e23" providerId="ADAL" clId="{905C07AB-5E61-469D-8ED2-F9AB5C24D518}" dt="2026-07-15T09:53:35.298" v="2" actId="20577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7-15T09:53:35.298" v="2" actId="20577"/>
          <ac:spMkLst>
            <pc:docMk/>
            <pc:sldMk cId="0" sldId="261"/>
            <ac:spMk id="167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09:57:26.454" v="3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5T09:57:26.454" v="3" actId="20577"/>
          <ac:spMkLst>
            <pc:docMk/>
            <pc:sldMk cId="0" sldId="262"/>
            <ac:spMk id="171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10:00:54.856" v="9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7-15T10:00:54.856" v="9" actId="20577"/>
          <ac:spMkLst>
            <pc:docMk/>
            <pc:sldMk cId="0" sldId="263"/>
            <ac:spMk id="1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group of people holding cameras&#10;&#10;AI-generated content may be incorrect.">
            <a:extLst>
              <a:ext uri="{FF2B5EF4-FFF2-40B4-BE49-F238E27FC236}">
                <a16:creationId xmlns:a16="http://schemas.microsoft.com/office/drawing/2014/main" id="{A9E83396-297F-5256-DF25-7B9B5A4ECD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2-20.jpg" descr="PP2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76421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DF3DFF"/>
              </a:buClr>
            </a:lvl1pPr>
            <a:lvl2pPr>
              <a:buClr>
                <a:srgbClr val="DF3DFF"/>
              </a:buClr>
            </a:lvl2pPr>
            <a:lvl3pPr>
              <a:buClr>
                <a:srgbClr val="DF3DFF"/>
              </a:buClr>
            </a:lvl3pPr>
            <a:lvl4pPr>
              <a:buClr>
                <a:srgbClr val="DF3DFF"/>
              </a:buClr>
            </a:lvl4pPr>
            <a:lvl5pPr>
              <a:buClr>
                <a:srgbClr val="DF3D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73767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C182FF"/>
              </a:buClr>
            </a:lvl1pPr>
            <a:lvl2pPr>
              <a:buClr>
                <a:srgbClr val="C182FF"/>
              </a:buClr>
            </a:lvl2pPr>
            <a:lvl3pPr>
              <a:buClr>
                <a:srgbClr val="C182FF"/>
              </a:buClr>
            </a:lvl3pPr>
            <a:lvl4pPr>
              <a:buClr>
                <a:srgbClr val="C182FF"/>
              </a:buClr>
            </a:lvl4pPr>
            <a:lvl5pPr>
              <a:buClr>
                <a:srgbClr val="C182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black line&#10;&#10;AI-generated content may be incorrect.">
            <a:extLst>
              <a:ext uri="{FF2B5EF4-FFF2-40B4-BE49-F238E27FC236}">
                <a16:creationId xmlns:a16="http://schemas.microsoft.com/office/drawing/2014/main" id="{91D641FB-3706-AA81-705E-159E28ED65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163" y="-668338"/>
            <a:ext cx="13444538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MONKEY-header_COLOURS-14.jpg" descr="MONKEY-header_COLOURS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635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2413000" y="10160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B3403D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12B2F"/>
              </a:buClr>
              <a:buSzPct val="100000"/>
              <a:buChar char="-"/>
              <a:defRPr sz="4000"/>
            </a:lvl4pPr>
            <a:lvl5pPr marL="1498600" indent="-431800">
              <a:buClr>
                <a:srgbClr val="B3403D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group of people holding cameras&#10;&#10;AI-generated content may be incorrect.">
            <a:extLst>
              <a:ext uri="{FF2B5EF4-FFF2-40B4-BE49-F238E27FC236}">
                <a16:creationId xmlns:a16="http://schemas.microsoft.com/office/drawing/2014/main" id="{FBDB5D7D-4589-6C8F-C654-FD52BD7C66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1D3B8F-6B5C-55E1-E1B2-7300866ED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848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Commercialisation of physical activity and sport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785EA8-0F70-2C36-0B3E-16CF8414A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2.3.2 Socio-cultural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ommercialisation"/>
          <p:cNvSpPr txBox="1"/>
          <p:nvPr/>
        </p:nvSpPr>
        <p:spPr>
          <a:xfrm>
            <a:off x="4103337" y="8306982"/>
            <a:ext cx="42049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Commercialisation</a:t>
            </a:r>
          </a:p>
        </p:txBody>
      </p:sp>
      <p:sp>
        <p:nvSpPr>
          <p:cNvPr id="139" name="Media"/>
          <p:cNvSpPr txBox="1"/>
          <p:nvPr/>
        </p:nvSpPr>
        <p:spPr>
          <a:xfrm>
            <a:off x="1784507" y="7225512"/>
            <a:ext cx="14099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Media</a:t>
            </a:r>
          </a:p>
        </p:txBody>
      </p:sp>
      <p:sp>
        <p:nvSpPr>
          <p:cNvPr id="140" name="Sponsorship"/>
          <p:cNvSpPr txBox="1"/>
          <p:nvPr/>
        </p:nvSpPr>
        <p:spPr>
          <a:xfrm>
            <a:off x="7838740" y="6989554"/>
            <a:ext cx="29084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Sponsorship</a:t>
            </a:r>
          </a:p>
        </p:txBody>
      </p:sp>
      <p:sp>
        <p:nvSpPr>
          <p:cNvPr id="141" name="Role Models"/>
          <p:cNvSpPr txBox="1"/>
          <p:nvPr/>
        </p:nvSpPr>
        <p:spPr>
          <a:xfrm>
            <a:off x="1813517" y="1837821"/>
            <a:ext cx="28070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Role Models</a:t>
            </a:r>
          </a:p>
        </p:txBody>
      </p:sp>
      <p:sp>
        <p:nvSpPr>
          <p:cNvPr id="142" name="Money"/>
          <p:cNvSpPr txBox="1"/>
          <p:nvPr/>
        </p:nvSpPr>
        <p:spPr>
          <a:xfrm>
            <a:off x="5857296" y="697361"/>
            <a:ext cx="1562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Money</a:t>
            </a:r>
          </a:p>
        </p:txBody>
      </p:sp>
      <p:sp>
        <p:nvSpPr>
          <p:cNvPr id="143" name="Commercialisation of physical activity and sport"/>
          <p:cNvSpPr txBox="1"/>
          <p:nvPr/>
        </p:nvSpPr>
        <p:spPr>
          <a:xfrm>
            <a:off x="1567154" y="4552950"/>
            <a:ext cx="987049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DF3D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DF3DFF"/>
                </a:solidFill>
              </a:rPr>
              <a:t>Commercialisation of physical activity and sport</a:t>
            </a:r>
          </a:p>
        </p:txBody>
      </p:sp>
      <p:sp>
        <p:nvSpPr>
          <p:cNvPr id="144" name="Performer"/>
          <p:cNvSpPr txBox="1"/>
          <p:nvPr/>
        </p:nvSpPr>
        <p:spPr>
          <a:xfrm>
            <a:off x="4762698" y="6429966"/>
            <a:ext cx="22996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Performer</a:t>
            </a:r>
          </a:p>
        </p:txBody>
      </p:sp>
      <p:sp>
        <p:nvSpPr>
          <p:cNvPr id="145" name="Player"/>
          <p:cNvSpPr txBox="1"/>
          <p:nvPr/>
        </p:nvSpPr>
        <p:spPr>
          <a:xfrm>
            <a:off x="9573534" y="1447800"/>
            <a:ext cx="14870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Player</a:t>
            </a:r>
          </a:p>
        </p:txBody>
      </p:sp>
      <p:sp>
        <p:nvSpPr>
          <p:cNvPr id="146" name="Spectator"/>
          <p:cNvSpPr txBox="1"/>
          <p:nvPr/>
        </p:nvSpPr>
        <p:spPr>
          <a:xfrm>
            <a:off x="6786957" y="2625155"/>
            <a:ext cx="22230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Spectator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 advAuto="0"/>
      <p:bldP spid="139" grpId="0" animBg="1" advAuto="0"/>
      <p:bldP spid="140" grpId="0" animBg="1" advAuto="0"/>
      <p:bldP spid="141" grpId="0" animBg="1" advAuto="0"/>
      <p:bldP spid="142" grpId="0" animBg="1" advAuto="0"/>
      <p:bldP spid="144" grpId="0" animBg="1" advAuto="0"/>
      <p:bldP spid="145" grpId="0" animBg="1" advAuto="0"/>
      <p:bldP spid="14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ommercialisation involves making a profit through the management or exploitation of a person or organisation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srgbClr val="FF40FF"/>
              </a:buClr>
            </a:pPr>
            <a:r>
              <a:t>Commercialisation involves making a </a:t>
            </a:r>
            <a:r>
              <a:rPr b="1">
                <a:solidFill>
                  <a:srgbClr val="DF3DFF"/>
                </a:solidFill>
              </a:rPr>
              <a:t>profit</a:t>
            </a:r>
            <a:r>
              <a:t> through the </a:t>
            </a:r>
            <a:r>
              <a:rPr b="1">
                <a:solidFill>
                  <a:srgbClr val="DF3DFF"/>
                </a:solidFill>
              </a:rPr>
              <a:t>management</a:t>
            </a:r>
            <a:r>
              <a:t> or </a:t>
            </a:r>
            <a:r>
              <a:rPr b="1">
                <a:solidFill>
                  <a:srgbClr val="DF3DFF"/>
                </a:solidFill>
              </a:rPr>
              <a:t>exploitation</a:t>
            </a:r>
            <a:r>
              <a:t> of a person or organisation.</a:t>
            </a:r>
          </a:p>
        </p:txBody>
      </p:sp>
      <p:pic>
        <p:nvPicPr>
          <p:cNvPr id="149" name="Ryan Giggs - Mature.jpg" descr="Ryan Giggs - Ma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646" y="4525472"/>
            <a:ext cx="6327719" cy="485125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150" name="Commercialisation"/>
          <p:cNvSpPr txBox="1"/>
          <p:nvPr/>
        </p:nvSpPr>
        <p:spPr>
          <a:xfrm>
            <a:off x="4473836" y="738591"/>
            <a:ext cx="4919118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Commercialisation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Media Coverage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5500" b="1">
                <a:solidFill>
                  <a:srgbClr val="FF40FF"/>
                </a:solidFill>
              </a:defRPr>
            </a:pPr>
            <a:r>
              <a:rPr>
                <a:solidFill>
                  <a:srgbClr val="DF3DFF"/>
                </a:solidFill>
              </a:rPr>
              <a:t>Media</a:t>
            </a:r>
            <a:r>
              <a:t> </a:t>
            </a:r>
            <a:r>
              <a:rPr>
                <a:solidFill>
                  <a:srgbClr val="DF3DFF"/>
                </a:solidFill>
              </a:rPr>
              <a:t>Coverage</a:t>
            </a:r>
          </a:p>
          <a:p>
            <a:pPr marL="0" indent="0">
              <a:buClrTx/>
              <a:buSzTx/>
              <a:buNone/>
            </a:pPr>
            <a:r>
              <a:t>The media has played a central role in</a:t>
            </a:r>
            <a:br/>
            <a:r>
              <a:t>the commercialisation of sport.</a:t>
            </a:r>
          </a:p>
          <a:p>
            <a:pPr marL="0" indent="0">
              <a:buClrTx/>
              <a:buSzTx/>
              <a:buNone/>
            </a:pPr>
            <a:r>
              <a:t>There are many different types:</a:t>
            </a:r>
          </a:p>
        </p:txBody>
      </p:sp>
      <p:sp>
        <p:nvSpPr>
          <p:cNvPr id="153" name="Television…"/>
          <p:cNvSpPr txBox="1"/>
          <p:nvPr/>
        </p:nvSpPr>
        <p:spPr>
          <a:xfrm>
            <a:off x="2921000" y="5689600"/>
            <a:ext cx="9728200" cy="367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numCol="2" spcCol="486409" anchor="ctr"/>
          <a:lstStyle/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Television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Internet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Radio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Magazines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Newspapers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Billboards</a:t>
            </a:r>
          </a:p>
        </p:txBody>
      </p:sp>
      <p:pic>
        <p:nvPicPr>
          <p:cNvPr id="154" name="Watching sport.jpg" descr="Watching sport.jpg"/>
          <p:cNvPicPr>
            <a:picLocks noChangeAspect="1"/>
          </p:cNvPicPr>
          <p:nvPr/>
        </p:nvPicPr>
        <p:blipFill>
          <a:blip r:embed="rId2"/>
          <a:srcRect l="30" t="21" r="24" b="3"/>
          <a:stretch>
            <a:fillRect/>
          </a:stretch>
        </p:blipFill>
        <p:spPr>
          <a:xfrm>
            <a:off x="8648584" y="2172058"/>
            <a:ext cx="4918955" cy="3280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8" extrusionOk="0">
                <a:moveTo>
                  <a:pt x="7753" y="1"/>
                </a:moveTo>
                <a:cubicBezTo>
                  <a:pt x="7604" y="-2"/>
                  <a:pt x="7515" y="7"/>
                  <a:pt x="7515" y="24"/>
                </a:cubicBezTo>
                <a:cubicBezTo>
                  <a:pt x="7515" y="55"/>
                  <a:pt x="7635" y="55"/>
                  <a:pt x="7851" y="24"/>
                </a:cubicBezTo>
                <a:cubicBezTo>
                  <a:pt x="7915" y="15"/>
                  <a:pt x="7943" y="12"/>
                  <a:pt x="7933" y="9"/>
                </a:cubicBezTo>
                <a:cubicBezTo>
                  <a:pt x="7918" y="8"/>
                  <a:pt x="7899" y="4"/>
                  <a:pt x="7875" y="3"/>
                </a:cubicBezTo>
                <a:cubicBezTo>
                  <a:pt x="7846" y="2"/>
                  <a:pt x="7828" y="2"/>
                  <a:pt x="7753" y="1"/>
                </a:cubicBezTo>
                <a:close/>
                <a:moveTo>
                  <a:pt x="7435" y="9"/>
                </a:moveTo>
                <a:cubicBezTo>
                  <a:pt x="7426" y="10"/>
                  <a:pt x="7411" y="9"/>
                  <a:pt x="7407" y="11"/>
                </a:cubicBezTo>
                <a:lnTo>
                  <a:pt x="7407" y="43"/>
                </a:lnTo>
                <a:cubicBezTo>
                  <a:pt x="7410" y="48"/>
                  <a:pt x="7415" y="53"/>
                  <a:pt x="7421" y="53"/>
                </a:cubicBezTo>
                <a:cubicBezTo>
                  <a:pt x="7431" y="53"/>
                  <a:pt x="7440" y="40"/>
                  <a:pt x="7440" y="24"/>
                </a:cubicBezTo>
                <a:cubicBezTo>
                  <a:pt x="7440" y="18"/>
                  <a:pt x="7437" y="13"/>
                  <a:pt x="7435" y="9"/>
                </a:cubicBezTo>
                <a:close/>
                <a:moveTo>
                  <a:pt x="6070" y="79"/>
                </a:moveTo>
                <a:cubicBezTo>
                  <a:pt x="6065" y="79"/>
                  <a:pt x="6060" y="82"/>
                  <a:pt x="6056" y="87"/>
                </a:cubicBezTo>
                <a:cubicBezTo>
                  <a:pt x="6053" y="92"/>
                  <a:pt x="6051" y="100"/>
                  <a:pt x="6051" y="108"/>
                </a:cubicBezTo>
                <a:cubicBezTo>
                  <a:pt x="6051" y="116"/>
                  <a:pt x="6053" y="124"/>
                  <a:pt x="6056" y="129"/>
                </a:cubicBezTo>
                <a:cubicBezTo>
                  <a:pt x="6058" y="131"/>
                  <a:pt x="6060" y="130"/>
                  <a:pt x="6062" y="131"/>
                </a:cubicBezTo>
                <a:cubicBezTo>
                  <a:pt x="6066" y="128"/>
                  <a:pt x="6074" y="121"/>
                  <a:pt x="6079" y="108"/>
                </a:cubicBezTo>
                <a:cubicBezTo>
                  <a:pt x="6084" y="96"/>
                  <a:pt x="6082" y="88"/>
                  <a:pt x="6076" y="84"/>
                </a:cubicBezTo>
                <a:cubicBezTo>
                  <a:pt x="6075" y="84"/>
                  <a:pt x="6073" y="83"/>
                  <a:pt x="6072" y="82"/>
                </a:cubicBezTo>
                <a:cubicBezTo>
                  <a:pt x="6071" y="82"/>
                  <a:pt x="6071" y="79"/>
                  <a:pt x="6070" y="79"/>
                </a:cubicBezTo>
                <a:close/>
                <a:moveTo>
                  <a:pt x="7668" y="199"/>
                </a:moveTo>
                <a:cubicBezTo>
                  <a:pt x="7639" y="206"/>
                  <a:pt x="7660" y="212"/>
                  <a:pt x="7712" y="212"/>
                </a:cubicBezTo>
                <a:cubicBezTo>
                  <a:pt x="7763" y="213"/>
                  <a:pt x="7785" y="206"/>
                  <a:pt x="7762" y="199"/>
                </a:cubicBezTo>
                <a:cubicBezTo>
                  <a:pt x="7739" y="193"/>
                  <a:pt x="7696" y="193"/>
                  <a:pt x="7668" y="199"/>
                </a:cubicBezTo>
                <a:close/>
                <a:moveTo>
                  <a:pt x="7424" y="202"/>
                </a:moveTo>
                <a:cubicBezTo>
                  <a:pt x="7420" y="207"/>
                  <a:pt x="7414" y="210"/>
                  <a:pt x="7410" y="220"/>
                </a:cubicBezTo>
                <a:cubicBezTo>
                  <a:pt x="7404" y="236"/>
                  <a:pt x="7408" y="249"/>
                  <a:pt x="7419" y="249"/>
                </a:cubicBezTo>
                <a:cubicBezTo>
                  <a:pt x="7428" y="249"/>
                  <a:pt x="7436" y="238"/>
                  <a:pt x="7438" y="226"/>
                </a:cubicBezTo>
                <a:cubicBezTo>
                  <a:pt x="7436" y="216"/>
                  <a:pt x="7431" y="207"/>
                  <a:pt x="7424" y="202"/>
                </a:cubicBezTo>
                <a:close/>
                <a:moveTo>
                  <a:pt x="7560" y="205"/>
                </a:moveTo>
                <a:cubicBezTo>
                  <a:pt x="7547" y="208"/>
                  <a:pt x="7533" y="211"/>
                  <a:pt x="7529" y="215"/>
                </a:cubicBezTo>
                <a:cubicBezTo>
                  <a:pt x="7532" y="216"/>
                  <a:pt x="7534" y="217"/>
                  <a:pt x="7541" y="218"/>
                </a:cubicBezTo>
                <a:cubicBezTo>
                  <a:pt x="7561" y="219"/>
                  <a:pt x="7571" y="214"/>
                  <a:pt x="7565" y="205"/>
                </a:cubicBezTo>
                <a:cubicBezTo>
                  <a:pt x="7564" y="203"/>
                  <a:pt x="7561" y="206"/>
                  <a:pt x="7560" y="205"/>
                </a:cubicBezTo>
                <a:close/>
                <a:moveTo>
                  <a:pt x="7773" y="369"/>
                </a:moveTo>
                <a:cubicBezTo>
                  <a:pt x="7758" y="378"/>
                  <a:pt x="7763" y="386"/>
                  <a:pt x="7785" y="388"/>
                </a:cubicBezTo>
                <a:cubicBezTo>
                  <a:pt x="7804" y="389"/>
                  <a:pt x="7815" y="381"/>
                  <a:pt x="7809" y="372"/>
                </a:cubicBezTo>
                <a:cubicBezTo>
                  <a:pt x="7803" y="363"/>
                  <a:pt x="7786" y="361"/>
                  <a:pt x="7773" y="369"/>
                </a:cubicBezTo>
                <a:close/>
                <a:moveTo>
                  <a:pt x="7415" y="398"/>
                </a:moveTo>
                <a:cubicBezTo>
                  <a:pt x="7413" y="400"/>
                  <a:pt x="7414" y="402"/>
                  <a:pt x="7414" y="403"/>
                </a:cubicBezTo>
                <a:cubicBezTo>
                  <a:pt x="7416" y="407"/>
                  <a:pt x="7430" y="407"/>
                  <a:pt x="7450" y="408"/>
                </a:cubicBezTo>
                <a:cubicBezTo>
                  <a:pt x="7452" y="406"/>
                  <a:pt x="7454" y="404"/>
                  <a:pt x="7452" y="401"/>
                </a:cubicBezTo>
                <a:cubicBezTo>
                  <a:pt x="7446" y="392"/>
                  <a:pt x="7433" y="392"/>
                  <a:pt x="7421" y="398"/>
                </a:cubicBezTo>
                <a:cubicBezTo>
                  <a:pt x="7420" y="398"/>
                  <a:pt x="7416" y="398"/>
                  <a:pt x="7415" y="398"/>
                </a:cubicBezTo>
                <a:close/>
                <a:moveTo>
                  <a:pt x="4265" y="934"/>
                </a:moveTo>
                <a:cubicBezTo>
                  <a:pt x="4260" y="937"/>
                  <a:pt x="4260" y="939"/>
                  <a:pt x="4262" y="942"/>
                </a:cubicBezTo>
                <a:cubicBezTo>
                  <a:pt x="4262" y="942"/>
                  <a:pt x="4263" y="943"/>
                  <a:pt x="4264" y="944"/>
                </a:cubicBezTo>
                <a:cubicBezTo>
                  <a:pt x="4268" y="946"/>
                  <a:pt x="4276" y="947"/>
                  <a:pt x="4288" y="947"/>
                </a:cubicBezTo>
                <a:cubicBezTo>
                  <a:pt x="4300" y="947"/>
                  <a:pt x="4310" y="947"/>
                  <a:pt x="4314" y="944"/>
                </a:cubicBezTo>
                <a:cubicBezTo>
                  <a:pt x="4313" y="941"/>
                  <a:pt x="4314" y="936"/>
                  <a:pt x="4311" y="934"/>
                </a:cubicBezTo>
                <a:cubicBezTo>
                  <a:pt x="4298" y="926"/>
                  <a:pt x="4278" y="926"/>
                  <a:pt x="4265" y="934"/>
                </a:cubicBezTo>
                <a:close/>
                <a:moveTo>
                  <a:pt x="7556" y="1496"/>
                </a:moveTo>
                <a:cubicBezTo>
                  <a:pt x="7552" y="1497"/>
                  <a:pt x="7550" y="1499"/>
                  <a:pt x="7550" y="1501"/>
                </a:cubicBezTo>
                <a:cubicBezTo>
                  <a:pt x="7552" y="1503"/>
                  <a:pt x="7555" y="1504"/>
                  <a:pt x="7562" y="1506"/>
                </a:cubicBezTo>
                <a:cubicBezTo>
                  <a:pt x="7569" y="1507"/>
                  <a:pt x="7576" y="1509"/>
                  <a:pt x="7590" y="1509"/>
                </a:cubicBezTo>
                <a:cubicBezTo>
                  <a:pt x="7626" y="1509"/>
                  <a:pt x="7641" y="1503"/>
                  <a:pt x="7623" y="1496"/>
                </a:cubicBezTo>
                <a:cubicBezTo>
                  <a:pt x="7605" y="1488"/>
                  <a:pt x="7575" y="1488"/>
                  <a:pt x="7556" y="1496"/>
                </a:cubicBezTo>
                <a:close/>
                <a:moveTo>
                  <a:pt x="3541" y="1600"/>
                </a:moveTo>
                <a:cubicBezTo>
                  <a:pt x="3533" y="1600"/>
                  <a:pt x="3529" y="1610"/>
                  <a:pt x="3527" y="1626"/>
                </a:cubicBezTo>
                <a:cubicBezTo>
                  <a:pt x="3522" y="1654"/>
                  <a:pt x="3526" y="1697"/>
                  <a:pt x="3534" y="1731"/>
                </a:cubicBezTo>
                <a:cubicBezTo>
                  <a:pt x="3534" y="1734"/>
                  <a:pt x="3534" y="1740"/>
                  <a:pt x="3535" y="1744"/>
                </a:cubicBezTo>
                <a:cubicBezTo>
                  <a:pt x="3540" y="1760"/>
                  <a:pt x="3547" y="1772"/>
                  <a:pt x="3554" y="1775"/>
                </a:cubicBezTo>
                <a:cubicBezTo>
                  <a:pt x="3564" y="1778"/>
                  <a:pt x="3601" y="1778"/>
                  <a:pt x="3629" y="1778"/>
                </a:cubicBezTo>
                <a:cubicBezTo>
                  <a:pt x="3630" y="1776"/>
                  <a:pt x="3631" y="1775"/>
                  <a:pt x="3631" y="1773"/>
                </a:cubicBezTo>
                <a:cubicBezTo>
                  <a:pt x="3631" y="1759"/>
                  <a:pt x="3615" y="1739"/>
                  <a:pt x="3595" y="1731"/>
                </a:cubicBezTo>
                <a:cubicBezTo>
                  <a:pt x="3588" y="1728"/>
                  <a:pt x="3584" y="1723"/>
                  <a:pt x="3579" y="1718"/>
                </a:cubicBezTo>
                <a:cubicBezTo>
                  <a:pt x="3566" y="1721"/>
                  <a:pt x="3559" y="1703"/>
                  <a:pt x="3558" y="1663"/>
                </a:cubicBezTo>
                <a:cubicBezTo>
                  <a:pt x="3558" y="1661"/>
                  <a:pt x="3556" y="1659"/>
                  <a:pt x="3556" y="1658"/>
                </a:cubicBezTo>
                <a:cubicBezTo>
                  <a:pt x="3556" y="1641"/>
                  <a:pt x="3556" y="1626"/>
                  <a:pt x="3553" y="1616"/>
                </a:cubicBezTo>
                <a:cubicBezTo>
                  <a:pt x="3550" y="1605"/>
                  <a:pt x="3545" y="1600"/>
                  <a:pt x="3541" y="1600"/>
                </a:cubicBezTo>
                <a:close/>
                <a:moveTo>
                  <a:pt x="4230" y="1689"/>
                </a:moveTo>
                <a:cubicBezTo>
                  <a:pt x="4223" y="1689"/>
                  <a:pt x="4215" y="1691"/>
                  <a:pt x="4208" y="1692"/>
                </a:cubicBezTo>
                <a:cubicBezTo>
                  <a:pt x="4165" y="1696"/>
                  <a:pt x="4126" y="1703"/>
                  <a:pt x="4112" y="1715"/>
                </a:cubicBezTo>
                <a:cubicBezTo>
                  <a:pt x="4111" y="1716"/>
                  <a:pt x="4109" y="1717"/>
                  <a:pt x="4109" y="1718"/>
                </a:cubicBezTo>
                <a:cubicBezTo>
                  <a:pt x="4104" y="1730"/>
                  <a:pt x="4154" y="1736"/>
                  <a:pt x="4220" y="1733"/>
                </a:cubicBezTo>
                <a:cubicBezTo>
                  <a:pt x="4280" y="1726"/>
                  <a:pt x="4310" y="1716"/>
                  <a:pt x="4319" y="1702"/>
                </a:cubicBezTo>
                <a:cubicBezTo>
                  <a:pt x="4329" y="1688"/>
                  <a:pt x="4283" y="1686"/>
                  <a:pt x="4232" y="1689"/>
                </a:cubicBezTo>
                <a:cubicBezTo>
                  <a:pt x="4231" y="1689"/>
                  <a:pt x="4231" y="1689"/>
                  <a:pt x="4230" y="1689"/>
                </a:cubicBezTo>
                <a:close/>
                <a:moveTo>
                  <a:pt x="3908" y="1705"/>
                </a:moveTo>
                <a:cubicBezTo>
                  <a:pt x="3886" y="1708"/>
                  <a:pt x="3875" y="1719"/>
                  <a:pt x="3875" y="1736"/>
                </a:cubicBezTo>
                <a:cubicBezTo>
                  <a:pt x="3875" y="1755"/>
                  <a:pt x="3927" y="1755"/>
                  <a:pt x="4035" y="1739"/>
                </a:cubicBezTo>
                <a:cubicBezTo>
                  <a:pt x="4082" y="1731"/>
                  <a:pt x="4078" y="1727"/>
                  <a:pt x="4007" y="1712"/>
                </a:cubicBezTo>
                <a:cubicBezTo>
                  <a:pt x="3964" y="1703"/>
                  <a:pt x="3930" y="1701"/>
                  <a:pt x="3908" y="1705"/>
                </a:cubicBezTo>
                <a:close/>
                <a:moveTo>
                  <a:pt x="6856" y="1705"/>
                </a:moveTo>
                <a:cubicBezTo>
                  <a:pt x="6841" y="1706"/>
                  <a:pt x="6838" y="1708"/>
                  <a:pt x="6825" y="1710"/>
                </a:cubicBezTo>
                <a:cubicBezTo>
                  <a:pt x="6823" y="1712"/>
                  <a:pt x="6820" y="1712"/>
                  <a:pt x="6820" y="1715"/>
                </a:cubicBezTo>
                <a:cubicBezTo>
                  <a:pt x="6820" y="1723"/>
                  <a:pt x="6828" y="1729"/>
                  <a:pt x="6839" y="1733"/>
                </a:cubicBezTo>
                <a:cubicBezTo>
                  <a:pt x="6862" y="1731"/>
                  <a:pt x="6880" y="1725"/>
                  <a:pt x="6900" y="1720"/>
                </a:cubicBezTo>
                <a:cubicBezTo>
                  <a:pt x="6892" y="1715"/>
                  <a:pt x="6884" y="1710"/>
                  <a:pt x="6867" y="1705"/>
                </a:cubicBezTo>
                <a:cubicBezTo>
                  <a:pt x="6862" y="1703"/>
                  <a:pt x="6860" y="1705"/>
                  <a:pt x="6856" y="1705"/>
                </a:cubicBezTo>
                <a:close/>
                <a:moveTo>
                  <a:pt x="3777" y="1720"/>
                </a:moveTo>
                <a:cubicBezTo>
                  <a:pt x="3750" y="1723"/>
                  <a:pt x="3706" y="1751"/>
                  <a:pt x="3706" y="1773"/>
                </a:cubicBezTo>
                <a:cubicBezTo>
                  <a:pt x="3706" y="1774"/>
                  <a:pt x="3709" y="1774"/>
                  <a:pt x="3710" y="1775"/>
                </a:cubicBezTo>
                <a:cubicBezTo>
                  <a:pt x="3721" y="1774"/>
                  <a:pt x="3748" y="1774"/>
                  <a:pt x="3764" y="1773"/>
                </a:cubicBezTo>
                <a:cubicBezTo>
                  <a:pt x="3796" y="1755"/>
                  <a:pt x="3809" y="1741"/>
                  <a:pt x="3798" y="1725"/>
                </a:cubicBezTo>
                <a:cubicBezTo>
                  <a:pt x="3795" y="1720"/>
                  <a:pt x="3787" y="1719"/>
                  <a:pt x="3777" y="1720"/>
                </a:cubicBezTo>
                <a:close/>
                <a:moveTo>
                  <a:pt x="6772" y="1720"/>
                </a:moveTo>
                <a:cubicBezTo>
                  <a:pt x="6769" y="1721"/>
                  <a:pt x="6758" y="1724"/>
                  <a:pt x="6757" y="1725"/>
                </a:cubicBezTo>
                <a:cubicBezTo>
                  <a:pt x="6755" y="1727"/>
                  <a:pt x="6753" y="1729"/>
                  <a:pt x="6753" y="1731"/>
                </a:cubicBezTo>
                <a:cubicBezTo>
                  <a:pt x="6755" y="1733"/>
                  <a:pt x="6757" y="1732"/>
                  <a:pt x="6762" y="1733"/>
                </a:cubicBezTo>
                <a:cubicBezTo>
                  <a:pt x="6765" y="1734"/>
                  <a:pt x="6767" y="1735"/>
                  <a:pt x="6771" y="1736"/>
                </a:cubicBezTo>
                <a:cubicBezTo>
                  <a:pt x="6772" y="1736"/>
                  <a:pt x="6772" y="1736"/>
                  <a:pt x="6772" y="1736"/>
                </a:cubicBezTo>
                <a:cubicBezTo>
                  <a:pt x="6791" y="1737"/>
                  <a:pt x="6803" y="1732"/>
                  <a:pt x="6797" y="1723"/>
                </a:cubicBezTo>
                <a:cubicBezTo>
                  <a:pt x="6793" y="1717"/>
                  <a:pt x="6782" y="1719"/>
                  <a:pt x="6772" y="1720"/>
                </a:cubicBezTo>
                <a:close/>
                <a:moveTo>
                  <a:pt x="4091" y="1874"/>
                </a:moveTo>
                <a:cubicBezTo>
                  <a:pt x="4059" y="1876"/>
                  <a:pt x="4018" y="1884"/>
                  <a:pt x="3997" y="1895"/>
                </a:cubicBezTo>
                <a:cubicBezTo>
                  <a:pt x="3987" y="1901"/>
                  <a:pt x="4015" y="1905"/>
                  <a:pt x="4058" y="1906"/>
                </a:cubicBezTo>
                <a:cubicBezTo>
                  <a:pt x="4101" y="1907"/>
                  <a:pt x="4140" y="1900"/>
                  <a:pt x="4145" y="1887"/>
                </a:cubicBezTo>
                <a:cubicBezTo>
                  <a:pt x="4149" y="1877"/>
                  <a:pt x="4124" y="1873"/>
                  <a:pt x="4091" y="1874"/>
                </a:cubicBezTo>
                <a:close/>
                <a:moveTo>
                  <a:pt x="3910" y="1890"/>
                </a:moveTo>
                <a:cubicBezTo>
                  <a:pt x="3895" y="1899"/>
                  <a:pt x="3899" y="1904"/>
                  <a:pt x="3920" y="1906"/>
                </a:cubicBezTo>
                <a:cubicBezTo>
                  <a:pt x="3940" y="1907"/>
                  <a:pt x="3951" y="1902"/>
                  <a:pt x="3945" y="1893"/>
                </a:cubicBezTo>
                <a:cubicBezTo>
                  <a:pt x="3939" y="1883"/>
                  <a:pt x="3923" y="1882"/>
                  <a:pt x="3910" y="1890"/>
                </a:cubicBezTo>
                <a:close/>
                <a:moveTo>
                  <a:pt x="4021" y="2060"/>
                </a:moveTo>
                <a:cubicBezTo>
                  <a:pt x="4009" y="2068"/>
                  <a:pt x="4018" y="2073"/>
                  <a:pt x="4044" y="2073"/>
                </a:cubicBezTo>
                <a:cubicBezTo>
                  <a:pt x="4070" y="2073"/>
                  <a:pt x="4081" y="2068"/>
                  <a:pt x="4068" y="2060"/>
                </a:cubicBezTo>
                <a:cubicBezTo>
                  <a:pt x="4056" y="2052"/>
                  <a:pt x="4034" y="2052"/>
                  <a:pt x="4021" y="2060"/>
                </a:cubicBezTo>
                <a:close/>
                <a:moveTo>
                  <a:pt x="9534" y="3939"/>
                </a:moveTo>
                <a:cubicBezTo>
                  <a:pt x="9517" y="3937"/>
                  <a:pt x="9502" y="3941"/>
                  <a:pt x="9489" y="3949"/>
                </a:cubicBezTo>
                <a:cubicBezTo>
                  <a:pt x="9481" y="3954"/>
                  <a:pt x="9475" y="3964"/>
                  <a:pt x="9468" y="3973"/>
                </a:cubicBezTo>
                <a:cubicBezTo>
                  <a:pt x="9463" y="3978"/>
                  <a:pt x="9458" y="3980"/>
                  <a:pt x="9454" y="3986"/>
                </a:cubicBezTo>
                <a:cubicBezTo>
                  <a:pt x="9447" y="3995"/>
                  <a:pt x="9442" y="4002"/>
                  <a:pt x="9435" y="4017"/>
                </a:cubicBezTo>
                <a:cubicBezTo>
                  <a:pt x="9431" y="4026"/>
                  <a:pt x="9425" y="4045"/>
                  <a:pt x="9421" y="4056"/>
                </a:cubicBezTo>
                <a:cubicBezTo>
                  <a:pt x="9394" y="4128"/>
                  <a:pt x="9346" y="4287"/>
                  <a:pt x="9299" y="4456"/>
                </a:cubicBezTo>
                <a:cubicBezTo>
                  <a:pt x="9248" y="4639"/>
                  <a:pt x="9201" y="4813"/>
                  <a:pt x="9201" y="4840"/>
                </a:cubicBezTo>
                <a:cubicBezTo>
                  <a:pt x="9201" y="4841"/>
                  <a:pt x="9200" y="4850"/>
                  <a:pt x="9199" y="4851"/>
                </a:cubicBezTo>
                <a:cubicBezTo>
                  <a:pt x="9200" y="4851"/>
                  <a:pt x="9196" y="4863"/>
                  <a:pt x="9196" y="4864"/>
                </a:cubicBezTo>
                <a:cubicBezTo>
                  <a:pt x="9194" y="4899"/>
                  <a:pt x="9141" y="5093"/>
                  <a:pt x="9088" y="5277"/>
                </a:cubicBezTo>
                <a:cubicBezTo>
                  <a:pt x="9031" y="5485"/>
                  <a:pt x="9001" y="5590"/>
                  <a:pt x="8961" y="5721"/>
                </a:cubicBezTo>
                <a:cubicBezTo>
                  <a:pt x="8951" y="5758"/>
                  <a:pt x="8943" y="5791"/>
                  <a:pt x="8931" y="5820"/>
                </a:cubicBezTo>
                <a:cubicBezTo>
                  <a:pt x="8926" y="5835"/>
                  <a:pt x="8907" y="5906"/>
                  <a:pt x="8905" y="5909"/>
                </a:cubicBezTo>
                <a:cubicBezTo>
                  <a:pt x="8897" y="5921"/>
                  <a:pt x="8863" y="5918"/>
                  <a:pt x="8830" y="5901"/>
                </a:cubicBezTo>
                <a:cubicBezTo>
                  <a:pt x="8797" y="5884"/>
                  <a:pt x="8750" y="5876"/>
                  <a:pt x="8726" y="5886"/>
                </a:cubicBezTo>
                <a:cubicBezTo>
                  <a:pt x="8665" y="5908"/>
                  <a:pt x="8631" y="6035"/>
                  <a:pt x="8658" y="6139"/>
                </a:cubicBezTo>
                <a:cubicBezTo>
                  <a:pt x="8676" y="6212"/>
                  <a:pt x="8672" y="6228"/>
                  <a:pt x="8593" y="6338"/>
                </a:cubicBezTo>
                <a:cubicBezTo>
                  <a:pt x="8525" y="6433"/>
                  <a:pt x="8508" y="6475"/>
                  <a:pt x="8508" y="6552"/>
                </a:cubicBezTo>
                <a:cubicBezTo>
                  <a:pt x="8508" y="6620"/>
                  <a:pt x="8493" y="6672"/>
                  <a:pt x="8450" y="6737"/>
                </a:cubicBezTo>
                <a:cubicBezTo>
                  <a:pt x="8409" y="6801"/>
                  <a:pt x="8390" y="6861"/>
                  <a:pt x="8386" y="6936"/>
                </a:cubicBezTo>
                <a:cubicBezTo>
                  <a:pt x="8383" y="6995"/>
                  <a:pt x="8366" y="7094"/>
                  <a:pt x="8351" y="7155"/>
                </a:cubicBezTo>
                <a:cubicBezTo>
                  <a:pt x="8328" y="7249"/>
                  <a:pt x="8316" y="7265"/>
                  <a:pt x="8280" y="7257"/>
                </a:cubicBezTo>
                <a:cubicBezTo>
                  <a:pt x="8255" y="7252"/>
                  <a:pt x="8211" y="7219"/>
                  <a:pt x="8180" y="7184"/>
                </a:cubicBezTo>
                <a:cubicBezTo>
                  <a:pt x="8116" y="7112"/>
                  <a:pt x="7774" y="7022"/>
                  <a:pt x="7668" y="7038"/>
                </a:cubicBezTo>
                <a:cubicBezTo>
                  <a:pt x="7664" y="7039"/>
                  <a:pt x="7660" y="7041"/>
                  <a:pt x="7656" y="7043"/>
                </a:cubicBezTo>
                <a:cubicBezTo>
                  <a:pt x="7648" y="7046"/>
                  <a:pt x="7639" y="7048"/>
                  <a:pt x="7637" y="7054"/>
                </a:cubicBezTo>
                <a:cubicBezTo>
                  <a:pt x="7631" y="7067"/>
                  <a:pt x="7586" y="7085"/>
                  <a:pt x="7537" y="7095"/>
                </a:cubicBezTo>
                <a:cubicBezTo>
                  <a:pt x="7452" y="7113"/>
                  <a:pt x="7273" y="7204"/>
                  <a:pt x="7213" y="7257"/>
                </a:cubicBezTo>
                <a:cubicBezTo>
                  <a:pt x="7198" y="7271"/>
                  <a:pt x="7164" y="7296"/>
                  <a:pt x="7137" y="7312"/>
                </a:cubicBezTo>
                <a:cubicBezTo>
                  <a:pt x="7089" y="7340"/>
                  <a:pt x="7015" y="7462"/>
                  <a:pt x="6945" y="7628"/>
                </a:cubicBezTo>
                <a:cubicBezTo>
                  <a:pt x="6902" y="7731"/>
                  <a:pt x="6820" y="8055"/>
                  <a:pt x="6820" y="8125"/>
                </a:cubicBezTo>
                <a:cubicBezTo>
                  <a:pt x="6820" y="8155"/>
                  <a:pt x="6812" y="8210"/>
                  <a:pt x="6802" y="8250"/>
                </a:cubicBezTo>
                <a:lnTo>
                  <a:pt x="6783" y="8326"/>
                </a:lnTo>
                <a:lnTo>
                  <a:pt x="6637" y="8138"/>
                </a:lnTo>
                <a:cubicBezTo>
                  <a:pt x="6557" y="8035"/>
                  <a:pt x="6446" y="7905"/>
                  <a:pt x="6389" y="7848"/>
                </a:cubicBezTo>
                <a:cubicBezTo>
                  <a:pt x="6232" y="7691"/>
                  <a:pt x="5698" y="7299"/>
                  <a:pt x="5413" y="7129"/>
                </a:cubicBezTo>
                <a:cubicBezTo>
                  <a:pt x="5274" y="7046"/>
                  <a:pt x="5076" y="6917"/>
                  <a:pt x="4973" y="6845"/>
                </a:cubicBezTo>
                <a:cubicBezTo>
                  <a:pt x="4870" y="6772"/>
                  <a:pt x="4671" y="6636"/>
                  <a:pt x="4532" y="6544"/>
                </a:cubicBezTo>
                <a:cubicBezTo>
                  <a:pt x="4186" y="6315"/>
                  <a:pt x="3812" y="6005"/>
                  <a:pt x="3786" y="5925"/>
                </a:cubicBezTo>
                <a:cubicBezTo>
                  <a:pt x="3717" y="5714"/>
                  <a:pt x="3710" y="5240"/>
                  <a:pt x="3772" y="5060"/>
                </a:cubicBezTo>
                <a:cubicBezTo>
                  <a:pt x="3817" y="4929"/>
                  <a:pt x="3805" y="4851"/>
                  <a:pt x="3734" y="4840"/>
                </a:cubicBezTo>
                <a:cubicBezTo>
                  <a:pt x="3687" y="4833"/>
                  <a:pt x="3664" y="4852"/>
                  <a:pt x="3617" y="4932"/>
                </a:cubicBezTo>
                <a:cubicBezTo>
                  <a:pt x="3560" y="5030"/>
                  <a:pt x="3500" y="5260"/>
                  <a:pt x="3500" y="5389"/>
                </a:cubicBezTo>
                <a:cubicBezTo>
                  <a:pt x="3500" y="5425"/>
                  <a:pt x="3488" y="5461"/>
                  <a:pt x="3473" y="5470"/>
                </a:cubicBezTo>
                <a:cubicBezTo>
                  <a:pt x="3434" y="5492"/>
                  <a:pt x="3281" y="5354"/>
                  <a:pt x="3243" y="5261"/>
                </a:cubicBezTo>
                <a:cubicBezTo>
                  <a:pt x="3225" y="5219"/>
                  <a:pt x="3189" y="5146"/>
                  <a:pt x="3162" y="5099"/>
                </a:cubicBezTo>
                <a:cubicBezTo>
                  <a:pt x="3136" y="5051"/>
                  <a:pt x="3082" y="4919"/>
                  <a:pt x="3042" y="4804"/>
                </a:cubicBezTo>
                <a:cubicBezTo>
                  <a:pt x="2981" y="4626"/>
                  <a:pt x="2827" y="4322"/>
                  <a:pt x="2676" y="4082"/>
                </a:cubicBezTo>
                <a:cubicBezTo>
                  <a:pt x="2626" y="4002"/>
                  <a:pt x="2532" y="3995"/>
                  <a:pt x="2516" y="4072"/>
                </a:cubicBezTo>
                <a:cubicBezTo>
                  <a:pt x="2501" y="4146"/>
                  <a:pt x="2548" y="4305"/>
                  <a:pt x="2629" y="4454"/>
                </a:cubicBezTo>
                <a:cubicBezTo>
                  <a:pt x="2713" y="4607"/>
                  <a:pt x="2830" y="4950"/>
                  <a:pt x="2809" y="4981"/>
                </a:cubicBezTo>
                <a:cubicBezTo>
                  <a:pt x="2800" y="4994"/>
                  <a:pt x="2749" y="4960"/>
                  <a:pt x="2694" y="4906"/>
                </a:cubicBezTo>
                <a:cubicBezTo>
                  <a:pt x="2561" y="4774"/>
                  <a:pt x="2268" y="4637"/>
                  <a:pt x="2115" y="4634"/>
                </a:cubicBezTo>
                <a:cubicBezTo>
                  <a:pt x="1985" y="4631"/>
                  <a:pt x="1956" y="4654"/>
                  <a:pt x="1966" y="4754"/>
                </a:cubicBezTo>
                <a:cubicBezTo>
                  <a:pt x="1971" y="4810"/>
                  <a:pt x="1999" y="4834"/>
                  <a:pt x="2142" y="4908"/>
                </a:cubicBezTo>
                <a:cubicBezTo>
                  <a:pt x="2364" y="5025"/>
                  <a:pt x="2438" y="5075"/>
                  <a:pt x="2467" y="5128"/>
                </a:cubicBezTo>
                <a:cubicBezTo>
                  <a:pt x="2487" y="5164"/>
                  <a:pt x="2487" y="5173"/>
                  <a:pt x="2462" y="5188"/>
                </a:cubicBezTo>
                <a:cubicBezTo>
                  <a:pt x="2432" y="5205"/>
                  <a:pt x="2394" y="5195"/>
                  <a:pt x="2142" y="5089"/>
                </a:cubicBezTo>
                <a:cubicBezTo>
                  <a:pt x="2069" y="5058"/>
                  <a:pt x="1992" y="5031"/>
                  <a:pt x="1969" y="5031"/>
                </a:cubicBezTo>
                <a:cubicBezTo>
                  <a:pt x="1919" y="5030"/>
                  <a:pt x="1894" y="5127"/>
                  <a:pt x="1927" y="5188"/>
                </a:cubicBezTo>
                <a:cubicBezTo>
                  <a:pt x="1948" y="5225"/>
                  <a:pt x="2052" y="5307"/>
                  <a:pt x="2103" y="5326"/>
                </a:cubicBezTo>
                <a:cubicBezTo>
                  <a:pt x="2217" y="5369"/>
                  <a:pt x="2472" y="5562"/>
                  <a:pt x="2459" y="5595"/>
                </a:cubicBezTo>
                <a:cubicBezTo>
                  <a:pt x="2441" y="5639"/>
                  <a:pt x="2364" y="5624"/>
                  <a:pt x="2229" y="5551"/>
                </a:cubicBezTo>
                <a:cubicBezTo>
                  <a:pt x="2078" y="5469"/>
                  <a:pt x="2027" y="5463"/>
                  <a:pt x="2011" y="5525"/>
                </a:cubicBezTo>
                <a:cubicBezTo>
                  <a:pt x="1996" y="5582"/>
                  <a:pt x="2086" y="5711"/>
                  <a:pt x="2171" y="5755"/>
                </a:cubicBezTo>
                <a:cubicBezTo>
                  <a:pt x="2278" y="5809"/>
                  <a:pt x="2588" y="5978"/>
                  <a:pt x="2628" y="6003"/>
                </a:cubicBezTo>
                <a:cubicBezTo>
                  <a:pt x="2648" y="6016"/>
                  <a:pt x="2716" y="6085"/>
                  <a:pt x="2776" y="6160"/>
                </a:cubicBezTo>
                <a:cubicBezTo>
                  <a:pt x="2991" y="6427"/>
                  <a:pt x="3262" y="6654"/>
                  <a:pt x="3481" y="6745"/>
                </a:cubicBezTo>
                <a:cubicBezTo>
                  <a:pt x="3561" y="6778"/>
                  <a:pt x="3684" y="6862"/>
                  <a:pt x="3788" y="6957"/>
                </a:cubicBezTo>
                <a:cubicBezTo>
                  <a:pt x="4149" y="7287"/>
                  <a:pt x="4900" y="8116"/>
                  <a:pt x="4873" y="8156"/>
                </a:cubicBezTo>
                <a:cubicBezTo>
                  <a:pt x="4853" y="8186"/>
                  <a:pt x="4677" y="8193"/>
                  <a:pt x="4586" y="8167"/>
                </a:cubicBezTo>
                <a:cubicBezTo>
                  <a:pt x="4530" y="8151"/>
                  <a:pt x="4499" y="8163"/>
                  <a:pt x="4415" y="8235"/>
                </a:cubicBezTo>
                <a:cubicBezTo>
                  <a:pt x="4335" y="8303"/>
                  <a:pt x="4291" y="8321"/>
                  <a:pt x="4210" y="8321"/>
                </a:cubicBezTo>
                <a:cubicBezTo>
                  <a:pt x="4153" y="8321"/>
                  <a:pt x="4080" y="8335"/>
                  <a:pt x="4048" y="8352"/>
                </a:cubicBezTo>
                <a:cubicBezTo>
                  <a:pt x="3997" y="8378"/>
                  <a:pt x="3981" y="8374"/>
                  <a:pt x="3931" y="8321"/>
                </a:cubicBezTo>
                <a:cubicBezTo>
                  <a:pt x="3809" y="8190"/>
                  <a:pt x="3646" y="8202"/>
                  <a:pt x="3380" y="8357"/>
                </a:cubicBezTo>
                <a:cubicBezTo>
                  <a:pt x="3296" y="8407"/>
                  <a:pt x="3222" y="8444"/>
                  <a:pt x="3215" y="8441"/>
                </a:cubicBezTo>
                <a:cubicBezTo>
                  <a:pt x="3184" y="8428"/>
                  <a:pt x="3086" y="8546"/>
                  <a:pt x="3030" y="8661"/>
                </a:cubicBezTo>
                <a:cubicBezTo>
                  <a:pt x="3015" y="8692"/>
                  <a:pt x="3008" y="8697"/>
                  <a:pt x="2999" y="8713"/>
                </a:cubicBezTo>
                <a:cubicBezTo>
                  <a:pt x="2940" y="8854"/>
                  <a:pt x="2918" y="9059"/>
                  <a:pt x="2936" y="9209"/>
                </a:cubicBezTo>
                <a:cubicBezTo>
                  <a:pt x="2945" y="9217"/>
                  <a:pt x="2950" y="9239"/>
                  <a:pt x="2960" y="9283"/>
                </a:cubicBezTo>
                <a:cubicBezTo>
                  <a:pt x="2967" y="9312"/>
                  <a:pt x="2968" y="9324"/>
                  <a:pt x="2971" y="9343"/>
                </a:cubicBezTo>
                <a:cubicBezTo>
                  <a:pt x="2976" y="9352"/>
                  <a:pt x="2980" y="9362"/>
                  <a:pt x="2987" y="9369"/>
                </a:cubicBezTo>
                <a:cubicBezTo>
                  <a:pt x="3022" y="9411"/>
                  <a:pt x="3040" y="9461"/>
                  <a:pt x="3042" y="9510"/>
                </a:cubicBezTo>
                <a:cubicBezTo>
                  <a:pt x="3056" y="9536"/>
                  <a:pt x="3067" y="9555"/>
                  <a:pt x="3081" y="9580"/>
                </a:cubicBezTo>
                <a:cubicBezTo>
                  <a:pt x="3097" y="9612"/>
                  <a:pt x="3113" y="9636"/>
                  <a:pt x="3129" y="9651"/>
                </a:cubicBezTo>
                <a:cubicBezTo>
                  <a:pt x="3146" y="9666"/>
                  <a:pt x="3163" y="9672"/>
                  <a:pt x="3182" y="9672"/>
                </a:cubicBezTo>
                <a:cubicBezTo>
                  <a:pt x="3210" y="9672"/>
                  <a:pt x="3244" y="9693"/>
                  <a:pt x="3257" y="9716"/>
                </a:cubicBezTo>
                <a:cubicBezTo>
                  <a:pt x="3271" y="9742"/>
                  <a:pt x="3295" y="9750"/>
                  <a:pt x="3316" y="9740"/>
                </a:cubicBezTo>
                <a:cubicBezTo>
                  <a:pt x="3335" y="9730"/>
                  <a:pt x="3366" y="9741"/>
                  <a:pt x="3382" y="9761"/>
                </a:cubicBezTo>
                <a:cubicBezTo>
                  <a:pt x="3398" y="9781"/>
                  <a:pt x="3421" y="9800"/>
                  <a:pt x="3433" y="9803"/>
                </a:cubicBezTo>
                <a:cubicBezTo>
                  <a:pt x="3444" y="9805"/>
                  <a:pt x="3547" y="9871"/>
                  <a:pt x="3661" y="9951"/>
                </a:cubicBezTo>
                <a:cubicBezTo>
                  <a:pt x="3872" y="10101"/>
                  <a:pt x="3909" y="10127"/>
                  <a:pt x="4072" y="10234"/>
                </a:cubicBezTo>
                <a:cubicBezTo>
                  <a:pt x="4124" y="10268"/>
                  <a:pt x="4212" y="10331"/>
                  <a:pt x="4269" y="10372"/>
                </a:cubicBezTo>
                <a:cubicBezTo>
                  <a:pt x="4367" y="10444"/>
                  <a:pt x="4373" y="10451"/>
                  <a:pt x="4375" y="10558"/>
                </a:cubicBezTo>
                <a:cubicBezTo>
                  <a:pt x="4376" y="10619"/>
                  <a:pt x="4386" y="10707"/>
                  <a:pt x="4398" y="10751"/>
                </a:cubicBezTo>
                <a:cubicBezTo>
                  <a:pt x="4410" y="10796"/>
                  <a:pt x="4413" y="10846"/>
                  <a:pt x="4405" y="10863"/>
                </a:cubicBezTo>
                <a:cubicBezTo>
                  <a:pt x="4396" y="10881"/>
                  <a:pt x="4380" y="10943"/>
                  <a:pt x="4366" y="11002"/>
                </a:cubicBezTo>
                <a:cubicBezTo>
                  <a:pt x="4347" y="11085"/>
                  <a:pt x="4347" y="11119"/>
                  <a:pt x="4365" y="11151"/>
                </a:cubicBezTo>
                <a:cubicBezTo>
                  <a:pt x="4377" y="11173"/>
                  <a:pt x="4382" y="11190"/>
                  <a:pt x="4375" y="11190"/>
                </a:cubicBezTo>
                <a:cubicBezTo>
                  <a:pt x="4368" y="11190"/>
                  <a:pt x="4392" y="11237"/>
                  <a:pt x="4429" y="11292"/>
                </a:cubicBezTo>
                <a:cubicBezTo>
                  <a:pt x="4482" y="11372"/>
                  <a:pt x="4504" y="11387"/>
                  <a:pt x="4537" y="11370"/>
                </a:cubicBezTo>
                <a:cubicBezTo>
                  <a:pt x="4560" y="11359"/>
                  <a:pt x="4602" y="11348"/>
                  <a:pt x="4629" y="11347"/>
                </a:cubicBezTo>
                <a:cubicBezTo>
                  <a:pt x="4657" y="11346"/>
                  <a:pt x="4686" y="11338"/>
                  <a:pt x="4694" y="11326"/>
                </a:cubicBezTo>
                <a:cubicBezTo>
                  <a:pt x="4717" y="11291"/>
                  <a:pt x="4801" y="11303"/>
                  <a:pt x="4840" y="11347"/>
                </a:cubicBezTo>
                <a:cubicBezTo>
                  <a:pt x="4860" y="11370"/>
                  <a:pt x="4896" y="11389"/>
                  <a:pt x="4919" y="11389"/>
                </a:cubicBezTo>
                <a:cubicBezTo>
                  <a:pt x="4966" y="11389"/>
                  <a:pt x="5071" y="11553"/>
                  <a:pt x="5086" y="11650"/>
                </a:cubicBezTo>
                <a:cubicBezTo>
                  <a:pt x="5091" y="11685"/>
                  <a:pt x="5097" y="11792"/>
                  <a:pt x="5100" y="11893"/>
                </a:cubicBezTo>
                <a:cubicBezTo>
                  <a:pt x="5104" y="12072"/>
                  <a:pt x="5102" y="12078"/>
                  <a:pt x="5056" y="12073"/>
                </a:cubicBezTo>
                <a:cubicBezTo>
                  <a:pt x="4934" y="12062"/>
                  <a:pt x="4830" y="12062"/>
                  <a:pt x="4701" y="12076"/>
                </a:cubicBezTo>
                <a:cubicBezTo>
                  <a:pt x="4564" y="12091"/>
                  <a:pt x="4429" y="12092"/>
                  <a:pt x="4210" y="12081"/>
                </a:cubicBezTo>
                <a:cubicBezTo>
                  <a:pt x="4122" y="12077"/>
                  <a:pt x="4102" y="12085"/>
                  <a:pt x="4095" y="12126"/>
                </a:cubicBezTo>
                <a:cubicBezTo>
                  <a:pt x="4088" y="12164"/>
                  <a:pt x="4072" y="12171"/>
                  <a:pt x="4027" y="12157"/>
                </a:cubicBezTo>
                <a:cubicBezTo>
                  <a:pt x="3988" y="12145"/>
                  <a:pt x="3954" y="12157"/>
                  <a:pt x="3922" y="12188"/>
                </a:cubicBezTo>
                <a:cubicBezTo>
                  <a:pt x="3870" y="12239"/>
                  <a:pt x="3747" y="12265"/>
                  <a:pt x="3732" y="12227"/>
                </a:cubicBezTo>
                <a:cubicBezTo>
                  <a:pt x="3717" y="12191"/>
                  <a:pt x="3687" y="12199"/>
                  <a:pt x="3692" y="12238"/>
                </a:cubicBezTo>
                <a:cubicBezTo>
                  <a:pt x="3700" y="12293"/>
                  <a:pt x="3539" y="12404"/>
                  <a:pt x="3499" y="12371"/>
                </a:cubicBezTo>
                <a:cubicBezTo>
                  <a:pt x="3477" y="12353"/>
                  <a:pt x="3461" y="12353"/>
                  <a:pt x="3453" y="12371"/>
                </a:cubicBezTo>
                <a:cubicBezTo>
                  <a:pt x="3432" y="12422"/>
                  <a:pt x="3388" y="12401"/>
                  <a:pt x="3366" y="12329"/>
                </a:cubicBezTo>
                <a:cubicBezTo>
                  <a:pt x="3341" y="12247"/>
                  <a:pt x="3304" y="12234"/>
                  <a:pt x="3321" y="12314"/>
                </a:cubicBezTo>
                <a:cubicBezTo>
                  <a:pt x="3335" y="12378"/>
                  <a:pt x="3271" y="12444"/>
                  <a:pt x="3222" y="12416"/>
                </a:cubicBezTo>
                <a:cubicBezTo>
                  <a:pt x="3193" y="12399"/>
                  <a:pt x="3194" y="12392"/>
                  <a:pt x="3227" y="12356"/>
                </a:cubicBezTo>
                <a:cubicBezTo>
                  <a:pt x="3247" y="12333"/>
                  <a:pt x="3257" y="12316"/>
                  <a:pt x="3248" y="12316"/>
                </a:cubicBezTo>
                <a:cubicBezTo>
                  <a:pt x="3239" y="12316"/>
                  <a:pt x="3218" y="12335"/>
                  <a:pt x="3201" y="12358"/>
                </a:cubicBezTo>
                <a:cubicBezTo>
                  <a:pt x="3184" y="12381"/>
                  <a:pt x="3148" y="12402"/>
                  <a:pt x="3122" y="12405"/>
                </a:cubicBezTo>
                <a:cubicBezTo>
                  <a:pt x="3093" y="12409"/>
                  <a:pt x="3076" y="12428"/>
                  <a:pt x="3077" y="12455"/>
                </a:cubicBezTo>
                <a:cubicBezTo>
                  <a:pt x="3078" y="12485"/>
                  <a:pt x="3062" y="12500"/>
                  <a:pt x="3023" y="12502"/>
                </a:cubicBezTo>
                <a:cubicBezTo>
                  <a:pt x="2992" y="12503"/>
                  <a:pt x="2941" y="12519"/>
                  <a:pt x="2910" y="12538"/>
                </a:cubicBezTo>
                <a:cubicBezTo>
                  <a:pt x="2879" y="12558"/>
                  <a:pt x="2831" y="12565"/>
                  <a:pt x="2802" y="12557"/>
                </a:cubicBezTo>
                <a:cubicBezTo>
                  <a:pt x="2773" y="12548"/>
                  <a:pt x="2734" y="12554"/>
                  <a:pt x="2716" y="12567"/>
                </a:cubicBezTo>
                <a:cubicBezTo>
                  <a:pt x="2699" y="12581"/>
                  <a:pt x="2659" y="12609"/>
                  <a:pt x="2628" y="12630"/>
                </a:cubicBezTo>
                <a:cubicBezTo>
                  <a:pt x="2597" y="12651"/>
                  <a:pt x="2562" y="12684"/>
                  <a:pt x="2551" y="12706"/>
                </a:cubicBezTo>
                <a:cubicBezTo>
                  <a:pt x="2538" y="12730"/>
                  <a:pt x="2510" y="12740"/>
                  <a:pt x="2473" y="12732"/>
                </a:cubicBezTo>
                <a:cubicBezTo>
                  <a:pt x="2436" y="12724"/>
                  <a:pt x="2403" y="12732"/>
                  <a:pt x="2391" y="12755"/>
                </a:cubicBezTo>
                <a:cubicBezTo>
                  <a:pt x="2379" y="12776"/>
                  <a:pt x="2352" y="12795"/>
                  <a:pt x="2328" y="12795"/>
                </a:cubicBezTo>
                <a:cubicBezTo>
                  <a:pt x="2280" y="12795"/>
                  <a:pt x="2251" y="12837"/>
                  <a:pt x="2281" y="12865"/>
                </a:cubicBezTo>
                <a:cubicBezTo>
                  <a:pt x="2308" y="12890"/>
                  <a:pt x="2285" y="12936"/>
                  <a:pt x="2246" y="12936"/>
                </a:cubicBezTo>
                <a:cubicBezTo>
                  <a:pt x="2228" y="12936"/>
                  <a:pt x="2182" y="12961"/>
                  <a:pt x="2143" y="12990"/>
                </a:cubicBezTo>
                <a:cubicBezTo>
                  <a:pt x="2108" y="13018"/>
                  <a:pt x="2090" y="13027"/>
                  <a:pt x="2079" y="13024"/>
                </a:cubicBezTo>
                <a:cubicBezTo>
                  <a:pt x="2077" y="13027"/>
                  <a:pt x="2077" y="13029"/>
                  <a:pt x="2075" y="13032"/>
                </a:cubicBezTo>
                <a:cubicBezTo>
                  <a:pt x="2062" y="13056"/>
                  <a:pt x="2037" y="13077"/>
                  <a:pt x="2020" y="13077"/>
                </a:cubicBezTo>
                <a:cubicBezTo>
                  <a:pt x="1956" y="13077"/>
                  <a:pt x="1701" y="13386"/>
                  <a:pt x="1701" y="13463"/>
                </a:cubicBezTo>
                <a:cubicBezTo>
                  <a:pt x="1701" y="13483"/>
                  <a:pt x="1688" y="13507"/>
                  <a:pt x="1673" y="13516"/>
                </a:cubicBezTo>
                <a:cubicBezTo>
                  <a:pt x="1658" y="13524"/>
                  <a:pt x="1651" y="13550"/>
                  <a:pt x="1657" y="13573"/>
                </a:cubicBezTo>
                <a:cubicBezTo>
                  <a:pt x="1663" y="13596"/>
                  <a:pt x="1658" y="13644"/>
                  <a:pt x="1645" y="13680"/>
                </a:cubicBezTo>
                <a:cubicBezTo>
                  <a:pt x="1628" y="13727"/>
                  <a:pt x="1625" y="13824"/>
                  <a:pt x="1633" y="14010"/>
                </a:cubicBezTo>
                <a:cubicBezTo>
                  <a:pt x="1639" y="14154"/>
                  <a:pt x="1652" y="14473"/>
                  <a:pt x="1662" y="14720"/>
                </a:cubicBezTo>
                <a:cubicBezTo>
                  <a:pt x="1672" y="14968"/>
                  <a:pt x="1685" y="15234"/>
                  <a:pt x="1690" y="15311"/>
                </a:cubicBezTo>
                <a:cubicBezTo>
                  <a:pt x="1695" y="15388"/>
                  <a:pt x="1709" y="15803"/>
                  <a:pt x="1722" y="16233"/>
                </a:cubicBezTo>
                <a:cubicBezTo>
                  <a:pt x="1734" y="16663"/>
                  <a:pt x="1751" y="17021"/>
                  <a:pt x="1758" y="17028"/>
                </a:cubicBezTo>
                <a:cubicBezTo>
                  <a:pt x="1766" y="17035"/>
                  <a:pt x="1764" y="17084"/>
                  <a:pt x="1756" y="17137"/>
                </a:cubicBezTo>
                <a:cubicBezTo>
                  <a:pt x="1748" y="17191"/>
                  <a:pt x="1748" y="17245"/>
                  <a:pt x="1755" y="17255"/>
                </a:cubicBezTo>
                <a:cubicBezTo>
                  <a:pt x="1761" y="17265"/>
                  <a:pt x="1772" y="17395"/>
                  <a:pt x="1779" y="17545"/>
                </a:cubicBezTo>
                <a:cubicBezTo>
                  <a:pt x="1787" y="17695"/>
                  <a:pt x="1795" y="17886"/>
                  <a:pt x="1800" y="17971"/>
                </a:cubicBezTo>
                <a:cubicBezTo>
                  <a:pt x="1831" y="18545"/>
                  <a:pt x="1854" y="19234"/>
                  <a:pt x="1844" y="19275"/>
                </a:cubicBezTo>
                <a:cubicBezTo>
                  <a:pt x="1838" y="19298"/>
                  <a:pt x="1832" y="19311"/>
                  <a:pt x="1826" y="19314"/>
                </a:cubicBezTo>
                <a:cubicBezTo>
                  <a:pt x="1834" y="19467"/>
                  <a:pt x="1842" y="19586"/>
                  <a:pt x="1849" y="19756"/>
                </a:cubicBezTo>
                <a:cubicBezTo>
                  <a:pt x="1872" y="20347"/>
                  <a:pt x="1905" y="21012"/>
                  <a:pt x="1915" y="21065"/>
                </a:cubicBezTo>
                <a:cubicBezTo>
                  <a:pt x="1919" y="21088"/>
                  <a:pt x="1925" y="21178"/>
                  <a:pt x="1927" y="21266"/>
                </a:cubicBezTo>
                <a:cubicBezTo>
                  <a:pt x="1929" y="21355"/>
                  <a:pt x="1940" y="21423"/>
                  <a:pt x="1950" y="21420"/>
                </a:cubicBezTo>
                <a:cubicBezTo>
                  <a:pt x="1960" y="21417"/>
                  <a:pt x="1976" y="21456"/>
                  <a:pt x="1986" y="21507"/>
                </a:cubicBezTo>
                <a:lnTo>
                  <a:pt x="2000" y="21577"/>
                </a:lnTo>
                <a:cubicBezTo>
                  <a:pt x="2100" y="21587"/>
                  <a:pt x="4974" y="21592"/>
                  <a:pt x="8546" y="21595"/>
                </a:cubicBezTo>
                <a:lnTo>
                  <a:pt x="10370" y="21595"/>
                </a:lnTo>
                <a:cubicBezTo>
                  <a:pt x="16077" y="21594"/>
                  <a:pt x="20721" y="21585"/>
                  <a:pt x="20690" y="21574"/>
                </a:cubicBezTo>
                <a:cubicBezTo>
                  <a:pt x="20652" y="21562"/>
                  <a:pt x="20636" y="21539"/>
                  <a:pt x="20639" y="21509"/>
                </a:cubicBezTo>
                <a:cubicBezTo>
                  <a:pt x="20642" y="21484"/>
                  <a:pt x="20631" y="21456"/>
                  <a:pt x="20615" y="21446"/>
                </a:cubicBezTo>
                <a:cubicBezTo>
                  <a:pt x="20599" y="21437"/>
                  <a:pt x="20589" y="21418"/>
                  <a:pt x="20596" y="21402"/>
                </a:cubicBezTo>
                <a:cubicBezTo>
                  <a:pt x="20606" y="21377"/>
                  <a:pt x="20582" y="21362"/>
                  <a:pt x="20545" y="21371"/>
                </a:cubicBezTo>
                <a:cubicBezTo>
                  <a:pt x="20510" y="21379"/>
                  <a:pt x="20437" y="21315"/>
                  <a:pt x="20437" y="21277"/>
                </a:cubicBezTo>
                <a:cubicBezTo>
                  <a:pt x="20437" y="21253"/>
                  <a:pt x="20426" y="21236"/>
                  <a:pt x="20413" y="21240"/>
                </a:cubicBezTo>
                <a:cubicBezTo>
                  <a:pt x="20400" y="21244"/>
                  <a:pt x="20390" y="21221"/>
                  <a:pt x="20390" y="21190"/>
                </a:cubicBezTo>
                <a:cubicBezTo>
                  <a:pt x="20390" y="21132"/>
                  <a:pt x="20395" y="21132"/>
                  <a:pt x="20597" y="21120"/>
                </a:cubicBezTo>
                <a:cubicBezTo>
                  <a:pt x="20656" y="21116"/>
                  <a:pt x="20674" y="21103"/>
                  <a:pt x="20672" y="21068"/>
                </a:cubicBezTo>
                <a:cubicBezTo>
                  <a:pt x="20671" y="21044"/>
                  <a:pt x="20683" y="21030"/>
                  <a:pt x="20700" y="21026"/>
                </a:cubicBezTo>
                <a:cubicBezTo>
                  <a:pt x="20681" y="21006"/>
                  <a:pt x="20686" y="20964"/>
                  <a:pt x="20716" y="20921"/>
                </a:cubicBezTo>
                <a:cubicBezTo>
                  <a:pt x="20747" y="20877"/>
                  <a:pt x="20756" y="20832"/>
                  <a:pt x="20756" y="20699"/>
                </a:cubicBezTo>
                <a:cubicBezTo>
                  <a:pt x="20756" y="20608"/>
                  <a:pt x="20762" y="20527"/>
                  <a:pt x="20772" y="20519"/>
                </a:cubicBezTo>
                <a:cubicBezTo>
                  <a:pt x="20775" y="20516"/>
                  <a:pt x="20782" y="20518"/>
                  <a:pt x="20789" y="20519"/>
                </a:cubicBezTo>
                <a:cubicBezTo>
                  <a:pt x="20770" y="20473"/>
                  <a:pt x="20756" y="20419"/>
                  <a:pt x="20756" y="20380"/>
                </a:cubicBezTo>
                <a:cubicBezTo>
                  <a:pt x="20756" y="20351"/>
                  <a:pt x="20751" y="20328"/>
                  <a:pt x="20745" y="20312"/>
                </a:cubicBezTo>
                <a:cubicBezTo>
                  <a:pt x="20743" y="20316"/>
                  <a:pt x="20740" y="20320"/>
                  <a:pt x="20737" y="20320"/>
                </a:cubicBezTo>
                <a:cubicBezTo>
                  <a:pt x="20699" y="20320"/>
                  <a:pt x="20690" y="20167"/>
                  <a:pt x="20716" y="19967"/>
                </a:cubicBezTo>
                <a:cubicBezTo>
                  <a:pt x="20740" y="19783"/>
                  <a:pt x="20747" y="18940"/>
                  <a:pt x="20728" y="18554"/>
                </a:cubicBezTo>
                <a:cubicBezTo>
                  <a:pt x="20722" y="18436"/>
                  <a:pt x="20722" y="18345"/>
                  <a:pt x="20725" y="18295"/>
                </a:cubicBezTo>
                <a:cubicBezTo>
                  <a:pt x="20717" y="18296"/>
                  <a:pt x="20711" y="18289"/>
                  <a:pt x="20705" y="18266"/>
                </a:cubicBezTo>
                <a:cubicBezTo>
                  <a:pt x="20688" y="18200"/>
                  <a:pt x="20716" y="18167"/>
                  <a:pt x="20808" y="18146"/>
                </a:cubicBezTo>
                <a:cubicBezTo>
                  <a:pt x="20799" y="18143"/>
                  <a:pt x="20794" y="18135"/>
                  <a:pt x="20784" y="18133"/>
                </a:cubicBezTo>
                <a:cubicBezTo>
                  <a:pt x="20740" y="18126"/>
                  <a:pt x="20732" y="18099"/>
                  <a:pt x="20726" y="18008"/>
                </a:cubicBezTo>
                <a:cubicBezTo>
                  <a:pt x="20724" y="18008"/>
                  <a:pt x="20723" y="18016"/>
                  <a:pt x="20721" y="18015"/>
                </a:cubicBezTo>
                <a:cubicBezTo>
                  <a:pt x="20720" y="18020"/>
                  <a:pt x="20717" y="18040"/>
                  <a:pt x="20716" y="18042"/>
                </a:cubicBezTo>
                <a:cubicBezTo>
                  <a:pt x="20696" y="18060"/>
                  <a:pt x="20651" y="17941"/>
                  <a:pt x="20658" y="17890"/>
                </a:cubicBezTo>
                <a:cubicBezTo>
                  <a:pt x="20661" y="17870"/>
                  <a:pt x="20653" y="17834"/>
                  <a:pt x="20641" y="17812"/>
                </a:cubicBezTo>
                <a:cubicBezTo>
                  <a:pt x="20623" y="17778"/>
                  <a:pt x="20627" y="17759"/>
                  <a:pt x="20660" y="17712"/>
                </a:cubicBezTo>
                <a:cubicBezTo>
                  <a:pt x="20687" y="17675"/>
                  <a:pt x="20698" y="17637"/>
                  <a:pt x="20690" y="17608"/>
                </a:cubicBezTo>
                <a:cubicBezTo>
                  <a:pt x="20683" y="17582"/>
                  <a:pt x="20674" y="17550"/>
                  <a:pt x="20672" y="17535"/>
                </a:cubicBezTo>
                <a:cubicBezTo>
                  <a:pt x="20670" y="17519"/>
                  <a:pt x="20663" y="17491"/>
                  <a:pt x="20655" y="17472"/>
                </a:cubicBezTo>
                <a:cubicBezTo>
                  <a:pt x="20646" y="17450"/>
                  <a:pt x="20651" y="17427"/>
                  <a:pt x="20669" y="17417"/>
                </a:cubicBezTo>
                <a:cubicBezTo>
                  <a:pt x="20693" y="17403"/>
                  <a:pt x="20698" y="17343"/>
                  <a:pt x="20698" y="17064"/>
                </a:cubicBezTo>
                <a:cubicBezTo>
                  <a:pt x="20698" y="16743"/>
                  <a:pt x="20697" y="16724"/>
                  <a:pt x="20650" y="16631"/>
                </a:cubicBezTo>
                <a:cubicBezTo>
                  <a:pt x="20600" y="16533"/>
                  <a:pt x="20599" y="16534"/>
                  <a:pt x="20639" y="16518"/>
                </a:cubicBezTo>
                <a:cubicBezTo>
                  <a:pt x="20648" y="16515"/>
                  <a:pt x="20656" y="16506"/>
                  <a:pt x="20662" y="16495"/>
                </a:cubicBezTo>
                <a:cubicBezTo>
                  <a:pt x="20650" y="16444"/>
                  <a:pt x="20658" y="16309"/>
                  <a:pt x="20683" y="16265"/>
                </a:cubicBezTo>
                <a:cubicBezTo>
                  <a:pt x="20684" y="16263"/>
                  <a:pt x="20684" y="16262"/>
                  <a:pt x="20685" y="16259"/>
                </a:cubicBezTo>
                <a:cubicBezTo>
                  <a:pt x="20684" y="16241"/>
                  <a:pt x="20685" y="16234"/>
                  <a:pt x="20685" y="16212"/>
                </a:cubicBezTo>
                <a:cubicBezTo>
                  <a:pt x="20684" y="16212"/>
                  <a:pt x="20685" y="16193"/>
                  <a:pt x="20685" y="16192"/>
                </a:cubicBezTo>
                <a:cubicBezTo>
                  <a:pt x="20684" y="16191"/>
                  <a:pt x="20685" y="16189"/>
                  <a:pt x="20685" y="16189"/>
                </a:cubicBezTo>
                <a:cubicBezTo>
                  <a:pt x="20673" y="16166"/>
                  <a:pt x="20673" y="16081"/>
                  <a:pt x="20683" y="15959"/>
                </a:cubicBezTo>
                <a:cubicBezTo>
                  <a:pt x="20683" y="15950"/>
                  <a:pt x="20682" y="15935"/>
                  <a:pt x="20683" y="15925"/>
                </a:cubicBezTo>
                <a:cubicBezTo>
                  <a:pt x="20682" y="15778"/>
                  <a:pt x="20682" y="15679"/>
                  <a:pt x="20681" y="15421"/>
                </a:cubicBezTo>
                <a:cubicBezTo>
                  <a:pt x="20678" y="14769"/>
                  <a:pt x="20681" y="14675"/>
                  <a:pt x="20709" y="14611"/>
                </a:cubicBezTo>
                <a:cubicBezTo>
                  <a:pt x="20715" y="14596"/>
                  <a:pt x="20722" y="14589"/>
                  <a:pt x="20728" y="14579"/>
                </a:cubicBezTo>
                <a:cubicBezTo>
                  <a:pt x="20698" y="14596"/>
                  <a:pt x="20678" y="14551"/>
                  <a:pt x="20685" y="14464"/>
                </a:cubicBezTo>
                <a:cubicBezTo>
                  <a:pt x="20690" y="14393"/>
                  <a:pt x="20698" y="14383"/>
                  <a:pt x="20759" y="14375"/>
                </a:cubicBezTo>
                <a:cubicBezTo>
                  <a:pt x="20815" y="14369"/>
                  <a:pt x="20831" y="14355"/>
                  <a:pt x="20831" y="14313"/>
                </a:cubicBezTo>
                <a:cubicBezTo>
                  <a:pt x="20831" y="14283"/>
                  <a:pt x="20819" y="14258"/>
                  <a:pt x="20806" y="14258"/>
                </a:cubicBezTo>
                <a:cubicBezTo>
                  <a:pt x="20794" y="14258"/>
                  <a:pt x="20758" y="14226"/>
                  <a:pt x="20728" y="14190"/>
                </a:cubicBezTo>
                <a:lnTo>
                  <a:pt x="20674" y="14127"/>
                </a:lnTo>
                <a:lnTo>
                  <a:pt x="20678" y="13761"/>
                </a:lnTo>
                <a:cubicBezTo>
                  <a:pt x="20679" y="13650"/>
                  <a:pt x="20681" y="13603"/>
                  <a:pt x="20683" y="13521"/>
                </a:cubicBezTo>
                <a:cubicBezTo>
                  <a:pt x="20676" y="13462"/>
                  <a:pt x="20673" y="13361"/>
                  <a:pt x="20669" y="13145"/>
                </a:cubicBezTo>
                <a:cubicBezTo>
                  <a:pt x="20667" y="13081"/>
                  <a:pt x="20664" y="13018"/>
                  <a:pt x="20658" y="13004"/>
                </a:cubicBezTo>
                <a:cubicBezTo>
                  <a:pt x="20653" y="12990"/>
                  <a:pt x="20637" y="12914"/>
                  <a:pt x="20624" y="12836"/>
                </a:cubicBezTo>
                <a:cubicBezTo>
                  <a:pt x="20587" y="12625"/>
                  <a:pt x="20475" y="12415"/>
                  <a:pt x="20347" y="12319"/>
                </a:cubicBezTo>
                <a:cubicBezTo>
                  <a:pt x="20211" y="12217"/>
                  <a:pt x="20170" y="12206"/>
                  <a:pt x="19745" y="12146"/>
                </a:cubicBezTo>
                <a:cubicBezTo>
                  <a:pt x="19628" y="12130"/>
                  <a:pt x="19527" y="12122"/>
                  <a:pt x="19522" y="12128"/>
                </a:cubicBezTo>
                <a:cubicBezTo>
                  <a:pt x="19518" y="12135"/>
                  <a:pt x="19484" y="12128"/>
                  <a:pt x="19446" y="12112"/>
                </a:cubicBezTo>
                <a:cubicBezTo>
                  <a:pt x="19289" y="12051"/>
                  <a:pt x="19158" y="12028"/>
                  <a:pt x="18935" y="12018"/>
                </a:cubicBezTo>
                <a:cubicBezTo>
                  <a:pt x="18534" y="12001"/>
                  <a:pt x="18364" y="11970"/>
                  <a:pt x="18320" y="11911"/>
                </a:cubicBezTo>
                <a:cubicBezTo>
                  <a:pt x="18298" y="11881"/>
                  <a:pt x="18279" y="11878"/>
                  <a:pt x="18256" y="11898"/>
                </a:cubicBezTo>
                <a:cubicBezTo>
                  <a:pt x="18238" y="11913"/>
                  <a:pt x="18213" y="11915"/>
                  <a:pt x="18200" y="11903"/>
                </a:cubicBezTo>
                <a:cubicBezTo>
                  <a:pt x="18174" y="11879"/>
                  <a:pt x="18077" y="11888"/>
                  <a:pt x="18047" y="11917"/>
                </a:cubicBezTo>
                <a:cubicBezTo>
                  <a:pt x="18008" y="11953"/>
                  <a:pt x="17698" y="11944"/>
                  <a:pt x="17677" y="11906"/>
                </a:cubicBezTo>
                <a:cubicBezTo>
                  <a:pt x="17664" y="11882"/>
                  <a:pt x="17665" y="11864"/>
                  <a:pt x="17679" y="11851"/>
                </a:cubicBezTo>
                <a:cubicBezTo>
                  <a:pt x="17694" y="11837"/>
                  <a:pt x="17694" y="11821"/>
                  <a:pt x="17679" y="11794"/>
                </a:cubicBezTo>
                <a:cubicBezTo>
                  <a:pt x="17663" y="11765"/>
                  <a:pt x="17666" y="11738"/>
                  <a:pt x="17690" y="11684"/>
                </a:cubicBezTo>
                <a:cubicBezTo>
                  <a:pt x="17707" y="11644"/>
                  <a:pt x="17731" y="11613"/>
                  <a:pt x="17742" y="11613"/>
                </a:cubicBezTo>
                <a:cubicBezTo>
                  <a:pt x="17755" y="11613"/>
                  <a:pt x="17753" y="11602"/>
                  <a:pt x="17738" y="11579"/>
                </a:cubicBezTo>
                <a:cubicBezTo>
                  <a:pt x="17704" y="11527"/>
                  <a:pt x="17712" y="11424"/>
                  <a:pt x="17757" y="11331"/>
                </a:cubicBezTo>
                <a:cubicBezTo>
                  <a:pt x="17795" y="11255"/>
                  <a:pt x="17797" y="11235"/>
                  <a:pt x="17777" y="11120"/>
                </a:cubicBezTo>
                <a:cubicBezTo>
                  <a:pt x="17764" y="11050"/>
                  <a:pt x="17754" y="10963"/>
                  <a:pt x="17754" y="10926"/>
                </a:cubicBezTo>
                <a:cubicBezTo>
                  <a:pt x="17754" y="10827"/>
                  <a:pt x="17687" y="10717"/>
                  <a:pt x="17613" y="10696"/>
                </a:cubicBezTo>
                <a:cubicBezTo>
                  <a:pt x="17543" y="10677"/>
                  <a:pt x="17512" y="10634"/>
                  <a:pt x="17552" y="10615"/>
                </a:cubicBezTo>
                <a:cubicBezTo>
                  <a:pt x="17565" y="10609"/>
                  <a:pt x="17640" y="10576"/>
                  <a:pt x="17717" y="10542"/>
                </a:cubicBezTo>
                <a:cubicBezTo>
                  <a:pt x="17928" y="10450"/>
                  <a:pt x="18504" y="10012"/>
                  <a:pt x="18702" y="9792"/>
                </a:cubicBezTo>
                <a:cubicBezTo>
                  <a:pt x="18794" y="9689"/>
                  <a:pt x="18981" y="9495"/>
                  <a:pt x="19115" y="9361"/>
                </a:cubicBezTo>
                <a:cubicBezTo>
                  <a:pt x="19350" y="9125"/>
                  <a:pt x="19360" y="9117"/>
                  <a:pt x="19409" y="9154"/>
                </a:cubicBezTo>
                <a:cubicBezTo>
                  <a:pt x="19437" y="9176"/>
                  <a:pt x="19483" y="9194"/>
                  <a:pt x="19512" y="9194"/>
                </a:cubicBezTo>
                <a:cubicBezTo>
                  <a:pt x="19541" y="9194"/>
                  <a:pt x="19574" y="9204"/>
                  <a:pt x="19583" y="9217"/>
                </a:cubicBezTo>
                <a:cubicBezTo>
                  <a:pt x="19594" y="9231"/>
                  <a:pt x="19641" y="9223"/>
                  <a:pt x="19695" y="9196"/>
                </a:cubicBezTo>
                <a:cubicBezTo>
                  <a:pt x="19766" y="9162"/>
                  <a:pt x="19789" y="9137"/>
                  <a:pt x="19789" y="9094"/>
                </a:cubicBezTo>
                <a:cubicBezTo>
                  <a:pt x="19789" y="9060"/>
                  <a:pt x="19800" y="9041"/>
                  <a:pt x="19817" y="9045"/>
                </a:cubicBezTo>
                <a:cubicBezTo>
                  <a:pt x="19832" y="9048"/>
                  <a:pt x="19866" y="9027"/>
                  <a:pt x="19892" y="8998"/>
                </a:cubicBezTo>
                <a:cubicBezTo>
                  <a:pt x="19929" y="8955"/>
                  <a:pt x="19933" y="8937"/>
                  <a:pt x="19914" y="8904"/>
                </a:cubicBezTo>
                <a:cubicBezTo>
                  <a:pt x="19896" y="8871"/>
                  <a:pt x="19897" y="8856"/>
                  <a:pt x="19920" y="8828"/>
                </a:cubicBezTo>
                <a:cubicBezTo>
                  <a:pt x="19935" y="8809"/>
                  <a:pt x="19961" y="8801"/>
                  <a:pt x="19977" y="8810"/>
                </a:cubicBezTo>
                <a:cubicBezTo>
                  <a:pt x="19996" y="8821"/>
                  <a:pt x="20021" y="8789"/>
                  <a:pt x="20052" y="8715"/>
                </a:cubicBezTo>
                <a:cubicBezTo>
                  <a:pt x="20078" y="8655"/>
                  <a:pt x="20126" y="8587"/>
                  <a:pt x="20162" y="8561"/>
                </a:cubicBezTo>
                <a:cubicBezTo>
                  <a:pt x="20197" y="8536"/>
                  <a:pt x="20231" y="8497"/>
                  <a:pt x="20237" y="8475"/>
                </a:cubicBezTo>
                <a:cubicBezTo>
                  <a:pt x="20242" y="8454"/>
                  <a:pt x="20318" y="8385"/>
                  <a:pt x="20406" y="8321"/>
                </a:cubicBezTo>
                <a:cubicBezTo>
                  <a:pt x="20587" y="8189"/>
                  <a:pt x="20613" y="8154"/>
                  <a:pt x="20651" y="7989"/>
                </a:cubicBezTo>
                <a:cubicBezTo>
                  <a:pt x="20667" y="7924"/>
                  <a:pt x="20704" y="7822"/>
                  <a:pt x="20735" y="7764"/>
                </a:cubicBezTo>
                <a:cubicBezTo>
                  <a:pt x="20806" y="7633"/>
                  <a:pt x="20827" y="7502"/>
                  <a:pt x="20786" y="7451"/>
                </a:cubicBezTo>
                <a:cubicBezTo>
                  <a:pt x="20746" y="7402"/>
                  <a:pt x="20748" y="7334"/>
                  <a:pt x="20793" y="7205"/>
                </a:cubicBezTo>
                <a:cubicBezTo>
                  <a:pt x="20828" y="7104"/>
                  <a:pt x="20828" y="6973"/>
                  <a:pt x="20793" y="6973"/>
                </a:cubicBezTo>
                <a:cubicBezTo>
                  <a:pt x="20784" y="6973"/>
                  <a:pt x="20746" y="6928"/>
                  <a:pt x="20709" y="6876"/>
                </a:cubicBezTo>
                <a:cubicBezTo>
                  <a:pt x="20656" y="6800"/>
                  <a:pt x="20643" y="6760"/>
                  <a:pt x="20643" y="6677"/>
                </a:cubicBezTo>
                <a:cubicBezTo>
                  <a:pt x="20643" y="6520"/>
                  <a:pt x="20620" y="6482"/>
                  <a:pt x="20451" y="6358"/>
                </a:cubicBezTo>
                <a:cubicBezTo>
                  <a:pt x="20229" y="6196"/>
                  <a:pt x="20200" y="6195"/>
                  <a:pt x="20073" y="6353"/>
                </a:cubicBezTo>
                <a:cubicBezTo>
                  <a:pt x="20023" y="6415"/>
                  <a:pt x="19974" y="6459"/>
                  <a:pt x="19965" y="6450"/>
                </a:cubicBezTo>
                <a:cubicBezTo>
                  <a:pt x="19956" y="6441"/>
                  <a:pt x="19949" y="6398"/>
                  <a:pt x="19949" y="6353"/>
                </a:cubicBezTo>
                <a:cubicBezTo>
                  <a:pt x="19949" y="6154"/>
                  <a:pt x="19750" y="6088"/>
                  <a:pt x="19604" y="6238"/>
                </a:cubicBezTo>
                <a:cubicBezTo>
                  <a:pt x="19505" y="6340"/>
                  <a:pt x="19480" y="6399"/>
                  <a:pt x="19427" y="6649"/>
                </a:cubicBezTo>
                <a:cubicBezTo>
                  <a:pt x="19403" y="6757"/>
                  <a:pt x="19365" y="6922"/>
                  <a:pt x="19341" y="7014"/>
                </a:cubicBezTo>
                <a:cubicBezTo>
                  <a:pt x="19317" y="7107"/>
                  <a:pt x="19291" y="7245"/>
                  <a:pt x="19284" y="7323"/>
                </a:cubicBezTo>
                <a:cubicBezTo>
                  <a:pt x="19270" y="7473"/>
                  <a:pt x="19201" y="7615"/>
                  <a:pt x="19101" y="7694"/>
                </a:cubicBezTo>
                <a:cubicBezTo>
                  <a:pt x="19072" y="7716"/>
                  <a:pt x="19049" y="7754"/>
                  <a:pt x="19049" y="7783"/>
                </a:cubicBezTo>
                <a:cubicBezTo>
                  <a:pt x="19049" y="7860"/>
                  <a:pt x="19004" y="7909"/>
                  <a:pt x="18749" y="8096"/>
                </a:cubicBezTo>
                <a:cubicBezTo>
                  <a:pt x="18547" y="8244"/>
                  <a:pt x="18480" y="8276"/>
                  <a:pt x="18270" y="8337"/>
                </a:cubicBezTo>
                <a:cubicBezTo>
                  <a:pt x="18136" y="8375"/>
                  <a:pt x="17943" y="8432"/>
                  <a:pt x="17839" y="8462"/>
                </a:cubicBezTo>
                <a:cubicBezTo>
                  <a:pt x="17567" y="8542"/>
                  <a:pt x="17429" y="8629"/>
                  <a:pt x="17278" y="8825"/>
                </a:cubicBezTo>
                <a:cubicBezTo>
                  <a:pt x="17137" y="9009"/>
                  <a:pt x="17048" y="9085"/>
                  <a:pt x="16883" y="9149"/>
                </a:cubicBezTo>
                <a:cubicBezTo>
                  <a:pt x="16781" y="9189"/>
                  <a:pt x="16769" y="9187"/>
                  <a:pt x="16724" y="9141"/>
                </a:cubicBezTo>
                <a:cubicBezTo>
                  <a:pt x="16638" y="9053"/>
                  <a:pt x="16378" y="8885"/>
                  <a:pt x="16292" y="8862"/>
                </a:cubicBezTo>
                <a:cubicBezTo>
                  <a:pt x="16246" y="8849"/>
                  <a:pt x="16177" y="8850"/>
                  <a:pt x="16141" y="8862"/>
                </a:cubicBezTo>
                <a:cubicBezTo>
                  <a:pt x="16080" y="8882"/>
                  <a:pt x="15899" y="8849"/>
                  <a:pt x="15858" y="8812"/>
                </a:cubicBezTo>
                <a:cubicBezTo>
                  <a:pt x="15849" y="8803"/>
                  <a:pt x="15841" y="8781"/>
                  <a:pt x="15841" y="8763"/>
                </a:cubicBezTo>
                <a:cubicBezTo>
                  <a:pt x="15841" y="8744"/>
                  <a:pt x="15822" y="8673"/>
                  <a:pt x="15799" y="8603"/>
                </a:cubicBezTo>
                <a:cubicBezTo>
                  <a:pt x="15766" y="8503"/>
                  <a:pt x="15733" y="8458"/>
                  <a:pt x="15644" y="8386"/>
                </a:cubicBezTo>
                <a:cubicBezTo>
                  <a:pt x="15582" y="8336"/>
                  <a:pt x="15513" y="8295"/>
                  <a:pt x="15489" y="8295"/>
                </a:cubicBezTo>
                <a:cubicBezTo>
                  <a:pt x="15433" y="8294"/>
                  <a:pt x="15356" y="8356"/>
                  <a:pt x="15299" y="8446"/>
                </a:cubicBezTo>
                <a:cubicBezTo>
                  <a:pt x="15265" y="8502"/>
                  <a:pt x="15249" y="8512"/>
                  <a:pt x="15229" y="8488"/>
                </a:cubicBezTo>
                <a:cubicBezTo>
                  <a:pt x="15216" y="8471"/>
                  <a:pt x="15203" y="8431"/>
                  <a:pt x="15203" y="8399"/>
                </a:cubicBezTo>
                <a:cubicBezTo>
                  <a:pt x="15203" y="8368"/>
                  <a:pt x="15190" y="8328"/>
                  <a:pt x="15174" y="8310"/>
                </a:cubicBezTo>
                <a:cubicBezTo>
                  <a:pt x="15153" y="8287"/>
                  <a:pt x="15141" y="8197"/>
                  <a:pt x="15130" y="7986"/>
                </a:cubicBezTo>
                <a:cubicBezTo>
                  <a:pt x="15119" y="7761"/>
                  <a:pt x="15109" y="7690"/>
                  <a:pt x="15085" y="7670"/>
                </a:cubicBezTo>
                <a:cubicBezTo>
                  <a:pt x="15067" y="7655"/>
                  <a:pt x="15053" y="7610"/>
                  <a:pt x="15053" y="7563"/>
                </a:cubicBezTo>
                <a:cubicBezTo>
                  <a:pt x="15053" y="7518"/>
                  <a:pt x="15046" y="7420"/>
                  <a:pt x="15036" y="7346"/>
                </a:cubicBezTo>
                <a:cubicBezTo>
                  <a:pt x="15026" y="7272"/>
                  <a:pt x="15014" y="7121"/>
                  <a:pt x="15010" y="7012"/>
                </a:cubicBezTo>
                <a:cubicBezTo>
                  <a:pt x="15006" y="6903"/>
                  <a:pt x="14991" y="6783"/>
                  <a:pt x="14977" y="6745"/>
                </a:cubicBezTo>
                <a:cubicBezTo>
                  <a:pt x="14963" y="6707"/>
                  <a:pt x="14950" y="6658"/>
                  <a:pt x="14947" y="6635"/>
                </a:cubicBezTo>
                <a:cubicBezTo>
                  <a:pt x="14939" y="6557"/>
                  <a:pt x="14899" y="6470"/>
                  <a:pt x="14858" y="6442"/>
                </a:cubicBezTo>
                <a:cubicBezTo>
                  <a:pt x="14833" y="6425"/>
                  <a:pt x="14808" y="6371"/>
                  <a:pt x="14794" y="6301"/>
                </a:cubicBezTo>
                <a:cubicBezTo>
                  <a:pt x="14771" y="6187"/>
                  <a:pt x="14771" y="6183"/>
                  <a:pt x="14726" y="6228"/>
                </a:cubicBezTo>
                <a:cubicBezTo>
                  <a:pt x="14682" y="6271"/>
                  <a:pt x="14679" y="6272"/>
                  <a:pt x="14658" y="6202"/>
                </a:cubicBezTo>
                <a:cubicBezTo>
                  <a:pt x="14646" y="6161"/>
                  <a:pt x="14623" y="6125"/>
                  <a:pt x="14609" y="6123"/>
                </a:cubicBezTo>
                <a:cubicBezTo>
                  <a:pt x="14555" y="6116"/>
                  <a:pt x="14424" y="6028"/>
                  <a:pt x="14407" y="5987"/>
                </a:cubicBezTo>
                <a:cubicBezTo>
                  <a:pt x="14401" y="5971"/>
                  <a:pt x="14386" y="5965"/>
                  <a:pt x="14376" y="5974"/>
                </a:cubicBezTo>
                <a:cubicBezTo>
                  <a:pt x="14366" y="5984"/>
                  <a:pt x="14348" y="5979"/>
                  <a:pt x="14336" y="5964"/>
                </a:cubicBezTo>
                <a:cubicBezTo>
                  <a:pt x="14315" y="5940"/>
                  <a:pt x="14244" y="5907"/>
                  <a:pt x="14172" y="5886"/>
                </a:cubicBezTo>
                <a:cubicBezTo>
                  <a:pt x="14157" y="5881"/>
                  <a:pt x="14136" y="5889"/>
                  <a:pt x="14125" y="5904"/>
                </a:cubicBezTo>
                <a:cubicBezTo>
                  <a:pt x="14113" y="5918"/>
                  <a:pt x="14068" y="5925"/>
                  <a:pt x="14026" y="5919"/>
                </a:cubicBezTo>
                <a:cubicBezTo>
                  <a:pt x="13974" y="5913"/>
                  <a:pt x="13941" y="5924"/>
                  <a:pt x="13926" y="5951"/>
                </a:cubicBezTo>
                <a:cubicBezTo>
                  <a:pt x="13914" y="5973"/>
                  <a:pt x="13887" y="5984"/>
                  <a:pt x="13869" y="5977"/>
                </a:cubicBezTo>
                <a:cubicBezTo>
                  <a:pt x="13850" y="5970"/>
                  <a:pt x="13829" y="5976"/>
                  <a:pt x="13823" y="5990"/>
                </a:cubicBezTo>
                <a:cubicBezTo>
                  <a:pt x="13818" y="6004"/>
                  <a:pt x="13790" y="6016"/>
                  <a:pt x="13761" y="6016"/>
                </a:cubicBezTo>
                <a:cubicBezTo>
                  <a:pt x="13727" y="6016"/>
                  <a:pt x="13672" y="6056"/>
                  <a:pt x="13613" y="6126"/>
                </a:cubicBezTo>
                <a:cubicBezTo>
                  <a:pt x="13561" y="6187"/>
                  <a:pt x="13515" y="6230"/>
                  <a:pt x="13508" y="6220"/>
                </a:cubicBezTo>
                <a:cubicBezTo>
                  <a:pt x="13493" y="6197"/>
                  <a:pt x="13327" y="6439"/>
                  <a:pt x="13339" y="6468"/>
                </a:cubicBezTo>
                <a:cubicBezTo>
                  <a:pt x="13344" y="6480"/>
                  <a:pt x="13327" y="6511"/>
                  <a:pt x="13301" y="6536"/>
                </a:cubicBezTo>
                <a:cubicBezTo>
                  <a:pt x="13275" y="6562"/>
                  <a:pt x="13257" y="6594"/>
                  <a:pt x="13262" y="6607"/>
                </a:cubicBezTo>
                <a:cubicBezTo>
                  <a:pt x="13268" y="6619"/>
                  <a:pt x="13264" y="6640"/>
                  <a:pt x="13252" y="6651"/>
                </a:cubicBezTo>
                <a:cubicBezTo>
                  <a:pt x="13191" y="6708"/>
                  <a:pt x="13172" y="6874"/>
                  <a:pt x="13167" y="7422"/>
                </a:cubicBezTo>
                <a:cubicBezTo>
                  <a:pt x="13163" y="7820"/>
                  <a:pt x="13154" y="7969"/>
                  <a:pt x="13139" y="7963"/>
                </a:cubicBezTo>
                <a:cubicBezTo>
                  <a:pt x="13072" y="7938"/>
                  <a:pt x="13033" y="8140"/>
                  <a:pt x="13067" y="8329"/>
                </a:cubicBezTo>
                <a:cubicBezTo>
                  <a:pt x="13079" y="8395"/>
                  <a:pt x="13095" y="8523"/>
                  <a:pt x="13102" y="8616"/>
                </a:cubicBezTo>
                <a:cubicBezTo>
                  <a:pt x="13109" y="8709"/>
                  <a:pt x="13119" y="8803"/>
                  <a:pt x="13123" y="8825"/>
                </a:cubicBezTo>
                <a:cubicBezTo>
                  <a:pt x="13129" y="8859"/>
                  <a:pt x="13060" y="8865"/>
                  <a:pt x="12693" y="8867"/>
                </a:cubicBezTo>
                <a:lnTo>
                  <a:pt x="12255" y="8870"/>
                </a:lnTo>
                <a:lnTo>
                  <a:pt x="12149" y="8561"/>
                </a:lnTo>
                <a:cubicBezTo>
                  <a:pt x="12091" y="8391"/>
                  <a:pt x="12015" y="8207"/>
                  <a:pt x="11982" y="8154"/>
                </a:cubicBezTo>
                <a:cubicBezTo>
                  <a:pt x="11948" y="8100"/>
                  <a:pt x="11917" y="8034"/>
                  <a:pt x="11910" y="8005"/>
                </a:cubicBezTo>
                <a:cubicBezTo>
                  <a:pt x="11895" y="7934"/>
                  <a:pt x="11843" y="7858"/>
                  <a:pt x="11809" y="7858"/>
                </a:cubicBezTo>
                <a:cubicBezTo>
                  <a:pt x="11794" y="7858"/>
                  <a:pt x="11757" y="7802"/>
                  <a:pt x="11727" y="7736"/>
                </a:cubicBezTo>
                <a:cubicBezTo>
                  <a:pt x="11698" y="7669"/>
                  <a:pt x="11654" y="7603"/>
                  <a:pt x="11630" y="7589"/>
                </a:cubicBezTo>
                <a:cubicBezTo>
                  <a:pt x="11587" y="7565"/>
                  <a:pt x="11535" y="7385"/>
                  <a:pt x="11557" y="7333"/>
                </a:cubicBezTo>
                <a:cubicBezTo>
                  <a:pt x="11575" y="7290"/>
                  <a:pt x="11474" y="7251"/>
                  <a:pt x="11437" y="7286"/>
                </a:cubicBezTo>
                <a:cubicBezTo>
                  <a:pt x="11410" y="7311"/>
                  <a:pt x="11381" y="7307"/>
                  <a:pt x="11309" y="7268"/>
                </a:cubicBezTo>
                <a:cubicBezTo>
                  <a:pt x="11259" y="7240"/>
                  <a:pt x="11177" y="7218"/>
                  <a:pt x="11126" y="7216"/>
                </a:cubicBezTo>
                <a:cubicBezTo>
                  <a:pt x="11044" y="7212"/>
                  <a:pt x="11032" y="7202"/>
                  <a:pt x="11022" y="7140"/>
                </a:cubicBezTo>
                <a:cubicBezTo>
                  <a:pt x="11008" y="7052"/>
                  <a:pt x="10940" y="7035"/>
                  <a:pt x="10844" y="7095"/>
                </a:cubicBezTo>
                <a:cubicBezTo>
                  <a:pt x="10795" y="7126"/>
                  <a:pt x="10764" y="7131"/>
                  <a:pt x="10729" y="7111"/>
                </a:cubicBezTo>
                <a:cubicBezTo>
                  <a:pt x="10660" y="7072"/>
                  <a:pt x="10591" y="7078"/>
                  <a:pt x="10579" y="7124"/>
                </a:cubicBezTo>
                <a:cubicBezTo>
                  <a:pt x="10568" y="7167"/>
                  <a:pt x="10433" y="7310"/>
                  <a:pt x="10403" y="7310"/>
                </a:cubicBezTo>
                <a:cubicBezTo>
                  <a:pt x="10382" y="7310"/>
                  <a:pt x="10290" y="7442"/>
                  <a:pt x="10290" y="7472"/>
                </a:cubicBezTo>
                <a:cubicBezTo>
                  <a:pt x="10290" y="7507"/>
                  <a:pt x="10158" y="7650"/>
                  <a:pt x="10140" y="7634"/>
                </a:cubicBezTo>
                <a:cubicBezTo>
                  <a:pt x="10131" y="7625"/>
                  <a:pt x="10119" y="7631"/>
                  <a:pt x="10112" y="7647"/>
                </a:cubicBezTo>
                <a:cubicBezTo>
                  <a:pt x="10106" y="7662"/>
                  <a:pt x="10084" y="7675"/>
                  <a:pt x="10064" y="7675"/>
                </a:cubicBezTo>
                <a:cubicBezTo>
                  <a:pt x="10042" y="7675"/>
                  <a:pt x="10008" y="7718"/>
                  <a:pt x="9982" y="7780"/>
                </a:cubicBezTo>
                <a:cubicBezTo>
                  <a:pt x="9957" y="7838"/>
                  <a:pt x="9917" y="7920"/>
                  <a:pt x="9893" y="7963"/>
                </a:cubicBezTo>
                <a:lnTo>
                  <a:pt x="9849" y="8041"/>
                </a:lnTo>
                <a:lnTo>
                  <a:pt x="9652" y="7785"/>
                </a:lnTo>
                <a:cubicBezTo>
                  <a:pt x="9412" y="7475"/>
                  <a:pt x="9405" y="7464"/>
                  <a:pt x="9428" y="7375"/>
                </a:cubicBezTo>
                <a:cubicBezTo>
                  <a:pt x="9437" y="7337"/>
                  <a:pt x="9445" y="7250"/>
                  <a:pt x="9445" y="7182"/>
                </a:cubicBezTo>
                <a:cubicBezTo>
                  <a:pt x="9445" y="7114"/>
                  <a:pt x="9464" y="6992"/>
                  <a:pt x="9485" y="6910"/>
                </a:cubicBezTo>
                <a:lnTo>
                  <a:pt x="9525" y="6761"/>
                </a:lnTo>
                <a:lnTo>
                  <a:pt x="9482" y="6568"/>
                </a:lnTo>
                <a:cubicBezTo>
                  <a:pt x="9459" y="6462"/>
                  <a:pt x="9422" y="6347"/>
                  <a:pt x="9398" y="6314"/>
                </a:cubicBezTo>
                <a:lnTo>
                  <a:pt x="9353" y="6254"/>
                </a:lnTo>
                <a:lnTo>
                  <a:pt x="9633" y="5261"/>
                </a:lnTo>
                <a:cubicBezTo>
                  <a:pt x="9788" y="4715"/>
                  <a:pt x="9916" y="4249"/>
                  <a:pt x="9916" y="4226"/>
                </a:cubicBezTo>
                <a:cubicBezTo>
                  <a:pt x="9916" y="4203"/>
                  <a:pt x="9847" y="4143"/>
                  <a:pt x="9769" y="4082"/>
                </a:cubicBezTo>
                <a:cubicBezTo>
                  <a:pt x="9762" y="4077"/>
                  <a:pt x="9755" y="4072"/>
                  <a:pt x="9748" y="4067"/>
                </a:cubicBezTo>
                <a:cubicBezTo>
                  <a:pt x="9732" y="4056"/>
                  <a:pt x="9719" y="4047"/>
                  <a:pt x="9699" y="4033"/>
                </a:cubicBezTo>
                <a:cubicBezTo>
                  <a:pt x="9660" y="4004"/>
                  <a:pt x="9629" y="3986"/>
                  <a:pt x="9602" y="3970"/>
                </a:cubicBezTo>
                <a:cubicBezTo>
                  <a:pt x="9601" y="3969"/>
                  <a:pt x="9600" y="3968"/>
                  <a:pt x="9598" y="3967"/>
                </a:cubicBezTo>
                <a:cubicBezTo>
                  <a:pt x="9572" y="3952"/>
                  <a:pt x="9552" y="3942"/>
                  <a:pt x="9534" y="3939"/>
                </a:cubicBezTo>
                <a:close/>
                <a:moveTo>
                  <a:pt x="3304" y="9797"/>
                </a:moveTo>
                <a:cubicBezTo>
                  <a:pt x="3300" y="9799"/>
                  <a:pt x="3300" y="9805"/>
                  <a:pt x="3304" y="9813"/>
                </a:cubicBezTo>
                <a:cubicBezTo>
                  <a:pt x="3310" y="9828"/>
                  <a:pt x="3324" y="9842"/>
                  <a:pt x="3333" y="9842"/>
                </a:cubicBezTo>
                <a:cubicBezTo>
                  <a:pt x="3360" y="9842"/>
                  <a:pt x="3354" y="9821"/>
                  <a:pt x="3321" y="9803"/>
                </a:cubicBezTo>
                <a:cubicBezTo>
                  <a:pt x="3313" y="9798"/>
                  <a:pt x="3307" y="9795"/>
                  <a:pt x="3304" y="9797"/>
                </a:cubicBezTo>
                <a:close/>
                <a:moveTo>
                  <a:pt x="4622" y="11457"/>
                </a:moveTo>
                <a:cubicBezTo>
                  <a:pt x="4617" y="11448"/>
                  <a:pt x="4605" y="11465"/>
                  <a:pt x="4598" y="11493"/>
                </a:cubicBezTo>
                <a:cubicBezTo>
                  <a:pt x="4588" y="11533"/>
                  <a:pt x="4590" y="11536"/>
                  <a:pt x="4609" y="11509"/>
                </a:cubicBezTo>
                <a:cubicBezTo>
                  <a:pt x="4621" y="11490"/>
                  <a:pt x="4628" y="11465"/>
                  <a:pt x="4622" y="11457"/>
                </a:cubicBezTo>
                <a:close/>
                <a:moveTo>
                  <a:pt x="4720" y="11556"/>
                </a:moveTo>
                <a:cubicBezTo>
                  <a:pt x="4710" y="11556"/>
                  <a:pt x="4701" y="11586"/>
                  <a:pt x="4701" y="11621"/>
                </a:cubicBezTo>
                <a:cubicBezTo>
                  <a:pt x="4701" y="11672"/>
                  <a:pt x="4705" y="11676"/>
                  <a:pt x="4720" y="11642"/>
                </a:cubicBezTo>
                <a:cubicBezTo>
                  <a:pt x="4744" y="11588"/>
                  <a:pt x="4744" y="11556"/>
                  <a:pt x="4720" y="11556"/>
                </a:cubicBezTo>
                <a:close/>
                <a:moveTo>
                  <a:pt x="3539" y="12175"/>
                </a:moveTo>
                <a:cubicBezTo>
                  <a:pt x="3519" y="12175"/>
                  <a:pt x="3498" y="12188"/>
                  <a:pt x="3492" y="12204"/>
                </a:cubicBezTo>
                <a:cubicBezTo>
                  <a:pt x="3485" y="12220"/>
                  <a:pt x="3499" y="12233"/>
                  <a:pt x="3527" y="12233"/>
                </a:cubicBezTo>
                <a:cubicBezTo>
                  <a:pt x="3553" y="12233"/>
                  <a:pt x="3575" y="12219"/>
                  <a:pt x="3575" y="12204"/>
                </a:cubicBezTo>
                <a:cubicBezTo>
                  <a:pt x="3575" y="12188"/>
                  <a:pt x="3559" y="12175"/>
                  <a:pt x="3539" y="12175"/>
                </a:cubicBezTo>
                <a:close/>
                <a:moveTo>
                  <a:pt x="2211" y="12821"/>
                </a:moveTo>
                <a:cubicBezTo>
                  <a:pt x="2176" y="12833"/>
                  <a:pt x="2112" y="12873"/>
                  <a:pt x="2112" y="12891"/>
                </a:cubicBezTo>
                <a:cubicBezTo>
                  <a:pt x="2112" y="12896"/>
                  <a:pt x="2142" y="12889"/>
                  <a:pt x="2178" y="12873"/>
                </a:cubicBezTo>
                <a:cubicBezTo>
                  <a:pt x="2214" y="12856"/>
                  <a:pt x="2239" y="12832"/>
                  <a:pt x="2234" y="12821"/>
                </a:cubicBezTo>
                <a:cubicBezTo>
                  <a:pt x="2232" y="12816"/>
                  <a:pt x="2223" y="12817"/>
                  <a:pt x="2211" y="12821"/>
                </a:cubicBezTo>
                <a:close/>
                <a:moveTo>
                  <a:pt x="21566" y="14433"/>
                </a:moveTo>
                <a:cubicBezTo>
                  <a:pt x="21551" y="14425"/>
                  <a:pt x="21543" y="14450"/>
                  <a:pt x="21543" y="14503"/>
                </a:cubicBezTo>
                <a:cubicBezTo>
                  <a:pt x="21543" y="14535"/>
                  <a:pt x="21537" y="14571"/>
                  <a:pt x="21530" y="14605"/>
                </a:cubicBezTo>
                <a:cubicBezTo>
                  <a:pt x="21542" y="14611"/>
                  <a:pt x="21550" y="14621"/>
                  <a:pt x="21547" y="14645"/>
                </a:cubicBezTo>
                <a:cubicBezTo>
                  <a:pt x="21544" y="14663"/>
                  <a:pt x="21556" y="14679"/>
                  <a:pt x="21571" y="14679"/>
                </a:cubicBezTo>
                <a:cubicBezTo>
                  <a:pt x="21574" y="14679"/>
                  <a:pt x="21576" y="14662"/>
                  <a:pt x="21578" y="14639"/>
                </a:cubicBezTo>
                <a:cubicBezTo>
                  <a:pt x="21575" y="14522"/>
                  <a:pt x="21571" y="14435"/>
                  <a:pt x="21566" y="14433"/>
                </a:cubicBezTo>
                <a:close/>
                <a:moveTo>
                  <a:pt x="20843" y="14584"/>
                </a:moveTo>
                <a:cubicBezTo>
                  <a:pt x="20841" y="14588"/>
                  <a:pt x="20836" y="14588"/>
                  <a:pt x="20831" y="14587"/>
                </a:cubicBezTo>
                <a:cubicBezTo>
                  <a:pt x="20834" y="14591"/>
                  <a:pt x="20836" y="14594"/>
                  <a:pt x="20840" y="14598"/>
                </a:cubicBezTo>
                <a:cubicBezTo>
                  <a:pt x="20840" y="14597"/>
                  <a:pt x="20841" y="14598"/>
                  <a:pt x="20841" y="14598"/>
                </a:cubicBezTo>
                <a:cubicBezTo>
                  <a:pt x="20846" y="14590"/>
                  <a:pt x="20849" y="14590"/>
                  <a:pt x="20854" y="14584"/>
                </a:cubicBezTo>
                <a:cubicBezTo>
                  <a:pt x="20850" y="14585"/>
                  <a:pt x="20845" y="14582"/>
                  <a:pt x="20843" y="14584"/>
                </a:cubicBezTo>
                <a:close/>
                <a:moveTo>
                  <a:pt x="21090" y="17070"/>
                </a:moveTo>
                <a:cubicBezTo>
                  <a:pt x="21080" y="17070"/>
                  <a:pt x="21077" y="17083"/>
                  <a:pt x="21083" y="17098"/>
                </a:cubicBezTo>
                <a:cubicBezTo>
                  <a:pt x="21090" y="17114"/>
                  <a:pt x="21103" y="17127"/>
                  <a:pt x="21113" y="17127"/>
                </a:cubicBezTo>
                <a:cubicBezTo>
                  <a:pt x="21123" y="17127"/>
                  <a:pt x="21126" y="17114"/>
                  <a:pt x="21120" y="17098"/>
                </a:cubicBezTo>
                <a:cubicBezTo>
                  <a:pt x="21114" y="17083"/>
                  <a:pt x="21101" y="17070"/>
                  <a:pt x="21090" y="17070"/>
                </a:cubicBezTo>
                <a:close/>
                <a:moveTo>
                  <a:pt x="21064" y="18110"/>
                </a:moveTo>
                <a:cubicBezTo>
                  <a:pt x="21045" y="18111"/>
                  <a:pt x="21027" y="18116"/>
                  <a:pt x="21010" y="18120"/>
                </a:cubicBezTo>
                <a:cubicBezTo>
                  <a:pt x="21046" y="18117"/>
                  <a:pt x="21066" y="18115"/>
                  <a:pt x="21097" y="18112"/>
                </a:cubicBezTo>
                <a:cubicBezTo>
                  <a:pt x="21086" y="18112"/>
                  <a:pt x="21077" y="18109"/>
                  <a:pt x="21064" y="18110"/>
                </a:cubicBezTo>
                <a:close/>
                <a:moveTo>
                  <a:pt x="21594" y="18130"/>
                </a:moveTo>
                <a:lnTo>
                  <a:pt x="21496" y="18138"/>
                </a:lnTo>
                <a:lnTo>
                  <a:pt x="21578" y="18138"/>
                </a:lnTo>
                <a:lnTo>
                  <a:pt x="21594" y="18136"/>
                </a:lnTo>
                <a:lnTo>
                  <a:pt x="21594" y="18130"/>
                </a:lnTo>
                <a:close/>
                <a:moveTo>
                  <a:pt x="1500" y="18159"/>
                </a:moveTo>
                <a:cubicBezTo>
                  <a:pt x="1477" y="18159"/>
                  <a:pt x="1447" y="18162"/>
                  <a:pt x="1418" y="18167"/>
                </a:cubicBezTo>
                <a:lnTo>
                  <a:pt x="1316" y="18188"/>
                </a:lnTo>
                <a:lnTo>
                  <a:pt x="1446" y="18191"/>
                </a:lnTo>
                <a:cubicBezTo>
                  <a:pt x="1524" y="18192"/>
                  <a:pt x="1566" y="18183"/>
                  <a:pt x="1549" y="18170"/>
                </a:cubicBezTo>
                <a:cubicBezTo>
                  <a:pt x="1541" y="18163"/>
                  <a:pt x="1524" y="18160"/>
                  <a:pt x="1500" y="18159"/>
                </a:cubicBezTo>
                <a:close/>
                <a:moveTo>
                  <a:pt x="647" y="18175"/>
                </a:moveTo>
                <a:cubicBezTo>
                  <a:pt x="632" y="18184"/>
                  <a:pt x="635" y="18192"/>
                  <a:pt x="657" y="18193"/>
                </a:cubicBezTo>
                <a:cubicBezTo>
                  <a:pt x="677" y="18194"/>
                  <a:pt x="688" y="18187"/>
                  <a:pt x="681" y="18177"/>
                </a:cubicBezTo>
                <a:cubicBezTo>
                  <a:pt x="675" y="18168"/>
                  <a:pt x="660" y="18167"/>
                  <a:pt x="647" y="18175"/>
                </a:cubicBezTo>
                <a:close/>
                <a:moveTo>
                  <a:pt x="823" y="18175"/>
                </a:moveTo>
                <a:cubicBezTo>
                  <a:pt x="753" y="18180"/>
                  <a:pt x="811" y="18183"/>
                  <a:pt x="950" y="18183"/>
                </a:cubicBezTo>
                <a:cubicBezTo>
                  <a:pt x="1089" y="18183"/>
                  <a:pt x="1147" y="18180"/>
                  <a:pt x="1077" y="18175"/>
                </a:cubicBezTo>
                <a:cubicBezTo>
                  <a:pt x="1007" y="18169"/>
                  <a:pt x="892" y="18169"/>
                  <a:pt x="823" y="18175"/>
                </a:cubicBezTo>
                <a:close/>
                <a:moveTo>
                  <a:pt x="1227" y="18177"/>
                </a:moveTo>
                <a:cubicBezTo>
                  <a:pt x="1214" y="18185"/>
                  <a:pt x="1224" y="18191"/>
                  <a:pt x="1249" y="18191"/>
                </a:cubicBezTo>
                <a:cubicBezTo>
                  <a:pt x="1275" y="18191"/>
                  <a:pt x="1287" y="18185"/>
                  <a:pt x="1274" y="18177"/>
                </a:cubicBezTo>
                <a:cubicBezTo>
                  <a:pt x="1261" y="18170"/>
                  <a:pt x="1240" y="18170"/>
                  <a:pt x="1227" y="18177"/>
                </a:cubicBezTo>
                <a:close/>
                <a:moveTo>
                  <a:pt x="20995" y="18243"/>
                </a:moveTo>
                <a:cubicBezTo>
                  <a:pt x="20890" y="18248"/>
                  <a:pt x="20804" y="18255"/>
                  <a:pt x="20773" y="18266"/>
                </a:cubicBezTo>
                <a:cubicBezTo>
                  <a:pt x="20778" y="18270"/>
                  <a:pt x="20779" y="18271"/>
                  <a:pt x="20784" y="18277"/>
                </a:cubicBezTo>
                <a:cubicBezTo>
                  <a:pt x="20821" y="18321"/>
                  <a:pt x="20843" y="18325"/>
                  <a:pt x="20901" y="18306"/>
                </a:cubicBezTo>
                <a:cubicBezTo>
                  <a:pt x="20939" y="18292"/>
                  <a:pt x="20978" y="18280"/>
                  <a:pt x="20986" y="18279"/>
                </a:cubicBezTo>
                <a:cubicBezTo>
                  <a:pt x="20993" y="18279"/>
                  <a:pt x="20995" y="18264"/>
                  <a:pt x="20995" y="18243"/>
                </a:cubicBezTo>
                <a:close/>
                <a:moveTo>
                  <a:pt x="1678" y="18379"/>
                </a:moveTo>
                <a:lnTo>
                  <a:pt x="1554" y="18381"/>
                </a:lnTo>
                <a:cubicBezTo>
                  <a:pt x="1587" y="18387"/>
                  <a:pt x="1615" y="18390"/>
                  <a:pt x="1621" y="18397"/>
                </a:cubicBezTo>
                <a:cubicBezTo>
                  <a:pt x="1634" y="18413"/>
                  <a:pt x="1652" y="18405"/>
                  <a:pt x="1678" y="18379"/>
                </a:cubicBezTo>
                <a:close/>
                <a:moveTo>
                  <a:pt x="1194" y="18387"/>
                </a:moveTo>
                <a:cubicBezTo>
                  <a:pt x="772" y="18394"/>
                  <a:pt x="618" y="18406"/>
                  <a:pt x="587" y="18444"/>
                </a:cubicBezTo>
                <a:cubicBezTo>
                  <a:pt x="571" y="18464"/>
                  <a:pt x="543" y="18473"/>
                  <a:pt x="525" y="18465"/>
                </a:cubicBezTo>
                <a:cubicBezTo>
                  <a:pt x="492" y="18450"/>
                  <a:pt x="440" y="18501"/>
                  <a:pt x="394" y="18588"/>
                </a:cubicBezTo>
                <a:cubicBezTo>
                  <a:pt x="428" y="18586"/>
                  <a:pt x="462" y="18579"/>
                  <a:pt x="469" y="18569"/>
                </a:cubicBezTo>
                <a:cubicBezTo>
                  <a:pt x="476" y="18559"/>
                  <a:pt x="500" y="18546"/>
                  <a:pt x="523" y="18541"/>
                </a:cubicBezTo>
                <a:cubicBezTo>
                  <a:pt x="546" y="18535"/>
                  <a:pt x="572" y="18519"/>
                  <a:pt x="582" y="18504"/>
                </a:cubicBezTo>
                <a:cubicBezTo>
                  <a:pt x="592" y="18489"/>
                  <a:pt x="638" y="18475"/>
                  <a:pt x="681" y="18475"/>
                </a:cubicBezTo>
                <a:cubicBezTo>
                  <a:pt x="725" y="18475"/>
                  <a:pt x="766" y="18465"/>
                  <a:pt x="772" y="18449"/>
                </a:cubicBezTo>
                <a:cubicBezTo>
                  <a:pt x="778" y="18434"/>
                  <a:pt x="807" y="18420"/>
                  <a:pt x="837" y="18420"/>
                </a:cubicBezTo>
                <a:cubicBezTo>
                  <a:pt x="866" y="18420"/>
                  <a:pt x="896" y="18434"/>
                  <a:pt x="903" y="18449"/>
                </a:cubicBezTo>
                <a:cubicBezTo>
                  <a:pt x="909" y="18465"/>
                  <a:pt x="963" y="18475"/>
                  <a:pt x="1023" y="18475"/>
                </a:cubicBezTo>
                <a:cubicBezTo>
                  <a:pt x="1108" y="18475"/>
                  <a:pt x="1139" y="18466"/>
                  <a:pt x="1166" y="18420"/>
                </a:cubicBezTo>
                <a:cubicBezTo>
                  <a:pt x="1174" y="18407"/>
                  <a:pt x="1183" y="18394"/>
                  <a:pt x="1194" y="18387"/>
                </a:cubicBezTo>
                <a:close/>
                <a:moveTo>
                  <a:pt x="21498" y="18846"/>
                </a:moveTo>
                <a:cubicBezTo>
                  <a:pt x="21491" y="18851"/>
                  <a:pt x="21496" y="18866"/>
                  <a:pt x="21507" y="18893"/>
                </a:cubicBezTo>
                <a:cubicBezTo>
                  <a:pt x="21528" y="18943"/>
                  <a:pt x="21582" y="18954"/>
                  <a:pt x="21594" y="18920"/>
                </a:cubicBezTo>
                <a:cubicBezTo>
                  <a:pt x="21594" y="18909"/>
                  <a:pt x="21594" y="18909"/>
                  <a:pt x="21594" y="18899"/>
                </a:cubicBezTo>
                <a:cubicBezTo>
                  <a:pt x="21589" y="18883"/>
                  <a:pt x="21576" y="18867"/>
                  <a:pt x="21557" y="18859"/>
                </a:cubicBezTo>
                <a:cubicBezTo>
                  <a:pt x="21525" y="18846"/>
                  <a:pt x="21505" y="18842"/>
                  <a:pt x="21498" y="18846"/>
                </a:cubicBezTo>
                <a:close/>
                <a:moveTo>
                  <a:pt x="9" y="19975"/>
                </a:moveTo>
                <a:cubicBezTo>
                  <a:pt x="-6" y="19984"/>
                  <a:pt x="-2" y="19992"/>
                  <a:pt x="19" y="19994"/>
                </a:cubicBezTo>
                <a:cubicBezTo>
                  <a:pt x="39" y="19995"/>
                  <a:pt x="50" y="19987"/>
                  <a:pt x="44" y="19978"/>
                </a:cubicBezTo>
                <a:cubicBezTo>
                  <a:pt x="38" y="19969"/>
                  <a:pt x="23" y="19967"/>
                  <a:pt x="9" y="19975"/>
                </a:cubicBezTo>
                <a:close/>
                <a:moveTo>
                  <a:pt x="20805" y="20035"/>
                </a:moveTo>
                <a:cubicBezTo>
                  <a:pt x="20798" y="20052"/>
                  <a:pt x="20793" y="20088"/>
                  <a:pt x="20793" y="20137"/>
                </a:cubicBezTo>
                <a:cubicBezTo>
                  <a:pt x="20793" y="20199"/>
                  <a:pt x="20801" y="20250"/>
                  <a:pt x="20810" y="20250"/>
                </a:cubicBezTo>
                <a:cubicBezTo>
                  <a:pt x="20829" y="20250"/>
                  <a:pt x="20844" y="20132"/>
                  <a:pt x="20836" y="20075"/>
                </a:cubicBezTo>
                <a:cubicBezTo>
                  <a:pt x="20823" y="20056"/>
                  <a:pt x="20814" y="20046"/>
                  <a:pt x="20805" y="20035"/>
                </a:cubicBezTo>
                <a:close/>
                <a:moveTo>
                  <a:pt x="21571" y="20281"/>
                </a:moveTo>
                <a:cubicBezTo>
                  <a:pt x="21565" y="20286"/>
                  <a:pt x="21556" y="20296"/>
                  <a:pt x="21547" y="20310"/>
                </a:cubicBezTo>
                <a:cubicBezTo>
                  <a:pt x="21532" y="20332"/>
                  <a:pt x="21532" y="20358"/>
                  <a:pt x="21545" y="20393"/>
                </a:cubicBezTo>
                <a:cubicBezTo>
                  <a:pt x="21561" y="20436"/>
                  <a:pt x="21574" y="20445"/>
                  <a:pt x="21584" y="20433"/>
                </a:cubicBezTo>
                <a:cubicBezTo>
                  <a:pt x="21585" y="20373"/>
                  <a:pt x="21586" y="20376"/>
                  <a:pt x="21587" y="20286"/>
                </a:cubicBezTo>
                <a:cubicBezTo>
                  <a:pt x="21583" y="20280"/>
                  <a:pt x="21578" y="20276"/>
                  <a:pt x="21571" y="20281"/>
                </a:cubicBezTo>
                <a:close/>
                <a:moveTo>
                  <a:pt x="21134" y="21467"/>
                </a:moveTo>
                <a:cubicBezTo>
                  <a:pt x="21115" y="21469"/>
                  <a:pt x="21100" y="21491"/>
                  <a:pt x="21096" y="21535"/>
                </a:cubicBezTo>
                <a:cubicBezTo>
                  <a:pt x="21090" y="21591"/>
                  <a:pt x="21099" y="21598"/>
                  <a:pt x="21158" y="21598"/>
                </a:cubicBezTo>
                <a:lnTo>
                  <a:pt x="21225" y="21598"/>
                </a:lnTo>
                <a:lnTo>
                  <a:pt x="21193" y="21527"/>
                </a:lnTo>
                <a:cubicBezTo>
                  <a:pt x="21175" y="21485"/>
                  <a:pt x="21153" y="21466"/>
                  <a:pt x="21134" y="2146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5" name="Radio.jpg" descr="Radio.jpg"/>
          <p:cNvPicPr>
            <a:picLocks noChangeAspect="1"/>
          </p:cNvPicPr>
          <p:nvPr/>
        </p:nvPicPr>
        <p:blipFill>
          <a:blip r:embed="rId3"/>
          <a:srcRect l="23221" t="8527" r="22276" b="10285"/>
          <a:stretch>
            <a:fillRect/>
          </a:stretch>
        </p:blipFill>
        <p:spPr>
          <a:xfrm>
            <a:off x="1649085" y="8016356"/>
            <a:ext cx="1051970" cy="1042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93" extrusionOk="0">
                <a:moveTo>
                  <a:pt x="6551" y="0"/>
                </a:moveTo>
                <a:cubicBezTo>
                  <a:pt x="6500" y="0"/>
                  <a:pt x="6459" y="20"/>
                  <a:pt x="6421" y="41"/>
                </a:cubicBezTo>
                <a:cubicBezTo>
                  <a:pt x="6408" y="51"/>
                  <a:pt x="6393" y="53"/>
                  <a:pt x="6381" y="66"/>
                </a:cubicBezTo>
                <a:cubicBezTo>
                  <a:pt x="6303" y="145"/>
                  <a:pt x="6290" y="248"/>
                  <a:pt x="6316" y="337"/>
                </a:cubicBezTo>
                <a:cubicBezTo>
                  <a:pt x="6330" y="378"/>
                  <a:pt x="6353" y="416"/>
                  <a:pt x="6389" y="452"/>
                </a:cubicBezTo>
                <a:cubicBezTo>
                  <a:pt x="6416" y="479"/>
                  <a:pt x="6431" y="497"/>
                  <a:pt x="6454" y="509"/>
                </a:cubicBezTo>
                <a:cubicBezTo>
                  <a:pt x="6468" y="516"/>
                  <a:pt x="6487" y="522"/>
                  <a:pt x="6502" y="526"/>
                </a:cubicBezTo>
                <a:cubicBezTo>
                  <a:pt x="6528" y="531"/>
                  <a:pt x="6554" y="532"/>
                  <a:pt x="6592" y="526"/>
                </a:cubicBezTo>
                <a:cubicBezTo>
                  <a:pt x="6705" y="507"/>
                  <a:pt x="6740" y="543"/>
                  <a:pt x="8809" y="2630"/>
                </a:cubicBezTo>
                <a:cubicBezTo>
                  <a:pt x="9964" y="3795"/>
                  <a:pt x="11320" y="5152"/>
                  <a:pt x="11822" y="5645"/>
                </a:cubicBezTo>
                <a:cubicBezTo>
                  <a:pt x="12324" y="6139"/>
                  <a:pt x="12732" y="6555"/>
                  <a:pt x="12732" y="6574"/>
                </a:cubicBezTo>
                <a:cubicBezTo>
                  <a:pt x="12732" y="6593"/>
                  <a:pt x="13183" y="7051"/>
                  <a:pt x="13730" y="7593"/>
                </a:cubicBezTo>
                <a:cubicBezTo>
                  <a:pt x="14277" y="8135"/>
                  <a:pt x="14712" y="8589"/>
                  <a:pt x="14697" y="8604"/>
                </a:cubicBezTo>
                <a:cubicBezTo>
                  <a:pt x="14682" y="8618"/>
                  <a:pt x="14421" y="8605"/>
                  <a:pt x="14120" y="8571"/>
                </a:cubicBezTo>
                <a:cubicBezTo>
                  <a:pt x="12802" y="8419"/>
                  <a:pt x="11349" y="8368"/>
                  <a:pt x="9548" y="8406"/>
                </a:cubicBezTo>
                <a:cubicBezTo>
                  <a:pt x="5074" y="8501"/>
                  <a:pt x="1891" y="9196"/>
                  <a:pt x="793" y="10329"/>
                </a:cubicBezTo>
                <a:cubicBezTo>
                  <a:pt x="588" y="10541"/>
                  <a:pt x="348" y="10907"/>
                  <a:pt x="241" y="11159"/>
                </a:cubicBezTo>
                <a:cubicBezTo>
                  <a:pt x="185" y="11291"/>
                  <a:pt x="178" y="11339"/>
                  <a:pt x="208" y="11398"/>
                </a:cubicBezTo>
                <a:cubicBezTo>
                  <a:pt x="262" y="11498"/>
                  <a:pt x="203" y="11693"/>
                  <a:pt x="111" y="11735"/>
                </a:cubicBezTo>
                <a:cubicBezTo>
                  <a:pt x="-1" y="11786"/>
                  <a:pt x="-43" y="12195"/>
                  <a:pt x="54" y="12277"/>
                </a:cubicBezTo>
                <a:cubicBezTo>
                  <a:pt x="124" y="12336"/>
                  <a:pt x="124" y="12637"/>
                  <a:pt x="54" y="12696"/>
                </a:cubicBezTo>
                <a:cubicBezTo>
                  <a:pt x="-15" y="12754"/>
                  <a:pt x="16" y="13126"/>
                  <a:pt x="103" y="13238"/>
                </a:cubicBezTo>
                <a:cubicBezTo>
                  <a:pt x="183" y="13342"/>
                  <a:pt x="228" y="13578"/>
                  <a:pt x="176" y="13641"/>
                </a:cubicBezTo>
                <a:cubicBezTo>
                  <a:pt x="120" y="13709"/>
                  <a:pt x="198" y="14103"/>
                  <a:pt x="282" y="14175"/>
                </a:cubicBezTo>
                <a:cubicBezTo>
                  <a:pt x="370" y="14252"/>
                  <a:pt x="466" y="14554"/>
                  <a:pt x="420" y="14611"/>
                </a:cubicBezTo>
                <a:cubicBezTo>
                  <a:pt x="371" y="14670"/>
                  <a:pt x="483" y="15064"/>
                  <a:pt x="574" y="15145"/>
                </a:cubicBezTo>
                <a:cubicBezTo>
                  <a:pt x="664" y="15224"/>
                  <a:pt x="760" y="15515"/>
                  <a:pt x="712" y="15564"/>
                </a:cubicBezTo>
                <a:cubicBezTo>
                  <a:pt x="666" y="15610"/>
                  <a:pt x="803" y="16016"/>
                  <a:pt x="891" y="16090"/>
                </a:cubicBezTo>
                <a:cubicBezTo>
                  <a:pt x="983" y="16167"/>
                  <a:pt x="1098" y="16431"/>
                  <a:pt x="1077" y="16534"/>
                </a:cubicBezTo>
                <a:cubicBezTo>
                  <a:pt x="1057" y="16635"/>
                  <a:pt x="1204" y="17018"/>
                  <a:pt x="1264" y="17018"/>
                </a:cubicBezTo>
                <a:cubicBezTo>
                  <a:pt x="1320" y="17018"/>
                  <a:pt x="1484" y="17401"/>
                  <a:pt x="1475" y="17511"/>
                </a:cubicBezTo>
                <a:cubicBezTo>
                  <a:pt x="1471" y="17573"/>
                  <a:pt x="1609" y="17889"/>
                  <a:pt x="1873" y="18415"/>
                </a:cubicBezTo>
                <a:cubicBezTo>
                  <a:pt x="2618" y="19901"/>
                  <a:pt x="3026" y="20462"/>
                  <a:pt x="3676" y="20905"/>
                </a:cubicBezTo>
                <a:cubicBezTo>
                  <a:pt x="3822" y="21004"/>
                  <a:pt x="3944" y="21104"/>
                  <a:pt x="3952" y="21135"/>
                </a:cubicBezTo>
                <a:cubicBezTo>
                  <a:pt x="4014" y="21141"/>
                  <a:pt x="4064" y="21151"/>
                  <a:pt x="4090" y="21160"/>
                </a:cubicBezTo>
                <a:cubicBezTo>
                  <a:pt x="4164" y="21186"/>
                  <a:pt x="4278" y="21222"/>
                  <a:pt x="4350" y="21234"/>
                </a:cubicBezTo>
                <a:cubicBezTo>
                  <a:pt x="4406" y="21243"/>
                  <a:pt x="4445" y="21252"/>
                  <a:pt x="4472" y="21267"/>
                </a:cubicBezTo>
                <a:cubicBezTo>
                  <a:pt x="4546" y="21285"/>
                  <a:pt x="4597" y="21302"/>
                  <a:pt x="4626" y="21316"/>
                </a:cubicBezTo>
                <a:cubicBezTo>
                  <a:pt x="4647" y="21319"/>
                  <a:pt x="4682" y="21320"/>
                  <a:pt x="4691" y="21324"/>
                </a:cubicBezTo>
                <a:cubicBezTo>
                  <a:pt x="4803" y="21326"/>
                  <a:pt x="4892" y="21335"/>
                  <a:pt x="4919" y="21349"/>
                </a:cubicBezTo>
                <a:cubicBezTo>
                  <a:pt x="4922" y="21350"/>
                  <a:pt x="4924" y="21347"/>
                  <a:pt x="4927" y="21349"/>
                </a:cubicBezTo>
                <a:cubicBezTo>
                  <a:pt x="4965" y="21353"/>
                  <a:pt x="5015" y="21358"/>
                  <a:pt x="5033" y="21365"/>
                </a:cubicBezTo>
                <a:cubicBezTo>
                  <a:pt x="5139" y="21413"/>
                  <a:pt x="5142" y="21466"/>
                  <a:pt x="5041" y="21480"/>
                </a:cubicBezTo>
                <a:cubicBezTo>
                  <a:pt x="4876" y="21504"/>
                  <a:pt x="4974" y="21550"/>
                  <a:pt x="5244" y="21571"/>
                </a:cubicBezTo>
                <a:cubicBezTo>
                  <a:pt x="5614" y="21600"/>
                  <a:pt x="16394" y="21600"/>
                  <a:pt x="16800" y="21571"/>
                </a:cubicBezTo>
                <a:cubicBezTo>
                  <a:pt x="17095" y="21550"/>
                  <a:pt x="17207" y="21505"/>
                  <a:pt x="17036" y="21480"/>
                </a:cubicBezTo>
                <a:cubicBezTo>
                  <a:pt x="16937" y="21466"/>
                  <a:pt x="16947" y="21414"/>
                  <a:pt x="17052" y="21365"/>
                </a:cubicBezTo>
                <a:cubicBezTo>
                  <a:pt x="17065" y="21359"/>
                  <a:pt x="17115" y="21360"/>
                  <a:pt x="17158" y="21357"/>
                </a:cubicBezTo>
                <a:cubicBezTo>
                  <a:pt x="17204" y="21344"/>
                  <a:pt x="17275" y="21329"/>
                  <a:pt x="17369" y="21324"/>
                </a:cubicBezTo>
                <a:cubicBezTo>
                  <a:pt x="17372" y="21318"/>
                  <a:pt x="17370" y="21315"/>
                  <a:pt x="17377" y="21308"/>
                </a:cubicBezTo>
                <a:cubicBezTo>
                  <a:pt x="17378" y="21307"/>
                  <a:pt x="17391" y="21309"/>
                  <a:pt x="17393" y="21308"/>
                </a:cubicBezTo>
                <a:cubicBezTo>
                  <a:pt x="17407" y="21299"/>
                  <a:pt x="17427" y="21292"/>
                  <a:pt x="17458" y="21283"/>
                </a:cubicBezTo>
                <a:cubicBezTo>
                  <a:pt x="17517" y="21266"/>
                  <a:pt x="17633" y="21238"/>
                  <a:pt x="17750" y="21217"/>
                </a:cubicBezTo>
                <a:cubicBezTo>
                  <a:pt x="17864" y="21187"/>
                  <a:pt x="17995" y="21149"/>
                  <a:pt x="18067" y="21135"/>
                </a:cubicBezTo>
                <a:cubicBezTo>
                  <a:pt x="18072" y="21097"/>
                  <a:pt x="18167" y="21038"/>
                  <a:pt x="18343" y="20946"/>
                </a:cubicBezTo>
                <a:cubicBezTo>
                  <a:pt x="19309" y="20442"/>
                  <a:pt x="19984" y="19729"/>
                  <a:pt x="20544" y="18621"/>
                </a:cubicBezTo>
                <a:cubicBezTo>
                  <a:pt x="21078" y="17566"/>
                  <a:pt x="21386" y="16542"/>
                  <a:pt x="21494" y="15449"/>
                </a:cubicBezTo>
                <a:cubicBezTo>
                  <a:pt x="21557" y="14816"/>
                  <a:pt x="21524" y="13509"/>
                  <a:pt x="21429" y="12984"/>
                </a:cubicBezTo>
                <a:cubicBezTo>
                  <a:pt x="21160" y="11484"/>
                  <a:pt x="20483" y="10541"/>
                  <a:pt x="19204" y="9877"/>
                </a:cubicBezTo>
                <a:cubicBezTo>
                  <a:pt x="18392" y="9455"/>
                  <a:pt x="17416" y="9138"/>
                  <a:pt x="16078" y="8867"/>
                </a:cubicBezTo>
                <a:lnTo>
                  <a:pt x="15363" y="8727"/>
                </a:lnTo>
                <a:lnTo>
                  <a:pt x="14177" y="7552"/>
                </a:lnTo>
                <a:cubicBezTo>
                  <a:pt x="13525" y="6908"/>
                  <a:pt x="12966" y="6373"/>
                  <a:pt x="12935" y="6360"/>
                </a:cubicBezTo>
                <a:cubicBezTo>
                  <a:pt x="12903" y="6348"/>
                  <a:pt x="12112" y="5573"/>
                  <a:pt x="11172" y="4643"/>
                </a:cubicBezTo>
                <a:cubicBezTo>
                  <a:pt x="10965" y="4438"/>
                  <a:pt x="10822" y="4300"/>
                  <a:pt x="10636" y="4117"/>
                </a:cubicBezTo>
                <a:cubicBezTo>
                  <a:pt x="10246" y="3735"/>
                  <a:pt x="9866" y="3359"/>
                  <a:pt x="9686" y="3188"/>
                </a:cubicBezTo>
                <a:cubicBezTo>
                  <a:pt x="9592" y="3099"/>
                  <a:pt x="9417" y="2936"/>
                  <a:pt x="9410" y="2934"/>
                </a:cubicBezTo>
                <a:cubicBezTo>
                  <a:pt x="9382" y="2922"/>
                  <a:pt x="8787" y="2346"/>
                  <a:pt x="8086" y="1652"/>
                </a:cubicBezTo>
                <a:cubicBezTo>
                  <a:pt x="7466" y="1038"/>
                  <a:pt x="7155" y="724"/>
                  <a:pt x="6990" y="542"/>
                </a:cubicBezTo>
                <a:cubicBezTo>
                  <a:pt x="6977" y="528"/>
                  <a:pt x="6977" y="522"/>
                  <a:pt x="6965" y="509"/>
                </a:cubicBezTo>
                <a:cubicBezTo>
                  <a:pt x="6856" y="384"/>
                  <a:pt x="6811" y="322"/>
                  <a:pt x="6811" y="279"/>
                </a:cubicBezTo>
                <a:cubicBezTo>
                  <a:pt x="6811" y="202"/>
                  <a:pt x="6786" y="137"/>
                  <a:pt x="6746" y="90"/>
                </a:cubicBezTo>
                <a:cubicBezTo>
                  <a:pt x="6742" y="86"/>
                  <a:pt x="6743" y="78"/>
                  <a:pt x="6738" y="74"/>
                </a:cubicBezTo>
                <a:cubicBezTo>
                  <a:pt x="6694" y="29"/>
                  <a:pt x="6627" y="0"/>
                  <a:pt x="655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6" name="Footbll TV.jpg" descr="Footbll TV.jpg"/>
          <p:cNvPicPr>
            <a:picLocks noChangeAspect="1"/>
          </p:cNvPicPr>
          <p:nvPr/>
        </p:nvPicPr>
        <p:blipFill>
          <a:blip r:embed="rId4"/>
          <a:srcRect l="6068" t="5850" r="4034" b="7625"/>
          <a:stretch>
            <a:fillRect/>
          </a:stretch>
        </p:blipFill>
        <p:spPr>
          <a:xfrm>
            <a:off x="1319584" y="5565237"/>
            <a:ext cx="1561882" cy="1503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84" extrusionOk="0">
                <a:moveTo>
                  <a:pt x="21240" y="5"/>
                </a:moveTo>
                <a:cubicBezTo>
                  <a:pt x="21203" y="24"/>
                  <a:pt x="21143" y="95"/>
                  <a:pt x="21114" y="165"/>
                </a:cubicBezTo>
                <a:cubicBezTo>
                  <a:pt x="21089" y="225"/>
                  <a:pt x="21070" y="279"/>
                  <a:pt x="21070" y="284"/>
                </a:cubicBezTo>
                <a:cubicBezTo>
                  <a:pt x="21070" y="311"/>
                  <a:pt x="21100" y="288"/>
                  <a:pt x="21142" y="233"/>
                </a:cubicBezTo>
                <a:cubicBezTo>
                  <a:pt x="21167" y="199"/>
                  <a:pt x="21201" y="170"/>
                  <a:pt x="21218" y="170"/>
                </a:cubicBezTo>
                <a:cubicBezTo>
                  <a:pt x="21245" y="170"/>
                  <a:pt x="21287" y="28"/>
                  <a:pt x="21268" y="5"/>
                </a:cubicBezTo>
                <a:cubicBezTo>
                  <a:pt x="21262" y="-2"/>
                  <a:pt x="21253" y="-1"/>
                  <a:pt x="21240" y="5"/>
                </a:cubicBezTo>
                <a:close/>
                <a:moveTo>
                  <a:pt x="20643" y="854"/>
                </a:moveTo>
                <a:lnTo>
                  <a:pt x="20588" y="968"/>
                </a:lnTo>
                <a:cubicBezTo>
                  <a:pt x="20557" y="1029"/>
                  <a:pt x="20528" y="1082"/>
                  <a:pt x="20528" y="1088"/>
                </a:cubicBezTo>
                <a:cubicBezTo>
                  <a:pt x="20528" y="1115"/>
                  <a:pt x="20573" y="1092"/>
                  <a:pt x="20643" y="1031"/>
                </a:cubicBezTo>
                <a:cubicBezTo>
                  <a:pt x="20716" y="967"/>
                  <a:pt x="20718" y="964"/>
                  <a:pt x="20682" y="911"/>
                </a:cubicBezTo>
                <a:lnTo>
                  <a:pt x="20643" y="854"/>
                </a:lnTo>
                <a:close/>
                <a:moveTo>
                  <a:pt x="18069" y="1270"/>
                </a:moveTo>
                <a:cubicBezTo>
                  <a:pt x="18028" y="1270"/>
                  <a:pt x="17952" y="1441"/>
                  <a:pt x="17971" y="1492"/>
                </a:cubicBezTo>
                <a:cubicBezTo>
                  <a:pt x="17980" y="1519"/>
                  <a:pt x="17972" y="1540"/>
                  <a:pt x="17949" y="1549"/>
                </a:cubicBezTo>
                <a:cubicBezTo>
                  <a:pt x="17920" y="1561"/>
                  <a:pt x="17918" y="1578"/>
                  <a:pt x="17938" y="1623"/>
                </a:cubicBezTo>
                <a:cubicBezTo>
                  <a:pt x="17978" y="1716"/>
                  <a:pt x="17938" y="1841"/>
                  <a:pt x="17845" y="1925"/>
                </a:cubicBezTo>
                <a:cubicBezTo>
                  <a:pt x="17775" y="1989"/>
                  <a:pt x="17744" y="2000"/>
                  <a:pt x="17664" y="1994"/>
                </a:cubicBezTo>
                <a:cubicBezTo>
                  <a:pt x="17586" y="1988"/>
                  <a:pt x="17561" y="1975"/>
                  <a:pt x="17522" y="1914"/>
                </a:cubicBezTo>
                <a:lnTo>
                  <a:pt x="17472" y="1834"/>
                </a:lnTo>
                <a:lnTo>
                  <a:pt x="17390" y="1908"/>
                </a:lnTo>
                <a:cubicBezTo>
                  <a:pt x="17216" y="2063"/>
                  <a:pt x="17128" y="2119"/>
                  <a:pt x="17067" y="2119"/>
                </a:cubicBezTo>
                <a:cubicBezTo>
                  <a:pt x="16983" y="2119"/>
                  <a:pt x="16958" y="2085"/>
                  <a:pt x="16941" y="1931"/>
                </a:cubicBezTo>
                <a:cubicBezTo>
                  <a:pt x="16924" y="1770"/>
                  <a:pt x="16914" y="1754"/>
                  <a:pt x="16832" y="1754"/>
                </a:cubicBezTo>
                <a:cubicBezTo>
                  <a:pt x="16710" y="1754"/>
                  <a:pt x="16638" y="1806"/>
                  <a:pt x="16410" y="2039"/>
                </a:cubicBezTo>
                <a:cubicBezTo>
                  <a:pt x="16286" y="2166"/>
                  <a:pt x="16176" y="2267"/>
                  <a:pt x="16163" y="2267"/>
                </a:cubicBezTo>
                <a:cubicBezTo>
                  <a:pt x="16128" y="2267"/>
                  <a:pt x="16004" y="2129"/>
                  <a:pt x="15895" y="1960"/>
                </a:cubicBezTo>
                <a:cubicBezTo>
                  <a:pt x="15781" y="1782"/>
                  <a:pt x="15701" y="1711"/>
                  <a:pt x="15643" y="1749"/>
                </a:cubicBezTo>
                <a:cubicBezTo>
                  <a:pt x="15576" y="1792"/>
                  <a:pt x="15586" y="1874"/>
                  <a:pt x="15687" y="2102"/>
                </a:cubicBezTo>
                <a:cubicBezTo>
                  <a:pt x="15769" y="2289"/>
                  <a:pt x="15779" y="2332"/>
                  <a:pt x="15758" y="2381"/>
                </a:cubicBezTo>
                <a:cubicBezTo>
                  <a:pt x="15723" y="2462"/>
                  <a:pt x="15627" y="2481"/>
                  <a:pt x="15495" y="2433"/>
                </a:cubicBezTo>
                <a:cubicBezTo>
                  <a:pt x="15300" y="2360"/>
                  <a:pt x="15313" y="2344"/>
                  <a:pt x="15254" y="2712"/>
                </a:cubicBezTo>
                <a:cubicBezTo>
                  <a:pt x="15236" y="2828"/>
                  <a:pt x="15194" y="2964"/>
                  <a:pt x="15167" y="3019"/>
                </a:cubicBezTo>
                <a:cubicBezTo>
                  <a:pt x="15112" y="3132"/>
                  <a:pt x="14956" y="3264"/>
                  <a:pt x="14876" y="3264"/>
                </a:cubicBezTo>
                <a:cubicBezTo>
                  <a:pt x="14848" y="3264"/>
                  <a:pt x="14765" y="3221"/>
                  <a:pt x="14696" y="3162"/>
                </a:cubicBezTo>
                <a:cubicBezTo>
                  <a:pt x="14627" y="3103"/>
                  <a:pt x="14549" y="3046"/>
                  <a:pt x="14520" y="3037"/>
                </a:cubicBezTo>
                <a:cubicBezTo>
                  <a:pt x="14475" y="3022"/>
                  <a:pt x="14466" y="3027"/>
                  <a:pt x="14466" y="3082"/>
                </a:cubicBezTo>
                <a:cubicBezTo>
                  <a:pt x="14466" y="3218"/>
                  <a:pt x="14361" y="3348"/>
                  <a:pt x="14137" y="3487"/>
                </a:cubicBezTo>
                <a:cubicBezTo>
                  <a:pt x="13981" y="3583"/>
                  <a:pt x="13880" y="3675"/>
                  <a:pt x="13880" y="3726"/>
                </a:cubicBezTo>
                <a:cubicBezTo>
                  <a:pt x="13879" y="3747"/>
                  <a:pt x="13838" y="3892"/>
                  <a:pt x="13786" y="4045"/>
                </a:cubicBezTo>
                <a:cubicBezTo>
                  <a:pt x="13682" y="4356"/>
                  <a:pt x="13671" y="4474"/>
                  <a:pt x="13737" y="4626"/>
                </a:cubicBezTo>
                <a:lnTo>
                  <a:pt x="13786" y="4729"/>
                </a:lnTo>
                <a:lnTo>
                  <a:pt x="13710" y="4831"/>
                </a:lnTo>
                <a:lnTo>
                  <a:pt x="13633" y="4934"/>
                </a:lnTo>
                <a:lnTo>
                  <a:pt x="8009" y="4940"/>
                </a:lnTo>
                <a:lnTo>
                  <a:pt x="2384" y="4945"/>
                </a:lnTo>
                <a:lnTo>
                  <a:pt x="2384" y="10285"/>
                </a:lnTo>
                <a:lnTo>
                  <a:pt x="2384" y="15618"/>
                </a:lnTo>
                <a:lnTo>
                  <a:pt x="6240" y="15624"/>
                </a:lnTo>
                <a:lnTo>
                  <a:pt x="10101" y="15630"/>
                </a:lnTo>
                <a:lnTo>
                  <a:pt x="10101" y="16519"/>
                </a:lnTo>
                <a:lnTo>
                  <a:pt x="10101" y="17408"/>
                </a:lnTo>
                <a:lnTo>
                  <a:pt x="7554" y="17413"/>
                </a:lnTo>
                <a:lnTo>
                  <a:pt x="5007" y="17419"/>
                </a:lnTo>
                <a:lnTo>
                  <a:pt x="4734" y="17596"/>
                </a:lnTo>
                <a:cubicBezTo>
                  <a:pt x="4582" y="17691"/>
                  <a:pt x="4454" y="17773"/>
                  <a:pt x="4449" y="17778"/>
                </a:cubicBezTo>
                <a:cubicBezTo>
                  <a:pt x="4443" y="17783"/>
                  <a:pt x="7162" y="17784"/>
                  <a:pt x="10490" y="17784"/>
                </a:cubicBezTo>
                <a:lnTo>
                  <a:pt x="16536" y="17784"/>
                </a:lnTo>
                <a:lnTo>
                  <a:pt x="16245" y="17601"/>
                </a:lnTo>
                <a:lnTo>
                  <a:pt x="15950" y="17419"/>
                </a:lnTo>
                <a:lnTo>
                  <a:pt x="13409" y="17413"/>
                </a:lnTo>
                <a:lnTo>
                  <a:pt x="10873" y="17408"/>
                </a:lnTo>
                <a:lnTo>
                  <a:pt x="10873" y="16519"/>
                </a:lnTo>
                <a:lnTo>
                  <a:pt x="10873" y="15630"/>
                </a:lnTo>
                <a:lnTo>
                  <a:pt x="14728" y="15624"/>
                </a:lnTo>
                <a:lnTo>
                  <a:pt x="18590" y="15618"/>
                </a:lnTo>
                <a:lnTo>
                  <a:pt x="18590" y="12826"/>
                </a:lnTo>
                <a:lnTo>
                  <a:pt x="18590" y="10040"/>
                </a:lnTo>
                <a:lnTo>
                  <a:pt x="18650" y="10011"/>
                </a:lnTo>
                <a:cubicBezTo>
                  <a:pt x="18725" y="9979"/>
                  <a:pt x="19048" y="9971"/>
                  <a:pt x="19104" y="10000"/>
                </a:cubicBezTo>
                <a:cubicBezTo>
                  <a:pt x="19135" y="10016"/>
                  <a:pt x="19147" y="10006"/>
                  <a:pt x="19159" y="9949"/>
                </a:cubicBezTo>
                <a:cubicBezTo>
                  <a:pt x="19177" y="9862"/>
                  <a:pt x="19227" y="9812"/>
                  <a:pt x="19345" y="9761"/>
                </a:cubicBezTo>
                <a:cubicBezTo>
                  <a:pt x="19448" y="9716"/>
                  <a:pt x="19499" y="9741"/>
                  <a:pt x="19499" y="9835"/>
                </a:cubicBezTo>
                <a:cubicBezTo>
                  <a:pt x="19499" y="9903"/>
                  <a:pt x="19524" y="9966"/>
                  <a:pt x="19548" y="9966"/>
                </a:cubicBezTo>
                <a:cubicBezTo>
                  <a:pt x="19557" y="9966"/>
                  <a:pt x="19553" y="9909"/>
                  <a:pt x="19542" y="9840"/>
                </a:cubicBezTo>
                <a:cubicBezTo>
                  <a:pt x="19522" y="9705"/>
                  <a:pt x="19529" y="9675"/>
                  <a:pt x="19581" y="9675"/>
                </a:cubicBezTo>
                <a:cubicBezTo>
                  <a:pt x="19599" y="9675"/>
                  <a:pt x="19650" y="9637"/>
                  <a:pt x="19696" y="9595"/>
                </a:cubicBezTo>
                <a:cubicBezTo>
                  <a:pt x="19797" y="9503"/>
                  <a:pt x="19832" y="9520"/>
                  <a:pt x="19915" y="9715"/>
                </a:cubicBezTo>
                <a:cubicBezTo>
                  <a:pt x="19948" y="9792"/>
                  <a:pt x="19976" y="9839"/>
                  <a:pt x="19992" y="9829"/>
                </a:cubicBezTo>
                <a:cubicBezTo>
                  <a:pt x="20024" y="9808"/>
                  <a:pt x="20005" y="9687"/>
                  <a:pt x="19942" y="9538"/>
                </a:cubicBezTo>
                <a:cubicBezTo>
                  <a:pt x="19894" y="9426"/>
                  <a:pt x="19895" y="9419"/>
                  <a:pt x="19937" y="9339"/>
                </a:cubicBezTo>
                <a:cubicBezTo>
                  <a:pt x="19964" y="9287"/>
                  <a:pt x="20048" y="9209"/>
                  <a:pt x="20167" y="9128"/>
                </a:cubicBezTo>
                <a:cubicBezTo>
                  <a:pt x="20271" y="9057"/>
                  <a:pt x="20374" y="8977"/>
                  <a:pt x="20397" y="8951"/>
                </a:cubicBezTo>
                <a:cubicBezTo>
                  <a:pt x="20433" y="8909"/>
                  <a:pt x="20450" y="8905"/>
                  <a:pt x="20561" y="8929"/>
                </a:cubicBezTo>
                <a:cubicBezTo>
                  <a:pt x="20629" y="8943"/>
                  <a:pt x="20694" y="8964"/>
                  <a:pt x="20709" y="8974"/>
                </a:cubicBezTo>
                <a:cubicBezTo>
                  <a:pt x="20762" y="9010"/>
                  <a:pt x="20767" y="8938"/>
                  <a:pt x="20714" y="8900"/>
                </a:cubicBezTo>
                <a:lnTo>
                  <a:pt x="20665" y="8860"/>
                </a:lnTo>
                <a:lnTo>
                  <a:pt x="20720" y="8809"/>
                </a:lnTo>
                <a:cubicBezTo>
                  <a:pt x="20752" y="8781"/>
                  <a:pt x="20803" y="8719"/>
                  <a:pt x="20829" y="8672"/>
                </a:cubicBezTo>
                <a:cubicBezTo>
                  <a:pt x="20872" y="8597"/>
                  <a:pt x="20874" y="8577"/>
                  <a:pt x="20851" y="8467"/>
                </a:cubicBezTo>
                <a:cubicBezTo>
                  <a:pt x="20816" y="8288"/>
                  <a:pt x="20855" y="8164"/>
                  <a:pt x="21032" y="7914"/>
                </a:cubicBezTo>
                <a:cubicBezTo>
                  <a:pt x="21230" y="7636"/>
                  <a:pt x="21263" y="7566"/>
                  <a:pt x="21268" y="7401"/>
                </a:cubicBezTo>
                <a:cubicBezTo>
                  <a:pt x="21271" y="7283"/>
                  <a:pt x="21279" y="7252"/>
                  <a:pt x="21344" y="7168"/>
                </a:cubicBezTo>
                <a:cubicBezTo>
                  <a:pt x="21498" y="6968"/>
                  <a:pt x="21586" y="6679"/>
                  <a:pt x="21541" y="6518"/>
                </a:cubicBezTo>
                <a:lnTo>
                  <a:pt x="21525" y="6450"/>
                </a:lnTo>
                <a:lnTo>
                  <a:pt x="21437" y="6592"/>
                </a:lnTo>
                <a:cubicBezTo>
                  <a:pt x="21343" y="6754"/>
                  <a:pt x="21201" y="6912"/>
                  <a:pt x="21180" y="6877"/>
                </a:cubicBezTo>
                <a:cubicBezTo>
                  <a:pt x="21172" y="6865"/>
                  <a:pt x="21155" y="6828"/>
                  <a:pt x="21142" y="6792"/>
                </a:cubicBezTo>
                <a:cubicBezTo>
                  <a:pt x="21120" y="6731"/>
                  <a:pt x="21121" y="6724"/>
                  <a:pt x="21185" y="6701"/>
                </a:cubicBezTo>
                <a:cubicBezTo>
                  <a:pt x="21240" y="6681"/>
                  <a:pt x="21264" y="6649"/>
                  <a:pt x="21284" y="6569"/>
                </a:cubicBezTo>
                <a:cubicBezTo>
                  <a:pt x="21314" y="6453"/>
                  <a:pt x="21337" y="6388"/>
                  <a:pt x="21377" y="6330"/>
                </a:cubicBezTo>
                <a:cubicBezTo>
                  <a:pt x="21401" y="6296"/>
                  <a:pt x="21397" y="6283"/>
                  <a:pt x="21344" y="6239"/>
                </a:cubicBezTo>
                <a:cubicBezTo>
                  <a:pt x="21309" y="6210"/>
                  <a:pt x="21279" y="6173"/>
                  <a:pt x="21279" y="6159"/>
                </a:cubicBezTo>
                <a:cubicBezTo>
                  <a:pt x="21279" y="6145"/>
                  <a:pt x="21338" y="6077"/>
                  <a:pt x="21410" y="6005"/>
                </a:cubicBezTo>
                <a:lnTo>
                  <a:pt x="21541" y="5874"/>
                </a:lnTo>
                <a:lnTo>
                  <a:pt x="21465" y="5783"/>
                </a:lnTo>
                <a:cubicBezTo>
                  <a:pt x="21397" y="5703"/>
                  <a:pt x="21390" y="5685"/>
                  <a:pt x="21399" y="5572"/>
                </a:cubicBezTo>
                <a:cubicBezTo>
                  <a:pt x="21404" y="5504"/>
                  <a:pt x="21427" y="5407"/>
                  <a:pt x="21448" y="5361"/>
                </a:cubicBezTo>
                <a:cubicBezTo>
                  <a:pt x="21487" y="5281"/>
                  <a:pt x="21491" y="5280"/>
                  <a:pt x="21421" y="5134"/>
                </a:cubicBezTo>
                <a:cubicBezTo>
                  <a:pt x="21382" y="5052"/>
                  <a:pt x="21208" y="4765"/>
                  <a:pt x="21038" y="4501"/>
                </a:cubicBezTo>
                <a:cubicBezTo>
                  <a:pt x="20760" y="4069"/>
                  <a:pt x="20724" y="4023"/>
                  <a:pt x="20665" y="4022"/>
                </a:cubicBezTo>
                <a:cubicBezTo>
                  <a:pt x="20558" y="4021"/>
                  <a:pt x="20507" y="3979"/>
                  <a:pt x="20506" y="3891"/>
                </a:cubicBezTo>
                <a:cubicBezTo>
                  <a:pt x="20506" y="3848"/>
                  <a:pt x="20478" y="3763"/>
                  <a:pt x="20441" y="3698"/>
                </a:cubicBezTo>
                <a:cubicBezTo>
                  <a:pt x="20360" y="3555"/>
                  <a:pt x="20365" y="3509"/>
                  <a:pt x="20506" y="3350"/>
                </a:cubicBezTo>
                <a:cubicBezTo>
                  <a:pt x="20583" y="3264"/>
                  <a:pt x="20599" y="3227"/>
                  <a:pt x="20599" y="3145"/>
                </a:cubicBezTo>
                <a:cubicBezTo>
                  <a:pt x="20599" y="3017"/>
                  <a:pt x="20570" y="3037"/>
                  <a:pt x="20479" y="3225"/>
                </a:cubicBezTo>
                <a:cubicBezTo>
                  <a:pt x="20347" y="3497"/>
                  <a:pt x="20250" y="3546"/>
                  <a:pt x="20216" y="3356"/>
                </a:cubicBezTo>
                <a:cubicBezTo>
                  <a:pt x="20204" y="3290"/>
                  <a:pt x="20189" y="3270"/>
                  <a:pt x="20134" y="3259"/>
                </a:cubicBezTo>
                <a:cubicBezTo>
                  <a:pt x="19967" y="3224"/>
                  <a:pt x="19931" y="3093"/>
                  <a:pt x="20013" y="2792"/>
                </a:cubicBezTo>
                <a:cubicBezTo>
                  <a:pt x="20039" y="2698"/>
                  <a:pt x="20063" y="2598"/>
                  <a:pt x="20063" y="2569"/>
                </a:cubicBezTo>
                <a:cubicBezTo>
                  <a:pt x="20063" y="2540"/>
                  <a:pt x="20094" y="2485"/>
                  <a:pt x="20134" y="2450"/>
                </a:cubicBezTo>
                <a:cubicBezTo>
                  <a:pt x="20200" y="2391"/>
                  <a:pt x="20208" y="2385"/>
                  <a:pt x="20183" y="2324"/>
                </a:cubicBezTo>
                <a:cubicBezTo>
                  <a:pt x="20168" y="2288"/>
                  <a:pt x="20109" y="2225"/>
                  <a:pt x="20057" y="2187"/>
                </a:cubicBezTo>
                <a:cubicBezTo>
                  <a:pt x="19970" y="2124"/>
                  <a:pt x="19958" y="2123"/>
                  <a:pt x="19920" y="2159"/>
                </a:cubicBezTo>
                <a:cubicBezTo>
                  <a:pt x="19897" y="2181"/>
                  <a:pt x="19865" y="2190"/>
                  <a:pt x="19844" y="2182"/>
                </a:cubicBezTo>
                <a:cubicBezTo>
                  <a:pt x="19814" y="2170"/>
                  <a:pt x="19810" y="2174"/>
                  <a:pt x="19822" y="2205"/>
                </a:cubicBezTo>
                <a:cubicBezTo>
                  <a:pt x="19832" y="2233"/>
                  <a:pt x="19816" y="2253"/>
                  <a:pt x="19783" y="2262"/>
                </a:cubicBezTo>
                <a:cubicBezTo>
                  <a:pt x="19752" y="2270"/>
                  <a:pt x="19732" y="2302"/>
                  <a:pt x="19723" y="2353"/>
                </a:cubicBezTo>
                <a:cubicBezTo>
                  <a:pt x="19709" y="2431"/>
                  <a:pt x="19606" y="2552"/>
                  <a:pt x="19510" y="2603"/>
                </a:cubicBezTo>
                <a:cubicBezTo>
                  <a:pt x="19434" y="2644"/>
                  <a:pt x="19290" y="2641"/>
                  <a:pt x="19197" y="2592"/>
                </a:cubicBezTo>
                <a:cubicBezTo>
                  <a:pt x="19094" y="2538"/>
                  <a:pt x="19015" y="2416"/>
                  <a:pt x="18995" y="2279"/>
                </a:cubicBezTo>
                <a:cubicBezTo>
                  <a:pt x="18986" y="2219"/>
                  <a:pt x="18976" y="2170"/>
                  <a:pt x="18973" y="2170"/>
                </a:cubicBezTo>
                <a:cubicBezTo>
                  <a:pt x="18969" y="2170"/>
                  <a:pt x="18931" y="2184"/>
                  <a:pt x="18885" y="2205"/>
                </a:cubicBezTo>
                <a:cubicBezTo>
                  <a:pt x="18839" y="2225"/>
                  <a:pt x="18768" y="2245"/>
                  <a:pt x="18732" y="2244"/>
                </a:cubicBezTo>
                <a:cubicBezTo>
                  <a:pt x="18647" y="2244"/>
                  <a:pt x="18538" y="2172"/>
                  <a:pt x="18496" y="2091"/>
                </a:cubicBezTo>
                <a:cubicBezTo>
                  <a:pt x="18467" y="2034"/>
                  <a:pt x="18465" y="2006"/>
                  <a:pt x="18502" y="1880"/>
                </a:cubicBezTo>
                <a:lnTo>
                  <a:pt x="18546" y="1737"/>
                </a:lnTo>
                <a:lnTo>
                  <a:pt x="18409" y="1549"/>
                </a:lnTo>
                <a:cubicBezTo>
                  <a:pt x="18283" y="1375"/>
                  <a:pt x="18155" y="1269"/>
                  <a:pt x="18069" y="1270"/>
                </a:cubicBezTo>
                <a:close/>
                <a:moveTo>
                  <a:pt x="14745" y="1925"/>
                </a:moveTo>
                <a:cubicBezTo>
                  <a:pt x="14664" y="1925"/>
                  <a:pt x="14634" y="1992"/>
                  <a:pt x="14668" y="2085"/>
                </a:cubicBezTo>
                <a:cubicBezTo>
                  <a:pt x="14683" y="2126"/>
                  <a:pt x="14719" y="2131"/>
                  <a:pt x="14761" y="2102"/>
                </a:cubicBezTo>
                <a:cubicBezTo>
                  <a:pt x="14790" y="2082"/>
                  <a:pt x="14775" y="1925"/>
                  <a:pt x="14745" y="1925"/>
                </a:cubicBezTo>
                <a:close/>
                <a:moveTo>
                  <a:pt x="21432" y="3925"/>
                </a:moveTo>
                <a:cubicBezTo>
                  <a:pt x="21386" y="3925"/>
                  <a:pt x="21328" y="3991"/>
                  <a:pt x="21328" y="4045"/>
                </a:cubicBezTo>
                <a:cubicBezTo>
                  <a:pt x="21328" y="4109"/>
                  <a:pt x="21409" y="4111"/>
                  <a:pt x="21454" y="4045"/>
                </a:cubicBezTo>
                <a:cubicBezTo>
                  <a:pt x="21492" y="3988"/>
                  <a:pt x="21480" y="3925"/>
                  <a:pt x="21432" y="3925"/>
                </a:cubicBezTo>
                <a:close/>
                <a:moveTo>
                  <a:pt x="21076" y="3937"/>
                </a:moveTo>
                <a:cubicBezTo>
                  <a:pt x="21057" y="3945"/>
                  <a:pt x="21031" y="4001"/>
                  <a:pt x="21005" y="4096"/>
                </a:cubicBezTo>
                <a:cubicBezTo>
                  <a:pt x="20952" y="4283"/>
                  <a:pt x="20975" y="4317"/>
                  <a:pt x="21070" y="4210"/>
                </a:cubicBezTo>
                <a:cubicBezTo>
                  <a:pt x="21108" y="4169"/>
                  <a:pt x="21114" y="4133"/>
                  <a:pt x="21109" y="4051"/>
                </a:cubicBezTo>
                <a:cubicBezTo>
                  <a:pt x="21104" y="3969"/>
                  <a:pt x="21094" y="3929"/>
                  <a:pt x="21076" y="3937"/>
                </a:cubicBezTo>
                <a:close/>
                <a:moveTo>
                  <a:pt x="11662" y="4011"/>
                </a:moveTo>
                <a:cubicBezTo>
                  <a:pt x="11644" y="4018"/>
                  <a:pt x="11605" y="4022"/>
                  <a:pt x="11574" y="4022"/>
                </a:cubicBezTo>
                <a:cubicBezTo>
                  <a:pt x="11494" y="4022"/>
                  <a:pt x="11497" y="4107"/>
                  <a:pt x="11579" y="4153"/>
                </a:cubicBezTo>
                <a:cubicBezTo>
                  <a:pt x="11615" y="4173"/>
                  <a:pt x="11691" y="4188"/>
                  <a:pt x="11749" y="4188"/>
                </a:cubicBezTo>
                <a:cubicBezTo>
                  <a:pt x="11831" y="4187"/>
                  <a:pt x="11843" y="4187"/>
                  <a:pt x="11804" y="4170"/>
                </a:cubicBezTo>
                <a:cubicBezTo>
                  <a:pt x="11776" y="4159"/>
                  <a:pt x="11739" y="4115"/>
                  <a:pt x="11722" y="4074"/>
                </a:cubicBezTo>
                <a:cubicBezTo>
                  <a:pt x="11702" y="4028"/>
                  <a:pt x="11680" y="4003"/>
                  <a:pt x="11662" y="4011"/>
                </a:cubicBezTo>
                <a:close/>
                <a:moveTo>
                  <a:pt x="12335" y="4336"/>
                </a:moveTo>
                <a:cubicBezTo>
                  <a:pt x="12304" y="4336"/>
                  <a:pt x="12307" y="4398"/>
                  <a:pt x="12341" y="4433"/>
                </a:cubicBezTo>
                <a:cubicBezTo>
                  <a:pt x="12374" y="4467"/>
                  <a:pt x="12428" y="4470"/>
                  <a:pt x="12428" y="4438"/>
                </a:cubicBezTo>
                <a:cubicBezTo>
                  <a:pt x="12428" y="4409"/>
                  <a:pt x="12363" y="4336"/>
                  <a:pt x="12335" y="4336"/>
                </a:cubicBezTo>
                <a:close/>
                <a:moveTo>
                  <a:pt x="20495" y="9721"/>
                </a:moveTo>
                <a:cubicBezTo>
                  <a:pt x="20470" y="9715"/>
                  <a:pt x="20460" y="9737"/>
                  <a:pt x="20473" y="9789"/>
                </a:cubicBezTo>
                <a:cubicBezTo>
                  <a:pt x="20482" y="9823"/>
                  <a:pt x="20505" y="9845"/>
                  <a:pt x="20528" y="9840"/>
                </a:cubicBezTo>
                <a:cubicBezTo>
                  <a:pt x="20578" y="9830"/>
                  <a:pt x="20579" y="9771"/>
                  <a:pt x="20528" y="9738"/>
                </a:cubicBezTo>
                <a:cubicBezTo>
                  <a:pt x="20516" y="9729"/>
                  <a:pt x="20504" y="9723"/>
                  <a:pt x="20495" y="9721"/>
                </a:cubicBezTo>
                <a:close/>
                <a:moveTo>
                  <a:pt x="20128" y="9994"/>
                </a:moveTo>
                <a:cubicBezTo>
                  <a:pt x="20110" y="10005"/>
                  <a:pt x="20102" y="10041"/>
                  <a:pt x="20123" y="10097"/>
                </a:cubicBezTo>
                <a:cubicBezTo>
                  <a:pt x="20131" y="10118"/>
                  <a:pt x="20159" y="10137"/>
                  <a:pt x="20183" y="10137"/>
                </a:cubicBezTo>
                <a:cubicBezTo>
                  <a:pt x="20235" y="10137"/>
                  <a:pt x="20235" y="10132"/>
                  <a:pt x="20200" y="10051"/>
                </a:cubicBezTo>
                <a:cubicBezTo>
                  <a:pt x="20176" y="9997"/>
                  <a:pt x="20147" y="9983"/>
                  <a:pt x="20128" y="9994"/>
                </a:cubicBezTo>
                <a:close/>
                <a:moveTo>
                  <a:pt x="20013" y="10632"/>
                </a:moveTo>
                <a:cubicBezTo>
                  <a:pt x="20013" y="10675"/>
                  <a:pt x="20114" y="10933"/>
                  <a:pt x="20145" y="10969"/>
                </a:cubicBezTo>
                <a:cubicBezTo>
                  <a:pt x="20166" y="10993"/>
                  <a:pt x="20213" y="11014"/>
                  <a:pt x="20243" y="11014"/>
                </a:cubicBezTo>
                <a:cubicBezTo>
                  <a:pt x="20327" y="11014"/>
                  <a:pt x="20319" y="10875"/>
                  <a:pt x="20233" y="10792"/>
                </a:cubicBezTo>
                <a:cubicBezTo>
                  <a:pt x="20161" y="10723"/>
                  <a:pt x="20013" y="10617"/>
                  <a:pt x="20013" y="10632"/>
                </a:cubicBezTo>
                <a:close/>
                <a:moveTo>
                  <a:pt x="20720" y="10746"/>
                </a:moveTo>
                <a:cubicBezTo>
                  <a:pt x="20675" y="10746"/>
                  <a:pt x="20696" y="10791"/>
                  <a:pt x="20786" y="10889"/>
                </a:cubicBezTo>
                <a:cubicBezTo>
                  <a:pt x="20893" y="11006"/>
                  <a:pt x="20918" y="11019"/>
                  <a:pt x="20868" y="10917"/>
                </a:cubicBezTo>
                <a:cubicBezTo>
                  <a:pt x="20825" y="10832"/>
                  <a:pt x="20754" y="10746"/>
                  <a:pt x="20720" y="10746"/>
                </a:cubicBezTo>
                <a:close/>
                <a:moveTo>
                  <a:pt x="21136" y="11162"/>
                </a:moveTo>
                <a:cubicBezTo>
                  <a:pt x="21106" y="11153"/>
                  <a:pt x="21065" y="11183"/>
                  <a:pt x="21032" y="11259"/>
                </a:cubicBezTo>
                <a:cubicBezTo>
                  <a:pt x="20991" y="11353"/>
                  <a:pt x="20991" y="11355"/>
                  <a:pt x="21032" y="11402"/>
                </a:cubicBezTo>
                <a:cubicBezTo>
                  <a:pt x="21115" y="11497"/>
                  <a:pt x="21185" y="11453"/>
                  <a:pt x="21185" y="11305"/>
                </a:cubicBezTo>
                <a:cubicBezTo>
                  <a:pt x="21185" y="11218"/>
                  <a:pt x="21166" y="11172"/>
                  <a:pt x="21136" y="11162"/>
                </a:cubicBezTo>
                <a:close/>
                <a:moveTo>
                  <a:pt x="20583" y="11362"/>
                </a:moveTo>
                <a:cubicBezTo>
                  <a:pt x="20541" y="11356"/>
                  <a:pt x="20528" y="11361"/>
                  <a:pt x="20528" y="11407"/>
                </a:cubicBezTo>
                <a:cubicBezTo>
                  <a:pt x="20528" y="11439"/>
                  <a:pt x="20545" y="11482"/>
                  <a:pt x="20561" y="11498"/>
                </a:cubicBezTo>
                <a:cubicBezTo>
                  <a:pt x="20605" y="11544"/>
                  <a:pt x="20638" y="11514"/>
                  <a:pt x="20638" y="11436"/>
                </a:cubicBezTo>
                <a:cubicBezTo>
                  <a:pt x="20638" y="11381"/>
                  <a:pt x="20624" y="11368"/>
                  <a:pt x="20583" y="11362"/>
                </a:cubicBezTo>
                <a:close/>
                <a:moveTo>
                  <a:pt x="1097" y="16057"/>
                </a:moveTo>
                <a:cubicBezTo>
                  <a:pt x="1026" y="16060"/>
                  <a:pt x="956" y="16078"/>
                  <a:pt x="905" y="16114"/>
                </a:cubicBezTo>
                <a:cubicBezTo>
                  <a:pt x="705" y="16256"/>
                  <a:pt x="69" y="16841"/>
                  <a:pt x="35" y="16918"/>
                </a:cubicBezTo>
                <a:cubicBezTo>
                  <a:pt x="-14" y="17024"/>
                  <a:pt x="-11" y="17146"/>
                  <a:pt x="40" y="17242"/>
                </a:cubicBezTo>
                <a:cubicBezTo>
                  <a:pt x="63" y="17285"/>
                  <a:pt x="364" y="17671"/>
                  <a:pt x="714" y="18097"/>
                </a:cubicBezTo>
                <a:cubicBezTo>
                  <a:pt x="1808" y="19431"/>
                  <a:pt x="3180" y="21102"/>
                  <a:pt x="3348" y="21305"/>
                </a:cubicBezTo>
                <a:cubicBezTo>
                  <a:pt x="3437" y="21412"/>
                  <a:pt x="3543" y="21521"/>
                  <a:pt x="3583" y="21545"/>
                </a:cubicBezTo>
                <a:cubicBezTo>
                  <a:pt x="3677" y="21598"/>
                  <a:pt x="3816" y="21596"/>
                  <a:pt x="3912" y="21545"/>
                </a:cubicBezTo>
                <a:cubicBezTo>
                  <a:pt x="4030" y="21481"/>
                  <a:pt x="4797" y="20785"/>
                  <a:pt x="4821" y="20718"/>
                </a:cubicBezTo>
                <a:cubicBezTo>
                  <a:pt x="4851" y="20636"/>
                  <a:pt x="4848" y="20450"/>
                  <a:pt x="4816" y="20388"/>
                </a:cubicBezTo>
                <a:cubicBezTo>
                  <a:pt x="4801" y="20359"/>
                  <a:pt x="4369" y="19827"/>
                  <a:pt x="3857" y="19203"/>
                </a:cubicBezTo>
                <a:cubicBezTo>
                  <a:pt x="3345" y="18579"/>
                  <a:pt x="2572" y="17635"/>
                  <a:pt x="2138" y="17106"/>
                </a:cubicBezTo>
                <a:cubicBezTo>
                  <a:pt x="1703" y="16576"/>
                  <a:pt x="1323" y="16120"/>
                  <a:pt x="1289" y="16097"/>
                </a:cubicBezTo>
                <a:cubicBezTo>
                  <a:pt x="1242" y="16065"/>
                  <a:pt x="1168" y="16054"/>
                  <a:pt x="1097" y="16057"/>
                </a:cubicBezTo>
                <a:close/>
                <a:moveTo>
                  <a:pt x="4432" y="17909"/>
                </a:moveTo>
                <a:lnTo>
                  <a:pt x="4580" y="18000"/>
                </a:lnTo>
                <a:cubicBezTo>
                  <a:pt x="4582" y="17997"/>
                  <a:pt x="4578" y="17992"/>
                  <a:pt x="4580" y="17989"/>
                </a:cubicBezTo>
                <a:cubicBezTo>
                  <a:pt x="4596" y="17960"/>
                  <a:pt x="5455" y="17954"/>
                  <a:pt x="10462" y="17955"/>
                </a:cubicBezTo>
                <a:cubicBezTo>
                  <a:pt x="14352" y="17955"/>
                  <a:pt x="16331" y="17948"/>
                  <a:pt x="16350" y="17932"/>
                </a:cubicBezTo>
                <a:cubicBezTo>
                  <a:pt x="16369" y="17915"/>
                  <a:pt x="16393" y="17923"/>
                  <a:pt x="16421" y="17955"/>
                </a:cubicBezTo>
                <a:cubicBezTo>
                  <a:pt x="16426" y="17960"/>
                  <a:pt x="16423" y="17961"/>
                  <a:pt x="16426" y="17966"/>
                </a:cubicBezTo>
                <a:cubicBezTo>
                  <a:pt x="16443" y="17954"/>
                  <a:pt x="16503" y="17922"/>
                  <a:pt x="16503" y="17920"/>
                </a:cubicBezTo>
                <a:cubicBezTo>
                  <a:pt x="16503" y="17915"/>
                  <a:pt x="13787" y="17909"/>
                  <a:pt x="10468" y="17909"/>
                </a:cubicBezTo>
                <a:lnTo>
                  <a:pt x="4432" y="17909"/>
                </a:lnTo>
                <a:close/>
                <a:moveTo>
                  <a:pt x="10835" y="19168"/>
                </a:moveTo>
                <a:cubicBezTo>
                  <a:pt x="10800" y="19191"/>
                  <a:pt x="10723" y="19198"/>
                  <a:pt x="10468" y="19203"/>
                </a:cubicBezTo>
                <a:cubicBezTo>
                  <a:pt x="10285" y="19206"/>
                  <a:pt x="10153" y="19202"/>
                  <a:pt x="10128" y="19197"/>
                </a:cubicBezTo>
                <a:cubicBezTo>
                  <a:pt x="10129" y="19218"/>
                  <a:pt x="10128" y="19316"/>
                  <a:pt x="10128" y="19317"/>
                </a:cubicBezTo>
                <a:cubicBezTo>
                  <a:pt x="10130" y="19320"/>
                  <a:pt x="10291" y="19322"/>
                  <a:pt x="10484" y="19322"/>
                </a:cubicBezTo>
                <a:lnTo>
                  <a:pt x="10835" y="19322"/>
                </a:lnTo>
                <a:lnTo>
                  <a:pt x="10835" y="19168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7" name="Magazine.jpg" descr="Magazine.jpg"/>
          <p:cNvPicPr>
            <a:picLocks noChangeAspect="1"/>
          </p:cNvPicPr>
          <p:nvPr/>
        </p:nvPicPr>
        <p:blipFill>
          <a:blip r:embed="rId5"/>
          <a:srcRect l="9753" t="18253" r="10378" b="12664"/>
          <a:stretch>
            <a:fillRect/>
          </a:stretch>
        </p:blipFill>
        <p:spPr>
          <a:xfrm>
            <a:off x="6677430" y="6081537"/>
            <a:ext cx="1218963" cy="702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95" extrusionOk="0">
                <a:moveTo>
                  <a:pt x="16514" y="0"/>
                </a:moveTo>
                <a:cubicBezTo>
                  <a:pt x="16374" y="-3"/>
                  <a:pt x="16253" y="11"/>
                  <a:pt x="16150" y="49"/>
                </a:cubicBezTo>
                <a:cubicBezTo>
                  <a:pt x="15989" y="108"/>
                  <a:pt x="15858" y="129"/>
                  <a:pt x="15451" y="122"/>
                </a:cubicBezTo>
                <a:cubicBezTo>
                  <a:pt x="15175" y="117"/>
                  <a:pt x="14766" y="133"/>
                  <a:pt x="14542" y="159"/>
                </a:cubicBezTo>
                <a:cubicBezTo>
                  <a:pt x="14317" y="184"/>
                  <a:pt x="13999" y="208"/>
                  <a:pt x="13842" y="207"/>
                </a:cubicBezTo>
                <a:cubicBezTo>
                  <a:pt x="13493" y="207"/>
                  <a:pt x="13352" y="252"/>
                  <a:pt x="13576" y="293"/>
                </a:cubicBezTo>
                <a:cubicBezTo>
                  <a:pt x="13758" y="326"/>
                  <a:pt x="13778" y="346"/>
                  <a:pt x="13730" y="439"/>
                </a:cubicBezTo>
                <a:cubicBezTo>
                  <a:pt x="13685" y="527"/>
                  <a:pt x="13441" y="573"/>
                  <a:pt x="12947" y="585"/>
                </a:cubicBezTo>
                <a:cubicBezTo>
                  <a:pt x="12760" y="590"/>
                  <a:pt x="12524" y="610"/>
                  <a:pt x="12415" y="634"/>
                </a:cubicBezTo>
                <a:cubicBezTo>
                  <a:pt x="12306" y="658"/>
                  <a:pt x="11969" y="694"/>
                  <a:pt x="11667" y="707"/>
                </a:cubicBezTo>
                <a:cubicBezTo>
                  <a:pt x="11365" y="721"/>
                  <a:pt x="11066" y="736"/>
                  <a:pt x="11002" y="744"/>
                </a:cubicBezTo>
                <a:cubicBezTo>
                  <a:pt x="10578" y="798"/>
                  <a:pt x="10364" y="804"/>
                  <a:pt x="10352" y="768"/>
                </a:cubicBezTo>
                <a:cubicBezTo>
                  <a:pt x="10333" y="715"/>
                  <a:pt x="10352" y="700"/>
                  <a:pt x="10464" y="671"/>
                </a:cubicBezTo>
                <a:cubicBezTo>
                  <a:pt x="10745" y="597"/>
                  <a:pt x="10817" y="529"/>
                  <a:pt x="10848" y="329"/>
                </a:cubicBezTo>
                <a:cubicBezTo>
                  <a:pt x="10861" y="248"/>
                  <a:pt x="10862" y="165"/>
                  <a:pt x="10855" y="147"/>
                </a:cubicBezTo>
                <a:cubicBezTo>
                  <a:pt x="10839" y="101"/>
                  <a:pt x="10123" y="99"/>
                  <a:pt x="9638" y="147"/>
                </a:cubicBezTo>
                <a:cubicBezTo>
                  <a:pt x="9424" y="168"/>
                  <a:pt x="8995" y="207"/>
                  <a:pt x="8680" y="220"/>
                </a:cubicBezTo>
                <a:cubicBezTo>
                  <a:pt x="7618" y="264"/>
                  <a:pt x="5684" y="454"/>
                  <a:pt x="4707" y="622"/>
                </a:cubicBezTo>
                <a:cubicBezTo>
                  <a:pt x="4444" y="667"/>
                  <a:pt x="4331" y="706"/>
                  <a:pt x="4294" y="756"/>
                </a:cubicBezTo>
                <a:cubicBezTo>
                  <a:pt x="4032" y="1116"/>
                  <a:pt x="3754" y="1602"/>
                  <a:pt x="3266" y="2536"/>
                </a:cubicBezTo>
                <a:cubicBezTo>
                  <a:pt x="2950" y="3143"/>
                  <a:pt x="2438" y="4098"/>
                  <a:pt x="2133" y="4658"/>
                </a:cubicBezTo>
                <a:cubicBezTo>
                  <a:pt x="1196" y="6381"/>
                  <a:pt x="834" y="7201"/>
                  <a:pt x="517" y="8328"/>
                </a:cubicBezTo>
                <a:cubicBezTo>
                  <a:pt x="62" y="9950"/>
                  <a:pt x="-95" y="11757"/>
                  <a:pt x="56" y="13547"/>
                </a:cubicBezTo>
                <a:cubicBezTo>
                  <a:pt x="153" y="14698"/>
                  <a:pt x="377" y="15869"/>
                  <a:pt x="706" y="16900"/>
                </a:cubicBezTo>
                <a:cubicBezTo>
                  <a:pt x="842" y="17326"/>
                  <a:pt x="1169" y="18143"/>
                  <a:pt x="1203" y="18143"/>
                </a:cubicBezTo>
                <a:cubicBezTo>
                  <a:pt x="1213" y="18143"/>
                  <a:pt x="1367" y="18393"/>
                  <a:pt x="1538" y="18692"/>
                </a:cubicBezTo>
                <a:cubicBezTo>
                  <a:pt x="1853" y="19241"/>
                  <a:pt x="1971" y="19410"/>
                  <a:pt x="2315" y="19814"/>
                </a:cubicBezTo>
                <a:cubicBezTo>
                  <a:pt x="2571" y="20115"/>
                  <a:pt x="2636" y="20184"/>
                  <a:pt x="3014" y="20509"/>
                </a:cubicBezTo>
                <a:cubicBezTo>
                  <a:pt x="3329" y="20778"/>
                  <a:pt x="3670" y="20994"/>
                  <a:pt x="4113" y="21216"/>
                </a:cubicBezTo>
                <a:cubicBezTo>
                  <a:pt x="4227" y="21273"/>
                  <a:pt x="4333" y="21337"/>
                  <a:pt x="4350" y="21362"/>
                </a:cubicBezTo>
                <a:cubicBezTo>
                  <a:pt x="4368" y="21388"/>
                  <a:pt x="4391" y="21401"/>
                  <a:pt x="4399" y="21387"/>
                </a:cubicBezTo>
                <a:cubicBezTo>
                  <a:pt x="4407" y="21372"/>
                  <a:pt x="4426" y="21377"/>
                  <a:pt x="4441" y="21399"/>
                </a:cubicBezTo>
                <a:cubicBezTo>
                  <a:pt x="4465" y="21433"/>
                  <a:pt x="4583" y="21481"/>
                  <a:pt x="4945" y="21582"/>
                </a:cubicBezTo>
                <a:cubicBezTo>
                  <a:pt x="4977" y="21591"/>
                  <a:pt x="5008" y="21591"/>
                  <a:pt x="5015" y="21594"/>
                </a:cubicBezTo>
                <a:cubicBezTo>
                  <a:pt x="5022" y="21597"/>
                  <a:pt x="5037" y="21580"/>
                  <a:pt x="5050" y="21557"/>
                </a:cubicBezTo>
                <a:cubicBezTo>
                  <a:pt x="5061" y="21538"/>
                  <a:pt x="5139" y="21548"/>
                  <a:pt x="5246" y="21557"/>
                </a:cubicBezTo>
                <a:cubicBezTo>
                  <a:pt x="5248" y="21554"/>
                  <a:pt x="5243" y="21548"/>
                  <a:pt x="5246" y="21545"/>
                </a:cubicBezTo>
                <a:cubicBezTo>
                  <a:pt x="5260" y="21529"/>
                  <a:pt x="5518" y="21516"/>
                  <a:pt x="5812" y="21521"/>
                </a:cubicBezTo>
                <a:cubicBezTo>
                  <a:pt x="6243" y="21527"/>
                  <a:pt x="6342" y="21515"/>
                  <a:pt x="6337" y="21472"/>
                </a:cubicBezTo>
                <a:cubicBezTo>
                  <a:pt x="6332" y="21432"/>
                  <a:pt x="6390" y="21418"/>
                  <a:pt x="6575" y="21399"/>
                </a:cubicBezTo>
                <a:cubicBezTo>
                  <a:pt x="6912" y="21363"/>
                  <a:pt x="7159" y="21295"/>
                  <a:pt x="7568" y="21118"/>
                </a:cubicBezTo>
                <a:cubicBezTo>
                  <a:pt x="7770" y="21031"/>
                  <a:pt x="7792" y="21016"/>
                  <a:pt x="8043" y="20850"/>
                </a:cubicBezTo>
                <a:cubicBezTo>
                  <a:pt x="8166" y="20769"/>
                  <a:pt x="8218" y="20746"/>
                  <a:pt x="8239" y="20777"/>
                </a:cubicBezTo>
                <a:cubicBezTo>
                  <a:pt x="8261" y="20808"/>
                  <a:pt x="8288" y="20805"/>
                  <a:pt x="8330" y="20765"/>
                </a:cubicBezTo>
                <a:cubicBezTo>
                  <a:pt x="8362" y="20734"/>
                  <a:pt x="8399" y="20717"/>
                  <a:pt x="8414" y="20716"/>
                </a:cubicBezTo>
                <a:cubicBezTo>
                  <a:pt x="8463" y="20713"/>
                  <a:pt x="8770" y="20374"/>
                  <a:pt x="8757" y="20338"/>
                </a:cubicBezTo>
                <a:cubicBezTo>
                  <a:pt x="8740" y="20290"/>
                  <a:pt x="8859" y="20171"/>
                  <a:pt x="8890" y="20204"/>
                </a:cubicBezTo>
                <a:cubicBezTo>
                  <a:pt x="8903" y="20219"/>
                  <a:pt x="8906" y="20253"/>
                  <a:pt x="8897" y="20277"/>
                </a:cubicBezTo>
                <a:cubicBezTo>
                  <a:pt x="8868" y="20358"/>
                  <a:pt x="9153" y="20041"/>
                  <a:pt x="9351" y="19777"/>
                </a:cubicBezTo>
                <a:cubicBezTo>
                  <a:pt x="9607" y="19438"/>
                  <a:pt x="9656" y="19506"/>
                  <a:pt x="9414" y="19863"/>
                </a:cubicBezTo>
                <a:cubicBezTo>
                  <a:pt x="9154" y="20247"/>
                  <a:pt x="9105" y="20314"/>
                  <a:pt x="8904" y="20533"/>
                </a:cubicBezTo>
                <a:cubicBezTo>
                  <a:pt x="8725" y="20729"/>
                  <a:pt x="8703" y="20804"/>
                  <a:pt x="8848" y="20716"/>
                </a:cubicBezTo>
                <a:cubicBezTo>
                  <a:pt x="8888" y="20692"/>
                  <a:pt x="8942" y="20667"/>
                  <a:pt x="8974" y="20667"/>
                </a:cubicBezTo>
                <a:cubicBezTo>
                  <a:pt x="9068" y="20667"/>
                  <a:pt x="9501" y="20479"/>
                  <a:pt x="9638" y="20375"/>
                </a:cubicBezTo>
                <a:cubicBezTo>
                  <a:pt x="9709" y="20321"/>
                  <a:pt x="9882" y="20204"/>
                  <a:pt x="10023" y="20119"/>
                </a:cubicBezTo>
                <a:cubicBezTo>
                  <a:pt x="10164" y="20033"/>
                  <a:pt x="10300" y="19928"/>
                  <a:pt x="10331" y="19887"/>
                </a:cubicBezTo>
                <a:cubicBezTo>
                  <a:pt x="10361" y="19846"/>
                  <a:pt x="10400" y="19814"/>
                  <a:pt x="10415" y="19814"/>
                </a:cubicBezTo>
                <a:cubicBezTo>
                  <a:pt x="10479" y="19813"/>
                  <a:pt x="10764" y="19573"/>
                  <a:pt x="10764" y="19521"/>
                </a:cubicBezTo>
                <a:cubicBezTo>
                  <a:pt x="10764" y="19485"/>
                  <a:pt x="10807" y="19459"/>
                  <a:pt x="10876" y="19436"/>
                </a:cubicBezTo>
                <a:cubicBezTo>
                  <a:pt x="10937" y="19415"/>
                  <a:pt x="10988" y="19382"/>
                  <a:pt x="10988" y="19363"/>
                </a:cubicBezTo>
                <a:cubicBezTo>
                  <a:pt x="10988" y="19344"/>
                  <a:pt x="11047" y="19285"/>
                  <a:pt x="11121" y="19229"/>
                </a:cubicBezTo>
                <a:cubicBezTo>
                  <a:pt x="11320" y="19077"/>
                  <a:pt x="11482" y="18920"/>
                  <a:pt x="11541" y="18826"/>
                </a:cubicBezTo>
                <a:cubicBezTo>
                  <a:pt x="11570" y="18781"/>
                  <a:pt x="11597" y="18757"/>
                  <a:pt x="11597" y="18777"/>
                </a:cubicBezTo>
                <a:cubicBezTo>
                  <a:pt x="11597" y="18797"/>
                  <a:pt x="11612" y="18778"/>
                  <a:pt x="11632" y="18729"/>
                </a:cubicBezTo>
                <a:cubicBezTo>
                  <a:pt x="11676" y="18618"/>
                  <a:pt x="11799" y="18493"/>
                  <a:pt x="11842" y="18521"/>
                </a:cubicBezTo>
                <a:cubicBezTo>
                  <a:pt x="11859" y="18533"/>
                  <a:pt x="11914" y="18503"/>
                  <a:pt x="11960" y="18448"/>
                </a:cubicBezTo>
                <a:cubicBezTo>
                  <a:pt x="12007" y="18393"/>
                  <a:pt x="12063" y="18351"/>
                  <a:pt x="12086" y="18351"/>
                </a:cubicBezTo>
                <a:cubicBezTo>
                  <a:pt x="12110" y="18351"/>
                  <a:pt x="12165" y="18284"/>
                  <a:pt x="12212" y="18204"/>
                </a:cubicBezTo>
                <a:cubicBezTo>
                  <a:pt x="12259" y="18125"/>
                  <a:pt x="12306" y="18070"/>
                  <a:pt x="12317" y="18082"/>
                </a:cubicBezTo>
                <a:cubicBezTo>
                  <a:pt x="12329" y="18095"/>
                  <a:pt x="12387" y="18075"/>
                  <a:pt x="12443" y="18034"/>
                </a:cubicBezTo>
                <a:cubicBezTo>
                  <a:pt x="12499" y="17992"/>
                  <a:pt x="12596" y="17940"/>
                  <a:pt x="12660" y="17924"/>
                </a:cubicBezTo>
                <a:cubicBezTo>
                  <a:pt x="12724" y="17907"/>
                  <a:pt x="12795" y="17870"/>
                  <a:pt x="12821" y="17839"/>
                </a:cubicBezTo>
                <a:cubicBezTo>
                  <a:pt x="12847" y="17807"/>
                  <a:pt x="12888" y="17778"/>
                  <a:pt x="12912" y="17778"/>
                </a:cubicBezTo>
                <a:cubicBezTo>
                  <a:pt x="12935" y="17778"/>
                  <a:pt x="12948" y="17764"/>
                  <a:pt x="12940" y="17741"/>
                </a:cubicBezTo>
                <a:cubicBezTo>
                  <a:pt x="12932" y="17718"/>
                  <a:pt x="12941" y="17681"/>
                  <a:pt x="12961" y="17668"/>
                </a:cubicBezTo>
                <a:cubicBezTo>
                  <a:pt x="13012" y="17634"/>
                  <a:pt x="12975" y="17525"/>
                  <a:pt x="12877" y="17424"/>
                </a:cubicBezTo>
                <a:cubicBezTo>
                  <a:pt x="12788" y="17333"/>
                  <a:pt x="12750" y="17191"/>
                  <a:pt x="12800" y="17119"/>
                </a:cubicBezTo>
                <a:cubicBezTo>
                  <a:pt x="12818" y="17093"/>
                  <a:pt x="12835" y="17091"/>
                  <a:pt x="12835" y="17107"/>
                </a:cubicBezTo>
                <a:cubicBezTo>
                  <a:pt x="12835" y="17123"/>
                  <a:pt x="12873" y="17079"/>
                  <a:pt x="12919" y="17009"/>
                </a:cubicBezTo>
                <a:cubicBezTo>
                  <a:pt x="12971" y="16929"/>
                  <a:pt x="13021" y="16887"/>
                  <a:pt x="13066" y="16887"/>
                </a:cubicBezTo>
                <a:cubicBezTo>
                  <a:pt x="13111" y="16887"/>
                  <a:pt x="13136" y="16866"/>
                  <a:pt x="13136" y="16826"/>
                </a:cubicBezTo>
                <a:cubicBezTo>
                  <a:pt x="13136" y="16794"/>
                  <a:pt x="13165" y="16736"/>
                  <a:pt x="13199" y="16705"/>
                </a:cubicBezTo>
                <a:cubicBezTo>
                  <a:pt x="13251" y="16657"/>
                  <a:pt x="13270" y="16657"/>
                  <a:pt x="13324" y="16705"/>
                </a:cubicBezTo>
                <a:cubicBezTo>
                  <a:pt x="13371" y="16745"/>
                  <a:pt x="13406" y="16746"/>
                  <a:pt x="13450" y="16717"/>
                </a:cubicBezTo>
                <a:cubicBezTo>
                  <a:pt x="13484" y="16695"/>
                  <a:pt x="13513" y="16691"/>
                  <a:pt x="13513" y="16705"/>
                </a:cubicBezTo>
                <a:cubicBezTo>
                  <a:pt x="13513" y="16718"/>
                  <a:pt x="13524" y="16705"/>
                  <a:pt x="13541" y="16680"/>
                </a:cubicBezTo>
                <a:cubicBezTo>
                  <a:pt x="13559" y="16655"/>
                  <a:pt x="13617" y="16639"/>
                  <a:pt x="13667" y="16631"/>
                </a:cubicBezTo>
                <a:cubicBezTo>
                  <a:pt x="13767" y="16617"/>
                  <a:pt x="14015" y="16498"/>
                  <a:pt x="14080" y="16436"/>
                </a:cubicBezTo>
                <a:cubicBezTo>
                  <a:pt x="14102" y="16415"/>
                  <a:pt x="14137" y="16400"/>
                  <a:pt x="14164" y="16400"/>
                </a:cubicBezTo>
                <a:cubicBezTo>
                  <a:pt x="14191" y="16400"/>
                  <a:pt x="14249" y="16353"/>
                  <a:pt x="14290" y="16302"/>
                </a:cubicBezTo>
                <a:cubicBezTo>
                  <a:pt x="14330" y="16252"/>
                  <a:pt x="14367" y="16206"/>
                  <a:pt x="14374" y="16205"/>
                </a:cubicBezTo>
                <a:cubicBezTo>
                  <a:pt x="14429" y="16193"/>
                  <a:pt x="14560" y="16067"/>
                  <a:pt x="14549" y="16034"/>
                </a:cubicBezTo>
                <a:cubicBezTo>
                  <a:pt x="14540" y="16011"/>
                  <a:pt x="14554" y="15976"/>
                  <a:pt x="14576" y="15961"/>
                </a:cubicBezTo>
                <a:cubicBezTo>
                  <a:pt x="14619" y="15932"/>
                  <a:pt x="14713" y="15790"/>
                  <a:pt x="14688" y="15790"/>
                </a:cubicBezTo>
                <a:cubicBezTo>
                  <a:pt x="14680" y="15790"/>
                  <a:pt x="14687" y="15761"/>
                  <a:pt x="14702" y="15729"/>
                </a:cubicBezTo>
                <a:cubicBezTo>
                  <a:pt x="14725" y="15682"/>
                  <a:pt x="14784" y="15651"/>
                  <a:pt x="14933" y="15607"/>
                </a:cubicBezTo>
                <a:cubicBezTo>
                  <a:pt x="14954" y="15601"/>
                  <a:pt x="15176" y="15494"/>
                  <a:pt x="15297" y="15436"/>
                </a:cubicBezTo>
                <a:cubicBezTo>
                  <a:pt x="15361" y="15406"/>
                  <a:pt x="15463" y="15367"/>
                  <a:pt x="15521" y="15351"/>
                </a:cubicBezTo>
                <a:cubicBezTo>
                  <a:pt x="15579" y="15336"/>
                  <a:pt x="15634" y="15316"/>
                  <a:pt x="15647" y="15302"/>
                </a:cubicBezTo>
                <a:cubicBezTo>
                  <a:pt x="15670" y="15278"/>
                  <a:pt x="15694" y="15274"/>
                  <a:pt x="15870" y="15241"/>
                </a:cubicBezTo>
                <a:cubicBezTo>
                  <a:pt x="16009" y="15216"/>
                  <a:pt x="16484" y="14886"/>
                  <a:pt x="16689" y="14681"/>
                </a:cubicBezTo>
                <a:cubicBezTo>
                  <a:pt x="16778" y="14591"/>
                  <a:pt x="16857" y="14522"/>
                  <a:pt x="16864" y="14522"/>
                </a:cubicBezTo>
                <a:cubicBezTo>
                  <a:pt x="16915" y="14522"/>
                  <a:pt x="17464" y="14001"/>
                  <a:pt x="17493" y="13925"/>
                </a:cubicBezTo>
                <a:cubicBezTo>
                  <a:pt x="17513" y="13871"/>
                  <a:pt x="17537" y="13838"/>
                  <a:pt x="17549" y="13851"/>
                </a:cubicBezTo>
                <a:cubicBezTo>
                  <a:pt x="17573" y="13877"/>
                  <a:pt x="17742" y="13726"/>
                  <a:pt x="17871" y="13559"/>
                </a:cubicBezTo>
                <a:cubicBezTo>
                  <a:pt x="17913" y="13504"/>
                  <a:pt x="17969" y="13453"/>
                  <a:pt x="17997" y="13449"/>
                </a:cubicBezTo>
                <a:cubicBezTo>
                  <a:pt x="18042" y="13443"/>
                  <a:pt x="18124" y="13323"/>
                  <a:pt x="18235" y="13095"/>
                </a:cubicBezTo>
                <a:cubicBezTo>
                  <a:pt x="18257" y="13049"/>
                  <a:pt x="18277" y="12982"/>
                  <a:pt x="18277" y="12937"/>
                </a:cubicBezTo>
                <a:cubicBezTo>
                  <a:pt x="18277" y="12891"/>
                  <a:pt x="18292" y="12841"/>
                  <a:pt x="18312" y="12827"/>
                </a:cubicBezTo>
                <a:cubicBezTo>
                  <a:pt x="18332" y="12814"/>
                  <a:pt x="18339" y="12783"/>
                  <a:pt x="18333" y="12754"/>
                </a:cubicBezTo>
                <a:cubicBezTo>
                  <a:pt x="18326" y="12722"/>
                  <a:pt x="18449" y="12554"/>
                  <a:pt x="18647" y="12327"/>
                </a:cubicBezTo>
                <a:cubicBezTo>
                  <a:pt x="18825" y="12125"/>
                  <a:pt x="19034" y="11858"/>
                  <a:pt x="19116" y="11730"/>
                </a:cubicBezTo>
                <a:cubicBezTo>
                  <a:pt x="19198" y="11602"/>
                  <a:pt x="19341" y="11419"/>
                  <a:pt x="19431" y="11315"/>
                </a:cubicBezTo>
                <a:cubicBezTo>
                  <a:pt x="19533" y="11198"/>
                  <a:pt x="19609" y="11071"/>
                  <a:pt x="19634" y="10986"/>
                </a:cubicBezTo>
                <a:cubicBezTo>
                  <a:pt x="19683" y="10815"/>
                  <a:pt x="19768" y="10653"/>
                  <a:pt x="19794" y="10681"/>
                </a:cubicBezTo>
                <a:cubicBezTo>
                  <a:pt x="19826" y="10560"/>
                  <a:pt x="19880" y="10405"/>
                  <a:pt x="19948" y="10230"/>
                </a:cubicBezTo>
                <a:cubicBezTo>
                  <a:pt x="19999" y="10101"/>
                  <a:pt x="20047" y="9963"/>
                  <a:pt x="20060" y="9925"/>
                </a:cubicBezTo>
                <a:cubicBezTo>
                  <a:pt x="20172" y="9600"/>
                  <a:pt x="20226" y="9474"/>
                  <a:pt x="20242" y="9474"/>
                </a:cubicBezTo>
                <a:cubicBezTo>
                  <a:pt x="20253" y="9474"/>
                  <a:pt x="20256" y="9443"/>
                  <a:pt x="20256" y="9401"/>
                </a:cubicBezTo>
                <a:cubicBezTo>
                  <a:pt x="20256" y="9359"/>
                  <a:pt x="20273" y="9306"/>
                  <a:pt x="20291" y="9279"/>
                </a:cubicBezTo>
                <a:cubicBezTo>
                  <a:pt x="20318" y="9240"/>
                  <a:pt x="20334" y="9238"/>
                  <a:pt x="20354" y="9303"/>
                </a:cubicBezTo>
                <a:cubicBezTo>
                  <a:pt x="20368" y="9348"/>
                  <a:pt x="20375" y="9423"/>
                  <a:pt x="20375" y="9462"/>
                </a:cubicBezTo>
                <a:cubicBezTo>
                  <a:pt x="20375" y="9522"/>
                  <a:pt x="20386" y="9521"/>
                  <a:pt x="20438" y="9438"/>
                </a:cubicBezTo>
                <a:cubicBezTo>
                  <a:pt x="20471" y="9383"/>
                  <a:pt x="20518" y="9266"/>
                  <a:pt x="20543" y="9182"/>
                </a:cubicBezTo>
                <a:cubicBezTo>
                  <a:pt x="20568" y="9097"/>
                  <a:pt x="20597" y="9031"/>
                  <a:pt x="20613" y="9035"/>
                </a:cubicBezTo>
                <a:cubicBezTo>
                  <a:pt x="20664" y="9049"/>
                  <a:pt x="20733" y="8972"/>
                  <a:pt x="20816" y="8816"/>
                </a:cubicBezTo>
                <a:cubicBezTo>
                  <a:pt x="20860" y="8731"/>
                  <a:pt x="20904" y="8672"/>
                  <a:pt x="20914" y="8682"/>
                </a:cubicBezTo>
                <a:cubicBezTo>
                  <a:pt x="20923" y="8692"/>
                  <a:pt x="20956" y="8597"/>
                  <a:pt x="20991" y="8474"/>
                </a:cubicBezTo>
                <a:cubicBezTo>
                  <a:pt x="21025" y="8351"/>
                  <a:pt x="21066" y="8256"/>
                  <a:pt x="21081" y="8255"/>
                </a:cubicBezTo>
                <a:cubicBezTo>
                  <a:pt x="21097" y="8254"/>
                  <a:pt x="21077" y="8200"/>
                  <a:pt x="21033" y="8133"/>
                </a:cubicBezTo>
                <a:cubicBezTo>
                  <a:pt x="20988" y="8066"/>
                  <a:pt x="20937" y="8012"/>
                  <a:pt x="20921" y="8023"/>
                </a:cubicBezTo>
                <a:cubicBezTo>
                  <a:pt x="20869" y="8058"/>
                  <a:pt x="20817" y="7878"/>
                  <a:pt x="20844" y="7755"/>
                </a:cubicBezTo>
                <a:cubicBezTo>
                  <a:pt x="20869" y="7637"/>
                  <a:pt x="20892" y="7619"/>
                  <a:pt x="20935" y="7694"/>
                </a:cubicBezTo>
                <a:cubicBezTo>
                  <a:pt x="20957" y="7733"/>
                  <a:pt x="20960" y="7717"/>
                  <a:pt x="20949" y="7621"/>
                </a:cubicBezTo>
                <a:cubicBezTo>
                  <a:pt x="20938" y="7529"/>
                  <a:pt x="20947" y="7483"/>
                  <a:pt x="20984" y="7426"/>
                </a:cubicBezTo>
                <a:cubicBezTo>
                  <a:pt x="21025" y="7361"/>
                  <a:pt x="21035" y="7354"/>
                  <a:pt x="21068" y="7401"/>
                </a:cubicBezTo>
                <a:cubicBezTo>
                  <a:pt x="21088" y="7432"/>
                  <a:pt x="21115" y="7496"/>
                  <a:pt x="21123" y="7535"/>
                </a:cubicBezTo>
                <a:cubicBezTo>
                  <a:pt x="21138" y="7603"/>
                  <a:pt x="21137" y="7596"/>
                  <a:pt x="21207" y="7511"/>
                </a:cubicBezTo>
                <a:cubicBezTo>
                  <a:pt x="21249" y="7461"/>
                  <a:pt x="21283" y="7392"/>
                  <a:pt x="21277" y="7365"/>
                </a:cubicBezTo>
                <a:cubicBezTo>
                  <a:pt x="21272" y="7337"/>
                  <a:pt x="21278" y="7306"/>
                  <a:pt x="21291" y="7292"/>
                </a:cubicBezTo>
                <a:cubicBezTo>
                  <a:pt x="21306" y="7276"/>
                  <a:pt x="21295" y="7229"/>
                  <a:pt x="21263" y="7170"/>
                </a:cubicBezTo>
                <a:cubicBezTo>
                  <a:pt x="21224" y="7097"/>
                  <a:pt x="21209" y="7020"/>
                  <a:pt x="21207" y="6865"/>
                </a:cubicBezTo>
                <a:cubicBezTo>
                  <a:pt x="21206" y="6751"/>
                  <a:pt x="21211" y="6657"/>
                  <a:pt x="21221" y="6645"/>
                </a:cubicBezTo>
                <a:cubicBezTo>
                  <a:pt x="21232" y="6634"/>
                  <a:pt x="21234" y="6599"/>
                  <a:pt x="21221" y="6572"/>
                </a:cubicBezTo>
                <a:cubicBezTo>
                  <a:pt x="21183" y="6491"/>
                  <a:pt x="21205" y="6371"/>
                  <a:pt x="21284" y="6255"/>
                </a:cubicBezTo>
                <a:cubicBezTo>
                  <a:pt x="21344" y="6168"/>
                  <a:pt x="21355" y="6140"/>
                  <a:pt x="21326" y="6121"/>
                </a:cubicBezTo>
                <a:cubicBezTo>
                  <a:pt x="21305" y="6107"/>
                  <a:pt x="21284" y="6054"/>
                  <a:pt x="21284" y="5987"/>
                </a:cubicBezTo>
                <a:cubicBezTo>
                  <a:pt x="21284" y="5895"/>
                  <a:pt x="21267" y="5850"/>
                  <a:pt x="21207" y="5804"/>
                </a:cubicBezTo>
                <a:cubicBezTo>
                  <a:pt x="21117" y="5735"/>
                  <a:pt x="21093" y="5543"/>
                  <a:pt x="21165" y="5499"/>
                </a:cubicBezTo>
                <a:cubicBezTo>
                  <a:pt x="21289" y="5425"/>
                  <a:pt x="21453" y="5261"/>
                  <a:pt x="21473" y="5194"/>
                </a:cubicBezTo>
                <a:cubicBezTo>
                  <a:pt x="21505" y="5091"/>
                  <a:pt x="21470" y="5070"/>
                  <a:pt x="21270" y="5085"/>
                </a:cubicBezTo>
                <a:cubicBezTo>
                  <a:pt x="21160" y="5093"/>
                  <a:pt x="21113" y="5092"/>
                  <a:pt x="21116" y="5060"/>
                </a:cubicBezTo>
                <a:cubicBezTo>
                  <a:pt x="21122" y="5007"/>
                  <a:pt x="21015" y="4972"/>
                  <a:pt x="20802" y="4963"/>
                </a:cubicBezTo>
                <a:cubicBezTo>
                  <a:pt x="20644" y="4956"/>
                  <a:pt x="20505" y="4839"/>
                  <a:pt x="20529" y="4731"/>
                </a:cubicBezTo>
                <a:cubicBezTo>
                  <a:pt x="20541" y="4677"/>
                  <a:pt x="20538" y="4665"/>
                  <a:pt x="20403" y="4646"/>
                </a:cubicBezTo>
                <a:cubicBezTo>
                  <a:pt x="20316" y="4634"/>
                  <a:pt x="20235" y="4517"/>
                  <a:pt x="20235" y="4390"/>
                </a:cubicBezTo>
                <a:cubicBezTo>
                  <a:pt x="20235" y="4320"/>
                  <a:pt x="20158" y="4067"/>
                  <a:pt x="20032" y="3731"/>
                </a:cubicBezTo>
                <a:cubicBezTo>
                  <a:pt x="20002" y="3652"/>
                  <a:pt x="19976" y="3561"/>
                  <a:pt x="19976" y="3524"/>
                </a:cubicBezTo>
                <a:cubicBezTo>
                  <a:pt x="19976" y="3487"/>
                  <a:pt x="19968" y="3440"/>
                  <a:pt x="19955" y="3426"/>
                </a:cubicBezTo>
                <a:cubicBezTo>
                  <a:pt x="19884" y="3350"/>
                  <a:pt x="19965" y="3085"/>
                  <a:pt x="20060" y="3085"/>
                </a:cubicBezTo>
                <a:cubicBezTo>
                  <a:pt x="20090" y="3085"/>
                  <a:pt x="20229" y="3044"/>
                  <a:pt x="20368" y="3000"/>
                </a:cubicBezTo>
                <a:cubicBezTo>
                  <a:pt x="20955" y="2811"/>
                  <a:pt x="20987" y="2796"/>
                  <a:pt x="20928" y="2597"/>
                </a:cubicBezTo>
                <a:cubicBezTo>
                  <a:pt x="20886" y="2458"/>
                  <a:pt x="20763" y="2246"/>
                  <a:pt x="20669" y="2146"/>
                </a:cubicBezTo>
                <a:cubicBezTo>
                  <a:pt x="20579" y="2051"/>
                  <a:pt x="20471" y="2049"/>
                  <a:pt x="20270" y="2146"/>
                </a:cubicBezTo>
                <a:cubicBezTo>
                  <a:pt x="20151" y="2204"/>
                  <a:pt x="20036" y="2219"/>
                  <a:pt x="19815" y="2219"/>
                </a:cubicBezTo>
                <a:lnTo>
                  <a:pt x="19522" y="2219"/>
                </a:lnTo>
                <a:lnTo>
                  <a:pt x="19417" y="2073"/>
                </a:lnTo>
                <a:cubicBezTo>
                  <a:pt x="19341" y="1959"/>
                  <a:pt x="19320" y="1906"/>
                  <a:pt x="19326" y="1829"/>
                </a:cubicBezTo>
                <a:cubicBezTo>
                  <a:pt x="19335" y="1721"/>
                  <a:pt x="19295" y="1737"/>
                  <a:pt x="19871" y="1585"/>
                </a:cubicBezTo>
                <a:cubicBezTo>
                  <a:pt x="20067" y="1534"/>
                  <a:pt x="20165" y="1454"/>
                  <a:pt x="20165" y="1354"/>
                </a:cubicBezTo>
                <a:cubicBezTo>
                  <a:pt x="20165" y="1318"/>
                  <a:pt x="20060" y="1207"/>
                  <a:pt x="19906" y="1073"/>
                </a:cubicBezTo>
                <a:cubicBezTo>
                  <a:pt x="19700" y="895"/>
                  <a:pt x="19625" y="845"/>
                  <a:pt x="19529" y="842"/>
                </a:cubicBezTo>
                <a:cubicBezTo>
                  <a:pt x="19337" y="834"/>
                  <a:pt x="19269" y="800"/>
                  <a:pt x="19277" y="707"/>
                </a:cubicBezTo>
                <a:cubicBezTo>
                  <a:pt x="19281" y="663"/>
                  <a:pt x="19286" y="587"/>
                  <a:pt x="19291" y="537"/>
                </a:cubicBezTo>
                <a:cubicBezTo>
                  <a:pt x="19297" y="475"/>
                  <a:pt x="19283" y="424"/>
                  <a:pt x="19249" y="390"/>
                </a:cubicBezTo>
                <a:cubicBezTo>
                  <a:pt x="19117" y="262"/>
                  <a:pt x="18974" y="238"/>
                  <a:pt x="18333" y="220"/>
                </a:cubicBezTo>
                <a:cubicBezTo>
                  <a:pt x="17714" y="202"/>
                  <a:pt x="17336" y="158"/>
                  <a:pt x="16990" y="73"/>
                </a:cubicBezTo>
                <a:cubicBezTo>
                  <a:pt x="16810" y="29"/>
                  <a:pt x="16654" y="3"/>
                  <a:pt x="16514" y="0"/>
                </a:cubicBezTo>
                <a:close/>
                <a:moveTo>
                  <a:pt x="12996" y="220"/>
                </a:moveTo>
                <a:cubicBezTo>
                  <a:pt x="12797" y="227"/>
                  <a:pt x="12592" y="260"/>
                  <a:pt x="12541" y="281"/>
                </a:cubicBezTo>
                <a:cubicBezTo>
                  <a:pt x="12490" y="301"/>
                  <a:pt x="12387" y="324"/>
                  <a:pt x="12310" y="342"/>
                </a:cubicBezTo>
                <a:cubicBezTo>
                  <a:pt x="12177" y="372"/>
                  <a:pt x="12170" y="376"/>
                  <a:pt x="12247" y="403"/>
                </a:cubicBezTo>
                <a:cubicBezTo>
                  <a:pt x="12292" y="418"/>
                  <a:pt x="12363" y="424"/>
                  <a:pt x="12401" y="415"/>
                </a:cubicBezTo>
                <a:cubicBezTo>
                  <a:pt x="12440" y="405"/>
                  <a:pt x="12632" y="380"/>
                  <a:pt x="12828" y="366"/>
                </a:cubicBezTo>
                <a:cubicBezTo>
                  <a:pt x="13083" y="348"/>
                  <a:pt x="13205" y="330"/>
                  <a:pt x="13268" y="281"/>
                </a:cubicBezTo>
                <a:cubicBezTo>
                  <a:pt x="13312" y="247"/>
                  <a:pt x="13331" y="227"/>
                  <a:pt x="13296" y="220"/>
                </a:cubicBezTo>
                <a:cubicBezTo>
                  <a:pt x="13262" y="213"/>
                  <a:pt x="13173" y="213"/>
                  <a:pt x="12996" y="220"/>
                </a:cubicBezTo>
                <a:close/>
                <a:moveTo>
                  <a:pt x="8701" y="20765"/>
                </a:moveTo>
                <a:cubicBezTo>
                  <a:pt x="8701" y="20747"/>
                  <a:pt x="8515" y="20898"/>
                  <a:pt x="8491" y="20936"/>
                </a:cubicBezTo>
                <a:cubicBezTo>
                  <a:pt x="8486" y="20944"/>
                  <a:pt x="8489" y="20960"/>
                  <a:pt x="8498" y="20960"/>
                </a:cubicBezTo>
                <a:cubicBezTo>
                  <a:pt x="8523" y="20960"/>
                  <a:pt x="8701" y="20788"/>
                  <a:pt x="8701" y="2076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8" name="Newspaper.jpg" descr="Newspaper.jpg"/>
          <p:cNvPicPr>
            <a:picLocks noChangeAspect="1"/>
          </p:cNvPicPr>
          <p:nvPr/>
        </p:nvPicPr>
        <p:blipFill>
          <a:blip r:embed="rId6"/>
          <a:srcRect l="10285" t="3341" r="11374" b="4380"/>
          <a:stretch>
            <a:fillRect/>
          </a:stretch>
        </p:blipFill>
        <p:spPr>
          <a:xfrm>
            <a:off x="6629090" y="7108290"/>
            <a:ext cx="1214180" cy="953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96" extrusionOk="0">
                <a:moveTo>
                  <a:pt x="14746" y="0"/>
                </a:moveTo>
                <a:lnTo>
                  <a:pt x="14605" y="54"/>
                </a:lnTo>
                <a:cubicBezTo>
                  <a:pt x="14528" y="84"/>
                  <a:pt x="14433" y="121"/>
                  <a:pt x="14387" y="144"/>
                </a:cubicBezTo>
                <a:cubicBezTo>
                  <a:pt x="14341" y="167"/>
                  <a:pt x="14202" y="234"/>
                  <a:pt x="14083" y="288"/>
                </a:cubicBezTo>
                <a:cubicBezTo>
                  <a:pt x="13965" y="342"/>
                  <a:pt x="13771" y="441"/>
                  <a:pt x="13653" y="512"/>
                </a:cubicBezTo>
                <a:cubicBezTo>
                  <a:pt x="13535" y="584"/>
                  <a:pt x="13349" y="684"/>
                  <a:pt x="13237" y="737"/>
                </a:cubicBezTo>
                <a:cubicBezTo>
                  <a:pt x="13125" y="790"/>
                  <a:pt x="12838" y="944"/>
                  <a:pt x="12595" y="1070"/>
                </a:cubicBezTo>
                <a:cubicBezTo>
                  <a:pt x="12352" y="1195"/>
                  <a:pt x="12050" y="1344"/>
                  <a:pt x="11925" y="1402"/>
                </a:cubicBezTo>
                <a:cubicBezTo>
                  <a:pt x="11800" y="1461"/>
                  <a:pt x="11615" y="1553"/>
                  <a:pt x="11523" y="1609"/>
                </a:cubicBezTo>
                <a:cubicBezTo>
                  <a:pt x="11430" y="1665"/>
                  <a:pt x="11274" y="1752"/>
                  <a:pt x="11170" y="1807"/>
                </a:cubicBezTo>
                <a:cubicBezTo>
                  <a:pt x="11065" y="1861"/>
                  <a:pt x="10964" y="1918"/>
                  <a:pt x="10951" y="1933"/>
                </a:cubicBezTo>
                <a:cubicBezTo>
                  <a:pt x="10939" y="1947"/>
                  <a:pt x="10920" y="1960"/>
                  <a:pt x="10902" y="1960"/>
                </a:cubicBezTo>
                <a:cubicBezTo>
                  <a:pt x="10883" y="1960"/>
                  <a:pt x="10830" y="1981"/>
                  <a:pt x="10789" y="2005"/>
                </a:cubicBezTo>
                <a:cubicBezTo>
                  <a:pt x="10655" y="2079"/>
                  <a:pt x="10502" y="2136"/>
                  <a:pt x="10394" y="2157"/>
                </a:cubicBezTo>
                <a:cubicBezTo>
                  <a:pt x="10336" y="2169"/>
                  <a:pt x="10214" y="2227"/>
                  <a:pt x="10126" y="2283"/>
                </a:cubicBezTo>
                <a:cubicBezTo>
                  <a:pt x="10037" y="2340"/>
                  <a:pt x="9950" y="2391"/>
                  <a:pt x="9935" y="2391"/>
                </a:cubicBezTo>
                <a:cubicBezTo>
                  <a:pt x="9920" y="2391"/>
                  <a:pt x="9913" y="2402"/>
                  <a:pt x="9921" y="2418"/>
                </a:cubicBezTo>
                <a:cubicBezTo>
                  <a:pt x="9937" y="2450"/>
                  <a:pt x="9818" y="2544"/>
                  <a:pt x="9759" y="2544"/>
                </a:cubicBezTo>
                <a:cubicBezTo>
                  <a:pt x="9738" y="2544"/>
                  <a:pt x="9678" y="2563"/>
                  <a:pt x="9625" y="2598"/>
                </a:cubicBezTo>
                <a:cubicBezTo>
                  <a:pt x="9572" y="2632"/>
                  <a:pt x="9508" y="2653"/>
                  <a:pt x="9484" y="2643"/>
                </a:cubicBezTo>
                <a:cubicBezTo>
                  <a:pt x="9459" y="2633"/>
                  <a:pt x="9435" y="2644"/>
                  <a:pt x="9427" y="2661"/>
                </a:cubicBezTo>
                <a:cubicBezTo>
                  <a:pt x="9419" y="2677"/>
                  <a:pt x="9396" y="2678"/>
                  <a:pt x="9378" y="2670"/>
                </a:cubicBezTo>
                <a:cubicBezTo>
                  <a:pt x="9360" y="2661"/>
                  <a:pt x="9294" y="2690"/>
                  <a:pt x="9237" y="2724"/>
                </a:cubicBezTo>
                <a:cubicBezTo>
                  <a:pt x="9037" y="2841"/>
                  <a:pt x="8688" y="2967"/>
                  <a:pt x="8292" y="3074"/>
                </a:cubicBezTo>
                <a:cubicBezTo>
                  <a:pt x="8072" y="3133"/>
                  <a:pt x="7796" y="3213"/>
                  <a:pt x="7678" y="3245"/>
                </a:cubicBezTo>
                <a:cubicBezTo>
                  <a:pt x="7479" y="3299"/>
                  <a:pt x="7106" y="3369"/>
                  <a:pt x="6817" y="3407"/>
                </a:cubicBezTo>
                <a:cubicBezTo>
                  <a:pt x="6751" y="3416"/>
                  <a:pt x="6596" y="3435"/>
                  <a:pt x="6471" y="3452"/>
                </a:cubicBezTo>
                <a:cubicBezTo>
                  <a:pt x="6347" y="3469"/>
                  <a:pt x="5905" y="3489"/>
                  <a:pt x="5491" y="3497"/>
                </a:cubicBezTo>
                <a:cubicBezTo>
                  <a:pt x="4529" y="3516"/>
                  <a:pt x="3760" y="3541"/>
                  <a:pt x="3396" y="3560"/>
                </a:cubicBezTo>
                <a:cubicBezTo>
                  <a:pt x="3120" y="3574"/>
                  <a:pt x="2478" y="3687"/>
                  <a:pt x="2422" y="3730"/>
                </a:cubicBezTo>
                <a:cubicBezTo>
                  <a:pt x="2399" y="3748"/>
                  <a:pt x="2462" y="4035"/>
                  <a:pt x="2563" y="4387"/>
                </a:cubicBezTo>
                <a:cubicBezTo>
                  <a:pt x="2569" y="4406"/>
                  <a:pt x="2536" y="4448"/>
                  <a:pt x="2493" y="4477"/>
                </a:cubicBezTo>
                <a:cubicBezTo>
                  <a:pt x="2449" y="4505"/>
                  <a:pt x="2411" y="4528"/>
                  <a:pt x="2408" y="4530"/>
                </a:cubicBezTo>
                <a:cubicBezTo>
                  <a:pt x="2406" y="4533"/>
                  <a:pt x="2425" y="4620"/>
                  <a:pt x="2450" y="4719"/>
                </a:cubicBezTo>
                <a:lnTo>
                  <a:pt x="2500" y="4899"/>
                </a:lnTo>
                <a:lnTo>
                  <a:pt x="2429" y="4971"/>
                </a:lnTo>
                <a:cubicBezTo>
                  <a:pt x="2353" y="5047"/>
                  <a:pt x="2339" y="5132"/>
                  <a:pt x="2380" y="5268"/>
                </a:cubicBezTo>
                <a:cubicBezTo>
                  <a:pt x="2399" y="5333"/>
                  <a:pt x="2393" y="5352"/>
                  <a:pt x="2337" y="5411"/>
                </a:cubicBezTo>
                <a:cubicBezTo>
                  <a:pt x="2237" y="5519"/>
                  <a:pt x="2236" y="5537"/>
                  <a:pt x="2288" y="5753"/>
                </a:cubicBezTo>
                <a:cubicBezTo>
                  <a:pt x="2315" y="5864"/>
                  <a:pt x="2330" y="5963"/>
                  <a:pt x="2323" y="5978"/>
                </a:cubicBezTo>
                <a:cubicBezTo>
                  <a:pt x="2316" y="5992"/>
                  <a:pt x="2213" y="6040"/>
                  <a:pt x="2098" y="6086"/>
                </a:cubicBezTo>
                <a:cubicBezTo>
                  <a:pt x="1982" y="6131"/>
                  <a:pt x="1824" y="6197"/>
                  <a:pt x="1745" y="6229"/>
                </a:cubicBezTo>
                <a:cubicBezTo>
                  <a:pt x="1545" y="6311"/>
                  <a:pt x="945" y="6526"/>
                  <a:pt x="715" y="6598"/>
                </a:cubicBezTo>
                <a:cubicBezTo>
                  <a:pt x="403" y="6696"/>
                  <a:pt x="376" y="6744"/>
                  <a:pt x="461" y="7047"/>
                </a:cubicBezTo>
                <a:cubicBezTo>
                  <a:pt x="500" y="7186"/>
                  <a:pt x="500" y="7199"/>
                  <a:pt x="461" y="7254"/>
                </a:cubicBezTo>
                <a:cubicBezTo>
                  <a:pt x="438" y="7286"/>
                  <a:pt x="341" y="7352"/>
                  <a:pt x="249" y="7398"/>
                </a:cubicBezTo>
                <a:cubicBezTo>
                  <a:pt x="150" y="7448"/>
                  <a:pt x="69" y="7512"/>
                  <a:pt x="52" y="7551"/>
                </a:cubicBezTo>
                <a:cubicBezTo>
                  <a:pt x="36" y="7587"/>
                  <a:pt x="26" y="7703"/>
                  <a:pt x="24" y="7811"/>
                </a:cubicBezTo>
                <a:cubicBezTo>
                  <a:pt x="22" y="7920"/>
                  <a:pt x="11" y="8027"/>
                  <a:pt x="2" y="8054"/>
                </a:cubicBezTo>
                <a:cubicBezTo>
                  <a:pt x="-16" y="8109"/>
                  <a:pt x="76" y="8426"/>
                  <a:pt x="242" y="8872"/>
                </a:cubicBezTo>
                <a:cubicBezTo>
                  <a:pt x="303" y="9035"/>
                  <a:pt x="386" y="9258"/>
                  <a:pt x="426" y="9367"/>
                </a:cubicBezTo>
                <a:cubicBezTo>
                  <a:pt x="465" y="9476"/>
                  <a:pt x="618" y="9890"/>
                  <a:pt x="771" y="10283"/>
                </a:cubicBezTo>
                <a:cubicBezTo>
                  <a:pt x="925" y="10677"/>
                  <a:pt x="1094" y="11112"/>
                  <a:pt x="1145" y="11254"/>
                </a:cubicBezTo>
                <a:cubicBezTo>
                  <a:pt x="1197" y="11397"/>
                  <a:pt x="1303" y="11682"/>
                  <a:pt x="1378" y="11884"/>
                </a:cubicBezTo>
                <a:cubicBezTo>
                  <a:pt x="1453" y="12085"/>
                  <a:pt x="1539" y="12312"/>
                  <a:pt x="1569" y="12396"/>
                </a:cubicBezTo>
                <a:cubicBezTo>
                  <a:pt x="1889" y="13302"/>
                  <a:pt x="2319" y="14438"/>
                  <a:pt x="3015" y="16225"/>
                </a:cubicBezTo>
                <a:cubicBezTo>
                  <a:pt x="3353" y="17095"/>
                  <a:pt x="3428" y="17305"/>
                  <a:pt x="3501" y="17565"/>
                </a:cubicBezTo>
                <a:cubicBezTo>
                  <a:pt x="3549" y="17733"/>
                  <a:pt x="3624" y="17980"/>
                  <a:pt x="3727" y="18293"/>
                </a:cubicBezTo>
                <a:cubicBezTo>
                  <a:pt x="3757" y="18385"/>
                  <a:pt x="3818" y="18572"/>
                  <a:pt x="3861" y="18706"/>
                </a:cubicBezTo>
                <a:cubicBezTo>
                  <a:pt x="3904" y="18840"/>
                  <a:pt x="3964" y="19014"/>
                  <a:pt x="3995" y="19093"/>
                </a:cubicBezTo>
                <a:cubicBezTo>
                  <a:pt x="4027" y="19172"/>
                  <a:pt x="4069" y="19300"/>
                  <a:pt x="4087" y="19380"/>
                </a:cubicBezTo>
                <a:cubicBezTo>
                  <a:pt x="4117" y="19515"/>
                  <a:pt x="4228" y="19899"/>
                  <a:pt x="4292" y="20100"/>
                </a:cubicBezTo>
                <a:cubicBezTo>
                  <a:pt x="4324" y="20201"/>
                  <a:pt x="4462" y="20414"/>
                  <a:pt x="4687" y="20711"/>
                </a:cubicBezTo>
                <a:cubicBezTo>
                  <a:pt x="4776" y="20830"/>
                  <a:pt x="4898" y="21035"/>
                  <a:pt x="4962" y="21169"/>
                </a:cubicBezTo>
                <a:cubicBezTo>
                  <a:pt x="5119" y="21500"/>
                  <a:pt x="5166" y="21557"/>
                  <a:pt x="5336" y="21583"/>
                </a:cubicBezTo>
                <a:cubicBezTo>
                  <a:pt x="5412" y="21594"/>
                  <a:pt x="5485" y="21600"/>
                  <a:pt x="5498" y="21592"/>
                </a:cubicBezTo>
                <a:cubicBezTo>
                  <a:pt x="5510" y="21583"/>
                  <a:pt x="5549" y="21570"/>
                  <a:pt x="5583" y="21565"/>
                </a:cubicBezTo>
                <a:cubicBezTo>
                  <a:pt x="5616" y="21560"/>
                  <a:pt x="5995" y="21400"/>
                  <a:pt x="6422" y="21214"/>
                </a:cubicBezTo>
                <a:cubicBezTo>
                  <a:pt x="6850" y="21029"/>
                  <a:pt x="7252" y="20860"/>
                  <a:pt x="7318" y="20837"/>
                </a:cubicBezTo>
                <a:cubicBezTo>
                  <a:pt x="7384" y="20813"/>
                  <a:pt x="7693" y="20686"/>
                  <a:pt x="8002" y="20549"/>
                </a:cubicBezTo>
                <a:cubicBezTo>
                  <a:pt x="9023" y="20097"/>
                  <a:pt x="9104" y="20055"/>
                  <a:pt x="9928" y="19704"/>
                </a:cubicBezTo>
                <a:cubicBezTo>
                  <a:pt x="10378" y="19513"/>
                  <a:pt x="10758" y="19362"/>
                  <a:pt x="10775" y="19362"/>
                </a:cubicBezTo>
                <a:cubicBezTo>
                  <a:pt x="10808" y="19362"/>
                  <a:pt x="11375" y="19128"/>
                  <a:pt x="11452" y="19084"/>
                </a:cubicBezTo>
                <a:cubicBezTo>
                  <a:pt x="11478" y="19069"/>
                  <a:pt x="11679" y="18991"/>
                  <a:pt x="11889" y="18913"/>
                </a:cubicBezTo>
                <a:cubicBezTo>
                  <a:pt x="12100" y="18835"/>
                  <a:pt x="12394" y="18716"/>
                  <a:pt x="12545" y="18643"/>
                </a:cubicBezTo>
                <a:cubicBezTo>
                  <a:pt x="12697" y="18571"/>
                  <a:pt x="12945" y="18452"/>
                  <a:pt x="13103" y="18383"/>
                </a:cubicBezTo>
                <a:cubicBezTo>
                  <a:pt x="13392" y="18255"/>
                  <a:pt x="13935" y="17995"/>
                  <a:pt x="14112" y="17897"/>
                </a:cubicBezTo>
                <a:cubicBezTo>
                  <a:pt x="14164" y="17868"/>
                  <a:pt x="14273" y="17817"/>
                  <a:pt x="14351" y="17789"/>
                </a:cubicBezTo>
                <a:cubicBezTo>
                  <a:pt x="14430" y="17762"/>
                  <a:pt x="14516" y="17732"/>
                  <a:pt x="14542" y="17717"/>
                </a:cubicBezTo>
                <a:cubicBezTo>
                  <a:pt x="14622" y="17674"/>
                  <a:pt x="14839" y="17592"/>
                  <a:pt x="14881" y="17592"/>
                </a:cubicBezTo>
                <a:cubicBezTo>
                  <a:pt x="14902" y="17591"/>
                  <a:pt x="15008" y="17554"/>
                  <a:pt x="15113" y="17511"/>
                </a:cubicBezTo>
                <a:cubicBezTo>
                  <a:pt x="15219" y="17468"/>
                  <a:pt x="15330" y="17428"/>
                  <a:pt x="15360" y="17421"/>
                </a:cubicBezTo>
                <a:cubicBezTo>
                  <a:pt x="15441" y="17401"/>
                  <a:pt x="15908" y="17183"/>
                  <a:pt x="16073" y="17088"/>
                </a:cubicBezTo>
                <a:cubicBezTo>
                  <a:pt x="16182" y="17025"/>
                  <a:pt x="16714" y="16798"/>
                  <a:pt x="17004" y="16693"/>
                </a:cubicBezTo>
                <a:cubicBezTo>
                  <a:pt x="17017" y="16688"/>
                  <a:pt x="17059" y="16676"/>
                  <a:pt x="17096" y="16657"/>
                </a:cubicBezTo>
                <a:cubicBezTo>
                  <a:pt x="17133" y="16637"/>
                  <a:pt x="17167" y="16621"/>
                  <a:pt x="17173" y="16621"/>
                </a:cubicBezTo>
                <a:cubicBezTo>
                  <a:pt x="17180" y="16621"/>
                  <a:pt x="17270" y="16580"/>
                  <a:pt x="17371" y="16531"/>
                </a:cubicBezTo>
                <a:cubicBezTo>
                  <a:pt x="17536" y="16451"/>
                  <a:pt x="18194" y="16184"/>
                  <a:pt x="18768" y="15965"/>
                </a:cubicBezTo>
                <a:cubicBezTo>
                  <a:pt x="18883" y="15920"/>
                  <a:pt x="19011" y="15844"/>
                  <a:pt x="19050" y="15803"/>
                </a:cubicBezTo>
                <a:cubicBezTo>
                  <a:pt x="19089" y="15761"/>
                  <a:pt x="19249" y="15669"/>
                  <a:pt x="19410" y="15596"/>
                </a:cubicBezTo>
                <a:cubicBezTo>
                  <a:pt x="19628" y="15497"/>
                  <a:pt x="19717" y="15438"/>
                  <a:pt x="19762" y="15371"/>
                </a:cubicBezTo>
                <a:cubicBezTo>
                  <a:pt x="19801" y="15313"/>
                  <a:pt x="19880" y="15261"/>
                  <a:pt x="19981" y="15218"/>
                </a:cubicBezTo>
                <a:cubicBezTo>
                  <a:pt x="20168" y="15139"/>
                  <a:pt x="20194" y="15121"/>
                  <a:pt x="20362" y="15021"/>
                </a:cubicBezTo>
                <a:cubicBezTo>
                  <a:pt x="20434" y="14978"/>
                  <a:pt x="20635" y="14893"/>
                  <a:pt x="20806" y="14832"/>
                </a:cubicBezTo>
                <a:cubicBezTo>
                  <a:pt x="20977" y="14770"/>
                  <a:pt x="21138" y="14711"/>
                  <a:pt x="21159" y="14697"/>
                </a:cubicBezTo>
                <a:cubicBezTo>
                  <a:pt x="21209" y="14664"/>
                  <a:pt x="21225" y="14544"/>
                  <a:pt x="21201" y="14409"/>
                </a:cubicBezTo>
                <a:cubicBezTo>
                  <a:pt x="21180" y="14289"/>
                  <a:pt x="21185" y="14280"/>
                  <a:pt x="21371" y="14194"/>
                </a:cubicBezTo>
                <a:cubicBezTo>
                  <a:pt x="21494" y="14136"/>
                  <a:pt x="21501" y="14121"/>
                  <a:pt x="21540" y="13978"/>
                </a:cubicBezTo>
                <a:cubicBezTo>
                  <a:pt x="21572" y="13859"/>
                  <a:pt x="21584" y="13734"/>
                  <a:pt x="21582" y="13376"/>
                </a:cubicBezTo>
                <a:cubicBezTo>
                  <a:pt x="21581" y="13124"/>
                  <a:pt x="21569" y="12898"/>
                  <a:pt x="21561" y="12881"/>
                </a:cubicBezTo>
                <a:cubicBezTo>
                  <a:pt x="21553" y="12865"/>
                  <a:pt x="21544" y="12824"/>
                  <a:pt x="21540" y="12782"/>
                </a:cubicBezTo>
                <a:cubicBezTo>
                  <a:pt x="21522" y="12605"/>
                  <a:pt x="21391" y="12067"/>
                  <a:pt x="21335" y="11955"/>
                </a:cubicBezTo>
                <a:cubicBezTo>
                  <a:pt x="21303" y="11889"/>
                  <a:pt x="21272" y="11830"/>
                  <a:pt x="21272" y="11821"/>
                </a:cubicBezTo>
                <a:cubicBezTo>
                  <a:pt x="21272" y="11770"/>
                  <a:pt x="20987" y="11226"/>
                  <a:pt x="20870" y="11057"/>
                </a:cubicBezTo>
                <a:cubicBezTo>
                  <a:pt x="20616" y="10687"/>
                  <a:pt x="20529" y="10541"/>
                  <a:pt x="20447" y="10346"/>
                </a:cubicBezTo>
                <a:cubicBezTo>
                  <a:pt x="20402" y="10240"/>
                  <a:pt x="20323" y="10094"/>
                  <a:pt x="20277" y="10023"/>
                </a:cubicBezTo>
                <a:cubicBezTo>
                  <a:pt x="20231" y="9951"/>
                  <a:pt x="20200" y="9882"/>
                  <a:pt x="20200" y="9870"/>
                </a:cubicBezTo>
                <a:cubicBezTo>
                  <a:pt x="20200" y="9840"/>
                  <a:pt x="20001" y="9511"/>
                  <a:pt x="19967" y="9483"/>
                </a:cubicBezTo>
                <a:cubicBezTo>
                  <a:pt x="19951" y="9471"/>
                  <a:pt x="19933" y="9415"/>
                  <a:pt x="19925" y="9367"/>
                </a:cubicBezTo>
                <a:cubicBezTo>
                  <a:pt x="19916" y="9318"/>
                  <a:pt x="19864" y="9203"/>
                  <a:pt x="19812" y="9115"/>
                </a:cubicBezTo>
                <a:cubicBezTo>
                  <a:pt x="19751" y="9010"/>
                  <a:pt x="19720" y="8924"/>
                  <a:pt x="19720" y="8863"/>
                </a:cubicBezTo>
                <a:cubicBezTo>
                  <a:pt x="19720" y="8812"/>
                  <a:pt x="19675" y="8635"/>
                  <a:pt x="19628" y="8468"/>
                </a:cubicBezTo>
                <a:cubicBezTo>
                  <a:pt x="19581" y="8300"/>
                  <a:pt x="19509" y="8039"/>
                  <a:pt x="19466" y="7883"/>
                </a:cubicBezTo>
                <a:cubicBezTo>
                  <a:pt x="19423" y="7728"/>
                  <a:pt x="19383" y="7589"/>
                  <a:pt x="19374" y="7578"/>
                </a:cubicBezTo>
                <a:cubicBezTo>
                  <a:pt x="19366" y="7567"/>
                  <a:pt x="19360" y="7540"/>
                  <a:pt x="19360" y="7515"/>
                </a:cubicBezTo>
                <a:cubicBezTo>
                  <a:pt x="19360" y="7490"/>
                  <a:pt x="19323" y="7362"/>
                  <a:pt x="19276" y="7236"/>
                </a:cubicBezTo>
                <a:cubicBezTo>
                  <a:pt x="19228" y="7110"/>
                  <a:pt x="19166" y="6907"/>
                  <a:pt x="19142" y="6778"/>
                </a:cubicBezTo>
                <a:cubicBezTo>
                  <a:pt x="19085" y="6474"/>
                  <a:pt x="18881" y="5767"/>
                  <a:pt x="18746" y="5411"/>
                </a:cubicBezTo>
                <a:cubicBezTo>
                  <a:pt x="18688" y="5258"/>
                  <a:pt x="18641" y="5123"/>
                  <a:pt x="18641" y="5106"/>
                </a:cubicBezTo>
                <a:cubicBezTo>
                  <a:pt x="18641" y="5089"/>
                  <a:pt x="18625" y="5055"/>
                  <a:pt x="18605" y="5034"/>
                </a:cubicBezTo>
                <a:cubicBezTo>
                  <a:pt x="18586" y="5013"/>
                  <a:pt x="18570" y="4971"/>
                  <a:pt x="18570" y="4935"/>
                </a:cubicBezTo>
                <a:cubicBezTo>
                  <a:pt x="18570" y="4899"/>
                  <a:pt x="18560" y="4852"/>
                  <a:pt x="18549" y="4836"/>
                </a:cubicBezTo>
                <a:cubicBezTo>
                  <a:pt x="18519" y="4793"/>
                  <a:pt x="18456" y="4569"/>
                  <a:pt x="18401" y="4297"/>
                </a:cubicBezTo>
                <a:cubicBezTo>
                  <a:pt x="18374" y="4165"/>
                  <a:pt x="18342" y="4037"/>
                  <a:pt x="18323" y="4018"/>
                </a:cubicBezTo>
                <a:cubicBezTo>
                  <a:pt x="18305" y="3999"/>
                  <a:pt x="18282" y="3942"/>
                  <a:pt x="18274" y="3883"/>
                </a:cubicBezTo>
                <a:cubicBezTo>
                  <a:pt x="18266" y="3825"/>
                  <a:pt x="18244" y="3734"/>
                  <a:pt x="18224" y="3686"/>
                </a:cubicBezTo>
                <a:cubicBezTo>
                  <a:pt x="18205" y="3638"/>
                  <a:pt x="18189" y="3583"/>
                  <a:pt x="18189" y="3569"/>
                </a:cubicBezTo>
                <a:cubicBezTo>
                  <a:pt x="18189" y="3542"/>
                  <a:pt x="18094" y="3261"/>
                  <a:pt x="18034" y="3110"/>
                </a:cubicBezTo>
                <a:cubicBezTo>
                  <a:pt x="18015" y="3063"/>
                  <a:pt x="17999" y="2998"/>
                  <a:pt x="17999" y="2966"/>
                </a:cubicBezTo>
                <a:cubicBezTo>
                  <a:pt x="17999" y="2935"/>
                  <a:pt x="17984" y="2896"/>
                  <a:pt x="17970" y="2885"/>
                </a:cubicBezTo>
                <a:cubicBezTo>
                  <a:pt x="17957" y="2875"/>
                  <a:pt x="17949" y="2835"/>
                  <a:pt x="17949" y="2787"/>
                </a:cubicBezTo>
                <a:cubicBezTo>
                  <a:pt x="17949" y="2738"/>
                  <a:pt x="17941" y="2689"/>
                  <a:pt x="17928" y="2679"/>
                </a:cubicBezTo>
                <a:cubicBezTo>
                  <a:pt x="17913" y="2667"/>
                  <a:pt x="17911" y="2634"/>
                  <a:pt x="17928" y="2598"/>
                </a:cubicBezTo>
                <a:cubicBezTo>
                  <a:pt x="17960" y="2532"/>
                  <a:pt x="17934" y="2422"/>
                  <a:pt x="17724" y="1780"/>
                </a:cubicBezTo>
                <a:cubicBezTo>
                  <a:pt x="17649" y="1554"/>
                  <a:pt x="17578" y="1337"/>
                  <a:pt x="17568" y="1303"/>
                </a:cubicBezTo>
                <a:cubicBezTo>
                  <a:pt x="17559" y="1270"/>
                  <a:pt x="17518" y="1152"/>
                  <a:pt x="17477" y="1043"/>
                </a:cubicBezTo>
                <a:cubicBezTo>
                  <a:pt x="17345" y="692"/>
                  <a:pt x="17230" y="374"/>
                  <a:pt x="17230" y="351"/>
                </a:cubicBezTo>
                <a:cubicBezTo>
                  <a:pt x="17230" y="338"/>
                  <a:pt x="17216" y="315"/>
                  <a:pt x="17201" y="297"/>
                </a:cubicBezTo>
                <a:cubicBezTo>
                  <a:pt x="17175" y="263"/>
                  <a:pt x="17009" y="312"/>
                  <a:pt x="16806" y="422"/>
                </a:cubicBezTo>
                <a:cubicBezTo>
                  <a:pt x="16491" y="594"/>
                  <a:pt x="16265" y="694"/>
                  <a:pt x="15741" y="872"/>
                </a:cubicBezTo>
                <a:cubicBezTo>
                  <a:pt x="15674" y="895"/>
                  <a:pt x="15634" y="891"/>
                  <a:pt x="15593" y="863"/>
                </a:cubicBezTo>
                <a:cubicBezTo>
                  <a:pt x="15563" y="842"/>
                  <a:pt x="15520" y="834"/>
                  <a:pt x="15494" y="845"/>
                </a:cubicBezTo>
                <a:cubicBezTo>
                  <a:pt x="15466" y="856"/>
                  <a:pt x="15434" y="844"/>
                  <a:pt x="15417" y="818"/>
                </a:cubicBezTo>
                <a:cubicBezTo>
                  <a:pt x="15388" y="774"/>
                  <a:pt x="15297" y="332"/>
                  <a:pt x="15297" y="234"/>
                </a:cubicBezTo>
                <a:cubicBezTo>
                  <a:pt x="15296" y="147"/>
                  <a:pt x="15261" y="108"/>
                  <a:pt x="15170" y="90"/>
                </a:cubicBezTo>
                <a:cubicBezTo>
                  <a:pt x="15113" y="78"/>
                  <a:pt x="15054" y="86"/>
                  <a:pt x="15008" y="117"/>
                </a:cubicBezTo>
                <a:cubicBezTo>
                  <a:pt x="14904" y="185"/>
                  <a:pt x="14850" y="175"/>
                  <a:pt x="14796" y="81"/>
                </a:cubicBezTo>
                <a:lnTo>
                  <a:pt x="1474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0969" y="7008214"/>
            <a:ext cx="1052007" cy="1033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8"/>
          <a:srcRect t="17966" b="17966"/>
          <a:stretch>
            <a:fillRect/>
          </a:stretch>
        </p:blipFill>
        <p:spPr>
          <a:xfrm>
            <a:off x="6032915" y="8321681"/>
            <a:ext cx="1845076" cy="788665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Media"/>
          <p:cNvSpPr txBox="1"/>
          <p:nvPr/>
        </p:nvSpPr>
        <p:spPr>
          <a:xfrm>
            <a:off x="6080672" y="755845"/>
            <a:ext cx="170544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Media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build="p" bldLvl="5" animBg="1" advAuto="0"/>
      <p:bldP spid="153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ponsorship is where businesses and corporations provide financial backing to clubs, events and individual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srgbClr val="DF3DFF"/>
              </a:buClr>
            </a:pPr>
            <a:r>
              <a:t>Sponsorship is where businesses and corporations </a:t>
            </a:r>
            <a:r>
              <a:rPr b="1">
                <a:solidFill>
                  <a:srgbClr val="DF3DFF"/>
                </a:solidFill>
              </a:rPr>
              <a:t>provide financial backing</a:t>
            </a:r>
            <a:r>
              <a:t> to clubs, events and individuals.</a:t>
            </a:r>
          </a:p>
          <a:p>
            <a:pPr marL="584199" indent="-584199">
              <a:buClr>
                <a:srgbClr val="FF40FF"/>
              </a:buClr>
            </a:pPr>
            <a:r>
              <a:t>In return, </a:t>
            </a:r>
            <a:r>
              <a:rPr b="1">
                <a:solidFill>
                  <a:srgbClr val="DF3DFF"/>
                </a:solidFill>
              </a:rPr>
              <a:t>businesses get exposure</a:t>
            </a:r>
            <a:br>
              <a:rPr b="1">
                <a:solidFill>
                  <a:srgbClr val="DF3DFF"/>
                </a:solidFill>
              </a:rPr>
            </a:br>
            <a:r>
              <a:t>and are able to </a:t>
            </a:r>
            <a:r>
              <a:rPr b="1">
                <a:solidFill>
                  <a:srgbClr val="DF3DFF"/>
                </a:solidFill>
              </a:rPr>
              <a:t>advertise their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brand </a:t>
            </a:r>
            <a:r>
              <a:t>to the wider audience </a:t>
            </a:r>
            <a:br/>
            <a:r>
              <a:t>involved in that event or sport.</a:t>
            </a:r>
          </a:p>
          <a:p>
            <a:pPr marL="584199" indent="-584199">
              <a:buClr>
                <a:srgbClr val="FF40FF"/>
              </a:buClr>
            </a:pPr>
            <a:r>
              <a:t>Sometimes sponsors are </a:t>
            </a:r>
            <a:br/>
            <a:r>
              <a:t>affected when a </a:t>
            </a:r>
            <a:r>
              <a:rPr b="1">
                <a:solidFill>
                  <a:srgbClr val="DF3DFF"/>
                </a:solidFill>
              </a:rPr>
              <a:t>performer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behaves poorly</a:t>
            </a:r>
            <a:r>
              <a:t>.</a:t>
            </a:r>
          </a:p>
        </p:txBody>
      </p:sp>
      <p:pic>
        <p:nvPicPr>
          <p:cNvPr id="164" name="Businessman with ball.jpg" descr="Businessman with ball.jpg"/>
          <p:cNvPicPr>
            <a:picLocks noChangeAspect="1"/>
          </p:cNvPicPr>
          <p:nvPr/>
        </p:nvPicPr>
        <p:blipFill>
          <a:blip r:embed="rId2"/>
          <a:srcRect t="4754"/>
          <a:stretch>
            <a:fillRect/>
          </a:stretch>
        </p:blipFill>
        <p:spPr>
          <a:xfrm>
            <a:off x="8680982" y="3553870"/>
            <a:ext cx="4359538" cy="6248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5" extrusionOk="0">
                <a:moveTo>
                  <a:pt x="11277" y="0"/>
                </a:moveTo>
                <a:cubicBezTo>
                  <a:pt x="11272" y="0"/>
                  <a:pt x="11268" y="5"/>
                  <a:pt x="11259" y="16"/>
                </a:cubicBezTo>
                <a:cubicBezTo>
                  <a:pt x="11235" y="46"/>
                  <a:pt x="10970" y="50"/>
                  <a:pt x="10929" y="22"/>
                </a:cubicBezTo>
                <a:cubicBezTo>
                  <a:pt x="10907" y="7"/>
                  <a:pt x="10899" y="8"/>
                  <a:pt x="10882" y="30"/>
                </a:cubicBezTo>
                <a:cubicBezTo>
                  <a:pt x="10866" y="50"/>
                  <a:pt x="10844" y="54"/>
                  <a:pt x="10805" y="48"/>
                </a:cubicBezTo>
                <a:cubicBezTo>
                  <a:pt x="10769" y="41"/>
                  <a:pt x="10738" y="46"/>
                  <a:pt x="10711" y="64"/>
                </a:cubicBezTo>
                <a:cubicBezTo>
                  <a:pt x="10687" y="79"/>
                  <a:pt x="10619" y="94"/>
                  <a:pt x="10551" y="100"/>
                </a:cubicBezTo>
                <a:cubicBezTo>
                  <a:pt x="10389" y="113"/>
                  <a:pt x="10243" y="143"/>
                  <a:pt x="10223" y="167"/>
                </a:cubicBezTo>
                <a:cubicBezTo>
                  <a:pt x="10214" y="178"/>
                  <a:pt x="10183" y="188"/>
                  <a:pt x="10152" y="188"/>
                </a:cubicBezTo>
                <a:cubicBezTo>
                  <a:pt x="10122" y="188"/>
                  <a:pt x="10080" y="197"/>
                  <a:pt x="10060" y="209"/>
                </a:cubicBezTo>
                <a:cubicBezTo>
                  <a:pt x="10032" y="227"/>
                  <a:pt x="10014" y="229"/>
                  <a:pt x="9983" y="218"/>
                </a:cubicBezTo>
                <a:cubicBezTo>
                  <a:pt x="9935" y="200"/>
                  <a:pt x="9893" y="222"/>
                  <a:pt x="9893" y="264"/>
                </a:cubicBezTo>
                <a:cubicBezTo>
                  <a:pt x="9893" y="293"/>
                  <a:pt x="9802" y="326"/>
                  <a:pt x="9741" y="321"/>
                </a:cubicBezTo>
                <a:cubicBezTo>
                  <a:pt x="9722" y="319"/>
                  <a:pt x="9699" y="324"/>
                  <a:pt x="9692" y="333"/>
                </a:cubicBezTo>
                <a:cubicBezTo>
                  <a:pt x="9684" y="341"/>
                  <a:pt x="9661" y="349"/>
                  <a:pt x="9639" y="349"/>
                </a:cubicBezTo>
                <a:cubicBezTo>
                  <a:pt x="9616" y="349"/>
                  <a:pt x="9598" y="355"/>
                  <a:pt x="9598" y="363"/>
                </a:cubicBezTo>
                <a:cubicBezTo>
                  <a:pt x="9598" y="371"/>
                  <a:pt x="9571" y="386"/>
                  <a:pt x="9539" y="396"/>
                </a:cubicBezTo>
                <a:cubicBezTo>
                  <a:pt x="9507" y="406"/>
                  <a:pt x="9469" y="426"/>
                  <a:pt x="9454" y="440"/>
                </a:cubicBezTo>
                <a:cubicBezTo>
                  <a:pt x="9439" y="454"/>
                  <a:pt x="9411" y="466"/>
                  <a:pt x="9393" y="466"/>
                </a:cubicBezTo>
                <a:cubicBezTo>
                  <a:pt x="9375" y="466"/>
                  <a:pt x="9338" y="481"/>
                  <a:pt x="9312" y="499"/>
                </a:cubicBezTo>
                <a:cubicBezTo>
                  <a:pt x="9237" y="553"/>
                  <a:pt x="9134" y="607"/>
                  <a:pt x="9120" y="599"/>
                </a:cubicBezTo>
                <a:cubicBezTo>
                  <a:pt x="9113" y="595"/>
                  <a:pt x="9098" y="607"/>
                  <a:pt x="9088" y="625"/>
                </a:cubicBezTo>
                <a:cubicBezTo>
                  <a:pt x="9079" y="643"/>
                  <a:pt x="9058" y="658"/>
                  <a:pt x="9041" y="658"/>
                </a:cubicBezTo>
                <a:cubicBezTo>
                  <a:pt x="9024" y="658"/>
                  <a:pt x="8990" y="680"/>
                  <a:pt x="8966" y="709"/>
                </a:cubicBezTo>
                <a:cubicBezTo>
                  <a:pt x="8942" y="737"/>
                  <a:pt x="8909" y="761"/>
                  <a:pt x="8892" y="761"/>
                </a:cubicBezTo>
                <a:cubicBezTo>
                  <a:pt x="8874" y="761"/>
                  <a:pt x="8858" y="771"/>
                  <a:pt x="8858" y="783"/>
                </a:cubicBezTo>
                <a:cubicBezTo>
                  <a:pt x="8858" y="795"/>
                  <a:pt x="8831" y="814"/>
                  <a:pt x="8795" y="827"/>
                </a:cubicBezTo>
                <a:cubicBezTo>
                  <a:pt x="8705" y="859"/>
                  <a:pt x="8557" y="967"/>
                  <a:pt x="8553" y="1002"/>
                </a:cubicBezTo>
                <a:cubicBezTo>
                  <a:pt x="8550" y="1031"/>
                  <a:pt x="8525" y="1046"/>
                  <a:pt x="8453" y="1061"/>
                </a:cubicBezTo>
                <a:cubicBezTo>
                  <a:pt x="8433" y="1065"/>
                  <a:pt x="8405" y="1091"/>
                  <a:pt x="8388" y="1117"/>
                </a:cubicBezTo>
                <a:cubicBezTo>
                  <a:pt x="8372" y="1144"/>
                  <a:pt x="8334" y="1181"/>
                  <a:pt x="8304" y="1201"/>
                </a:cubicBezTo>
                <a:cubicBezTo>
                  <a:pt x="8273" y="1221"/>
                  <a:pt x="8247" y="1248"/>
                  <a:pt x="8247" y="1261"/>
                </a:cubicBezTo>
                <a:cubicBezTo>
                  <a:pt x="8247" y="1275"/>
                  <a:pt x="8232" y="1296"/>
                  <a:pt x="8213" y="1307"/>
                </a:cubicBezTo>
                <a:cubicBezTo>
                  <a:pt x="8177" y="1327"/>
                  <a:pt x="8080" y="1461"/>
                  <a:pt x="8080" y="1489"/>
                </a:cubicBezTo>
                <a:cubicBezTo>
                  <a:pt x="8080" y="1498"/>
                  <a:pt x="8052" y="1524"/>
                  <a:pt x="8019" y="1547"/>
                </a:cubicBezTo>
                <a:cubicBezTo>
                  <a:pt x="7984" y="1570"/>
                  <a:pt x="7958" y="1603"/>
                  <a:pt x="7958" y="1624"/>
                </a:cubicBezTo>
                <a:cubicBezTo>
                  <a:pt x="7958" y="1643"/>
                  <a:pt x="7945" y="1670"/>
                  <a:pt x="7928" y="1684"/>
                </a:cubicBezTo>
                <a:cubicBezTo>
                  <a:pt x="7869" y="1734"/>
                  <a:pt x="7791" y="1857"/>
                  <a:pt x="7787" y="1907"/>
                </a:cubicBezTo>
                <a:cubicBezTo>
                  <a:pt x="7784" y="1935"/>
                  <a:pt x="7768" y="1970"/>
                  <a:pt x="7751" y="1983"/>
                </a:cubicBezTo>
                <a:cubicBezTo>
                  <a:pt x="7711" y="2014"/>
                  <a:pt x="7632" y="2211"/>
                  <a:pt x="7635" y="2274"/>
                </a:cubicBezTo>
                <a:cubicBezTo>
                  <a:pt x="7637" y="2301"/>
                  <a:pt x="7629" y="2331"/>
                  <a:pt x="7618" y="2341"/>
                </a:cubicBezTo>
                <a:cubicBezTo>
                  <a:pt x="7605" y="2351"/>
                  <a:pt x="7603" y="2379"/>
                  <a:pt x="7614" y="2411"/>
                </a:cubicBezTo>
                <a:cubicBezTo>
                  <a:pt x="7623" y="2440"/>
                  <a:pt x="7624" y="2472"/>
                  <a:pt x="7616" y="2484"/>
                </a:cubicBezTo>
                <a:cubicBezTo>
                  <a:pt x="7599" y="2505"/>
                  <a:pt x="7572" y="2614"/>
                  <a:pt x="7562" y="2703"/>
                </a:cubicBezTo>
                <a:cubicBezTo>
                  <a:pt x="7559" y="2732"/>
                  <a:pt x="7546" y="2769"/>
                  <a:pt x="7533" y="2787"/>
                </a:cubicBezTo>
                <a:cubicBezTo>
                  <a:pt x="7504" y="2825"/>
                  <a:pt x="7501" y="2889"/>
                  <a:pt x="7529" y="2900"/>
                </a:cubicBezTo>
                <a:cubicBezTo>
                  <a:pt x="7550" y="2909"/>
                  <a:pt x="7541" y="3240"/>
                  <a:pt x="7517" y="3335"/>
                </a:cubicBezTo>
                <a:cubicBezTo>
                  <a:pt x="7510" y="3364"/>
                  <a:pt x="7500" y="3417"/>
                  <a:pt x="7496" y="3453"/>
                </a:cubicBezTo>
                <a:cubicBezTo>
                  <a:pt x="7491" y="3490"/>
                  <a:pt x="7476" y="3555"/>
                  <a:pt x="7464" y="3600"/>
                </a:cubicBezTo>
                <a:cubicBezTo>
                  <a:pt x="7436" y="3705"/>
                  <a:pt x="7433" y="3805"/>
                  <a:pt x="7454" y="4013"/>
                </a:cubicBezTo>
                <a:cubicBezTo>
                  <a:pt x="7474" y="4206"/>
                  <a:pt x="7474" y="4194"/>
                  <a:pt x="7468" y="4203"/>
                </a:cubicBezTo>
                <a:cubicBezTo>
                  <a:pt x="7454" y="4228"/>
                  <a:pt x="7455" y="4274"/>
                  <a:pt x="7470" y="4268"/>
                </a:cubicBezTo>
                <a:cubicBezTo>
                  <a:pt x="7501" y="4255"/>
                  <a:pt x="7516" y="4309"/>
                  <a:pt x="7490" y="4338"/>
                </a:cubicBezTo>
                <a:cubicBezTo>
                  <a:pt x="7476" y="4353"/>
                  <a:pt x="7473" y="4375"/>
                  <a:pt x="7482" y="4385"/>
                </a:cubicBezTo>
                <a:cubicBezTo>
                  <a:pt x="7491" y="4394"/>
                  <a:pt x="7499" y="4429"/>
                  <a:pt x="7500" y="4461"/>
                </a:cubicBezTo>
                <a:cubicBezTo>
                  <a:pt x="7500" y="4494"/>
                  <a:pt x="7513" y="4535"/>
                  <a:pt x="7527" y="4553"/>
                </a:cubicBezTo>
                <a:cubicBezTo>
                  <a:pt x="7552" y="4585"/>
                  <a:pt x="7554" y="4767"/>
                  <a:pt x="7529" y="4800"/>
                </a:cubicBezTo>
                <a:cubicBezTo>
                  <a:pt x="7523" y="4808"/>
                  <a:pt x="7521" y="4854"/>
                  <a:pt x="7525" y="4903"/>
                </a:cubicBezTo>
                <a:cubicBezTo>
                  <a:pt x="7529" y="4952"/>
                  <a:pt x="7534" y="5027"/>
                  <a:pt x="7537" y="5072"/>
                </a:cubicBezTo>
                <a:cubicBezTo>
                  <a:pt x="7540" y="5116"/>
                  <a:pt x="7551" y="5162"/>
                  <a:pt x="7562" y="5175"/>
                </a:cubicBezTo>
                <a:cubicBezTo>
                  <a:pt x="7590" y="5205"/>
                  <a:pt x="7594" y="5232"/>
                  <a:pt x="7572" y="5242"/>
                </a:cubicBezTo>
                <a:cubicBezTo>
                  <a:pt x="7562" y="5246"/>
                  <a:pt x="7571" y="5262"/>
                  <a:pt x="7594" y="5277"/>
                </a:cubicBezTo>
                <a:cubicBezTo>
                  <a:pt x="7618" y="5294"/>
                  <a:pt x="7629" y="5316"/>
                  <a:pt x="7621" y="5330"/>
                </a:cubicBezTo>
                <a:cubicBezTo>
                  <a:pt x="7612" y="5347"/>
                  <a:pt x="7620" y="5352"/>
                  <a:pt x="7649" y="5349"/>
                </a:cubicBezTo>
                <a:cubicBezTo>
                  <a:pt x="7675" y="5346"/>
                  <a:pt x="7688" y="5352"/>
                  <a:pt x="7688" y="5368"/>
                </a:cubicBezTo>
                <a:cubicBezTo>
                  <a:pt x="7688" y="5382"/>
                  <a:pt x="7695" y="5398"/>
                  <a:pt x="7704" y="5404"/>
                </a:cubicBezTo>
                <a:cubicBezTo>
                  <a:pt x="7713" y="5410"/>
                  <a:pt x="7720" y="5435"/>
                  <a:pt x="7720" y="5458"/>
                </a:cubicBezTo>
                <a:cubicBezTo>
                  <a:pt x="7720" y="5482"/>
                  <a:pt x="7738" y="5520"/>
                  <a:pt x="7761" y="5542"/>
                </a:cubicBezTo>
                <a:cubicBezTo>
                  <a:pt x="7784" y="5565"/>
                  <a:pt x="7797" y="5588"/>
                  <a:pt x="7789" y="5594"/>
                </a:cubicBezTo>
                <a:cubicBezTo>
                  <a:pt x="7780" y="5601"/>
                  <a:pt x="7784" y="5601"/>
                  <a:pt x="7798" y="5596"/>
                </a:cubicBezTo>
                <a:cubicBezTo>
                  <a:pt x="7813" y="5590"/>
                  <a:pt x="7835" y="5599"/>
                  <a:pt x="7850" y="5619"/>
                </a:cubicBezTo>
                <a:cubicBezTo>
                  <a:pt x="7864" y="5637"/>
                  <a:pt x="7889" y="5661"/>
                  <a:pt x="7907" y="5670"/>
                </a:cubicBezTo>
                <a:cubicBezTo>
                  <a:pt x="7924" y="5679"/>
                  <a:pt x="7932" y="5696"/>
                  <a:pt x="7924" y="5709"/>
                </a:cubicBezTo>
                <a:cubicBezTo>
                  <a:pt x="7917" y="5723"/>
                  <a:pt x="7921" y="5732"/>
                  <a:pt x="7934" y="5730"/>
                </a:cubicBezTo>
                <a:cubicBezTo>
                  <a:pt x="7956" y="5727"/>
                  <a:pt x="8029" y="5847"/>
                  <a:pt x="8042" y="5910"/>
                </a:cubicBezTo>
                <a:cubicBezTo>
                  <a:pt x="8046" y="5925"/>
                  <a:pt x="8065" y="5950"/>
                  <a:pt x="8084" y="5965"/>
                </a:cubicBezTo>
                <a:cubicBezTo>
                  <a:pt x="8116" y="5990"/>
                  <a:pt x="8187" y="6093"/>
                  <a:pt x="8194" y="6124"/>
                </a:cubicBezTo>
                <a:cubicBezTo>
                  <a:pt x="8195" y="6132"/>
                  <a:pt x="8193" y="6144"/>
                  <a:pt x="8188" y="6151"/>
                </a:cubicBezTo>
                <a:cubicBezTo>
                  <a:pt x="8182" y="6158"/>
                  <a:pt x="8180" y="6305"/>
                  <a:pt x="8182" y="6476"/>
                </a:cubicBezTo>
                <a:cubicBezTo>
                  <a:pt x="8185" y="6730"/>
                  <a:pt x="8181" y="6795"/>
                  <a:pt x="8154" y="6830"/>
                </a:cubicBezTo>
                <a:cubicBezTo>
                  <a:pt x="8126" y="6868"/>
                  <a:pt x="8125" y="6874"/>
                  <a:pt x="8152" y="6885"/>
                </a:cubicBezTo>
                <a:cubicBezTo>
                  <a:pt x="8192" y="6900"/>
                  <a:pt x="8191" y="6926"/>
                  <a:pt x="8152" y="6978"/>
                </a:cubicBezTo>
                <a:cubicBezTo>
                  <a:pt x="8125" y="7015"/>
                  <a:pt x="8125" y="7023"/>
                  <a:pt x="8154" y="7045"/>
                </a:cubicBezTo>
                <a:cubicBezTo>
                  <a:pt x="8178" y="7063"/>
                  <a:pt x="8186" y="7091"/>
                  <a:pt x="8180" y="7145"/>
                </a:cubicBezTo>
                <a:cubicBezTo>
                  <a:pt x="8174" y="7193"/>
                  <a:pt x="8180" y="7230"/>
                  <a:pt x="8198" y="7246"/>
                </a:cubicBezTo>
                <a:cubicBezTo>
                  <a:pt x="8213" y="7259"/>
                  <a:pt x="8225" y="7296"/>
                  <a:pt x="8225" y="7327"/>
                </a:cubicBezTo>
                <a:cubicBezTo>
                  <a:pt x="8225" y="7357"/>
                  <a:pt x="8235" y="7393"/>
                  <a:pt x="8245" y="7407"/>
                </a:cubicBezTo>
                <a:cubicBezTo>
                  <a:pt x="8302" y="7486"/>
                  <a:pt x="8316" y="7515"/>
                  <a:pt x="8304" y="7536"/>
                </a:cubicBezTo>
                <a:cubicBezTo>
                  <a:pt x="8297" y="7549"/>
                  <a:pt x="8299" y="7556"/>
                  <a:pt x="8310" y="7551"/>
                </a:cubicBezTo>
                <a:cubicBezTo>
                  <a:pt x="8334" y="7541"/>
                  <a:pt x="8394" y="7600"/>
                  <a:pt x="8394" y="7635"/>
                </a:cubicBezTo>
                <a:cubicBezTo>
                  <a:pt x="8394" y="7650"/>
                  <a:pt x="8380" y="7666"/>
                  <a:pt x="8363" y="7671"/>
                </a:cubicBezTo>
                <a:cubicBezTo>
                  <a:pt x="8345" y="7676"/>
                  <a:pt x="8333" y="7686"/>
                  <a:pt x="8335" y="7695"/>
                </a:cubicBezTo>
                <a:cubicBezTo>
                  <a:pt x="8337" y="7705"/>
                  <a:pt x="8333" y="7729"/>
                  <a:pt x="8325" y="7749"/>
                </a:cubicBezTo>
                <a:cubicBezTo>
                  <a:pt x="8312" y="7786"/>
                  <a:pt x="8157" y="8234"/>
                  <a:pt x="8087" y="8438"/>
                </a:cubicBezTo>
                <a:cubicBezTo>
                  <a:pt x="8068" y="8496"/>
                  <a:pt x="8040" y="8551"/>
                  <a:pt x="8025" y="8560"/>
                </a:cubicBezTo>
                <a:cubicBezTo>
                  <a:pt x="8009" y="8568"/>
                  <a:pt x="8001" y="8584"/>
                  <a:pt x="8007" y="8595"/>
                </a:cubicBezTo>
                <a:cubicBezTo>
                  <a:pt x="8013" y="8606"/>
                  <a:pt x="8006" y="8631"/>
                  <a:pt x="7991" y="8650"/>
                </a:cubicBezTo>
                <a:cubicBezTo>
                  <a:pt x="7976" y="8669"/>
                  <a:pt x="7964" y="8689"/>
                  <a:pt x="7964" y="8695"/>
                </a:cubicBezTo>
                <a:cubicBezTo>
                  <a:pt x="7963" y="8702"/>
                  <a:pt x="7939" y="8720"/>
                  <a:pt x="7910" y="8735"/>
                </a:cubicBezTo>
                <a:cubicBezTo>
                  <a:pt x="7867" y="8758"/>
                  <a:pt x="7864" y="8765"/>
                  <a:pt x="7887" y="8785"/>
                </a:cubicBezTo>
                <a:cubicBezTo>
                  <a:pt x="7913" y="8807"/>
                  <a:pt x="7912" y="8859"/>
                  <a:pt x="7885" y="8850"/>
                </a:cubicBezTo>
                <a:cubicBezTo>
                  <a:pt x="7865" y="8844"/>
                  <a:pt x="7783" y="8900"/>
                  <a:pt x="7794" y="8912"/>
                </a:cubicBezTo>
                <a:cubicBezTo>
                  <a:pt x="7804" y="8923"/>
                  <a:pt x="7696" y="8986"/>
                  <a:pt x="7582" y="9037"/>
                </a:cubicBezTo>
                <a:cubicBezTo>
                  <a:pt x="7547" y="9052"/>
                  <a:pt x="7487" y="9066"/>
                  <a:pt x="7446" y="9067"/>
                </a:cubicBezTo>
                <a:cubicBezTo>
                  <a:pt x="7395" y="9069"/>
                  <a:pt x="7348" y="9086"/>
                  <a:pt x="7291" y="9122"/>
                </a:cubicBezTo>
                <a:cubicBezTo>
                  <a:pt x="7246" y="9151"/>
                  <a:pt x="7180" y="9182"/>
                  <a:pt x="7144" y="9192"/>
                </a:cubicBezTo>
                <a:cubicBezTo>
                  <a:pt x="7107" y="9201"/>
                  <a:pt x="7043" y="9221"/>
                  <a:pt x="7002" y="9236"/>
                </a:cubicBezTo>
                <a:cubicBezTo>
                  <a:pt x="6961" y="9250"/>
                  <a:pt x="6905" y="9265"/>
                  <a:pt x="6876" y="9267"/>
                </a:cubicBezTo>
                <a:cubicBezTo>
                  <a:pt x="6847" y="9270"/>
                  <a:pt x="6813" y="9283"/>
                  <a:pt x="6800" y="9295"/>
                </a:cubicBezTo>
                <a:cubicBezTo>
                  <a:pt x="6779" y="9313"/>
                  <a:pt x="6763" y="9314"/>
                  <a:pt x="6711" y="9300"/>
                </a:cubicBezTo>
                <a:cubicBezTo>
                  <a:pt x="6657" y="9286"/>
                  <a:pt x="6645" y="9287"/>
                  <a:pt x="6632" y="9307"/>
                </a:cubicBezTo>
                <a:cubicBezTo>
                  <a:pt x="6624" y="9320"/>
                  <a:pt x="6617" y="9336"/>
                  <a:pt x="6619" y="9341"/>
                </a:cubicBezTo>
                <a:cubicBezTo>
                  <a:pt x="6621" y="9351"/>
                  <a:pt x="6319" y="9457"/>
                  <a:pt x="6288" y="9457"/>
                </a:cubicBezTo>
                <a:cubicBezTo>
                  <a:pt x="6280" y="9457"/>
                  <a:pt x="6238" y="9469"/>
                  <a:pt x="6194" y="9485"/>
                </a:cubicBezTo>
                <a:cubicBezTo>
                  <a:pt x="6150" y="9502"/>
                  <a:pt x="6106" y="9512"/>
                  <a:pt x="6096" y="9507"/>
                </a:cubicBezTo>
                <a:cubicBezTo>
                  <a:pt x="6085" y="9503"/>
                  <a:pt x="6072" y="9507"/>
                  <a:pt x="6064" y="9516"/>
                </a:cubicBezTo>
                <a:cubicBezTo>
                  <a:pt x="6044" y="9539"/>
                  <a:pt x="5902" y="9576"/>
                  <a:pt x="5869" y="9568"/>
                </a:cubicBezTo>
                <a:cubicBezTo>
                  <a:pt x="5854" y="9563"/>
                  <a:pt x="5846" y="9552"/>
                  <a:pt x="5854" y="9543"/>
                </a:cubicBezTo>
                <a:cubicBezTo>
                  <a:pt x="5863" y="9533"/>
                  <a:pt x="5855" y="9529"/>
                  <a:pt x="5830" y="9532"/>
                </a:cubicBezTo>
                <a:cubicBezTo>
                  <a:pt x="5808" y="9535"/>
                  <a:pt x="5789" y="9547"/>
                  <a:pt x="5789" y="9559"/>
                </a:cubicBezTo>
                <a:cubicBezTo>
                  <a:pt x="5789" y="9574"/>
                  <a:pt x="5771" y="9580"/>
                  <a:pt x="5732" y="9577"/>
                </a:cubicBezTo>
                <a:cubicBezTo>
                  <a:pt x="5698" y="9575"/>
                  <a:pt x="5648" y="9586"/>
                  <a:pt x="5612" y="9605"/>
                </a:cubicBezTo>
                <a:cubicBezTo>
                  <a:pt x="5573" y="9625"/>
                  <a:pt x="5534" y="9633"/>
                  <a:pt x="5506" y="9628"/>
                </a:cubicBezTo>
                <a:cubicBezTo>
                  <a:pt x="5469" y="9621"/>
                  <a:pt x="5466" y="9623"/>
                  <a:pt x="5486" y="9640"/>
                </a:cubicBezTo>
                <a:cubicBezTo>
                  <a:pt x="5515" y="9664"/>
                  <a:pt x="5506" y="9668"/>
                  <a:pt x="5350" y="9691"/>
                </a:cubicBezTo>
                <a:cubicBezTo>
                  <a:pt x="5294" y="9700"/>
                  <a:pt x="5241" y="9703"/>
                  <a:pt x="5230" y="9698"/>
                </a:cubicBezTo>
                <a:cubicBezTo>
                  <a:pt x="5220" y="9693"/>
                  <a:pt x="5189" y="9701"/>
                  <a:pt x="5162" y="9713"/>
                </a:cubicBezTo>
                <a:cubicBezTo>
                  <a:pt x="5072" y="9754"/>
                  <a:pt x="4910" y="9781"/>
                  <a:pt x="4875" y="9761"/>
                </a:cubicBezTo>
                <a:cubicBezTo>
                  <a:pt x="4850" y="9747"/>
                  <a:pt x="4847" y="9748"/>
                  <a:pt x="4859" y="9761"/>
                </a:cubicBezTo>
                <a:cubicBezTo>
                  <a:pt x="4875" y="9780"/>
                  <a:pt x="4800" y="9816"/>
                  <a:pt x="4770" y="9804"/>
                </a:cubicBezTo>
                <a:cubicBezTo>
                  <a:pt x="4761" y="9800"/>
                  <a:pt x="4727" y="9806"/>
                  <a:pt x="4696" y="9817"/>
                </a:cubicBezTo>
                <a:cubicBezTo>
                  <a:pt x="4664" y="9829"/>
                  <a:pt x="4613" y="9834"/>
                  <a:pt x="4582" y="9830"/>
                </a:cubicBezTo>
                <a:cubicBezTo>
                  <a:pt x="4550" y="9825"/>
                  <a:pt x="4500" y="9829"/>
                  <a:pt x="4471" y="9838"/>
                </a:cubicBezTo>
                <a:cubicBezTo>
                  <a:pt x="4376" y="9868"/>
                  <a:pt x="4322" y="9893"/>
                  <a:pt x="4326" y="9906"/>
                </a:cubicBezTo>
                <a:cubicBezTo>
                  <a:pt x="4332" y="9928"/>
                  <a:pt x="3939" y="10032"/>
                  <a:pt x="3915" y="10015"/>
                </a:cubicBezTo>
                <a:cubicBezTo>
                  <a:pt x="3885" y="9994"/>
                  <a:pt x="3816" y="9997"/>
                  <a:pt x="3823" y="10019"/>
                </a:cubicBezTo>
                <a:cubicBezTo>
                  <a:pt x="3825" y="10029"/>
                  <a:pt x="3790" y="10043"/>
                  <a:pt x="3744" y="10052"/>
                </a:cubicBezTo>
                <a:cubicBezTo>
                  <a:pt x="3636" y="10072"/>
                  <a:pt x="3495" y="10119"/>
                  <a:pt x="3474" y="10142"/>
                </a:cubicBezTo>
                <a:cubicBezTo>
                  <a:pt x="3466" y="10152"/>
                  <a:pt x="3443" y="10156"/>
                  <a:pt x="3421" y="10152"/>
                </a:cubicBezTo>
                <a:cubicBezTo>
                  <a:pt x="3400" y="10148"/>
                  <a:pt x="3370" y="10156"/>
                  <a:pt x="3355" y="10168"/>
                </a:cubicBezTo>
                <a:cubicBezTo>
                  <a:pt x="3339" y="10181"/>
                  <a:pt x="3315" y="10192"/>
                  <a:pt x="3301" y="10192"/>
                </a:cubicBezTo>
                <a:cubicBezTo>
                  <a:pt x="3276" y="10192"/>
                  <a:pt x="3015" y="10244"/>
                  <a:pt x="2953" y="10262"/>
                </a:cubicBezTo>
                <a:cubicBezTo>
                  <a:pt x="2936" y="10267"/>
                  <a:pt x="2912" y="10272"/>
                  <a:pt x="2900" y="10273"/>
                </a:cubicBezTo>
                <a:cubicBezTo>
                  <a:pt x="2889" y="10274"/>
                  <a:pt x="2837" y="10288"/>
                  <a:pt x="2784" y="10306"/>
                </a:cubicBezTo>
                <a:cubicBezTo>
                  <a:pt x="2649" y="10350"/>
                  <a:pt x="2453" y="10397"/>
                  <a:pt x="2438" y="10387"/>
                </a:cubicBezTo>
                <a:cubicBezTo>
                  <a:pt x="2432" y="10382"/>
                  <a:pt x="2413" y="10388"/>
                  <a:pt x="2399" y="10400"/>
                </a:cubicBezTo>
                <a:cubicBezTo>
                  <a:pt x="2385" y="10412"/>
                  <a:pt x="2297" y="10444"/>
                  <a:pt x="2204" y="10470"/>
                </a:cubicBezTo>
                <a:cubicBezTo>
                  <a:pt x="2111" y="10497"/>
                  <a:pt x="1973" y="10539"/>
                  <a:pt x="1897" y="10563"/>
                </a:cubicBezTo>
                <a:cubicBezTo>
                  <a:pt x="1822" y="10588"/>
                  <a:pt x="1700" y="10625"/>
                  <a:pt x="1624" y="10644"/>
                </a:cubicBezTo>
                <a:cubicBezTo>
                  <a:pt x="1549" y="10664"/>
                  <a:pt x="1475" y="10687"/>
                  <a:pt x="1461" y="10695"/>
                </a:cubicBezTo>
                <a:cubicBezTo>
                  <a:pt x="1443" y="10706"/>
                  <a:pt x="1426" y="10705"/>
                  <a:pt x="1406" y="10694"/>
                </a:cubicBezTo>
                <a:cubicBezTo>
                  <a:pt x="1390" y="10685"/>
                  <a:pt x="1360" y="10680"/>
                  <a:pt x="1341" y="10686"/>
                </a:cubicBezTo>
                <a:cubicBezTo>
                  <a:pt x="1309" y="10694"/>
                  <a:pt x="1310" y="10697"/>
                  <a:pt x="1343" y="10714"/>
                </a:cubicBezTo>
                <a:cubicBezTo>
                  <a:pt x="1376" y="10731"/>
                  <a:pt x="1376" y="10734"/>
                  <a:pt x="1333" y="10750"/>
                </a:cubicBezTo>
                <a:cubicBezTo>
                  <a:pt x="1308" y="10760"/>
                  <a:pt x="1279" y="10764"/>
                  <a:pt x="1270" y="10761"/>
                </a:cubicBezTo>
                <a:cubicBezTo>
                  <a:pt x="1244" y="10751"/>
                  <a:pt x="1170" y="10775"/>
                  <a:pt x="1170" y="10794"/>
                </a:cubicBezTo>
                <a:cubicBezTo>
                  <a:pt x="1170" y="10804"/>
                  <a:pt x="1124" y="10830"/>
                  <a:pt x="1066" y="10851"/>
                </a:cubicBezTo>
                <a:cubicBezTo>
                  <a:pt x="1008" y="10873"/>
                  <a:pt x="956" y="10895"/>
                  <a:pt x="950" y="10899"/>
                </a:cubicBezTo>
                <a:cubicBezTo>
                  <a:pt x="944" y="10904"/>
                  <a:pt x="864" y="10953"/>
                  <a:pt x="773" y="11006"/>
                </a:cubicBezTo>
                <a:cubicBezTo>
                  <a:pt x="630" y="11091"/>
                  <a:pt x="602" y="11102"/>
                  <a:pt x="572" y="11086"/>
                </a:cubicBezTo>
                <a:cubicBezTo>
                  <a:pt x="541" y="11069"/>
                  <a:pt x="542" y="11071"/>
                  <a:pt x="568" y="11094"/>
                </a:cubicBezTo>
                <a:cubicBezTo>
                  <a:pt x="595" y="11118"/>
                  <a:pt x="590" y="11126"/>
                  <a:pt x="517" y="11178"/>
                </a:cubicBezTo>
                <a:cubicBezTo>
                  <a:pt x="473" y="11210"/>
                  <a:pt x="434" y="11251"/>
                  <a:pt x="433" y="11268"/>
                </a:cubicBezTo>
                <a:cubicBezTo>
                  <a:pt x="431" y="11286"/>
                  <a:pt x="398" y="11319"/>
                  <a:pt x="362" y="11340"/>
                </a:cubicBezTo>
                <a:cubicBezTo>
                  <a:pt x="314" y="11368"/>
                  <a:pt x="302" y="11383"/>
                  <a:pt x="319" y="11395"/>
                </a:cubicBezTo>
                <a:cubicBezTo>
                  <a:pt x="335" y="11406"/>
                  <a:pt x="327" y="11429"/>
                  <a:pt x="289" y="11481"/>
                </a:cubicBezTo>
                <a:cubicBezTo>
                  <a:pt x="260" y="11520"/>
                  <a:pt x="227" y="11571"/>
                  <a:pt x="214" y="11592"/>
                </a:cubicBezTo>
                <a:cubicBezTo>
                  <a:pt x="197" y="11622"/>
                  <a:pt x="182" y="11630"/>
                  <a:pt x="149" y="11624"/>
                </a:cubicBezTo>
                <a:cubicBezTo>
                  <a:pt x="100" y="11615"/>
                  <a:pt x="97" y="11617"/>
                  <a:pt x="126" y="11670"/>
                </a:cubicBezTo>
                <a:cubicBezTo>
                  <a:pt x="148" y="11711"/>
                  <a:pt x="119" y="11774"/>
                  <a:pt x="85" y="11759"/>
                </a:cubicBezTo>
                <a:cubicBezTo>
                  <a:pt x="75" y="11755"/>
                  <a:pt x="62" y="11762"/>
                  <a:pt x="55" y="11775"/>
                </a:cubicBezTo>
                <a:cubicBezTo>
                  <a:pt x="48" y="11787"/>
                  <a:pt x="33" y="11793"/>
                  <a:pt x="22" y="11788"/>
                </a:cubicBezTo>
                <a:cubicBezTo>
                  <a:pt x="7" y="11782"/>
                  <a:pt x="0" y="13395"/>
                  <a:pt x="0" y="16686"/>
                </a:cubicBezTo>
                <a:lnTo>
                  <a:pt x="0" y="21595"/>
                </a:lnTo>
                <a:lnTo>
                  <a:pt x="10799" y="21595"/>
                </a:lnTo>
                <a:lnTo>
                  <a:pt x="21600" y="21595"/>
                </a:lnTo>
                <a:lnTo>
                  <a:pt x="21600" y="16819"/>
                </a:lnTo>
                <a:cubicBezTo>
                  <a:pt x="21600" y="13439"/>
                  <a:pt x="21592" y="12046"/>
                  <a:pt x="21576" y="12053"/>
                </a:cubicBezTo>
                <a:cubicBezTo>
                  <a:pt x="21564" y="12058"/>
                  <a:pt x="21549" y="12049"/>
                  <a:pt x="21543" y="12032"/>
                </a:cubicBezTo>
                <a:cubicBezTo>
                  <a:pt x="21537" y="12015"/>
                  <a:pt x="21518" y="12001"/>
                  <a:pt x="21502" y="12001"/>
                </a:cubicBezTo>
                <a:cubicBezTo>
                  <a:pt x="21459" y="12001"/>
                  <a:pt x="21180" y="11581"/>
                  <a:pt x="21162" y="11487"/>
                </a:cubicBezTo>
                <a:cubicBezTo>
                  <a:pt x="21156" y="11458"/>
                  <a:pt x="21138" y="11425"/>
                  <a:pt x="21122" y="11412"/>
                </a:cubicBezTo>
                <a:cubicBezTo>
                  <a:pt x="21106" y="11400"/>
                  <a:pt x="21099" y="11384"/>
                  <a:pt x="21106" y="11380"/>
                </a:cubicBezTo>
                <a:cubicBezTo>
                  <a:pt x="21113" y="11375"/>
                  <a:pt x="21112" y="11364"/>
                  <a:pt x="21104" y="11355"/>
                </a:cubicBezTo>
                <a:cubicBezTo>
                  <a:pt x="21094" y="11343"/>
                  <a:pt x="21082" y="11343"/>
                  <a:pt x="21059" y="11356"/>
                </a:cubicBezTo>
                <a:cubicBezTo>
                  <a:pt x="21034" y="11371"/>
                  <a:pt x="21013" y="11364"/>
                  <a:pt x="20949" y="11322"/>
                </a:cubicBezTo>
                <a:cubicBezTo>
                  <a:pt x="20817" y="11234"/>
                  <a:pt x="20215" y="10906"/>
                  <a:pt x="20054" y="10835"/>
                </a:cubicBezTo>
                <a:cubicBezTo>
                  <a:pt x="20015" y="10818"/>
                  <a:pt x="20002" y="10802"/>
                  <a:pt x="20011" y="10786"/>
                </a:cubicBezTo>
                <a:cubicBezTo>
                  <a:pt x="20022" y="10766"/>
                  <a:pt x="20014" y="10763"/>
                  <a:pt x="19970" y="10771"/>
                </a:cubicBezTo>
                <a:cubicBezTo>
                  <a:pt x="19919" y="10779"/>
                  <a:pt x="19855" y="10763"/>
                  <a:pt x="19480" y="10642"/>
                </a:cubicBezTo>
                <a:cubicBezTo>
                  <a:pt x="19446" y="10630"/>
                  <a:pt x="19370" y="10607"/>
                  <a:pt x="19315" y="10591"/>
                </a:cubicBezTo>
                <a:cubicBezTo>
                  <a:pt x="19260" y="10575"/>
                  <a:pt x="19215" y="10554"/>
                  <a:pt x="19215" y="10546"/>
                </a:cubicBezTo>
                <a:cubicBezTo>
                  <a:pt x="19215" y="10537"/>
                  <a:pt x="19202" y="10534"/>
                  <a:pt x="19185" y="10539"/>
                </a:cubicBezTo>
                <a:cubicBezTo>
                  <a:pt x="19169" y="10543"/>
                  <a:pt x="19127" y="10537"/>
                  <a:pt x="19095" y="10525"/>
                </a:cubicBezTo>
                <a:cubicBezTo>
                  <a:pt x="18989" y="10486"/>
                  <a:pt x="18832" y="10447"/>
                  <a:pt x="18531" y="10384"/>
                </a:cubicBezTo>
                <a:cubicBezTo>
                  <a:pt x="18341" y="10344"/>
                  <a:pt x="18222" y="10311"/>
                  <a:pt x="18198" y="10292"/>
                </a:cubicBezTo>
                <a:cubicBezTo>
                  <a:pt x="18169" y="10268"/>
                  <a:pt x="18154" y="10265"/>
                  <a:pt x="18129" y="10280"/>
                </a:cubicBezTo>
                <a:cubicBezTo>
                  <a:pt x="18112" y="10290"/>
                  <a:pt x="18088" y="10292"/>
                  <a:pt x="18072" y="10285"/>
                </a:cubicBezTo>
                <a:cubicBezTo>
                  <a:pt x="18057" y="10278"/>
                  <a:pt x="18024" y="10271"/>
                  <a:pt x="17998" y="10269"/>
                </a:cubicBezTo>
                <a:cubicBezTo>
                  <a:pt x="17971" y="10266"/>
                  <a:pt x="17923" y="10257"/>
                  <a:pt x="17892" y="10248"/>
                </a:cubicBezTo>
                <a:cubicBezTo>
                  <a:pt x="17860" y="10239"/>
                  <a:pt x="17827" y="10233"/>
                  <a:pt x="17817" y="10234"/>
                </a:cubicBezTo>
                <a:cubicBezTo>
                  <a:pt x="17768" y="10242"/>
                  <a:pt x="17552" y="10185"/>
                  <a:pt x="17496" y="10149"/>
                </a:cubicBezTo>
                <a:cubicBezTo>
                  <a:pt x="17461" y="10127"/>
                  <a:pt x="17377" y="10090"/>
                  <a:pt x="17308" y="10067"/>
                </a:cubicBezTo>
                <a:cubicBezTo>
                  <a:pt x="17238" y="10044"/>
                  <a:pt x="17164" y="10016"/>
                  <a:pt x="17144" y="10004"/>
                </a:cubicBezTo>
                <a:cubicBezTo>
                  <a:pt x="17124" y="9992"/>
                  <a:pt x="17086" y="9986"/>
                  <a:pt x="17060" y="9990"/>
                </a:cubicBezTo>
                <a:cubicBezTo>
                  <a:pt x="17032" y="9995"/>
                  <a:pt x="16984" y="9986"/>
                  <a:pt x="16948" y="9970"/>
                </a:cubicBezTo>
                <a:cubicBezTo>
                  <a:pt x="16913" y="9954"/>
                  <a:pt x="16871" y="9938"/>
                  <a:pt x="16853" y="9933"/>
                </a:cubicBezTo>
                <a:cubicBezTo>
                  <a:pt x="16836" y="9927"/>
                  <a:pt x="16806" y="9914"/>
                  <a:pt x="16788" y="9904"/>
                </a:cubicBezTo>
                <a:cubicBezTo>
                  <a:pt x="16754" y="9883"/>
                  <a:pt x="16497" y="9836"/>
                  <a:pt x="16474" y="9846"/>
                </a:cubicBezTo>
                <a:cubicBezTo>
                  <a:pt x="16457" y="9853"/>
                  <a:pt x="16243" y="9807"/>
                  <a:pt x="16199" y="9787"/>
                </a:cubicBezTo>
                <a:cubicBezTo>
                  <a:pt x="16181" y="9779"/>
                  <a:pt x="16139" y="9772"/>
                  <a:pt x="16104" y="9771"/>
                </a:cubicBezTo>
                <a:cubicBezTo>
                  <a:pt x="16069" y="9769"/>
                  <a:pt x="15923" y="9742"/>
                  <a:pt x="15778" y="9710"/>
                </a:cubicBezTo>
                <a:lnTo>
                  <a:pt x="15512" y="9653"/>
                </a:lnTo>
                <a:lnTo>
                  <a:pt x="15314" y="9514"/>
                </a:lnTo>
                <a:cubicBezTo>
                  <a:pt x="15204" y="9438"/>
                  <a:pt x="15116" y="9371"/>
                  <a:pt x="15119" y="9363"/>
                </a:cubicBezTo>
                <a:cubicBezTo>
                  <a:pt x="15122" y="9356"/>
                  <a:pt x="15110" y="9337"/>
                  <a:pt x="15091" y="9322"/>
                </a:cubicBezTo>
                <a:cubicBezTo>
                  <a:pt x="15063" y="9301"/>
                  <a:pt x="15048" y="9300"/>
                  <a:pt x="15007" y="9313"/>
                </a:cubicBezTo>
                <a:cubicBezTo>
                  <a:pt x="14969" y="9325"/>
                  <a:pt x="14948" y="9323"/>
                  <a:pt x="14920" y="9307"/>
                </a:cubicBezTo>
                <a:cubicBezTo>
                  <a:pt x="14901" y="9296"/>
                  <a:pt x="14870" y="9287"/>
                  <a:pt x="14852" y="9287"/>
                </a:cubicBezTo>
                <a:cubicBezTo>
                  <a:pt x="14833" y="9286"/>
                  <a:pt x="14748" y="9277"/>
                  <a:pt x="14663" y="9266"/>
                </a:cubicBezTo>
                <a:cubicBezTo>
                  <a:pt x="14532" y="9249"/>
                  <a:pt x="14506" y="9242"/>
                  <a:pt x="14490" y="9211"/>
                </a:cubicBezTo>
                <a:cubicBezTo>
                  <a:pt x="14479" y="9191"/>
                  <a:pt x="14472" y="9170"/>
                  <a:pt x="14474" y="9164"/>
                </a:cubicBezTo>
                <a:cubicBezTo>
                  <a:pt x="14476" y="9159"/>
                  <a:pt x="14469" y="9141"/>
                  <a:pt x="14456" y="9125"/>
                </a:cubicBezTo>
                <a:cubicBezTo>
                  <a:pt x="14444" y="9108"/>
                  <a:pt x="14422" y="9062"/>
                  <a:pt x="14407" y="9022"/>
                </a:cubicBezTo>
                <a:cubicBezTo>
                  <a:pt x="14393" y="8981"/>
                  <a:pt x="14378" y="8935"/>
                  <a:pt x="14372" y="8919"/>
                </a:cubicBezTo>
                <a:cubicBezTo>
                  <a:pt x="14366" y="8903"/>
                  <a:pt x="14358" y="8879"/>
                  <a:pt x="14356" y="8867"/>
                </a:cubicBezTo>
                <a:cubicBezTo>
                  <a:pt x="14354" y="8855"/>
                  <a:pt x="14344" y="8836"/>
                  <a:pt x="14334" y="8824"/>
                </a:cubicBezTo>
                <a:cubicBezTo>
                  <a:pt x="14324" y="8813"/>
                  <a:pt x="14315" y="8772"/>
                  <a:pt x="14313" y="8732"/>
                </a:cubicBezTo>
                <a:cubicBezTo>
                  <a:pt x="14311" y="8693"/>
                  <a:pt x="14303" y="8657"/>
                  <a:pt x="14295" y="8651"/>
                </a:cubicBezTo>
                <a:cubicBezTo>
                  <a:pt x="14288" y="8646"/>
                  <a:pt x="14286" y="8618"/>
                  <a:pt x="14293" y="8588"/>
                </a:cubicBezTo>
                <a:cubicBezTo>
                  <a:pt x="14302" y="8549"/>
                  <a:pt x="14294" y="8519"/>
                  <a:pt x="14262" y="8477"/>
                </a:cubicBezTo>
                <a:cubicBezTo>
                  <a:pt x="14237" y="8446"/>
                  <a:pt x="14216" y="8408"/>
                  <a:pt x="14216" y="8394"/>
                </a:cubicBezTo>
                <a:cubicBezTo>
                  <a:pt x="14216" y="8379"/>
                  <a:pt x="14206" y="8355"/>
                  <a:pt x="14193" y="8340"/>
                </a:cubicBezTo>
                <a:cubicBezTo>
                  <a:pt x="14173" y="8318"/>
                  <a:pt x="14182" y="8297"/>
                  <a:pt x="14236" y="8222"/>
                </a:cubicBezTo>
                <a:cubicBezTo>
                  <a:pt x="14273" y="8172"/>
                  <a:pt x="14307" y="8104"/>
                  <a:pt x="14313" y="8073"/>
                </a:cubicBezTo>
                <a:cubicBezTo>
                  <a:pt x="14325" y="8003"/>
                  <a:pt x="14354" y="7946"/>
                  <a:pt x="14386" y="7933"/>
                </a:cubicBezTo>
                <a:cubicBezTo>
                  <a:pt x="14402" y="7926"/>
                  <a:pt x="14402" y="7918"/>
                  <a:pt x="14388" y="7905"/>
                </a:cubicBezTo>
                <a:cubicBezTo>
                  <a:pt x="14372" y="7893"/>
                  <a:pt x="14388" y="7866"/>
                  <a:pt x="14441" y="7815"/>
                </a:cubicBezTo>
                <a:cubicBezTo>
                  <a:pt x="14481" y="7775"/>
                  <a:pt x="14528" y="7738"/>
                  <a:pt x="14545" y="7731"/>
                </a:cubicBezTo>
                <a:cubicBezTo>
                  <a:pt x="14562" y="7725"/>
                  <a:pt x="14574" y="7707"/>
                  <a:pt x="14574" y="7693"/>
                </a:cubicBezTo>
                <a:cubicBezTo>
                  <a:pt x="14574" y="7678"/>
                  <a:pt x="14602" y="7648"/>
                  <a:pt x="14635" y="7626"/>
                </a:cubicBezTo>
                <a:cubicBezTo>
                  <a:pt x="14682" y="7594"/>
                  <a:pt x="14700" y="7568"/>
                  <a:pt x="14708" y="7510"/>
                </a:cubicBezTo>
                <a:cubicBezTo>
                  <a:pt x="14714" y="7464"/>
                  <a:pt x="14732" y="7428"/>
                  <a:pt x="14753" y="7417"/>
                </a:cubicBezTo>
                <a:cubicBezTo>
                  <a:pt x="14780" y="7403"/>
                  <a:pt x="14782" y="7392"/>
                  <a:pt x="14767" y="7365"/>
                </a:cubicBezTo>
                <a:cubicBezTo>
                  <a:pt x="14748" y="7331"/>
                  <a:pt x="14755" y="7266"/>
                  <a:pt x="14781" y="7220"/>
                </a:cubicBezTo>
                <a:cubicBezTo>
                  <a:pt x="14788" y="7207"/>
                  <a:pt x="14791" y="7192"/>
                  <a:pt x="14789" y="7185"/>
                </a:cubicBezTo>
                <a:cubicBezTo>
                  <a:pt x="14786" y="7178"/>
                  <a:pt x="14793" y="7164"/>
                  <a:pt x="14804" y="7155"/>
                </a:cubicBezTo>
                <a:cubicBezTo>
                  <a:pt x="14815" y="7146"/>
                  <a:pt x="14830" y="7090"/>
                  <a:pt x="14838" y="7029"/>
                </a:cubicBezTo>
                <a:cubicBezTo>
                  <a:pt x="14845" y="6968"/>
                  <a:pt x="14867" y="6878"/>
                  <a:pt x="14883" y="6829"/>
                </a:cubicBezTo>
                <a:cubicBezTo>
                  <a:pt x="14900" y="6780"/>
                  <a:pt x="14914" y="6721"/>
                  <a:pt x="14916" y="6697"/>
                </a:cubicBezTo>
                <a:cubicBezTo>
                  <a:pt x="14919" y="6673"/>
                  <a:pt x="14928" y="6646"/>
                  <a:pt x="14936" y="6638"/>
                </a:cubicBezTo>
                <a:cubicBezTo>
                  <a:pt x="14945" y="6630"/>
                  <a:pt x="14956" y="6604"/>
                  <a:pt x="14962" y="6579"/>
                </a:cubicBezTo>
                <a:cubicBezTo>
                  <a:pt x="14974" y="6522"/>
                  <a:pt x="15034" y="6441"/>
                  <a:pt x="15070" y="6431"/>
                </a:cubicBezTo>
                <a:cubicBezTo>
                  <a:pt x="15086" y="6426"/>
                  <a:pt x="15092" y="6409"/>
                  <a:pt x="15086" y="6387"/>
                </a:cubicBezTo>
                <a:cubicBezTo>
                  <a:pt x="15078" y="6358"/>
                  <a:pt x="15087" y="6348"/>
                  <a:pt x="15123" y="6342"/>
                </a:cubicBezTo>
                <a:cubicBezTo>
                  <a:pt x="15151" y="6337"/>
                  <a:pt x="15163" y="6326"/>
                  <a:pt x="15156" y="6313"/>
                </a:cubicBezTo>
                <a:cubicBezTo>
                  <a:pt x="15149" y="6300"/>
                  <a:pt x="15165" y="6287"/>
                  <a:pt x="15198" y="6279"/>
                </a:cubicBezTo>
                <a:cubicBezTo>
                  <a:pt x="15227" y="6271"/>
                  <a:pt x="15251" y="6253"/>
                  <a:pt x="15251" y="6238"/>
                </a:cubicBezTo>
                <a:cubicBezTo>
                  <a:pt x="15251" y="6223"/>
                  <a:pt x="15273" y="6194"/>
                  <a:pt x="15302" y="6176"/>
                </a:cubicBezTo>
                <a:cubicBezTo>
                  <a:pt x="15330" y="6157"/>
                  <a:pt x="15379" y="6116"/>
                  <a:pt x="15410" y="6085"/>
                </a:cubicBezTo>
                <a:cubicBezTo>
                  <a:pt x="15441" y="6054"/>
                  <a:pt x="15475" y="6032"/>
                  <a:pt x="15485" y="6036"/>
                </a:cubicBezTo>
                <a:cubicBezTo>
                  <a:pt x="15495" y="6040"/>
                  <a:pt x="15537" y="6016"/>
                  <a:pt x="15579" y="5984"/>
                </a:cubicBezTo>
                <a:cubicBezTo>
                  <a:pt x="15621" y="5951"/>
                  <a:pt x="15674" y="5925"/>
                  <a:pt x="15697" y="5925"/>
                </a:cubicBezTo>
                <a:cubicBezTo>
                  <a:pt x="15731" y="5925"/>
                  <a:pt x="15737" y="5919"/>
                  <a:pt x="15727" y="5890"/>
                </a:cubicBezTo>
                <a:cubicBezTo>
                  <a:pt x="15718" y="5867"/>
                  <a:pt x="15729" y="5842"/>
                  <a:pt x="15758" y="5816"/>
                </a:cubicBezTo>
                <a:cubicBezTo>
                  <a:pt x="15782" y="5795"/>
                  <a:pt x="15795" y="5778"/>
                  <a:pt x="15788" y="5778"/>
                </a:cubicBezTo>
                <a:cubicBezTo>
                  <a:pt x="15780" y="5778"/>
                  <a:pt x="15803" y="5755"/>
                  <a:pt x="15839" y="5726"/>
                </a:cubicBezTo>
                <a:cubicBezTo>
                  <a:pt x="15875" y="5697"/>
                  <a:pt x="15904" y="5666"/>
                  <a:pt x="15904" y="5655"/>
                </a:cubicBezTo>
                <a:cubicBezTo>
                  <a:pt x="15904" y="5644"/>
                  <a:pt x="15918" y="5615"/>
                  <a:pt x="15935" y="5593"/>
                </a:cubicBezTo>
                <a:cubicBezTo>
                  <a:pt x="15952" y="5570"/>
                  <a:pt x="15961" y="5547"/>
                  <a:pt x="15955" y="5539"/>
                </a:cubicBezTo>
                <a:cubicBezTo>
                  <a:pt x="15948" y="5532"/>
                  <a:pt x="15962" y="5522"/>
                  <a:pt x="15986" y="5517"/>
                </a:cubicBezTo>
                <a:cubicBezTo>
                  <a:pt x="16022" y="5511"/>
                  <a:pt x="16028" y="5502"/>
                  <a:pt x="16018" y="5471"/>
                </a:cubicBezTo>
                <a:cubicBezTo>
                  <a:pt x="16001" y="5421"/>
                  <a:pt x="16001" y="5422"/>
                  <a:pt x="16016" y="5395"/>
                </a:cubicBezTo>
                <a:cubicBezTo>
                  <a:pt x="16034" y="5362"/>
                  <a:pt x="16074" y="5161"/>
                  <a:pt x="16077" y="5087"/>
                </a:cubicBezTo>
                <a:cubicBezTo>
                  <a:pt x="16078" y="5050"/>
                  <a:pt x="16086" y="5014"/>
                  <a:pt x="16094" y="5006"/>
                </a:cubicBezTo>
                <a:cubicBezTo>
                  <a:pt x="16103" y="4998"/>
                  <a:pt x="16117" y="4964"/>
                  <a:pt x="16124" y="4932"/>
                </a:cubicBezTo>
                <a:cubicBezTo>
                  <a:pt x="16155" y="4789"/>
                  <a:pt x="16164" y="4768"/>
                  <a:pt x="16220" y="4726"/>
                </a:cubicBezTo>
                <a:cubicBezTo>
                  <a:pt x="16253" y="4702"/>
                  <a:pt x="16287" y="4656"/>
                  <a:pt x="16295" y="4625"/>
                </a:cubicBezTo>
                <a:cubicBezTo>
                  <a:pt x="16303" y="4593"/>
                  <a:pt x="16328" y="4556"/>
                  <a:pt x="16348" y="4542"/>
                </a:cubicBezTo>
                <a:cubicBezTo>
                  <a:pt x="16383" y="4518"/>
                  <a:pt x="16391" y="4500"/>
                  <a:pt x="16421" y="4380"/>
                </a:cubicBezTo>
                <a:cubicBezTo>
                  <a:pt x="16428" y="4352"/>
                  <a:pt x="16438" y="4311"/>
                  <a:pt x="16444" y="4291"/>
                </a:cubicBezTo>
                <a:cubicBezTo>
                  <a:pt x="16473" y="4201"/>
                  <a:pt x="16500" y="3988"/>
                  <a:pt x="16505" y="3799"/>
                </a:cubicBezTo>
                <a:cubicBezTo>
                  <a:pt x="16508" y="3686"/>
                  <a:pt x="16519" y="3562"/>
                  <a:pt x="16531" y="3525"/>
                </a:cubicBezTo>
                <a:cubicBezTo>
                  <a:pt x="16547" y="3471"/>
                  <a:pt x="16546" y="3451"/>
                  <a:pt x="16523" y="3435"/>
                </a:cubicBezTo>
                <a:cubicBezTo>
                  <a:pt x="16498" y="3418"/>
                  <a:pt x="16498" y="3405"/>
                  <a:pt x="16523" y="3348"/>
                </a:cubicBezTo>
                <a:cubicBezTo>
                  <a:pt x="16539" y="3310"/>
                  <a:pt x="16544" y="3270"/>
                  <a:pt x="16535" y="3260"/>
                </a:cubicBezTo>
                <a:cubicBezTo>
                  <a:pt x="16525" y="3249"/>
                  <a:pt x="16525" y="3234"/>
                  <a:pt x="16533" y="3226"/>
                </a:cubicBezTo>
                <a:cubicBezTo>
                  <a:pt x="16557" y="3198"/>
                  <a:pt x="16557" y="3168"/>
                  <a:pt x="16531" y="3146"/>
                </a:cubicBezTo>
                <a:cubicBezTo>
                  <a:pt x="16517" y="3134"/>
                  <a:pt x="16504" y="3098"/>
                  <a:pt x="16503" y="3065"/>
                </a:cubicBezTo>
                <a:cubicBezTo>
                  <a:pt x="16502" y="3032"/>
                  <a:pt x="16496" y="2991"/>
                  <a:pt x="16488" y="2973"/>
                </a:cubicBezTo>
                <a:cubicBezTo>
                  <a:pt x="16480" y="2956"/>
                  <a:pt x="16482" y="2937"/>
                  <a:pt x="16493" y="2932"/>
                </a:cubicBezTo>
                <a:cubicBezTo>
                  <a:pt x="16507" y="2926"/>
                  <a:pt x="16499" y="2894"/>
                  <a:pt x="16472" y="2843"/>
                </a:cubicBezTo>
                <a:cubicBezTo>
                  <a:pt x="16431" y="2766"/>
                  <a:pt x="16424" y="2658"/>
                  <a:pt x="16458" y="2619"/>
                </a:cubicBezTo>
                <a:cubicBezTo>
                  <a:pt x="16466" y="2610"/>
                  <a:pt x="16458" y="2594"/>
                  <a:pt x="16440" y="2584"/>
                </a:cubicBezTo>
                <a:cubicBezTo>
                  <a:pt x="16414" y="2568"/>
                  <a:pt x="16410" y="2544"/>
                  <a:pt x="16419" y="2459"/>
                </a:cubicBezTo>
                <a:cubicBezTo>
                  <a:pt x="16428" y="2371"/>
                  <a:pt x="16424" y="2351"/>
                  <a:pt x="16397" y="2344"/>
                </a:cubicBezTo>
                <a:cubicBezTo>
                  <a:pt x="16373" y="2337"/>
                  <a:pt x="16367" y="2323"/>
                  <a:pt x="16375" y="2287"/>
                </a:cubicBezTo>
                <a:cubicBezTo>
                  <a:pt x="16383" y="2257"/>
                  <a:pt x="16376" y="2229"/>
                  <a:pt x="16358" y="2212"/>
                </a:cubicBezTo>
                <a:cubicBezTo>
                  <a:pt x="16340" y="2196"/>
                  <a:pt x="16334" y="2167"/>
                  <a:pt x="16340" y="2139"/>
                </a:cubicBezTo>
                <a:cubicBezTo>
                  <a:pt x="16346" y="2112"/>
                  <a:pt x="16336" y="2075"/>
                  <a:pt x="16317" y="2049"/>
                </a:cubicBezTo>
                <a:cubicBezTo>
                  <a:pt x="16298" y="2024"/>
                  <a:pt x="16283" y="1987"/>
                  <a:pt x="16283" y="1966"/>
                </a:cubicBezTo>
                <a:cubicBezTo>
                  <a:pt x="16283" y="1946"/>
                  <a:pt x="16260" y="1907"/>
                  <a:pt x="16232" y="1880"/>
                </a:cubicBezTo>
                <a:cubicBezTo>
                  <a:pt x="16192" y="1842"/>
                  <a:pt x="16186" y="1824"/>
                  <a:pt x="16200" y="1798"/>
                </a:cubicBezTo>
                <a:cubicBezTo>
                  <a:pt x="16213" y="1774"/>
                  <a:pt x="16210" y="1758"/>
                  <a:pt x="16191" y="1747"/>
                </a:cubicBezTo>
                <a:cubicBezTo>
                  <a:pt x="16147" y="1722"/>
                  <a:pt x="16069" y="1584"/>
                  <a:pt x="16081" y="1554"/>
                </a:cubicBezTo>
                <a:cubicBezTo>
                  <a:pt x="16086" y="1538"/>
                  <a:pt x="16082" y="1529"/>
                  <a:pt x="16073" y="1533"/>
                </a:cubicBezTo>
                <a:cubicBezTo>
                  <a:pt x="16055" y="1541"/>
                  <a:pt x="15925" y="1427"/>
                  <a:pt x="15925" y="1404"/>
                </a:cubicBezTo>
                <a:cubicBezTo>
                  <a:pt x="15925" y="1397"/>
                  <a:pt x="15901" y="1368"/>
                  <a:pt x="15872" y="1338"/>
                </a:cubicBezTo>
                <a:cubicBezTo>
                  <a:pt x="15843" y="1308"/>
                  <a:pt x="15819" y="1272"/>
                  <a:pt x="15819" y="1257"/>
                </a:cubicBezTo>
                <a:cubicBezTo>
                  <a:pt x="15819" y="1243"/>
                  <a:pt x="15797" y="1224"/>
                  <a:pt x="15766" y="1216"/>
                </a:cubicBezTo>
                <a:cubicBezTo>
                  <a:pt x="15731" y="1207"/>
                  <a:pt x="15699" y="1181"/>
                  <a:pt x="15677" y="1142"/>
                </a:cubicBezTo>
                <a:cubicBezTo>
                  <a:pt x="15651" y="1096"/>
                  <a:pt x="15631" y="1080"/>
                  <a:pt x="15583" y="1074"/>
                </a:cubicBezTo>
                <a:cubicBezTo>
                  <a:pt x="15546" y="1068"/>
                  <a:pt x="15511" y="1051"/>
                  <a:pt x="15497" y="1030"/>
                </a:cubicBezTo>
                <a:cubicBezTo>
                  <a:pt x="15484" y="1010"/>
                  <a:pt x="15447" y="984"/>
                  <a:pt x="15414" y="972"/>
                </a:cubicBezTo>
                <a:cubicBezTo>
                  <a:pt x="15381" y="960"/>
                  <a:pt x="15335" y="928"/>
                  <a:pt x="15312" y="901"/>
                </a:cubicBezTo>
                <a:cubicBezTo>
                  <a:pt x="15272" y="853"/>
                  <a:pt x="15219" y="826"/>
                  <a:pt x="15180" y="832"/>
                </a:cubicBezTo>
                <a:cubicBezTo>
                  <a:pt x="15145" y="838"/>
                  <a:pt x="15082" y="786"/>
                  <a:pt x="15082" y="751"/>
                </a:cubicBezTo>
                <a:cubicBezTo>
                  <a:pt x="15082" y="732"/>
                  <a:pt x="15070" y="704"/>
                  <a:pt x="15056" y="688"/>
                </a:cubicBezTo>
                <a:cubicBezTo>
                  <a:pt x="15032" y="662"/>
                  <a:pt x="15027" y="661"/>
                  <a:pt x="14993" y="683"/>
                </a:cubicBezTo>
                <a:cubicBezTo>
                  <a:pt x="14962" y="702"/>
                  <a:pt x="14950" y="703"/>
                  <a:pt x="14922" y="687"/>
                </a:cubicBezTo>
                <a:cubicBezTo>
                  <a:pt x="14904" y="676"/>
                  <a:pt x="14893" y="654"/>
                  <a:pt x="14897" y="637"/>
                </a:cubicBezTo>
                <a:cubicBezTo>
                  <a:pt x="14908" y="581"/>
                  <a:pt x="14571" y="413"/>
                  <a:pt x="14480" y="429"/>
                </a:cubicBezTo>
                <a:cubicBezTo>
                  <a:pt x="14437" y="437"/>
                  <a:pt x="14422" y="430"/>
                  <a:pt x="14405" y="399"/>
                </a:cubicBezTo>
                <a:cubicBezTo>
                  <a:pt x="14387" y="365"/>
                  <a:pt x="14377" y="363"/>
                  <a:pt x="14321" y="371"/>
                </a:cubicBezTo>
                <a:cubicBezTo>
                  <a:pt x="14266" y="380"/>
                  <a:pt x="14254" y="377"/>
                  <a:pt x="14244" y="349"/>
                </a:cubicBezTo>
                <a:cubicBezTo>
                  <a:pt x="14233" y="320"/>
                  <a:pt x="14223" y="317"/>
                  <a:pt x="14120" y="326"/>
                </a:cubicBezTo>
                <a:cubicBezTo>
                  <a:pt x="14025" y="334"/>
                  <a:pt x="14002" y="332"/>
                  <a:pt x="13967" y="307"/>
                </a:cubicBezTo>
                <a:cubicBezTo>
                  <a:pt x="13905" y="264"/>
                  <a:pt x="13849" y="246"/>
                  <a:pt x="13800" y="255"/>
                </a:cubicBezTo>
                <a:cubicBezTo>
                  <a:pt x="13768" y="260"/>
                  <a:pt x="13744" y="252"/>
                  <a:pt x="13711" y="220"/>
                </a:cubicBezTo>
                <a:cubicBezTo>
                  <a:pt x="13677" y="188"/>
                  <a:pt x="13652" y="178"/>
                  <a:pt x="13615" y="183"/>
                </a:cubicBezTo>
                <a:cubicBezTo>
                  <a:pt x="13581" y="188"/>
                  <a:pt x="13558" y="180"/>
                  <a:pt x="13540" y="160"/>
                </a:cubicBezTo>
                <a:cubicBezTo>
                  <a:pt x="13526" y="144"/>
                  <a:pt x="13499" y="134"/>
                  <a:pt x="13483" y="138"/>
                </a:cubicBezTo>
                <a:cubicBezTo>
                  <a:pt x="13467" y="142"/>
                  <a:pt x="13432" y="139"/>
                  <a:pt x="13404" y="129"/>
                </a:cubicBezTo>
                <a:cubicBezTo>
                  <a:pt x="13363" y="113"/>
                  <a:pt x="13347" y="114"/>
                  <a:pt x="13308" y="133"/>
                </a:cubicBezTo>
                <a:cubicBezTo>
                  <a:pt x="13264" y="154"/>
                  <a:pt x="13254" y="154"/>
                  <a:pt x="13174" y="124"/>
                </a:cubicBezTo>
                <a:cubicBezTo>
                  <a:pt x="13083" y="91"/>
                  <a:pt x="12970" y="79"/>
                  <a:pt x="12897" y="98"/>
                </a:cubicBezTo>
                <a:cubicBezTo>
                  <a:pt x="12848" y="111"/>
                  <a:pt x="12637" y="89"/>
                  <a:pt x="12598" y="67"/>
                </a:cubicBezTo>
                <a:cubicBezTo>
                  <a:pt x="12584" y="59"/>
                  <a:pt x="12548" y="56"/>
                  <a:pt x="12518" y="61"/>
                </a:cubicBezTo>
                <a:cubicBezTo>
                  <a:pt x="12486" y="67"/>
                  <a:pt x="12450" y="63"/>
                  <a:pt x="12433" y="53"/>
                </a:cubicBezTo>
                <a:cubicBezTo>
                  <a:pt x="12411" y="40"/>
                  <a:pt x="12396" y="41"/>
                  <a:pt x="12374" y="53"/>
                </a:cubicBezTo>
                <a:cubicBezTo>
                  <a:pt x="12343" y="71"/>
                  <a:pt x="12314" y="56"/>
                  <a:pt x="12291" y="11"/>
                </a:cubicBezTo>
                <a:cubicBezTo>
                  <a:pt x="12284" y="-5"/>
                  <a:pt x="12275" y="1"/>
                  <a:pt x="12258" y="30"/>
                </a:cubicBezTo>
                <a:cubicBezTo>
                  <a:pt x="12236" y="68"/>
                  <a:pt x="12230" y="69"/>
                  <a:pt x="12189" y="49"/>
                </a:cubicBezTo>
                <a:cubicBezTo>
                  <a:pt x="12155" y="32"/>
                  <a:pt x="12131" y="31"/>
                  <a:pt x="12083" y="42"/>
                </a:cubicBezTo>
                <a:cubicBezTo>
                  <a:pt x="12039" y="53"/>
                  <a:pt x="12004" y="53"/>
                  <a:pt x="11963" y="41"/>
                </a:cubicBezTo>
                <a:cubicBezTo>
                  <a:pt x="11905" y="24"/>
                  <a:pt x="11780" y="23"/>
                  <a:pt x="11739" y="38"/>
                </a:cubicBezTo>
                <a:cubicBezTo>
                  <a:pt x="11706" y="51"/>
                  <a:pt x="11579" y="51"/>
                  <a:pt x="11568" y="38"/>
                </a:cubicBezTo>
                <a:cubicBezTo>
                  <a:pt x="11562" y="32"/>
                  <a:pt x="11529" y="29"/>
                  <a:pt x="11495" y="33"/>
                </a:cubicBezTo>
                <a:cubicBezTo>
                  <a:pt x="11461" y="36"/>
                  <a:pt x="11429" y="32"/>
                  <a:pt x="11422" y="24"/>
                </a:cubicBezTo>
                <a:cubicBezTo>
                  <a:pt x="11415" y="16"/>
                  <a:pt x="11389" y="17"/>
                  <a:pt x="11357" y="26"/>
                </a:cubicBezTo>
                <a:cubicBezTo>
                  <a:pt x="11316" y="37"/>
                  <a:pt x="11301" y="35"/>
                  <a:pt x="11291" y="16"/>
                </a:cubicBezTo>
                <a:cubicBezTo>
                  <a:pt x="11285" y="5"/>
                  <a:pt x="11281" y="0"/>
                  <a:pt x="11277" y="0"/>
                </a:cubicBezTo>
                <a:close/>
                <a:moveTo>
                  <a:pt x="5211" y="9647"/>
                </a:moveTo>
                <a:cubicBezTo>
                  <a:pt x="5199" y="9647"/>
                  <a:pt x="5189" y="9654"/>
                  <a:pt x="5189" y="9662"/>
                </a:cubicBezTo>
                <a:cubicBezTo>
                  <a:pt x="5189" y="9670"/>
                  <a:pt x="5199" y="9677"/>
                  <a:pt x="5211" y="9677"/>
                </a:cubicBezTo>
                <a:cubicBezTo>
                  <a:pt x="5222" y="9677"/>
                  <a:pt x="5230" y="9670"/>
                  <a:pt x="5230" y="9662"/>
                </a:cubicBezTo>
                <a:cubicBezTo>
                  <a:pt x="5230" y="9654"/>
                  <a:pt x="5222" y="9647"/>
                  <a:pt x="5211" y="9647"/>
                </a:cubicBezTo>
                <a:close/>
                <a:moveTo>
                  <a:pt x="2153" y="10413"/>
                </a:moveTo>
                <a:cubicBezTo>
                  <a:pt x="2142" y="10413"/>
                  <a:pt x="2127" y="10420"/>
                  <a:pt x="2120" y="10428"/>
                </a:cubicBezTo>
                <a:cubicBezTo>
                  <a:pt x="2113" y="10436"/>
                  <a:pt x="2116" y="10441"/>
                  <a:pt x="2128" y="10441"/>
                </a:cubicBezTo>
                <a:cubicBezTo>
                  <a:pt x="2139" y="10441"/>
                  <a:pt x="2156" y="10436"/>
                  <a:pt x="2163" y="10428"/>
                </a:cubicBezTo>
                <a:cubicBezTo>
                  <a:pt x="2170" y="10420"/>
                  <a:pt x="2165" y="10413"/>
                  <a:pt x="2153" y="1041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5" name="Business"/>
          <p:cNvSpPr txBox="1"/>
          <p:nvPr/>
        </p:nvSpPr>
        <p:spPr>
          <a:xfrm>
            <a:off x="5691015" y="773098"/>
            <a:ext cx="248476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Business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dvantag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>
            <a:normAutofit lnSpcReduction="10000"/>
          </a:bodyPr>
          <a:lstStyle/>
          <a:p>
            <a:pPr marL="0" indent="0">
              <a:buClrTx/>
              <a:buSzTx/>
              <a:buNone/>
              <a:defRPr sz="2700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>
              <a:buClr>
                <a:srgbClr val="FF40FF"/>
              </a:buClr>
              <a:defRPr sz="2700"/>
            </a:pPr>
            <a:r>
              <a:rPr dirty="0"/>
              <a:t>Increased funds to pay </a:t>
            </a:r>
            <a:r>
              <a:rPr b="1" dirty="0">
                <a:solidFill>
                  <a:srgbClr val="DF3DFF"/>
                </a:solidFill>
              </a:rPr>
              <a:t>higher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wages</a:t>
            </a:r>
            <a:r>
              <a:rPr dirty="0"/>
              <a:t> to the performer.</a:t>
            </a:r>
          </a:p>
          <a:p>
            <a:pPr lvl="1">
              <a:buClr>
                <a:srgbClr val="FF40FF"/>
              </a:buClr>
              <a:defRPr sz="2700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grassroots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participants</a:t>
            </a:r>
            <a:r>
              <a:rPr dirty="0"/>
              <a:t>.</a:t>
            </a:r>
          </a:p>
          <a:p>
            <a:pPr lvl="1">
              <a:buClr>
                <a:srgbClr val="FF40FF"/>
              </a:buClr>
              <a:defRPr sz="2700"/>
            </a:pPr>
            <a:r>
              <a:rPr dirty="0"/>
              <a:t>Increased </a:t>
            </a:r>
            <a:r>
              <a:rPr b="1" dirty="0">
                <a:solidFill>
                  <a:srgbClr val="DF3DFF"/>
                </a:solidFill>
              </a:rPr>
              <a:t>exposure</a:t>
            </a:r>
            <a:r>
              <a:rPr dirty="0"/>
              <a:t> can result in performers being seen as heroes or </a:t>
            </a:r>
            <a:r>
              <a:rPr b="1" dirty="0">
                <a:solidFill>
                  <a:srgbClr val="DF3DFF"/>
                </a:solidFill>
              </a:rPr>
              <a:t>role models</a:t>
            </a:r>
            <a:r>
              <a:rPr dirty="0"/>
              <a:t>.</a:t>
            </a:r>
          </a:p>
          <a:p>
            <a:pPr lvl="1">
              <a:buClr>
                <a:srgbClr val="FF40FF"/>
              </a:buClr>
              <a:defRPr sz="2700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equipment</a:t>
            </a:r>
            <a:r>
              <a:rPr dirty="0"/>
              <a:t>.</a:t>
            </a:r>
          </a:p>
          <a:p>
            <a:pPr lvl="1">
              <a:buClr>
                <a:srgbClr val="FF40FF"/>
              </a:buClr>
              <a:defRPr sz="2700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coaching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training</a:t>
            </a:r>
            <a:r>
              <a:rPr dirty="0"/>
              <a:t>.</a:t>
            </a:r>
          </a:p>
          <a:p>
            <a:pPr marL="0" indent="0">
              <a:buClrTx/>
              <a:buSzTx/>
              <a:buNone/>
              <a:defRPr sz="2700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dirty="0"/>
              <a:t>Media presence can increase the </a:t>
            </a:r>
            <a:r>
              <a:rPr b="1" dirty="0">
                <a:solidFill>
                  <a:srgbClr val="DF3DFF"/>
                </a:solidFill>
              </a:rPr>
              <a:t>pressure</a:t>
            </a:r>
            <a:r>
              <a:rPr dirty="0"/>
              <a:t> </a:t>
            </a:r>
            <a:br>
              <a:rPr dirty="0"/>
            </a:br>
            <a:r>
              <a:rPr dirty="0"/>
              <a:t>on the performer .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dirty="0"/>
              <a:t>Sponsors can make </a:t>
            </a:r>
            <a:r>
              <a:rPr b="1" dirty="0">
                <a:solidFill>
                  <a:srgbClr val="DF3DFF"/>
                </a:solidFill>
              </a:rPr>
              <a:t>demands</a:t>
            </a:r>
            <a:r>
              <a:rPr dirty="0"/>
              <a:t> on athletes.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dirty="0"/>
              <a:t>Intense media </a:t>
            </a:r>
            <a:r>
              <a:rPr b="1" dirty="0">
                <a:solidFill>
                  <a:srgbClr val="DF3DFF"/>
                </a:solidFill>
              </a:rPr>
              <a:t>scrutiny</a:t>
            </a:r>
            <a:r>
              <a:rPr dirty="0"/>
              <a:t> of athletes</a:t>
            </a:r>
            <a:r>
              <a:rPr lang="en-AU" dirty="0"/>
              <a:t>'</a:t>
            </a:r>
            <a:r>
              <a:rPr dirty="0"/>
              <a:t> private lives.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dirty="0"/>
              <a:t>Increased number of competitions can lead to </a:t>
            </a:r>
            <a:r>
              <a:rPr b="1" dirty="0">
                <a:solidFill>
                  <a:srgbClr val="DF3DFF"/>
                </a:solidFill>
              </a:rPr>
              <a:t>injury</a:t>
            </a:r>
            <a:r>
              <a:rPr dirty="0"/>
              <a:t>.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b="1" dirty="0">
                <a:solidFill>
                  <a:srgbClr val="DF3DFF"/>
                </a:solidFill>
              </a:rPr>
              <a:t>Women</a:t>
            </a:r>
            <a:r>
              <a:rPr dirty="0"/>
              <a:t> are paid </a:t>
            </a:r>
            <a:r>
              <a:rPr b="1" dirty="0">
                <a:solidFill>
                  <a:srgbClr val="DF3DFF"/>
                </a:solidFill>
              </a:rPr>
              <a:t>less</a:t>
            </a:r>
            <a:r>
              <a:rPr dirty="0"/>
              <a:t>. </a:t>
            </a:r>
          </a:p>
          <a:p>
            <a:pPr marL="972819" lvl="1" indent="-388619">
              <a:buClr>
                <a:srgbClr val="DF3DFF"/>
              </a:buClr>
              <a:defRPr sz="2700"/>
            </a:pPr>
            <a:r>
              <a:rPr dirty="0"/>
              <a:t>More competitions can lead to </a:t>
            </a:r>
            <a:r>
              <a:rPr b="1" dirty="0">
                <a:solidFill>
                  <a:srgbClr val="DF3DFF"/>
                </a:solidFill>
              </a:rPr>
              <a:t>overtraining and injury.</a:t>
            </a:r>
          </a:p>
        </p:txBody>
      </p:sp>
      <p:sp>
        <p:nvSpPr>
          <p:cNvPr id="168" name="Benefits to Performers"/>
          <p:cNvSpPr txBox="1"/>
          <p:nvPr/>
        </p:nvSpPr>
        <p:spPr>
          <a:xfrm>
            <a:off x="3978259" y="769257"/>
            <a:ext cx="591027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to </a:t>
            </a:r>
            <a:r>
              <a:rPr lang="en-AU" dirty="0"/>
              <a:t>p</a:t>
            </a:r>
            <a:r>
              <a:rPr dirty="0" err="1"/>
              <a:t>erformers</a:t>
            </a:r>
            <a:endParaRPr dirty="0"/>
          </a:p>
        </p:txBody>
      </p:sp>
      <p:pic>
        <p:nvPicPr>
          <p:cNvPr id="169" name="Paparazzi.jpg" descr="Paparazz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044" y="2405440"/>
            <a:ext cx="1332747" cy="1998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dvantag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Increased funds to support </a:t>
            </a:r>
            <a:r>
              <a:rPr b="1" dirty="0">
                <a:solidFill>
                  <a:srgbClr val="DF3DFF"/>
                </a:solidFill>
              </a:rPr>
              <a:t>grass-roots</a:t>
            </a:r>
            <a:r>
              <a:rPr dirty="0"/>
              <a:t> development.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 and equipment.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coaching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training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Larger </a:t>
            </a:r>
            <a:r>
              <a:rPr b="1" dirty="0">
                <a:solidFill>
                  <a:srgbClr val="DF3DFF"/>
                </a:solidFill>
              </a:rPr>
              <a:t>prize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funds</a:t>
            </a:r>
            <a:r>
              <a:rPr dirty="0"/>
              <a:t> for the competition.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</a:t>
            </a:r>
            <a:r>
              <a:rPr b="1" dirty="0">
                <a:solidFill>
                  <a:srgbClr val="DF3DFF"/>
                </a:solidFill>
              </a:rPr>
              <a:t>role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models</a:t>
            </a:r>
            <a:r>
              <a:rPr dirty="0"/>
              <a:t> for the sport.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Media </a:t>
            </a:r>
            <a:r>
              <a:rPr b="1" dirty="0">
                <a:solidFill>
                  <a:srgbClr val="DF3DFF"/>
                </a:solidFill>
              </a:rPr>
              <a:t>attention</a:t>
            </a:r>
            <a:r>
              <a:rPr dirty="0"/>
              <a:t> increases interest in the sport</a:t>
            </a:r>
            <a:r>
              <a:rPr lang="en-AU" dirty="0"/>
              <a:t>.</a:t>
            </a:r>
            <a:endParaRPr dirty="0"/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endParaRPr lang="en-GB" dirty="0"/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Rules</a:t>
            </a:r>
            <a:r>
              <a:rPr dirty="0"/>
              <a:t> of the sport may be changed to suit media and sponsors.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Minority sports </a:t>
            </a:r>
            <a:r>
              <a:rPr dirty="0"/>
              <a:t>and </a:t>
            </a:r>
            <a:r>
              <a:rPr b="1" dirty="0">
                <a:solidFill>
                  <a:srgbClr val="DF3DFF"/>
                </a:solidFill>
              </a:rPr>
              <a:t>female</a:t>
            </a:r>
            <a:r>
              <a:rPr dirty="0"/>
              <a:t> sports get less coverage.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The media </a:t>
            </a:r>
            <a:r>
              <a:rPr b="1" dirty="0">
                <a:solidFill>
                  <a:srgbClr val="DF3DFF"/>
                </a:solidFill>
              </a:rPr>
              <a:t>sensationalises</a:t>
            </a:r>
            <a:r>
              <a:rPr dirty="0"/>
              <a:t> controversies.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Sports may become </a:t>
            </a:r>
            <a:r>
              <a:rPr b="1" dirty="0">
                <a:solidFill>
                  <a:srgbClr val="DF3DFF"/>
                </a:solidFill>
              </a:rPr>
              <a:t>dependant</a:t>
            </a:r>
            <a:r>
              <a:rPr dirty="0"/>
              <a:t> on the </a:t>
            </a:r>
            <a:r>
              <a:rPr b="1" dirty="0">
                <a:solidFill>
                  <a:srgbClr val="DF3DFF"/>
                </a:solidFill>
              </a:rPr>
              <a:t>money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Sponsors may sell products that </a:t>
            </a:r>
            <a:r>
              <a:rPr b="1" dirty="0">
                <a:solidFill>
                  <a:srgbClr val="DF3DFF"/>
                </a:solidFill>
              </a:rPr>
              <a:t>contradict</a:t>
            </a:r>
            <a:r>
              <a:rPr dirty="0"/>
              <a:t> the </a:t>
            </a:r>
            <a:r>
              <a:rPr b="1" dirty="0">
                <a:solidFill>
                  <a:srgbClr val="DF3DFF"/>
                </a:solidFill>
              </a:rPr>
              <a:t>healthy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lifestyle</a:t>
            </a:r>
            <a:r>
              <a:rPr dirty="0"/>
              <a:t> sport promotes.</a:t>
            </a:r>
          </a:p>
        </p:txBody>
      </p:sp>
      <p:pic>
        <p:nvPicPr>
          <p:cNvPr id="172" name="Pound sign - Money.jpg" descr="Pound sign - Money.jpg"/>
          <p:cNvPicPr>
            <a:picLocks noChangeAspect="1"/>
          </p:cNvPicPr>
          <p:nvPr/>
        </p:nvPicPr>
        <p:blipFill>
          <a:blip r:embed="rId2"/>
          <a:srcRect l="15875" t="8632" r="12997" b="2584"/>
          <a:stretch>
            <a:fillRect/>
          </a:stretch>
        </p:blipFill>
        <p:spPr>
          <a:xfrm>
            <a:off x="6196432" y="7722266"/>
            <a:ext cx="1025063" cy="177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4" h="21509" extrusionOk="0">
                <a:moveTo>
                  <a:pt x="13039" y="6"/>
                </a:moveTo>
                <a:cubicBezTo>
                  <a:pt x="12651" y="16"/>
                  <a:pt x="12267" y="36"/>
                  <a:pt x="11897" y="73"/>
                </a:cubicBezTo>
                <a:cubicBezTo>
                  <a:pt x="8171" y="448"/>
                  <a:pt x="5532" y="1468"/>
                  <a:pt x="3989" y="3121"/>
                </a:cubicBezTo>
                <a:cubicBezTo>
                  <a:pt x="3292" y="3869"/>
                  <a:pt x="3145" y="4243"/>
                  <a:pt x="3050" y="5512"/>
                </a:cubicBezTo>
                <a:cubicBezTo>
                  <a:pt x="2975" y="6510"/>
                  <a:pt x="3077" y="7337"/>
                  <a:pt x="3361" y="7971"/>
                </a:cubicBezTo>
                <a:cubicBezTo>
                  <a:pt x="3860" y="9084"/>
                  <a:pt x="3743" y="9196"/>
                  <a:pt x="1891" y="9369"/>
                </a:cubicBezTo>
                <a:cubicBezTo>
                  <a:pt x="-285" y="9573"/>
                  <a:pt x="-486" y="9985"/>
                  <a:pt x="790" y="11669"/>
                </a:cubicBezTo>
                <a:lnTo>
                  <a:pt x="1407" y="12482"/>
                </a:lnTo>
                <a:lnTo>
                  <a:pt x="2710" y="12394"/>
                </a:lnTo>
                <a:cubicBezTo>
                  <a:pt x="3425" y="12344"/>
                  <a:pt x="4197" y="12278"/>
                  <a:pt x="4427" y="12248"/>
                </a:cubicBezTo>
                <a:cubicBezTo>
                  <a:pt x="5059" y="12167"/>
                  <a:pt x="5125" y="13313"/>
                  <a:pt x="4531" y="14046"/>
                </a:cubicBezTo>
                <a:cubicBezTo>
                  <a:pt x="4219" y="14432"/>
                  <a:pt x="3524" y="14841"/>
                  <a:pt x="2629" y="15164"/>
                </a:cubicBezTo>
                <a:lnTo>
                  <a:pt x="1217" y="15672"/>
                </a:lnTo>
                <a:lnTo>
                  <a:pt x="1396" y="16522"/>
                </a:lnTo>
                <a:cubicBezTo>
                  <a:pt x="1878" y="18855"/>
                  <a:pt x="1874" y="18853"/>
                  <a:pt x="3113" y="19573"/>
                </a:cubicBezTo>
                <a:cubicBezTo>
                  <a:pt x="3771" y="19955"/>
                  <a:pt x="4766" y="20377"/>
                  <a:pt x="5327" y="20514"/>
                </a:cubicBezTo>
                <a:cubicBezTo>
                  <a:pt x="5888" y="20652"/>
                  <a:pt x="6589" y="20951"/>
                  <a:pt x="6883" y="21178"/>
                </a:cubicBezTo>
                <a:cubicBezTo>
                  <a:pt x="7137" y="21376"/>
                  <a:pt x="7335" y="21489"/>
                  <a:pt x="7523" y="21507"/>
                </a:cubicBezTo>
                <a:cubicBezTo>
                  <a:pt x="7836" y="21536"/>
                  <a:pt x="8113" y="21302"/>
                  <a:pt x="8543" y="20755"/>
                </a:cubicBezTo>
                <a:cubicBezTo>
                  <a:pt x="9377" y="19692"/>
                  <a:pt x="10361" y="19139"/>
                  <a:pt x="12410" y="18591"/>
                </a:cubicBezTo>
                <a:cubicBezTo>
                  <a:pt x="14057" y="18150"/>
                  <a:pt x="14468" y="18106"/>
                  <a:pt x="16048" y="18198"/>
                </a:cubicBezTo>
                <a:lnTo>
                  <a:pt x="17829" y="18300"/>
                </a:lnTo>
                <a:lnTo>
                  <a:pt x="17546" y="17866"/>
                </a:lnTo>
                <a:cubicBezTo>
                  <a:pt x="17162" y="17275"/>
                  <a:pt x="17471" y="16647"/>
                  <a:pt x="18486" y="15963"/>
                </a:cubicBezTo>
                <a:cubicBezTo>
                  <a:pt x="19559" y="15239"/>
                  <a:pt x="20684" y="13842"/>
                  <a:pt x="20687" y="13227"/>
                </a:cubicBezTo>
                <a:cubicBezTo>
                  <a:pt x="20689" y="12968"/>
                  <a:pt x="20347" y="12493"/>
                  <a:pt x="19927" y="12170"/>
                </a:cubicBezTo>
                <a:cubicBezTo>
                  <a:pt x="19232" y="11637"/>
                  <a:pt x="19068" y="11595"/>
                  <a:pt x="18146" y="11696"/>
                </a:cubicBezTo>
                <a:cubicBezTo>
                  <a:pt x="16752" y="11849"/>
                  <a:pt x="16124" y="12068"/>
                  <a:pt x="16122" y="12407"/>
                </a:cubicBezTo>
                <a:cubicBezTo>
                  <a:pt x="16119" y="13406"/>
                  <a:pt x="13462" y="14522"/>
                  <a:pt x="11333" y="14419"/>
                </a:cubicBezTo>
                <a:lnTo>
                  <a:pt x="10272" y="14364"/>
                </a:lnTo>
                <a:lnTo>
                  <a:pt x="10370" y="13111"/>
                </a:lnTo>
                <a:cubicBezTo>
                  <a:pt x="10490" y="11557"/>
                  <a:pt x="10748" y="11387"/>
                  <a:pt x="13552" y="10992"/>
                </a:cubicBezTo>
                <a:cubicBezTo>
                  <a:pt x="15379" y="10734"/>
                  <a:pt x="15721" y="10626"/>
                  <a:pt x="15944" y="10253"/>
                </a:cubicBezTo>
                <a:cubicBezTo>
                  <a:pt x="16287" y="9679"/>
                  <a:pt x="16012" y="9142"/>
                  <a:pt x="15027" y="8475"/>
                </a:cubicBezTo>
                <a:lnTo>
                  <a:pt x="14220" y="7930"/>
                </a:lnTo>
                <a:lnTo>
                  <a:pt x="12001" y="8198"/>
                </a:lnTo>
                <a:cubicBezTo>
                  <a:pt x="10423" y="8389"/>
                  <a:pt x="9694" y="8416"/>
                  <a:pt x="9477" y="8289"/>
                </a:cubicBezTo>
                <a:cubicBezTo>
                  <a:pt x="9308" y="8191"/>
                  <a:pt x="9164" y="7518"/>
                  <a:pt x="9154" y="6796"/>
                </a:cubicBezTo>
                <a:cubicBezTo>
                  <a:pt x="9137" y="5634"/>
                  <a:pt x="9227" y="5404"/>
                  <a:pt x="9920" y="4791"/>
                </a:cubicBezTo>
                <a:cubicBezTo>
                  <a:pt x="10751" y="4056"/>
                  <a:pt x="12208" y="3524"/>
                  <a:pt x="13898" y="3338"/>
                </a:cubicBezTo>
                <a:cubicBezTo>
                  <a:pt x="14896" y="3228"/>
                  <a:pt x="16568" y="3555"/>
                  <a:pt x="17869" y="4113"/>
                </a:cubicBezTo>
                <a:cubicBezTo>
                  <a:pt x="18597" y="4426"/>
                  <a:pt x="19049" y="4207"/>
                  <a:pt x="20117" y="3033"/>
                </a:cubicBezTo>
                <a:lnTo>
                  <a:pt x="21114" y="1939"/>
                </a:lnTo>
                <a:lnTo>
                  <a:pt x="20301" y="1438"/>
                </a:lnTo>
                <a:cubicBezTo>
                  <a:pt x="18784" y="511"/>
                  <a:pt x="15753" y="-64"/>
                  <a:pt x="13039" y="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3" name="Benefits to Sport"/>
          <p:cNvSpPr txBox="1"/>
          <p:nvPr/>
        </p:nvSpPr>
        <p:spPr>
          <a:xfrm>
            <a:off x="4750106" y="769258"/>
            <a:ext cx="43665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to </a:t>
            </a:r>
            <a:r>
              <a:rPr lang="en-AU" dirty="0"/>
              <a:t>s</a:t>
            </a:r>
            <a:r>
              <a:rPr dirty="0"/>
              <a:t>port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Advantag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Events and games are scheduled so more </a:t>
            </a:r>
            <a:r>
              <a:rPr b="1" dirty="0">
                <a:solidFill>
                  <a:srgbClr val="DF3DFF"/>
                </a:solidFill>
              </a:rPr>
              <a:t>people can spectate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Commentary </a:t>
            </a:r>
            <a:r>
              <a:rPr b="1" dirty="0">
                <a:solidFill>
                  <a:srgbClr val="DF3DFF"/>
                </a:solidFill>
              </a:rPr>
              <a:t>educates</a:t>
            </a:r>
            <a:r>
              <a:rPr dirty="0"/>
              <a:t> the viewer and provides information.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Instant replays, slow motion and close ups available due to funded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Spectators can feel a part of their </a:t>
            </a:r>
            <a:r>
              <a:rPr b="1" dirty="0">
                <a:solidFill>
                  <a:srgbClr val="DF3DFF"/>
                </a:solidFill>
              </a:rPr>
              <a:t>role models</a:t>
            </a:r>
            <a:r>
              <a:rPr lang="en-AU" b="1" dirty="0">
                <a:solidFill>
                  <a:srgbClr val="DF3DFF"/>
                </a:solidFill>
              </a:rPr>
              <a:t>'</a:t>
            </a:r>
            <a:r>
              <a:rPr dirty="0"/>
              <a:t> lives.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Top level </a:t>
            </a:r>
            <a:r>
              <a:rPr b="1" dirty="0">
                <a:solidFill>
                  <a:srgbClr val="DF3DFF"/>
                </a:solidFill>
              </a:rPr>
              <a:t>facilities</a:t>
            </a:r>
            <a:r>
              <a:rPr dirty="0"/>
              <a:t> for spectating.</a:t>
            </a:r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Timings of events mean some athletes have to </a:t>
            </a:r>
            <a:r>
              <a:rPr b="1" dirty="0">
                <a:solidFill>
                  <a:srgbClr val="DF3DFF"/>
                </a:solidFill>
              </a:rPr>
              <a:t>perform late </a:t>
            </a:r>
            <a:r>
              <a:rPr dirty="0"/>
              <a:t>in the evening so more can watch.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people </a:t>
            </a:r>
            <a:r>
              <a:rPr b="1" dirty="0">
                <a:solidFill>
                  <a:srgbClr val="DF3DFF"/>
                </a:solidFill>
              </a:rPr>
              <a:t>watch</a:t>
            </a:r>
            <a:r>
              <a:rPr dirty="0"/>
              <a:t> sport </a:t>
            </a:r>
            <a:r>
              <a:rPr b="1" dirty="0">
                <a:solidFill>
                  <a:srgbClr val="DF3DFF"/>
                </a:solidFill>
              </a:rPr>
              <a:t>than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play</a:t>
            </a:r>
            <a:r>
              <a:rPr dirty="0"/>
              <a:t> sport.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Some sports are </a:t>
            </a:r>
            <a:r>
              <a:rPr b="1" dirty="0">
                <a:solidFill>
                  <a:srgbClr val="DF3DFF"/>
                </a:solidFill>
              </a:rPr>
              <a:t>expensive</a:t>
            </a:r>
            <a:r>
              <a:rPr dirty="0"/>
              <a:t> to watch due to viewing rights.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Tickets</a:t>
            </a:r>
            <a:r>
              <a:rPr dirty="0"/>
              <a:t> and </a:t>
            </a:r>
            <a:br>
              <a:rPr dirty="0"/>
            </a:br>
            <a:r>
              <a:rPr b="1" dirty="0">
                <a:solidFill>
                  <a:srgbClr val="DF3DFF"/>
                </a:solidFill>
              </a:rPr>
              <a:t>merchandise</a:t>
            </a:r>
            <a:r>
              <a:rPr dirty="0"/>
              <a:t> </a:t>
            </a:r>
            <a:br>
              <a:rPr dirty="0"/>
            </a:br>
            <a:r>
              <a:rPr lang="en-AU" dirty="0"/>
              <a:t>are</a:t>
            </a:r>
            <a:r>
              <a:rPr dirty="0"/>
              <a:t> expensive.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Less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popular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DF3DFF"/>
                </a:solidFill>
              </a:rPr>
              <a:t>sports</a:t>
            </a:r>
            <a:r>
              <a:rPr dirty="0"/>
              <a:t> are shown less.</a:t>
            </a:r>
          </a:p>
        </p:txBody>
      </p:sp>
      <p:pic>
        <p:nvPicPr>
          <p:cNvPr id="176" name="TV.jpg" descr="TV.jpg"/>
          <p:cNvPicPr>
            <a:picLocks noChangeAspect="1"/>
          </p:cNvPicPr>
          <p:nvPr/>
        </p:nvPicPr>
        <p:blipFill>
          <a:blip r:embed="rId2"/>
          <a:srcRect l="18691" t="24330" r="13690" b="10749"/>
          <a:stretch>
            <a:fillRect/>
          </a:stretch>
        </p:blipFill>
        <p:spPr>
          <a:xfrm>
            <a:off x="10312089" y="6317994"/>
            <a:ext cx="2517154" cy="2416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68" extrusionOk="0">
                <a:moveTo>
                  <a:pt x="13672" y="1"/>
                </a:moveTo>
                <a:cubicBezTo>
                  <a:pt x="13665" y="-6"/>
                  <a:pt x="13615" y="32"/>
                  <a:pt x="13519" y="110"/>
                </a:cubicBezTo>
                <a:cubicBezTo>
                  <a:pt x="13402" y="206"/>
                  <a:pt x="13308" y="307"/>
                  <a:pt x="13308" y="333"/>
                </a:cubicBezTo>
                <a:cubicBezTo>
                  <a:pt x="13308" y="437"/>
                  <a:pt x="13408" y="370"/>
                  <a:pt x="13566" y="160"/>
                </a:cubicBezTo>
                <a:cubicBezTo>
                  <a:pt x="13642" y="60"/>
                  <a:pt x="13678" y="7"/>
                  <a:pt x="13672" y="1"/>
                </a:cubicBezTo>
                <a:close/>
                <a:moveTo>
                  <a:pt x="13067" y="886"/>
                </a:moveTo>
                <a:cubicBezTo>
                  <a:pt x="13061" y="879"/>
                  <a:pt x="13010" y="917"/>
                  <a:pt x="12914" y="996"/>
                </a:cubicBezTo>
                <a:cubicBezTo>
                  <a:pt x="12797" y="1091"/>
                  <a:pt x="12703" y="1189"/>
                  <a:pt x="12703" y="1215"/>
                </a:cubicBezTo>
                <a:cubicBezTo>
                  <a:pt x="12703" y="1319"/>
                  <a:pt x="12803" y="1252"/>
                  <a:pt x="12962" y="1042"/>
                </a:cubicBezTo>
                <a:cubicBezTo>
                  <a:pt x="13037" y="942"/>
                  <a:pt x="13073" y="893"/>
                  <a:pt x="13067" y="886"/>
                </a:cubicBezTo>
                <a:close/>
                <a:moveTo>
                  <a:pt x="12703" y="1392"/>
                </a:moveTo>
                <a:cubicBezTo>
                  <a:pt x="12697" y="1386"/>
                  <a:pt x="12647" y="1424"/>
                  <a:pt x="12551" y="1502"/>
                </a:cubicBezTo>
                <a:cubicBezTo>
                  <a:pt x="12434" y="1598"/>
                  <a:pt x="12340" y="1696"/>
                  <a:pt x="12340" y="1722"/>
                </a:cubicBezTo>
                <a:cubicBezTo>
                  <a:pt x="12340" y="1826"/>
                  <a:pt x="12440" y="1759"/>
                  <a:pt x="12598" y="1548"/>
                </a:cubicBezTo>
                <a:cubicBezTo>
                  <a:pt x="12674" y="1448"/>
                  <a:pt x="12710" y="1399"/>
                  <a:pt x="12703" y="1392"/>
                </a:cubicBezTo>
                <a:close/>
                <a:moveTo>
                  <a:pt x="12201" y="2051"/>
                </a:moveTo>
                <a:cubicBezTo>
                  <a:pt x="12265" y="1903"/>
                  <a:pt x="11966" y="2271"/>
                  <a:pt x="11267" y="3241"/>
                </a:cubicBezTo>
                <a:cubicBezTo>
                  <a:pt x="10577" y="4199"/>
                  <a:pt x="10406" y="4366"/>
                  <a:pt x="10067" y="4400"/>
                </a:cubicBezTo>
                <a:cubicBezTo>
                  <a:pt x="9749" y="4432"/>
                  <a:pt x="9649" y="4384"/>
                  <a:pt x="9558" y="4148"/>
                </a:cubicBezTo>
                <a:lnTo>
                  <a:pt x="9446" y="3854"/>
                </a:lnTo>
                <a:lnTo>
                  <a:pt x="9439" y="4141"/>
                </a:lnTo>
                <a:cubicBezTo>
                  <a:pt x="9434" y="4331"/>
                  <a:pt x="9324" y="4472"/>
                  <a:pt x="9113" y="4555"/>
                </a:cubicBezTo>
                <a:cubicBezTo>
                  <a:pt x="8938" y="4625"/>
                  <a:pt x="8652" y="4785"/>
                  <a:pt x="8478" y="4913"/>
                </a:cubicBezTo>
                <a:cubicBezTo>
                  <a:pt x="8299" y="5044"/>
                  <a:pt x="7728" y="5212"/>
                  <a:pt x="7170" y="5296"/>
                </a:cubicBezTo>
                <a:cubicBezTo>
                  <a:pt x="4393" y="5713"/>
                  <a:pt x="2774" y="6575"/>
                  <a:pt x="2074" y="8012"/>
                </a:cubicBezTo>
                <a:cubicBezTo>
                  <a:pt x="1527" y="9135"/>
                  <a:pt x="1416" y="9787"/>
                  <a:pt x="1351" y="12192"/>
                </a:cubicBezTo>
                <a:cubicBezTo>
                  <a:pt x="1251" y="15871"/>
                  <a:pt x="1625" y="17372"/>
                  <a:pt x="2964" y="18649"/>
                </a:cubicBezTo>
                <a:cubicBezTo>
                  <a:pt x="3864" y="19507"/>
                  <a:pt x="3781" y="19709"/>
                  <a:pt x="2444" y="19931"/>
                </a:cubicBezTo>
                <a:cubicBezTo>
                  <a:pt x="1288" y="20123"/>
                  <a:pt x="67" y="20511"/>
                  <a:pt x="5" y="20703"/>
                </a:cubicBezTo>
                <a:cubicBezTo>
                  <a:pt x="-54" y="20889"/>
                  <a:pt x="427" y="21086"/>
                  <a:pt x="1616" y="21369"/>
                </a:cubicBezTo>
                <a:cubicBezTo>
                  <a:pt x="2485" y="21576"/>
                  <a:pt x="3045" y="21594"/>
                  <a:pt x="7068" y="21546"/>
                </a:cubicBezTo>
                <a:cubicBezTo>
                  <a:pt x="11861" y="21489"/>
                  <a:pt x="16540" y="21168"/>
                  <a:pt x="19185" y="20710"/>
                </a:cubicBezTo>
                <a:cubicBezTo>
                  <a:pt x="20378" y="20504"/>
                  <a:pt x="21546" y="20099"/>
                  <a:pt x="21546" y="19896"/>
                </a:cubicBezTo>
                <a:cubicBezTo>
                  <a:pt x="21546" y="19448"/>
                  <a:pt x="20381" y="19121"/>
                  <a:pt x="18577" y="19060"/>
                </a:cubicBezTo>
                <a:cubicBezTo>
                  <a:pt x="18111" y="19044"/>
                  <a:pt x="17685" y="19005"/>
                  <a:pt x="17629" y="18975"/>
                </a:cubicBezTo>
                <a:cubicBezTo>
                  <a:pt x="17573" y="18944"/>
                  <a:pt x="17718" y="18714"/>
                  <a:pt x="17952" y="18461"/>
                </a:cubicBezTo>
                <a:cubicBezTo>
                  <a:pt x="19024" y="17302"/>
                  <a:pt x="19304" y="16119"/>
                  <a:pt x="19301" y="12759"/>
                </a:cubicBezTo>
                <a:cubicBezTo>
                  <a:pt x="19298" y="9903"/>
                  <a:pt x="19155" y="8957"/>
                  <a:pt x="18553" y="7803"/>
                </a:cubicBezTo>
                <a:cubicBezTo>
                  <a:pt x="17810" y="6380"/>
                  <a:pt x="15944" y="5539"/>
                  <a:pt x="12873" y="5239"/>
                </a:cubicBezTo>
                <a:cubicBezTo>
                  <a:pt x="12240" y="5177"/>
                  <a:pt x="11813" y="5063"/>
                  <a:pt x="11548" y="4881"/>
                </a:cubicBezTo>
                <a:cubicBezTo>
                  <a:pt x="11334" y="4734"/>
                  <a:pt x="11055" y="4549"/>
                  <a:pt x="10930" y="4470"/>
                </a:cubicBezTo>
                <a:cubicBezTo>
                  <a:pt x="10710" y="4332"/>
                  <a:pt x="10712" y="4316"/>
                  <a:pt x="10954" y="3964"/>
                </a:cubicBezTo>
                <a:cubicBezTo>
                  <a:pt x="11708" y="2866"/>
                  <a:pt x="12136" y="2200"/>
                  <a:pt x="12201" y="2051"/>
                </a:cubicBezTo>
                <a:close/>
                <a:moveTo>
                  <a:pt x="8980" y="2069"/>
                </a:moveTo>
                <a:cubicBezTo>
                  <a:pt x="8968" y="2082"/>
                  <a:pt x="8959" y="2126"/>
                  <a:pt x="8957" y="2200"/>
                </a:cubicBezTo>
                <a:cubicBezTo>
                  <a:pt x="8951" y="2333"/>
                  <a:pt x="8981" y="2409"/>
                  <a:pt x="9021" y="2367"/>
                </a:cubicBezTo>
                <a:cubicBezTo>
                  <a:pt x="9061" y="2325"/>
                  <a:pt x="9063" y="2217"/>
                  <a:pt x="9028" y="2126"/>
                </a:cubicBezTo>
                <a:cubicBezTo>
                  <a:pt x="9009" y="2075"/>
                  <a:pt x="8993" y="2056"/>
                  <a:pt x="8980" y="2069"/>
                </a:cubicBezTo>
                <a:close/>
                <a:moveTo>
                  <a:pt x="9222" y="2954"/>
                </a:moveTo>
                <a:cubicBezTo>
                  <a:pt x="9209" y="2968"/>
                  <a:pt x="9201" y="3012"/>
                  <a:pt x="9198" y="3086"/>
                </a:cubicBezTo>
                <a:cubicBezTo>
                  <a:pt x="9192" y="3219"/>
                  <a:pt x="9222" y="3294"/>
                  <a:pt x="9262" y="3252"/>
                </a:cubicBezTo>
                <a:cubicBezTo>
                  <a:pt x="9303" y="3210"/>
                  <a:pt x="9307" y="3099"/>
                  <a:pt x="9272" y="3008"/>
                </a:cubicBezTo>
                <a:cubicBezTo>
                  <a:pt x="9253" y="2957"/>
                  <a:pt x="9234" y="2941"/>
                  <a:pt x="9222" y="2954"/>
                </a:cubicBezTo>
                <a:close/>
                <a:moveTo>
                  <a:pt x="9344" y="3461"/>
                </a:moveTo>
                <a:cubicBezTo>
                  <a:pt x="9331" y="3474"/>
                  <a:pt x="9323" y="3518"/>
                  <a:pt x="9320" y="3592"/>
                </a:cubicBezTo>
                <a:cubicBezTo>
                  <a:pt x="9315" y="3725"/>
                  <a:pt x="9344" y="3797"/>
                  <a:pt x="9385" y="3755"/>
                </a:cubicBezTo>
                <a:cubicBezTo>
                  <a:pt x="9425" y="3713"/>
                  <a:pt x="9426" y="3605"/>
                  <a:pt x="9391" y="3514"/>
                </a:cubicBezTo>
                <a:cubicBezTo>
                  <a:pt x="9372" y="3464"/>
                  <a:pt x="9357" y="3448"/>
                  <a:pt x="9344" y="346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7" name="Benefits to Spectators"/>
          <p:cNvSpPr txBox="1"/>
          <p:nvPr/>
        </p:nvSpPr>
        <p:spPr>
          <a:xfrm>
            <a:off x="4044783" y="769256"/>
            <a:ext cx="5777224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to </a:t>
            </a:r>
            <a:r>
              <a:rPr lang="en-AU" dirty="0"/>
              <a:t>s</a:t>
            </a:r>
            <a:r>
              <a:rPr dirty="0" err="1"/>
              <a:t>pectators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Advantag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985723" lvl="1" indent="-407365" defTabSz="578358">
              <a:spcBef>
                <a:spcPts val="1600"/>
              </a:spcBef>
              <a:buClr>
                <a:srgbClr val="DF3DFF"/>
              </a:buClr>
              <a:defRPr sz="3564"/>
            </a:pPr>
            <a:r>
              <a:rPr dirty="0"/>
              <a:t>Sponsors use the clean and healthy </a:t>
            </a:r>
            <a:r>
              <a:rPr b="1" dirty="0">
                <a:solidFill>
                  <a:srgbClr val="DF3DFF"/>
                </a:solidFill>
              </a:rPr>
              <a:t>image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of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sport</a:t>
            </a:r>
            <a:r>
              <a:rPr dirty="0"/>
              <a:t> to promote their brand.</a:t>
            </a:r>
          </a:p>
          <a:p>
            <a:pPr marL="985723" lvl="1" indent="-407365" defTabSz="578358">
              <a:spcBef>
                <a:spcPts val="1600"/>
              </a:spcBef>
              <a:buClr>
                <a:srgbClr val="DF3DFF"/>
              </a:buClr>
              <a:defRPr sz="3564"/>
            </a:pPr>
            <a:r>
              <a:rPr dirty="0"/>
              <a:t>They use the </a:t>
            </a:r>
            <a:r>
              <a:rPr b="1" dirty="0">
                <a:solidFill>
                  <a:srgbClr val="DF3DFF"/>
                </a:solidFill>
              </a:rPr>
              <a:t>success</a:t>
            </a:r>
            <a:r>
              <a:rPr dirty="0"/>
              <a:t> of </a:t>
            </a:r>
            <a:r>
              <a:rPr b="1" dirty="0">
                <a:solidFill>
                  <a:srgbClr val="DF3DFF"/>
                </a:solidFill>
              </a:rPr>
              <a:t>athletes</a:t>
            </a:r>
            <a:r>
              <a:rPr dirty="0"/>
              <a:t> and teams to make their brand appear successful.</a:t>
            </a:r>
          </a:p>
          <a:p>
            <a:pPr marL="985723" lvl="1" indent="-407365" defTabSz="578358">
              <a:spcBef>
                <a:spcPts val="1600"/>
              </a:spcBef>
              <a:buClr>
                <a:srgbClr val="DF3DFF"/>
              </a:buClr>
              <a:defRPr sz="3564"/>
            </a:pPr>
            <a:r>
              <a:rPr b="1" dirty="0">
                <a:solidFill>
                  <a:srgbClr val="DF3DFF"/>
                </a:solidFill>
              </a:rPr>
              <a:t>Profits</a:t>
            </a:r>
            <a:r>
              <a:rPr dirty="0"/>
              <a:t> are </a:t>
            </a:r>
            <a:r>
              <a:rPr b="1" dirty="0">
                <a:solidFill>
                  <a:srgbClr val="DF3DFF"/>
                </a:solidFill>
              </a:rPr>
              <a:t>increased</a:t>
            </a:r>
            <a:r>
              <a:rPr dirty="0"/>
              <a:t>.</a:t>
            </a:r>
          </a:p>
          <a:p>
            <a:pPr marL="0" indent="0" defTabSz="578358">
              <a:spcBef>
                <a:spcPts val="1600"/>
              </a:spcBef>
              <a:buClrTx/>
              <a:buSzTx/>
              <a:buNone/>
              <a:defRPr sz="3564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985723" lvl="1" indent="-407365" defTabSz="578358">
              <a:spcBef>
                <a:spcPts val="1600"/>
              </a:spcBef>
              <a:buClr>
                <a:srgbClr val="DF3DFF"/>
              </a:buClr>
              <a:defRPr sz="3564"/>
            </a:pPr>
            <a:r>
              <a:rPr dirty="0"/>
              <a:t>Brand or company may be </a:t>
            </a:r>
            <a:r>
              <a:rPr b="1" dirty="0">
                <a:solidFill>
                  <a:srgbClr val="DF3DFF"/>
                </a:solidFill>
              </a:rPr>
              <a:t>embarrassed</a:t>
            </a:r>
            <a:r>
              <a:rPr dirty="0"/>
              <a:t> or </a:t>
            </a:r>
            <a:r>
              <a:rPr b="1" dirty="0">
                <a:solidFill>
                  <a:srgbClr val="DF3DFF"/>
                </a:solidFill>
              </a:rPr>
              <a:t>damaged</a:t>
            </a:r>
            <a:r>
              <a:rPr dirty="0"/>
              <a:t> by poor or reprehensible </a:t>
            </a:r>
            <a:r>
              <a:rPr dirty="0" err="1"/>
              <a:t>behaviour</a:t>
            </a:r>
            <a:r>
              <a:rPr dirty="0"/>
              <a:t> of an athlete or team.</a:t>
            </a:r>
          </a:p>
          <a:p>
            <a:pPr marL="985723" lvl="1" indent="-407365" defTabSz="578358">
              <a:spcBef>
                <a:spcPts val="1600"/>
              </a:spcBef>
              <a:buClr>
                <a:srgbClr val="DF3DFF"/>
              </a:buClr>
              <a:defRPr sz="3564"/>
            </a:pPr>
            <a:r>
              <a:rPr dirty="0"/>
              <a:t>Sponsoring a brand or an athlete can be </a:t>
            </a:r>
            <a:r>
              <a:rPr b="1" dirty="0">
                <a:solidFill>
                  <a:srgbClr val="DF3DFF"/>
                </a:solidFill>
              </a:rPr>
              <a:t>expensive</a:t>
            </a:r>
            <a:r>
              <a:rPr dirty="0"/>
              <a:t>.</a:t>
            </a:r>
          </a:p>
        </p:txBody>
      </p:sp>
      <p:sp>
        <p:nvSpPr>
          <p:cNvPr id="180" name="Benefits to Sponsor"/>
          <p:cNvSpPr txBox="1"/>
          <p:nvPr/>
        </p:nvSpPr>
        <p:spPr>
          <a:xfrm>
            <a:off x="4355767" y="752003"/>
            <a:ext cx="515525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to </a:t>
            </a:r>
            <a:r>
              <a:rPr lang="en-AU" dirty="0"/>
              <a:t>s</a:t>
            </a:r>
            <a:r>
              <a:rPr dirty="0" err="1"/>
              <a:t>ponsor</a:t>
            </a:r>
            <a:endParaRPr dirty="0"/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/>
          <a:srcRect l="5522" t="38902" r="5042" b="29485"/>
          <a:stretch>
            <a:fillRect/>
          </a:stretch>
        </p:blipFill>
        <p:spPr>
          <a:xfrm>
            <a:off x="7708660" y="8670756"/>
            <a:ext cx="4770444" cy="843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0028" extrusionOk="0">
                <a:moveTo>
                  <a:pt x="1650" y="13"/>
                </a:moveTo>
                <a:cubicBezTo>
                  <a:pt x="752" y="260"/>
                  <a:pt x="4" y="4258"/>
                  <a:pt x="0" y="9959"/>
                </a:cubicBezTo>
                <a:cubicBezTo>
                  <a:pt x="-3" y="14447"/>
                  <a:pt x="339" y="17552"/>
                  <a:pt x="1019" y="19199"/>
                </a:cubicBezTo>
                <a:cubicBezTo>
                  <a:pt x="1981" y="21530"/>
                  <a:pt x="3173" y="18695"/>
                  <a:pt x="3455" y="13410"/>
                </a:cubicBezTo>
                <a:cubicBezTo>
                  <a:pt x="3731" y="8243"/>
                  <a:pt x="3371" y="3200"/>
                  <a:pt x="2575" y="1087"/>
                </a:cubicBezTo>
                <a:cubicBezTo>
                  <a:pt x="2264" y="262"/>
                  <a:pt x="1949" y="-70"/>
                  <a:pt x="1650" y="13"/>
                </a:cubicBezTo>
                <a:close/>
                <a:moveTo>
                  <a:pt x="11197" y="41"/>
                </a:moveTo>
                <a:cubicBezTo>
                  <a:pt x="10923" y="41"/>
                  <a:pt x="10753" y="845"/>
                  <a:pt x="10527" y="3190"/>
                </a:cubicBezTo>
                <a:cubicBezTo>
                  <a:pt x="10348" y="5040"/>
                  <a:pt x="10231" y="5108"/>
                  <a:pt x="10110" y="3426"/>
                </a:cubicBezTo>
                <a:cubicBezTo>
                  <a:pt x="9971" y="1501"/>
                  <a:pt x="9671" y="44"/>
                  <a:pt x="9414" y="50"/>
                </a:cubicBezTo>
                <a:cubicBezTo>
                  <a:pt x="9161" y="57"/>
                  <a:pt x="8886" y="1884"/>
                  <a:pt x="8716" y="4698"/>
                </a:cubicBezTo>
                <a:cubicBezTo>
                  <a:pt x="8537" y="7645"/>
                  <a:pt x="8344" y="14070"/>
                  <a:pt x="8344" y="16983"/>
                </a:cubicBezTo>
                <a:cubicBezTo>
                  <a:pt x="8344" y="19795"/>
                  <a:pt x="8347" y="19844"/>
                  <a:pt x="8595" y="19934"/>
                </a:cubicBezTo>
                <a:lnTo>
                  <a:pt x="8849" y="20029"/>
                </a:lnTo>
                <a:lnTo>
                  <a:pt x="8908" y="14108"/>
                </a:lnTo>
                <a:cubicBezTo>
                  <a:pt x="8963" y="8483"/>
                  <a:pt x="9130" y="3645"/>
                  <a:pt x="9300" y="2756"/>
                </a:cubicBezTo>
                <a:cubicBezTo>
                  <a:pt x="9344" y="2522"/>
                  <a:pt x="9473" y="2810"/>
                  <a:pt x="9601" y="3435"/>
                </a:cubicBezTo>
                <a:cubicBezTo>
                  <a:pt x="9841" y="4600"/>
                  <a:pt x="9877" y="5615"/>
                  <a:pt x="9997" y="14372"/>
                </a:cubicBezTo>
                <a:lnTo>
                  <a:pt x="10056" y="18680"/>
                </a:lnTo>
                <a:lnTo>
                  <a:pt x="10302" y="18680"/>
                </a:lnTo>
                <a:cubicBezTo>
                  <a:pt x="10543" y="18680"/>
                  <a:pt x="10549" y="18605"/>
                  <a:pt x="10589" y="15531"/>
                </a:cubicBezTo>
                <a:cubicBezTo>
                  <a:pt x="10707" y="6725"/>
                  <a:pt x="10920" y="1908"/>
                  <a:pt x="11191" y="1908"/>
                </a:cubicBezTo>
                <a:cubicBezTo>
                  <a:pt x="11409" y="1908"/>
                  <a:pt x="11675" y="8188"/>
                  <a:pt x="11764" y="15437"/>
                </a:cubicBezTo>
                <a:cubicBezTo>
                  <a:pt x="11819" y="19844"/>
                  <a:pt x="11821" y="19889"/>
                  <a:pt x="12048" y="19868"/>
                </a:cubicBezTo>
                <a:cubicBezTo>
                  <a:pt x="12356" y="19840"/>
                  <a:pt x="12381" y="19219"/>
                  <a:pt x="12253" y="14532"/>
                </a:cubicBezTo>
                <a:cubicBezTo>
                  <a:pt x="11958" y="3692"/>
                  <a:pt x="11693" y="41"/>
                  <a:pt x="11197" y="41"/>
                </a:cubicBezTo>
                <a:close/>
                <a:moveTo>
                  <a:pt x="18144" y="69"/>
                </a:moveTo>
                <a:cubicBezTo>
                  <a:pt x="17418" y="-19"/>
                  <a:pt x="16837" y="1817"/>
                  <a:pt x="16490" y="5358"/>
                </a:cubicBezTo>
                <a:cubicBezTo>
                  <a:pt x="16263" y="7668"/>
                  <a:pt x="16243" y="12053"/>
                  <a:pt x="16448" y="14485"/>
                </a:cubicBezTo>
                <a:cubicBezTo>
                  <a:pt x="16616" y="16472"/>
                  <a:pt x="17082" y="18852"/>
                  <a:pt x="17442" y="19548"/>
                </a:cubicBezTo>
                <a:cubicBezTo>
                  <a:pt x="17768" y="20179"/>
                  <a:pt x="18686" y="19931"/>
                  <a:pt x="19017" y="19124"/>
                </a:cubicBezTo>
                <a:cubicBezTo>
                  <a:pt x="19203" y="18672"/>
                  <a:pt x="19262" y="18196"/>
                  <a:pt x="19262" y="17153"/>
                </a:cubicBezTo>
                <a:cubicBezTo>
                  <a:pt x="19262" y="16023"/>
                  <a:pt x="19235" y="15847"/>
                  <a:pt x="19107" y="16135"/>
                </a:cubicBezTo>
                <a:cubicBezTo>
                  <a:pt x="18183" y="18214"/>
                  <a:pt x="17748" y="18091"/>
                  <a:pt x="17226" y="15616"/>
                </a:cubicBezTo>
                <a:cubicBezTo>
                  <a:pt x="16573" y="12522"/>
                  <a:pt x="16573" y="7596"/>
                  <a:pt x="17226" y="4500"/>
                </a:cubicBezTo>
                <a:cubicBezTo>
                  <a:pt x="17748" y="2027"/>
                  <a:pt x="18183" y="1903"/>
                  <a:pt x="19107" y="3982"/>
                </a:cubicBezTo>
                <a:cubicBezTo>
                  <a:pt x="19235" y="4270"/>
                  <a:pt x="19262" y="4093"/>
                  <a:pt x="19262" y="2964"/>
                </a:cubicBezTo>
                <a:cubicBezTo>
                  <a:pt x="19262" y="1423"/>
                  <a:pt x="19058" y="718"/>
                  <a:pt x="18464" y="220"/>
                </a:cubicBezTo>
                <a:cubicBezTo>
                  <a:pt x="18354" y="128"/>
                  <a:pt x="18248" y="82"/>
                  <a:pt x="18144" y="69"/>
                </a:cubicBezTo>
                <a:close/>
                <a:moveTo>
                  <a:pt x="20915" y="163"/>
                </a:moveTo>
                <a:cubicBezTo>
                  <a:pt x="20800" y="107"/>
                  <a:pt x="20678" y="115"/>
                  <a:pt x="20570" y="192"/>
                </a:cubicBezTo>
                <a:cubicBezTo>
                  <a:pt x="20059" y="551"/>
                  <a:pt x="19795" y="2185"/>
                  <a:pt x="19795" y="4981"/>
                </a:cubicBezTo>
                <a:cubicBezTo>
                  <a:pt x="19795" y="7589"/>
                  <a:pt x="19959" y="8921"/>
                  <a:pt x="20505" y="10761"/>
                </a:cubicBezTo>
                <a:cubicBezTo>
                  <a:pt x="20928" y="12185"/>
                  <a:pt x="21215" y="13908"/>
                  <a:pt x="21215" y="15022"/>
                </a:cubicBezTo>
                <a:cubicBezTo>
                  <a:pt x="21215" y="15985"/>
                  <a:pt x="20839" y="17747"/>
                  <a:pt x="20634" y="17747"/>
                </a:cubicBezTo>
                <a:cubicBezTo>
                  <a:pt x="20528" y="17747"/>
                  <a:pt x="20296" y="17230"/>
                  <a:pt x="20119" y="16597"/>
                </a:cubicBezTo>
                <a:lnTo>
                  <a:pt x="19795" y="15447"/>
                </a:lnTo>
                <a:lnTo>
                  <a:pt x="19795" y="17087"/>
                </a:lnTo>
                <a:cubicBezTo>
                  <a:pt x="19795" y="18491"/>
                  <a:pt x="19836" y="18815"/>
                  <a:pt x="20083" y="19378"/>
                </a:cubicBezTo>
                <a:cubicBezTo>
                  <a:pt x="20897" y="21235"/>
                  <a:pt x="21597" y="18907"/>
                  <a:pt x="21596" y="14909"/>
                </a:cubicBezTo>
                <a:cubicBezTo>
                  <a:pt x="21595" y="14338"/>
                  <a:pt x="21581" y="13731"/>
                  <a:pt x="21551" y="13099"/>
                </a:cubicBezTo>
                <a:cubicBezTo>
                  <a:pt x="21459" y="11199"/>
                  <a:pt x="21314" y="10395"/>
                  <a:pt x="20602" y="7819"/>
                </a:cubicBezTo>
                <a:cubicBezTo>
                  <a:pt x="20403" y="7099"/>
                  <a:pt x="20214" y="5984"/>
                  <a:pt x="20183" y="5349"/>
                </a:cubicBezTo>
                <a:cubicBezTo>
                  <a:pt x="20057" y="2714"/>
                  <a:pt x="20770" y="1371"/>
                  <a:pt x="21247" y="3341"/>
                </a:cubicBezTo>
                <a:lnTo>
                  <a:pt x="21482" y="4302"/>
                </a:lnTo>
                <a:lnTo>
                  <a:pt x="21482" y="2700"/>
                </a:lnTo>
                <a:cubicBezTo>
                  <a:pt x="21482" y="1350"/>
                  <a:pt x="21438" y="992"/>
                  <a:pt x="21213" y="503"/>
                </a:cubicBezTo>
                <a:cubicBezTo>
                  <a:pt x="21135" y="334"/>
                  <a:pt x="21029" y="220"/>
                  <a:pt x="20915" y="163"/>
                </a:cubicBezTo>
                <a:close/>
                <a:moveTo>
                  <a:pt x="4170" y="512"/>
                </a:moveTo>
                <a:lnTo>
                  <a:pt x="4170" y="10063"/>
                </a:lnTo>
                <a:lnTo>
                  <a:pt x="4170" y="19614"/>
                </a:lnTo>
                <a:lnTo>
                  <a:pt x="5148" y="19614"/>
                </a:lnTo>
                <a:lnTo>
                  <a:pt x="6123" y="19614"/>
                </a:lnTo>
                <a:lnTo>
                  <a:pt x="6123" y="18464"/>
                </a:lnTo>
                <a:cubicBezTo>
                  <a:pt x="6123" y="17350"/>
                  <a:pt x="6104" y="17313"/>
                  <a:pt x="5392" y="17181"/>
                </a:cubicBezTo>
                <a:lnTo>
                  <a:pt x="4659" y="17049"/>
                </a:lnTo>
                <a:lnTo>
                  <a:pt x="4636" y="8781"/>
                </a:lnTo>
                <a:lnTo>
                  <a:pt x="4610" y="512"/>
                </a:lnTo>
                <a:lnTo>
                  <a:pt x="4391" y="512"/>
                </a:lnTo>
                <a:lnTo>
                  <a:pt x="4170" y="512"/>
                </a:lnTo>
                <a:close/>
                <a:moveTo>
                  <a:pt x="5933" y="512"/>
                </a:moveTo>
                <a:cubicBezTo>
                  <a:pt x="5625" y="512"/>
                  <a:pt x="5607" y="277"/>
                  <a:pt x="6315" y="5471"/>
                </a:cubicBezTo>
                <a:lnTo>
                  <a:pt x="6835" y="9271"/>
                </a:lnTo>
                <a:lnTo>
                  <a:pt x="6835" y="14438"/>
                </a:lnTo>
                <a:lnTo>
                  <a:pt x="6835" y="19614"/>
                </a:lnTo>
                <a:lnTo>
                  <a:pt x="7056" y="19614"/>
                </a:lnTo>
                <a:lnTo>
                  <a:pt x="7278" y="19614"/>
                </a:lnTo>
                <a:lnTo>
                  <a:pt x="7278" y="14664"/>
                </a:lnTo>
                <a:lnTo>
                  <a:pt x="7278" y="9714"/>
                </a:lnTo>
                <a:lnTo>
                  <a:pt x="7693" y="6622"/>
                </a:lnTo>
                <a:cubicBezTo>
                  <a:pt x="7922" y="4924"/>
                  <a:pt x="8207" y="2854"/>
                  <a:pt x="8326" y="2021"/>
                </a:cubicBezTo>
                <a:lnTo>
                  <a:pt x="8541" y="512"/>
                </a:lnTo>
                <a:lnTo>
                  <a:pt x="8243" y="512"/>
                </a:lnTo>
                <a:cubicBezTo>
                  <a:pt x="7984" y="513"/>
                  <a:pt x="7903" y="820"/>
                  <a:pt x="7643" y="2822"/>
                </a:cubicBezTo>
                <a:cubicBezTo>
                  <a:pt x="7092" y="7066"/>
                  <a:pt x="7090" y="7068"/>
                  <a:pt x="6614" y="3567"/>
                </a:cubicBezTo>
                <a:cubicBezTo>
                  <a:pt x="6261" y="975"/>
                  <a:pt x="6156" y="512"/>
                  <a:pt x="5933" y="512"/>
                </a:cubicBezTo>
                <a:close/>
                <a:moveTo>
                  <a:pt x="12810" y="512"/>
                </a:moveTo>
                <a:lnTo>
                  <a:pt x="12751" y="7574"/>
                </a:lnTo>
                <a:cubicBezTo>
                  <a:pt x="12719" y="11458"/>
                  <a:pt x="12693" y="15756"/>
                  <a:pt x="12693" y="17125"/>
                </a:cubicBezTo>
                <a:cubicBezTo>
                  <a:pt x="12693" y="19458"/>
                  <a:pt x="12706" y="19614"/>
                  <a:pt x="12911" y="19614"/>
                </a:cubicBezTo>
                <a:cubicBezTo>
                  <a:pt x="13124" y="19614"/>
                  <a:pt x="13130" y="19515"/>
                  <a:pt x="13155" y="15531"/>
                </a:cubicBezTo>
                <a:lnTo>
                  <a:pt x="13182" y="11458"/>
                </a:lnTo>
                <a:lnTo>
                  <a:pt x="13689" y="11166"/>
                </a:lnTo>
                <a:cubicBezTo>
                  <a:pt x="13968" y="11009"/>
                  <a:pt x="14293" y="10548"/>
                  <a:pt x="14413" y="10138"/>
                </a:cubicBezTo>
                <a:cubicBezTo>
                  <a:pt x="14873" y="8555"/>
                  <a:pt x="14929" y="3815"/>
                  <a:pt x="14511" y="1625"/>
                </a:cubicBezTo>
                <a:cubicBezTo>
                  <a:pt x="14322" y="629"/>
                  <a:pt x="14221" y="512"/>
                  <a:pt x="13554" y="512"/>
                </a:cubicBezTo>
                <a:lnTo>
                  <a:pt x="12810" y="512"/>
                </a:lnTo>
                <a:close/>
                <a:moveTo>
                  <a:pt x="15268" y="512"/>
                </a:moveTo>
                <a:lnTo>
                  <a:pt x="15268" y="10063"/>
                </a:lnTo>
                <a:lnTo>
                  <a:pt x="15268" y="19614"/>
                </a:lnTo>
                <a:lnTo>
                  <a:pt x="15489" y="19614"/>
                </a:lnTo>
                <a:lnTo>
                  <a:pt x="15712" y="19614"/>
                </a:lnTo>
                <a:lnTo>
                  <a:pt x="15712" y="10063"/>
                </a:lnTo>
                <a:lnTo>
                  <a:pt x="15712" y="512"/>
                </a:lnTo>
                <a:lnTo>
                  <a:pt x="15489" y="512"/>
                </a:lnTo>
                <a:lnTo>
                  <a:pt x="15268" y="512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505</Words>
  <Application>Microsoft Office PowerPoint</Application>
  <PresentationFormat>Custom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2026-07-15T10:02:26Z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2025-10-26T08:49:56Z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6ae0af75-8848-4c18-a8ff-af2c77ffecb8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