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180D4B7-30E7-4301-92CE-D2E5F4A07037}" v="6" dt="2026-07-15T10:18:16.285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2"/>
    <p:restoredTop sz="94661"/>
  </p:normalViewPr>
  <p:slideViewPr>
    <p:cSldViewPr snapToGrid="0" snapToObjects="1">
      <p:cViewPr varScale="1">
        <p:scale>
          <a:sx n="42" d="100"/>
          <a:sy n="42" d="100"/>
        </p:scale>
        <p:origin x="776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dine Wild" userId="d2fad3d3-e8f2-49cc-9b88-830c9ac61e23" providerId="ADAL" clId="{905C07AB-5E61-469D-8ED2-F9AB5C24D518}"/>
    <pc:docChg chg="modSld">
      <pc:chgData name="Nadine Wild" userId="d2fad3d3-e8f2-49cc-9b88-830c9ac61e23" providerId="ADAL" clId="{905C07AB-5E61-469D-8ED2-F9AB5C24D518}" dt="2026-07-15T10:18:16.285" v="8" actId="20577"/>
      <pc:docMkLst>
        <pc:docMk/>
      </pc:docMkLst>
      <pc:sldChg chg="modSp">
        <pc:chgData name="Nadine Wild" userId="d2fad3d3-e8f2-49cc-9b88-830c9ac61e23" providerId="ADAL" clId="{905C07AB-5E61-469D-8ED2-F9AB5C24D518}" dt="2026-07-15T10:14:12.357" v="0" actId="20577"/>
        <pc:sldMkLst>
          <pc:docMk/>
          <pc:sldMk cId="0" sldId="270"/>
        </pc:sldMkLst>
        <pc:spChg chg="mod">
          <ac:chgData name="Nadine Wild" userId="d2fad3d3-e8f2-49cc-9b88-830c9ac61e23" providerId="ADAL" clId="{905C07AB-5E61-469D-8ED2-F9AB5C24D518}" dt="2026-07-15T10:14:12.357" v="0" actId="20577"/>
          <ac:spMkLst>
            <pc:docMk/>
            <pc:sldMk cId="0" sldId="270"/>
            <ac:spMk id="204" creationId="{00000000-0000-0000-0000-000000000000}"/>
          </ac:spMkLst>
        </pc:spChg>
      </pc:sldChg>
      <pc:sldChg chg="modSp mod">
        <pc:chgData name="Nadine Wild" userId="d2fad3d3-e8f2-49cc-9b88-830c9ac61e23" providerId="ADAL" clId="{905C07AB-5E61-469D-8ED2-F9AB5C24D518}" dt="2026-07-15T10:18:16.285" v="8" actId="20577"/>
        <pc:sldMkLst>
          <pc:docMk/>
          <pc:sldMk cId="0" sldId="273"/>
        </pc:sldMkLst>
        <pc:spChg chg="mod">
          <ac:chgData name="Nadine Wild" userId="d2fad3d3-e8f2-49cc-9b88-830c9ac61e23" providerId="ADAL" clId="{905C07AB-5E61-469D-8ED2-F9AB5C24D518}" dt="2026-07-15T10:18:16.285" v="8" actId="20577"/>
          <ac:spMkLst>
            <pc:docMk/>
            <pc:sldMk cId="0" sldId="273"/>
            <ac:spMk id="217" creationId="{00000000-0000-0000-0000-000000000000}"/>
          </ac:spMkLst>
        </pc:spChg>
        <pc:picChg chg="mod">
          <ac:chgData name="Nadine Wild" userId="d2fad3d3-e8f2-49cc-9b88-830c9ac61e23" providerId="ADAL" clId="{905C07AB-5E61-469D-8ED2-F9AB5C24D518}" dt="2026-07-15T10:15:48.316" v="4" actId="1076"/>
          <ac:picMkLst>
            <pc:docMk/>
            <pc:sldMk cId="0" sldId="273"/>
            <ac:picMk id="219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7" name="Shape 13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2" name="Picture 3" descr="A group of people in a circle&#10;&#10;AI-generated content may be incorrect.">
            <a:extLst>
              <a:ext uri="{FF2B5EF4-FFF2-40B4-BE49-F238E27FC236}">
                <a16:creationId xmlns:a16="http://schemas.microsoft.com/office/drawing/2014/main" id="{7C1DE06F-D863-4E0D-D0E6-368494C05B3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04800" cy="975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23.jpg" descr="2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2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Image"/>
          <p:cNvSpPr>
            <a:spLocks noGrp="1"/>
          </p:cNvSpPr>
          <p:nvPr>
            <p:ph type="pic" idx="13"/>
          </p:nvPr>
        </p:nvSpPr>
        <p:spPr>
          <a:xfrm>
            <a:off x="1606550" y="635000"/>
            <a:ext cx="9779000" cy="59182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7" name="Title Text"/>
          <p:cNvSpPr txBox="1"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3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1pPr>
            <a:lvl2pPr marL="0" indent="2286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2pPr>
            <a:lvl3pPr marL="0" indent="4572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3pPr>
            <a:lvl4pPr marL="0" indent="6858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4pPr>
            <a:lvl5pPr marL="0" indent="9144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Image"/>
          <p:cNvSpPr>
            <a:spLocks noGrp="1"/>
          </p:cNvSpPr>
          <p:nvPr>
            <p:ph type="pic" sz="half" idx="13"/>
          </p:nvPr>
        </p:nvSpPr>
        <p:spPr>
          <a:xfrm>
            <a:off x="6718300" y="635000"/>
            <a:ext cx="5334000" cy="8229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47" name="Title Text"/>
          <p:cNvSpPr txBox="1"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952500" y="4762500"/>
            <a:ext cx="5334000" cy="4102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1pPr>
            <a:lvl2pPr marL="0" indent="2286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2pPr>
            <a:lvl3pPr marL="0" indent="4572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3pPr>
            <a:lvl4pPr marL="0" indent="6858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4pPr>
            <a:lvl5pPr marL="0" indent="9144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xfrm>
            <a:off x="952500" y="2373767"/>
            <a:ext cx="11099800" cy="7125790"/>
          </a:xfrm>
          <a:prstGeom prst="rect">
            <a:avLst/>
          </a:prstGeom>
        </p:spPr>
        <p:txBody>
          <a:bodyPr anchor="t"/>
          <a:lstStyle>
            <a:lvl1pPr>
              <a:buClr>
                <a:srgbClr val="FF2D7F"/>
              </a:buClr>
            </a:lvl1pPr>
            <a:lvl2pPr>
              <a:buClr>
                <a:srgbClr val="FF2D7F"/>
              </a:buClr>
            </a:lvl2pPr>
            <a:lvl3pPr>
              <a:buClr>
                <a:srgbClr val="FF2D7F"/>
              </a:buClr>
            </a:lvl3pPr>
            <a:lvl4pPr>
              <a:buClr>
                <a:srgbClr val="FF2D7F"/>
              </a:buClr>
            </a:lvl4pPr>
            <a:lvl5pPr>
              <a:buClr>
                <a:srgbClr val="FF2D7F"/>
              </a:buCl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2" name="Picture 3" descr="A pink and black rectangle&#10;&#10;AI-generated content may be incorrect.">
            <a:extLst>
              <a:ext uri="{FF2B5EF4-FFF2-40B4-BE49-F238E27FC236}">
                <a16:creationId xmlns:a16="http://schemas.microsoft.com/office/drawing/2014/main" id="{B3167DFF-21DE-29DA-0C60-EABFC600E03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2075" y="-884238"/>
            <a:ext cx="13096875" cy="3717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>
            <a:spLocks noGrp="1"/>
          </p:cNvSpPr>
          <p:nvPr>
            <p:ph type="pic" sz="half" idx="13"/>
          </p:nvPr>
        </p:nvSpPr>
        <p:spPr>
          <a:xfrm>
            <a:off x="6718300" y="26035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952500" y="26035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1pPr>
            <a:lvl2pPr marL="6858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2pPr>
            <a:lvl3pPr marL="10287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3pPr>
            <a:lvl4pPr marL="13716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4pPr>
            <a:lvl5pPr marL="17145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>
            <a:spLocks noGrp="1"/>
          </p:cNvSpPr>
          <p:nvPr>
            <p:ph type="pic" sz="quarter" idx="13"/>
          </p:nvPr>
        </p:nvSpPr>
        <p:spPr>
          <a:xfrm>
            <a:off x="6718300" y="50927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age"/>
          <p:cNvSpPr>
            <a:spLocks noGrp="1"/>
          </p:cNvSpPr>
          <p:nvPr>
            <p:ph type="pic" sz="quarter" idx="14"/>
          </p:nvPr>
        </p:nvSpPr>
        <p:spPr>
          <a:xfrm>
            <a:off x="6724518" y="889000"/>
            <a:ext cx="5334001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Image"/>
          <p:cNvSpPr>
            <a:spLocks noGrp="1"/>
          </p:cNvSpPr>
          <p:nvPr>
            <p:ph type="pic" sz="half" idx="15"/>
          </p:nvPr>
        </p:nvSpPr>
        <p:spPr>
          <a:xfrm>
            <a:off x="952500" y="889000"/>
            <a:ext cx="5334000" cy="7975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1270000" y="6362700"/>
            <a:ext cx="10464800" cy="4699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–Johnny Appleseed</a:t>
            </a:r>
          </a:p>
        </p:txBody>
      </p:sp>
      <p:sp>
        <p:nvSpPr>
          <p:cNvPr id="94" name="“Type a quote here.”"/>
          <p:cNvSpPr txBox="1">
            <a:spLocks noGrp="1"/>
          </p:cNvSpPr>
          <p:nvPr>
            <p:ph type="body" sz="quarter" idx="14"/>
          </p:nvPr>
        </p:nvSpPr>
        <p:spPr>
          <a:xfrm>
            <a:off x="1270000" y="4267200"/>
            <a:ext cx="10464800" cy="685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800"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Muscular Syst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MONKEY-header_COLOURS-07.jpg" descr="MONKEY-header_COLOURS-0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8100" y="76200"/>
            <a:ext cx="12700000" cy="2336800"/>
          </a:xfrm>
          <a:prstGeom prst="rect">
            <a:avLst/>
          </a:prstGeom>
          <a:ln w="12700">
            <a:miter lim="400000"/>
          </a:ln>
        </p:spPr>
      </p:pic>
      <p:sp>
        <p:nvSpPr>
          <p:cNvPr id="118" name="Title Text"/>
          <p:cNvSpPr txBox="1">
            <a:spLocks noGrp="1"/>
          </p:cNvSpPr>
          <p:nvPr>
            <p:ph type="title"/>
          </p:nvPr>
        </p:nvSpPr>
        <p:spPr>
          <a:xfrm>
            <a:off x="2413000" y="1028700"/>
            <a:ext cx="8686800" cy="762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600" b="1">
                <a:solidFill>
                  <a:srgbClr val="FFFFFF"/>
                </a:solidFill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19" name="Body Level One…"/>
          <p:cNvSpPr txBox="1">
            <a:spLocks noGrp="1"/>
          </p:cNvSpPr>
          <p:nvPr>
            <p:ph type="body" idx="1"/>
          </p:nvPr>
        </p:nvSpPr>
        <p:spPr>
          <a:xfrm>
            <a:off x="1219200" y="2324100"/>
            <a:ext cx="10388600" cy="68072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SzTx/>
              <a:buNone/>
              <a:defRPr sz="4000"/>
            </a:lvl1pPr>
            <a:lvl2pPr marL="584200" indent="-584200">
              <a:buSzPct val="100000"/>
              <a:buAutoNum type="arabicPeriod"/>
              <a:defRPr sz="4000"/>
            </a:lvl2pPr>
            <a:lvl3pPr marL="1041400" indent="-457200">
              <a:buClr>
                <a:srgbClr val="006641"/>
              </a:buClr>
              <a:buSzPct val="100000"/>
              <a:buFont typeface="Lucida Grande"/>
              <a:buChar char="‣"/>
              <a:defRPr sz="4000"/>
            </a:lvl3pPr>
            <a:lvl4pPr marL="1498600" indent="-431800">
              <a:buClr>
                <a:srgbClr val="006641"/>
              </a:buClr>
              <a:buSzPct val="100000"/>
              <a:buChar char="-"/>
              <a:defRPr sz="4000"/>
            </a:lvl4pPr>
            <a:lvl5pPr marL="1498600" indent="-431800">
              <a:buSzPct val="100000"/>
              <a:buChar char="-"/>
              <a:defRPr sz="4000">
                <a:solidFill>
                  <a:srgbClr val="006641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24600" y="9258300"/>
            <a:ext cx="342900" cy="368300"/>
          </a:xfrm>
          <a:prstGeom prst="rect">
            <a:avLst/>
          </a:prstGeom>
        </p:spPr>
        <p:txBody>
          <a:bodyPr/>
          <a:lstStyle>
            <a:lvl1pPr>
              <a:defRPr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Muscular Syst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MONKEY-header_COLOURS-08.jpg" descr="MONKEY-header_COLOURS-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8100" y="101600"/>
            <a:ext cx="12700000" cy="2336800"/>
          </a:xfrm>
          <a:prstGeom prst="rect">
            <a:avLst/>
          </a:prstGeom>
          <a:ln w="12700">
            <a:miter lim="400000"/>
          </a:ln>
        </p:spPr>
      </p:pic>
      <p:sp>
        <p:nvSpPr>
          <p:cNvPr id="128" name="Title Text"/>
          <p:cNvSpPr txBox="1">
            <a:spLocks noGrp="1"/>
          </p:cNvSpPr>
          <p:nvPr>
            <p:ph type="title"/>
          </p:nvPr>
        </p:nvSpPr>
        <p:spPr>
          <a:xfrm>
            <a:off x="2413000" y="1028700"/>
            <a:ext cx="8686800" cy="762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600" b="1">
                <a:solidFill>
                  <a:srgbClr val="FFFFFF"/>
                </a:solidFill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29" name="Body Level One…"/>
          <p:cNvSpPr txBox="1">
            <a:spLocks noGrp="1"/>
          </p:cNvSpPr>
          <p:nvPr>
            <p:ph type="body" idx="1"/>
          </p:nvPr>
        </p:nvSpPr>
        <p:spPr>
          <a:xfrm>
            <a:off x="1219200" y="2324100"/>
            <a:ext cx="10388600" cy="68072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SzTx/>
              <a:buNone/>
              <a:defRPr sz="4000"/>
            </a:lvl1pPr>
            <a:lvl2pPr marL="584200" indent="-584200">
              <a:buSzPct val="100000"/>
              <a:buAutoNum type="arabicPeriod"/>
              <a:defRPr sz="4000"/>
            </a:lvl2pPr>
            <a:lvl3pPr marL="1041400" indent="-457200">
              <a:buClr>
                <a:srgbClr val="74B943"/>
              </a:buClr>
              <a:buSzPct val="100000"/>
              <a:buFont typeface="Lucida Grande"/>
              <a:buChar char="‣"/>
              <a:defRPr sz="4000"/>
            </a:lvl3pPr>
            <a:lvl4pPr marL="1498600" indent="-431800">
              <a:buClr>
                <a:srgbClr val="74B943"/>
              </a:buClr>
              <a:buSzPct val="100000"/>
              <a:buChar char="-"/>
              <a:defRPr sz="4000"/>
            </a:lvl4pPr>
            <a:lvl5pPr marL="1498600" indent="-431800">
              <a:buSzPct val="100000"/>
              <a:buChar char="-"/>
              <a:defRPr sz="40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24600" y="9258300"/>
            <a:ext cx="342900" cy="368300"/>
          </a:xfrm>
          <a:prstGeom prst="rect">
            <a:avLst/>
          </a:prstGeom>
        </p:spPr>
        <p:txBody>
          <a:bodyPr/>
          <a:lstStyle>
            <a:lvl1pPr>
              <a:defRPr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-PE — THE ULTIMATE  RESOURCE CENTRE FOR PE…"/>
          <p:cNvSpPr txBox="1"/>
          <p:nvPr/>
        </p:nvSpPr>
        <p:spPr>
          <a:xfrm>
            <a:off x="9062101" y="2295189"/>
            <a:ext cx="3797301" cy="393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119999"/>
              </a:lnSpc>
              <a:spcBef>
                <a:spcPts val="900"/>
              </a:spcBef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A-PE — THE ULTIMATE </a:t>
            </a:r>
            <a:br/>
            <a:r>
              <a:t>RESOURCE CENTRE FOR PE</a:t>
            </a:r>
            <a:endParaRPr sz="1400"/>
          </a:p>
          <a:p>
            <a:pPr algn="l">
              <a:lnSpc>
                <a:spcPct val="119999"/>
              </a:lnSpc>
              <a:spcBef>
                <a:spcPts val="900"/>
              </a:spcBef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All resources are board specific and </a:t>
            </a:r>
            <a:br/>
            <a:r>
              <a:t>designed to meet the learning needs of your students.</a:t>
            </a:r>
          </a:p>
          <a:p>
            <a:pPr algn="l">
              <a:lnSpc>
                <a:spcPct val="119999"/>
              </a:lnSpc>
              <a:spcBef>
                <a:spcPts val="900"/>
              </a:spcBef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If you need a learning task, a worksheet, exam style questions, relevant videos or a presentation....IT”S ALL HERE.</a:t>
            </a:r>
          </a:p>
          <a:p>
            <a:pPr algn="l">
              <a:lnSpc>
                <a:spcPct val="119999"/>
              </a:lnSpc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© Copyright</a:t>
            </a:r>
          </a:p>
          <a:p>
            <a:pPr algn="l">
              <a:lnSpc>
                <a:spcPct val="119999"/>
              </a:lnSpc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 sz="1200"/>
          </a:p>
          <a:p>
            <a:pPr algn="l">
              <a:lnSpc>
                <a:spcPct val="119999"/>
              </a:lnSpc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Find out more at</a:t>
            </a:r>
          </a:p>
          <a:p>
            <a:pPr algn="l">
              <a:lnSpc>
                <a:spcPct val="119999"/>
              </a:lnSpc>
              <a:defRPr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www.a-pe.co.uk</a:t>
            </a:r>
          </a:p>
        </p:txBody>
      </p:sp>
      <p:sp>
        <p:nvSpPr>
          <p:cNvPr id="4" name="Title Text"/>
          <p:cNvSpPr txBox="1">
            <a:spLocks noGrp="1"/>
          </p:cNvSpPr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5" name="Body Level One…"/>
          <p:cNvSpPr txBox="1">
            <a:spLocks noGrp="1"/>
          </p:cNvSpPr>
          <p:nvPr>
            <p:ph type="body" idx="1"/>
          </p:nvPr>
        </p:nvSpPr>
        <p:spPr>
          <a:xfrm>
            <a:off x="952500" y="26035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11798" y="9251950"/>
            <a:ext cx="368504" cy="3810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7" name="Picture 3" descr="A group of people in a circle&#10;&#10;AI-generated content may be incorrect.">
            <a:extLst>
              <a:ext uri="{FF2B5EF4-FFF2-40B4-BE49-F238E27FC236}">
                <a16:creationId xmlns:a16="http://schemas.microsoft.com/office/drawing/2014/main" id="{6B7B2D03-51C9-2EAC-26F1-7B2FACC7905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04800" cy="975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525779" marR="0" indent="-525779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132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995679" marR="0" indent="-411479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1455419" marR="0" indent="-388619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1455419" marR="0" indent="-388619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1455419" marR="0" indent="-388619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1455419" marR="0" indent="-388619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1455419" marR="0" indent="-388619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1455419" marR="0" indent="-388619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1455419" marR="0" indent="-388619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E463DFA-49DA-E86C-5A93-B7CE07B3A4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925" y="1060450"/>
            <a:ext cx="9504363" cy="415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1pPr>
            <a:lvl2pPr marL="742950" indent="-28575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>
              <a:buSzPct val="100000"/>
            </a:pPr>
            <a:r>
              <a:rPr lang="en-AU" altLang="en-US" sz="6600" b="1" dirty="0">
                <a:solidFill>
                  <a:schemeClr val="bg1"/>
                </a:solidFill>
                <a:latin typeface="Helvetica (Headings)"/>
                <a:ea typeface="Gill Sans" charset="0"/>
                <a:cs typeface="ADLaM Display" panose="02010000000000000000" pitchFamily="2" charset="0"/>
                <a:sym typeface="Gill Sans" charset="0"/>
              </a:rPr>
              <a:t>Physical, emotional &amp; social health and fitness &amp; well-being</a:t>
            </a:r>
          </a:p>
          <a:p>
            <a:pPr algn="l" eaLnBrk="1">
              <a:buSzPct val="100000"/>
            </a:pPr>
            <a:endParaRPr lang="en-AU" altLang="en-US" sz="6600" b="1" dirty="0">
              <a:solidFill>
                <a:schemeClr val="bg1"/>
              </a:solidFill>
              <a:latin typeface="Helvetica (Headings)"/>
              <a:ea typeface="Gill Sans" charset="0"/>
              <a:cs typeface="ADLaM Display" panose="02010000000000000000" pitchFamily="2" charset="0"/>
              <a:sym typeface="Gill Sans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F36E884-F703-5071-FF30-30DB7495B4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925" y="8796338"/>
            <a:ext cx="8135938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1pPr>
            <a:lvl2pPr marL="742950" indent="-28575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>
              <a:buSzPct val="100000"/>
            </a:pPr>
            <a:r>
              <a:rPr lang="en-AU" altLang="en-US" sz="2000" dirty="0">
                <a:solidFill>
                  <a:schemeClr val="bg1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rPr>
              <a:t>2.1.1 Health, fitness and well-being</a:t>
            </a:r>
          </a:p>
        </p:txBody>
      </p:sp>
    </p:spTree>
  </p:cSld>
  <p:clrMapOvr>
    <a:masterClrMapping/>
  </p:clrMapOvr>
  <p:transition spd="med" advTm="200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Physical"/>
          <p:cNvSpPr txBox="1"/>
          <p:nvPr/>
        </p:nvSpPr>
        <p:spPr>
          <a:xfrm>
            <a:off x="1543999" y="1267591"/>
            <a:ext cx="1969667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Physical</a:t>
            </a:r>
          </a:p>
        </p:txBody>
      </p:sp>
      <p:sp>
        <p:nvSpPr>
          <p:cNvPr id="141" name="Mental"/>
          <p:cNvSpPr txBox="1"/>
          <p:nvPr/>
        </p:nvSpPr>
        <p:spPr>
          <a:xfrm>
            <a:off x="3831997" y="2467040"/>
            <a:ext cx="1562249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Mental</a:t>
            </a:r>
          </a:p>
        </p:txBody>
      </p:sp>
      <p:sp>
        <p:nvSpPr>
          <p:cNvPr id="142" name="Social"/>
          <p:cNvSpPr txBox="1"/>
          <p:nvPr/>
        </p:nvSpPr>
        <p:spPr>
          <a:xfrm>
            <a:off x="7166299" y="992307"/>
            <a:ext cx="1461121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Social</a:t>
            </a:r>
          </a:p>
        </p:txBody>
      </p:sp>
      <p:sp>
        <p:nvSpPr>
          <p:cNvPr id="143" name="Well-being"/>
          <p:cNvSpPr txBox="1"/>
          <p:nvPr/>
        </p:nvSpPr>
        <p:spPr>
          <a:xfrm>
            <a:off x="7808912" y="2309735"/>
            <a:ext cx="2417491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Well-being</a:t>
            </a:r>
          </a:p>
        </p:txBody>
      </p:sp>
      <p:sp>
        <p:nvSpPr>
          <p:cNvPr id="144" name="Health"/>
          <p:cNvSpPr txBox="1"/>
          <p:nvPr/>
        </p:nvSpPr>
        <p:spPr>
          <a:xfrm>
            <a:off x="1576414" y="6638859"/>
            <a:ext cx="1511574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Health</a:t>
            </a:r>
          </a:p>
        </p:txBody>
      </p:sp>
      <p:sp>
        <p:nvSpPr>
          <p:cNvPr id="145" name="Fitness"/>
          <p:cNvSpPr txBox="1"/>
          <p:nvPr/>
        </p:nvSpPr>
        <p:spPr>
          <a:xfrm>
            <a:off x="7039386" y="8641255"/>
            <a:ext cx="1714948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Fitness</a:t>
            </a:r>
          </a:p>
        </p:txBody>
      </p:sp>
      <p:sp>
        <p:nvSpPr>
          <p:cNvPr id="146" name="Lifestyle"/>
          <p:cNvSpPr txBox="1"/>
          <p:nvPr/>
        </p:nvSpPr>
        <p:spPr>
          <a:xfrm>
            <a:off x="9370138" y="7048544"/>
            <a:ext cx="1969220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Lifestyle</a:t>
            </a:r>
          </a:p>
        </p:txBody>
      </p:sp>
      <p:sp>
        <p:nvSpPr>
          <p:cNvPr id="147" name="Physical, emotional and social health, fitness and well-being"/>
          <p:cNvSpPr txBox="1"/>
          <p:nvPr/>
        </p:nvSpPr>
        <p:spPr>
          <a:xfrm>
            <a:off x="308940" y="4552950"/>
            <a:ext cx="12386920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2D7F"/>
                </a:solidFill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2D7F"/>
                </a:solidFill>
              </a:rPr>
              <a:t>Physical, emotional and social health, fitness and well-being</a:t>
            </a:r>
          </a:p>
        </p:txBody>
      </p:sp>
      <p:sp>
        <p:nvSpPr>
          <p:cNvPr id="148" name="Emotional"/>
          <p:cNvSpPr txBox="1"/>
          <p:nvPr/>
        </p:nvSpPr>
        <p:spPr>
          <a:xfrm>
            <a:off x="4101537" y="7543362"/>
            <a:ext cx="2324175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Emotional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0" grpId="0" animBg="1" advAuto="0"/>
      <p:bldP spid="141" grpId="0" animBg="1" advAuto="0"/>
      <p:bldP spid="142" grpId="0" animBg="1" advAuto="0"/>
      <p:bldP spid="143" grpId="0" animBg="1" advAuto="0"/>
      <p:bldP spid="144" grpId="0" animBg="1" advAuto="0"/>
      <p:bldP spid="145" grpId="0" animBg="1" advAuto="0"/>
      <p:bldP spid="146" grpId="0" animBg="1" advAuto="0"/>
      <p:bldP spid="148" grpId="0" animBg="1" advAuto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“Health is a state of complete physical, mental and social well-being”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spcBef>
                <a:spcPts val="2400"/>
              </a:spcBef>
              <a:buSzTx/>
              <a:buNone/>
              <a:defRPr i="1">
                <a:solidFill>
                  <a:srgbClr val="FF2D7F"/>
                </a:solidFill>
              </a:defRPr>
            </a:pPr>
            <a:r>
              <a:t>“Health is a state of complete physical, mental and social well-being”</a:t>
            </a:r>
          </a:p>
          <a:p>
            <a:pPr marL="0" indent="0">
              <a:spcBef>
                <a:spcPts val="2400"/>
              </a:spcBef>
              <a:buSzTx/>
              <a:buNone/>
              <a:defRPr sz="2400">
                <a:solidFill>
                  <a:srgbClr val="FF2D7F"/>
                </a:solidFill>
              </a:defRPr>
            </a:pPr>
            <a:r>
              <a:t>—World Health Organisation (WHO)</a:t>
            </a:r>
          </a:p>
          <a:p>
            <a:pPr marL="0" indent="0">
              <a:spcBef>
                <a:spcPts val="2400"/>
              </a:spcBef>
              <a:buClrTx/>
              <a:buSzTx/>
              <a:buNone/>
              <a:defRPr i="1"/>
            </a:pPr>
            <a:r>
              <a:rPr i="0"/>
              <a:t>To understand this definition we </a:t>
            </a:r>
            <a:br>
              <a:rPr i="0"/>
            </a:br>
            <a:r>
              <a:rPr i="0"/>
              <a:t>need to consider the following:</a:t>
            </a:r>
          </a:p>
          <a:p>
            <a:pPr lvl="1">
              <a:defRPr>
                <a:solidFill>
                  <a:srgbClr val="FF2D7F"/>
                </a:solidFill>
              </a:defRPr>
            </a:pPr>
            <a:r>
              <a:rPr b="1"/>
              <a:t>Physical health.</a:t>
            </a:r>
          </a:p>
          <a:p>
            <a:pPr lvl="1">
              <a:defRPr>
                <a:solidFill>
                  <a:srgbClr val="FF2D7F"/>
                </a:solidFill>
              </a:defRPr>
            </a:pPr>
            <a:r>
              <a:rPr b="1"/>
              <a:t>Emotional health.</a:t>
            </a:r>
          </a:p>
          <a:p>
            <a:pPr lvl="1">
              <a:defRPr>
                <a:solidFill>
                  <a:srgbClr val="FF2D7F"/>
                </a:solidFill>
              </a:defRPr>
            </a:pPr>
            <a:r>
              <a:rPr b="1"/>
              <a:t>Social health.</a:t>
            </a:r>
          </a:p>
        </p:txBody>
      </p:sp>
      <p:pic>
        <p:nvPicPr>
          <p:cNvPr id="151" name="Couch potato.jpg" descr="Couch potato.jpg"/>
          <p:cNvPicPr>
            <a:picLocks noChangeAspect="1"/>
          </p:cNvPicPr>
          <p:nvPr/>
        </p:nvPicPr>
        <p:blipFill>
          <a:blip r:embed="rId2"/>
          <a:srcRect l="3708" t="10958" r="919" b="1290"/>
          <a:stretch>
            <a:fillRect/>
          </a:stretch>
        </p:blipFill>
        <p:spPr>
          <a:xfrm>
            <a:off x="8773009" y="4686300"/>
            <a:ext cx="3009901" cy="41540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67" y="0"/>
                </a:moveTo>
                <a:cubicBezTo>
                  <a:pt x="612" y="0"/>
                  <a:pt x="0" y="443"/>
                  <a:pt x="0" y="991"/>
                </a:cubicBezTo>
                <a:lnTo>
                  <a:pt x="0" y="20609"/>
                </a:lnTo>
                <a:cubicBezTo>
                  <a:pt x="0" y="21157"/>
                  <a:pt x="612" y="21600"/>
                  <a:pt x="1367" y="21600"/>
                </a:cubicBezTo>
                <a:lnTo>
                  <a:pt x="20233" y="21600"/>
                </a:lnTo>
                <a:cubicBezTo>
                  <a:pt x="20988" y="21600"/>
                  <a:pt x="21600" y="21157"/>
                  <a:pt x="21600" y="20609"/>
                </a:cubicBezTo>
                <a:lnTo>
                  <a:pt x="21600" y="991"/>
                </a:lnTo>
                <a:cubicBezTo>
                  <a:pt x="21600" y="443"/>
                  <a:pt x="20988" y="0"/>
                  <a:pt x="20233" y="0"/>
                </a:cubicBezTo>
                <a:lnTo>
                  <a:pt x="1367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152" name="Healths"/>
          <p:cNvSpPr txBox="1"/>
          <p:nvPr/>
        </p:nvSpPr>
        <p:spPr>
          <a:xfrm>
            <a:off x="5885843" y="662969"/>
            <a:ext cx="2095104" cy="7682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Healths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150">
                                            <p:txEl>
                                              <p:charRg st="220" end="2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50">
                                            <p:txEl>
                                              <p:charRg st="220" end="22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50">
                                            <p:txEl>
                                              <p:charRg st="220" end="22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0" grpId="0" build="p" bldLvl="5" animBg="1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hysical activity has physical health and well-being effects: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None/>
            </a:pPr>
            <a:r>
              <a:t>Physical activity has </a:t>
            </a:r>
            <a:r>
              <a:rPr b="1">
                <a:solidFill>
                  <a:srgbClr val="FF2D7F"/>
                </a:solidFill>
              </a:rPr>
              <a:t>physical health</a:t>
            </a:r>
            <a:r>
              <a:t> </a:t>
            </a:r>
            <a:r>
              <a:rPr b="1">
                <a:solidFill>
                  <a:srgbClr val="FF2D7F"/>
                </a:solidFill>
              </a:rPr>
              <a:t>and well-being effects</a:t>
            </a:r>
            <a:r>
              <a:t>:</a:t>
            </a:r>
          </a:p>
          <a:p>
            <a:r>
              <a:t>All </a:t>
            </a:r>
            <a:r>
              <a:rPr b="1">
                <a:solidFill>
                  <a:srgbClr val="FF2D7F"/>
                </a:solidFill>
              </a:rPr>
              <a:t>body systems work well</a:t>
            </a:r>
            <a:r>
              <a:t>.</a:t>
            </a:r>
          </a:p>
          <a:p>
            <a:r>
              <a:t>Improved </a:t>
            </a:r>
            <a:r>
              <a:rPr b="1">
                <a:solidFill>
                  <a:srgbClr val="FF2D7F"/>
                </a:solidFill>
              </a:rPr>
              <a:t>heart function</a:t>
            </a:r>
            <a:r>
              <a:t>.</a:t>
            </a:r>
          </a:p>
          <a:p>
            <a:r>
              <a:t>Reduced risk of</a:t>
            </a:r>
            <a:r>
              <a:rPr>
                <a:solidFill>
                  <a:srgbClr val="BBD236"/>
                </a:solidFill>
              </a:rPr>
              <a:t> </a:t>
            </a:r>
            <a:r>
              <a:rPr b="1">
                <a:solidFill>
                  <a:srgbClr val="FF2D7F"/>
                </a:solidFill>
              </a:rPr>
              <a:t>injuries and </a:t>
            </a:r>
            <a:br>
              <a:rPr b="1">
                <a:solidFill>
                  <a:srgbClr val="FF2D7F"/>
                </a:solidFill>
              </a:rPr>
            </a:br>
            <a:r>
              <a:rPr b="1">
                <a:solidFill>
                  <a:srgbClr val="FF2D7F"/>
                </a:solidFill>
              </a:rPr>
              <a:t>illnesses.</a:t>
            </a:r>
          </a:p>
          <a:p>
            <a:r>
              <a:t>Able to carry out </a:t>
            </a:r>
            <a:br/>
            <a:r>
              <a:t>everyday </a:t>
            </a:r>
            <a:r>
              <a:rPr b="1">
                <a:solidFill>
                  <a:srgbClr val="FF2D7F"/>
                </a:solidFill>
              </a:rPr>
              <a:t>physical</a:t>
            </a:r>
            <a:r>
              <a:t> </a:t>
            </a:r>
            <a:r>
              <a:rPr b="1">
                <a:solidFill>
                  <a:srgbClr val="FF2D7F"/>
                </a:solidFill>
              </a:rPr>
              <a:t>tasks</a:t>
            </a:r>
            <a:r>
              <a:t>.</a:t>
            </a:r>
          </a:p>
          <a:p>
            <a:r>
              <a:t>Avoid </a:t>
            </a:r>
            <a:r>
              <a:rPr b="1">
                <a:solidFill>
                  <a:srgbClr val="FF2D7F"/>
                </a:solidFill>
              </a:rPr>
              <a:t>obesity</a:t>
            </a:r>
            <a:r>
              <a:t>.</a:t>
            </a:r>
          </a:p>
        </p:txBody>
      </p:sp>
      <p:pic>
        <p:nvPicPr>
          <p:cNvPr id="155" name="Warming Up.jpg" descr="Warming Up.jpg"/>
          <p:cNvPicPr>
            <a:picLocks noChangeAspect="1"/>
          </p:cNvPicPr>
          <p:nvPr/>
        </p:nvPicPr>
        <p:blipFill>
          <a:blip r:embed="rId2"/>
          <a:srcRect l="8511" t="17286" r="6013" b="18268"/>
          <a:stretch>
            <a:fillRect/>
          </a:stretch>
        </p:blipFill>
        <p:spPr>
          <a:xfrm>
            <a:off x="7830305" y="3243039"/>
            <a:ext cx="5600785" cy="63547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1" h="21600" extrusionOk="0">
                <a:moveTo>
                  <a:pt x="12351" y="0"/>
                </a:moveTo>
                <a:lnTo>
                  <a:pt x="12215" y="63"/>
                </a:lnTo>
                <a:cubicBezTo>
                  <a:pt x="12141" y="99"/>
                  <a:pt x="12058" y="143"/>
                  <a:pt x="12033" y="162"/>
                </a:cubicBezTo>
                <a:cubicBezTo>
                  <a:pt x="12008" y="181"/>
                  <a:pt x="11958" y="194"/>
                  <a:pt x="11920" y="190"/>
                </a:cubicBezTo>
                <a:cubicBezTo>
                  <a:pt x="11882" y="187"/>
                  <a:pt x="11842" y="195"/>
                  <a:pt x="11833" y="208"/>
                </a:cubicBezTo>
                <a:cubicBezTo>
                  <a:pt x="11824" y="221"/>
                  <a:pt x="11808" y="227"/>
                  <a:pt x="11798" y="221"/>
                </a:cubicBezTo>
                <a:cubicBezTo>
                  <a:pt x="11777" y="210"/>
                  <a:pt x="11649" y="312"/>
                  <a:pt x="11612" y="370"/>
                </a:cubicBezTo>
                <a:cubicBezTo>
                  <a:pt x="11598" y="390"/>
                  <a:pt x="11563" y="408"/>
                  <a:pt x="11534" y="410"/>
                </a:cubicBezTo>
                <a:cubicBezTo>
                  <a:pt x="11496" y="412"/>
                  <a:pt x="11461" y="448"/>
                  <a:pt x="11415" y="529"/>
                </a:cubicBezTo>
                <a:cubicBezTo>
                  <a:pt x="11352" y="638"/>
                  <a:pt x="11201" y="774"/>
                  <a:pt x="11143" y="774"/>
                </a:cubicBezTo>
                <a:cubicBezTo>
                  <a:pt x="11127" y="774"/>
                  <a:pt x="11119" y="801"/>
                  <a:pt x="11126" y="839"/>
                </a:cubicBezTo>
                <a:cubicBezTo>
                  <a:pt x="11134" y="889"/>
                  <a:pt x="11117" y="924"/>
                  <a:pt x="11049" y="997"/>
                </a:cubicBezTo>
                <a:cubicBezTo>
                  <a:pt x="10948" y="1106"/>
                  <a:pt x="10909" y="1185"/>
                  <a:pt x="10909" y="1283"/>
                </a:cubicBezTo>
                <a:cubicBezTo>
                  <a:pt x="10909" y="1321"/>
                  <a:pt x="10894" y="1372"/>
                  <a:pt x="10874" y="1398"/>
                </a:cubicBezTo>
                <a:cubicBezTo>
                  <a:pt x="10821" y="1464"/>
                  <a:pt x="10773" y="1840"/>
                  <a:pt x="10806" y="1932"/>
                </a:cubicBezTo>
                <a:cubicBezTo>
                  <a:pt x="10821" y="1972"/>
                  <a:pt x="10834" y="2131"/>
                  <a:pt x="10837" y="2287"/>
                </a:cubicBezTo>
                <a:lnTo>
                  <a:pt x="10843" y="2568"/>
                </a:lnTo>
                <a:lnTo>
                  <a:pt x="10777" y="2563"/>
                </a:lnTo>
                <a:cubicBezTo>
                  <a:pt x="10722" y="2558"/>
                  <a:pt x="10704" y="2569"/>
                  <a:pt x="10669" y="2639"/>
                </a:cubicBezTo>
                <a:cubicBezTo>
                  <a:pt x="10634" y="2707"/>
                  <a:pt x="10626" y="2786"/>
                  <a:pt x="10628" y="3101"/>
                </a:cubicBezTo>
                <a:cubicBezTo>
                  <a:pt x="10629" y="3482"/>
                  <a:pt x="10659" y="3656"/>
                  <a:pt x="10739" y="3770"/>
                </a:cubicBezTo>
                <a:cubicBezTo>
                  <a:pt x="10783" y="3832"/>
                  <a:pt x="10892" y="3885"/>
                  <a:pt x="10978" y="3885"/>
                </a:cubicBezTo>
                <a:cubicBezTo>
                  <a:pt x="11091" y="3885"/>
                  <a:pt x="11118" y="3932"/>
                  <a:pt x="11118" y="4140"/>
                </a:cubicBezTo>
                <a:lnTo>
                  <a:pt x="11118" y="4324"/>
                </a:lnTo>
                <a:lnTo>
                  <a:pt x="10959" y="4379"/>
                </a:lnTo>
                <a:cubicBezTo>
                  <a:pt x="10871" y="4409"/>
                  <a:pt x="10747" y="4440"/>
                  <a:pt x="10684" y="4449"/>
                </a:cubicBezTo>
                <a:cubicBezTo>
                  <a:pt x="10622" y="4457"/>
                  <a:pt x="10542" y="4480"/>
                  <a:pt x="10507" y="4500"/>
                </a:cubicBezTo>
                <a:cubicBezTo>
                  <a:pt x="10472" y="4521"/>
                  <a:pt x="10395" y="4538"/>
                  <a:pt x="10336" y="4538"/>
                </a:cubicBezTo>
                <a:cubicBezTo>
                  <a:pt x="10255" y="4538"/>
                  <a:pt x="10203" y="4554"/>
                  <a:pt x="10123" y="4605"/>
                </a:cubicBezTo>
                <a:cubicBezTo>
                  <a:pt x="10024" y="4670"/>
                  <a:pt x="10013" y="4673"/>
                  <a:pt x="9925" y="4647"/>
                </a:cubicBezTo>
                <a:cubicBezTo>
                  <a:pt x="9819" y="4617"/>
                  <a:pt x="9786" y="4629"/>
                  <a:pt x="9578" y="4779"/>
                </a:cubicBezTo>
                <a:cubicBezTo>
                  <a:pt x="9492" y="4842"/>
                  <a:pt x="9431" y="4866"/>
                  <a:pt x="9308" y="4885"/>
                </a:cubicBezTo>
                <a:cubicBezTo>
                  <a:pt x="8881" y="4951"/>
                  <a:pt x="8394" y="5137"/>
                  <a:pt x="8003" y="5385"/>
                </a:cubicBezTo>
                <a:cubicBezTo>
                  <a:pt x="7915" y="5441"/>
                  <a:pt x="7699" y="5564"/>
                  <a:pt x="7525" y="5659"/>
                </a:cubicBezTo>
                <a:cubicBezTo>
                  <a:pt x="7144" y="5866"/>
                  <a:pt x="6894" y="6071"/>
                  <a:pt x="6672" y="6360"/>
                </a:cubicBezTo>
                <a:cubicBezTo>
                  <a:pt x="6569" y="6495"/>
                  <a:pt x="6440" y="6625"/>
                  <a:pt x="6293" y="6742"/>
                </a:cubicBezTo>
                <a:cubicBezTo>
                  <a:pt x="5859" y="7089"/>
                  <a:pt x="5729" y="7204"/>
                  <a:pt x="5566" y="7387"/>
                </a:cubicBezTo>
                <a:cubicBezTo>
                  <a:pt x="5475" y="7489"/>
                  <a:pt x="5384" y="7596"/>
                  <a:pt x="5363" y="7626"/>
                </a:cubicBezTo>
                <a:cubicBezTo>
                  <a:pt x="5341" y="7656"/>
                  <a:pt x="5209" y="7794"/>
                  <a:pt x="5068" y="7932"/>
                </a:cubicBezTo>
                <a:cubicBezTo>
                  <a:pt x="4927" y="8070"/>
                  <a:pt x="4763" y="8244"/>
                  <a:pt x="4703" y="8318"/>
                </a:cubicBezTo>
                <a:cubicBezTo>
                  <a:pt x="4643" y="8392"/>
                  <a:pt x="4587" y="8453"/>
                  <a:pt x="4576" y="8453"/>
                </a:cubicBezTo>
                <a:cubicBezTo>
                  <a:pt x="4565" y="8453"/>
                  <a:pt x="4492" y="8524"/>
                  <a:pt x="4414" y="8611"/>
                </a:cubicBezTo>
                <a:cubicBezTo>
                  <a:pt x="4336" y="8697"/>
                  <a:pt x="4055" y="8964"/>
                  <a:pt x="3788" y="9203"/>
                </a:cubicBezTo>
                <a:cubicBezTo>
                  <a:pt x="3477" y="9481"/>
                  <a:pt x="3217" y="9738"/>
                  <a:pt x="3066" y="9915"/>
                </a:cubicBezTo>
                <a:cubicBezTo>
                  <a:pt x="2936" y="10068"/>
                  <a:pt x="2830" y="10196"/>
                  <a:pt x="2830" y="10201"/>
                </a:cubicBezTo>
                <a:cubicBezTo>
                  <a:pt x="2830" y="10206"/>
                  <a:pt x="2770" y="10306"/>
                  <a:pt x="2698" y="10424"/>
                </a:cubicBezTo>
                <a:cubicBezTo>
                  <a:pt x="2413" y="10888"/>
                  <a:pt x="2333" y="11018"/>
                  <a:pt x="2215" y="11202"/>
                </a:cubicBezTo>
                <a:cubicBezTo>
                  <a:pt x="2185" y="11249"/>
                  <a:pt x="2111" y="11341"/>
                  <a:pt x="2050" y="11407"/>
                </a:cubicBezTo>
                <a:cubicBezTo>
                  <a:pt x="1989" y="11473"/>
                  <a:pt x="1913" y="11573"/>
                  <a:pt x="1881" y="11630"/>
                </a:cubicBezTo>
                <a:cubicBezTo>
                  <a:pt x="1821" y="11733"/>
                  <a:pt x="1675" y="11828"/>
                  <a:pt x="1526" y="11860"/>
                </a:cubicBezTo>
                <a:cubicBezTo>
                  <a:pt x="1491" y="11868"/>
                  <a:pt x="1384" y="11900"/>
                  <a:pt x="1289" y="11932"/>
                </a:cubicBezTo>
                <a:cubicBezTo>
                  <a:pt x="1195" y="11964"/>
                  <a:pt x="1064" y="12008"/>
                  <a:pt x="999" y="12029"/>
                </a:cubicBezTo>
                <a:cubicBezTo>
                  <a:pt x="854" y="12076"/>
                  <a:pt x="742" y="12177"/>
                  <a:pt x="709" y="12292"/>
                </a:cubicBezTo>
                <a:cubicBezTo>
                  <a:pt x="695" y="12340"/>
                  <a:pt x="675" y="12401"/>
                  <a:pt x="662" y="12428"/>
                </a:cubicBezTo>
                <a:cubicBezTo>
                  <a:pt x="626" y="12503"/>
                  <a:pt x="519" y="13071"/>
                  <a:pt x="500" y="13288"/>
                </a:cubicBezTo>
                <a:cubicBezTo>
                  <a:pt x="490" y="13393"/>
                  <a:pt x="473" y="13484"/>
                  <a:pt x="461" y="13490"/>
                </a:cubicBezTo>
                <a:cubicBezTo>
                  <a:pt x="450" y="13496"/>
                  <a:pt x="440" y="13535"/>
                  <a:pt x="440" y="13575"/>
                </a:cubicBezTo>
                <a:cubicBezTo>
                  <a:pt x="440" y="13630"/>
                  <a:pt x="423" y="13660"/>
                  <a:pt x="368" y="13698"/>
                </a:cubicBezTo>
                <a:cubicBezTo>
                  <a:pt x="294" y="13750"/>
                  <a:pt x="143" y="14051"/>
                  <a:pt x="107" y="14221"/>
                </a:cubicBezTo>
                <a:cubicBezTo>
                  <a:pt x="89" y="14307"/>
                  <a:pt x="90" y="14308"/>
                  <a:pt x="218" y="14311"/>
                </a:cubicBezTo>
                <a:cubicBezTo>
                  <a:pt x="316" y="14314"/>
                  <a:pt x="312" y="14354"/>
                  <a:pt x="211" y="14398"/>
                </a:cubicBezTo>
                <a:cubicBezTo>
                  <a:pt x="160" y="14420"/>
                  <a:pt x="102" y="14468"/>
                  <a:pt x="81" y="14503"/>
                </a:cubicBezTo>
                <a:cubicBezTo>
                  <a:pt x="39" y="14575"/>
                  <a:pt x="-18" y="15055"/>
                  <a:pt x="6" y="15140"/>
                </a:cubicBezTo>
                <a:cubicBezTo>
                  <a:pt x="24" y="15202"/>
                  <a:pt x="64" y="15211"/>
                  <a:pt x="105" y="15161"/>
                </a:cubicBezTo>
                <a:cubicBezTo>
                  <a:pt x="131" y="15131"/>
                  <a:pt x="139" y="15131"/>
                  <a:pt x="177" y="15168"/>
                </a:cubicBezTo>
                <a:cubicBezTo>
                  <a:pt x="218" y="15208"/>
                  <a:pt x="215" y="15213"/>
                  <a:pt x="116" y="15271"/>
                </a:cubicBezTo>
                <a:lnTo>
                  <a:pt x="14" y="15330"/>
                </a:lnTo>
                <a:lnTo>
                  <a:pt x="31" y="15474"/>
                </a:lnTo>
                <a:cubicBezTo>
                  <a:pt x="53" y="15678"/>
                  <a:pt x="112" y="15912"/>
                  <a:pt x="162" y="15995"/>
                </a:cubicBezTo>
                <a:cubicBezTo>
                  <a:pt x="210" y="16075"/>
                  <a:pt x="224" y="16079"/>
                  <a:pt x="269" y="16031"/>
                </a:cubicBezTo>
                <a:cubicBezTo>
                  <a:pt x="321" y="15976"/>
                  <a:pt x="443" y="15927"/>
                  <a:pt x="471" y="15952"/>
                </a:cubicBezTo>
                <a:cubicBezTo>
                  <a:pt x="505" y="15982"/>
                  <a:pt x="469" y="16026"/>
                  <a:pt x="341" y="16112"/>
                </a:cubicBezTo>
                <a:cubicBezTo>
                  <a:pt x="209" y="16201"/>
                  <a:pt x="208" y="16228"/>
                  <a:pt x="319" y="16532"/>
                </a:cubicBezTo>
                <a:cubicBezTo>
                  <a:pt x="359" y="16639"/>
                  <a:pt x="391" y="16745"/>
                  <a:pt x="391" y="16767"/>
                </a:cubicBezTo>
                <a:cubicBezTo>
                  <a:pt x="391" y="16789"/>
                  <a:pt x="418" y="16829"/>
                  <a:pt x="452" y="16857"/>
                </a:cubicBezTo>
                <a:cubicBezTo>
                  <a:pt x="494" y="16891"/>
                  <a:pt x="522" y="16947"/>
                  <a:pt x="539" y="17031"/>
                </a:cubicBezTo>
                <a:cubicBezTo>
                  <a:pt x="568" y="17168"/>
                  <a:pt x="686" y="17341"/>
                  <a:pt x="770" y="17370"/>
                </a:cubicBezTo>
                <a:cubicBezTo>
                  <a:pt x="850" y="17396"/>
                  <a:pt x="935" y="17501"/>
                  <a:pt x="1019" y="17674"/>
                </a:cubicBezTo>
                <a:cubicBezTo>
                  <a:pt x="1039" y="17716"/>
                  <a:pt x="1072" y="17780"/>
                  <a:pt x="1091" y="17816"/>
                </a:cubicBezTo>
                <a:cubicBezTo>
                  <a:pt x="1161" y="17952"/>
                  <a:pt x="1210" y="18191"/>
                  <a:pt x="1244" y="18555"/>
                </a:cubicBezTo>
                <a:cubicBezTo>
                  <a:pt x="1250" y="18627"/>
                  <a:pt x="1261" y="18710"/>
                  <a:pt x="1267" y="18740"/>
                </a:cubicBezTo>
                <a:cubicBezTo>
                  <a:pt x="1272" y="18770"/>
                  <a:pt x="1284" y="18844"/>
                  <a:pt x="1293" y="18903"/>
                </a:cubicBezTo>
                <a:cubicBezTo>
                  <a:pt x="1301" y="18963"/>
                  <a:pt x="1320" y="19024"/>
                  <a:pt x="1334" y="19040"/>
                </a:cubicBezTo>
                <a:cubicBezTo>
                  <a:pt x="1348" y="19055"/>
                  <a:pt x="1352" y="19125"/>
                  <a:pt x="1344" y="19200"/>
                </a:cubicBezTo>
                <a:cubicBezTo>
                  <a:pt x="1336" y="19287"/>
                  <a:pt x="1343" y="19362"/>
                  <a:pt x="1366" y="19419"/>
                </a:cubicBezTo>
                <a:cubicBezTo>
                  <a:pt x="1405" y="19516"/>
                  <a:pt x="1406" y="19672"/>
                  <a:pt x="1369" y="19714"/>
                </a:cubicBezTo>
                <a:cubicBezTo>
                  <a:pt x="1349" y="19736"/>
                  <a:pt x="1332" y="19732"/>
                  <a:pt x="1286" y="19694"/>
                </a:cubicBezTo>
                <a:cubicBezTo>
                  <a:pt x="1255" y="19667"/>
                  <a:pt x="1228" y="19636"/>
                  <a:pt x="1228" y="19622"/>
                </a:cubicBezTo>
                <a:cubicBezTo>
                  <a:pt x="1228" y="19609"/>
                  <a:pt x="1207" y="19598"/>
                  <a:pt x="1179" y="19598"/>
                </a:cubicBezTo>
                <a:cubicBezTo>
                  <a:pt x="1152" y="19598"/>
                  <a:pt x="1129" y="19601"/>
                  <a:pt x="1129" y="19606"/>
                </a:cubicBezTo>
                <a:cubicBezTo>
                  <a:pt x="1129" y="19641"/>
                  <a:pt x="1193" y="19801"/>
                  <a:pt x="1218" y="19827"/>
                </a:cubicBezTo>
                <a:cubicBezTo>
                  <a:pt x="1226" y="19837"/>
                  <a:pt x="1245" y="19865"/>
                  <a:pt x="1260" y="19887"/>
                </a:cubicBezTo>
                <a:cubicBezTo>
                  <a:pt x="1267" y="19882"/>
                  <a:pt x="1272" y="19880"/>
                  <a:pt x="1277" y="19883"/>
                </a:cubicBezTo>
                <a:cubicBezTo>
                  <a:pt x="1332" y="19913"/>
                  <a:pt x="1404" y="20071"/>
                  <a:pt x="1389" y="20131"/>
                </a:cubicBezTo>
                <a:cubicBezTo>
                  <a:pt x="1377" y="20180"/>
                  <a:pt x="1394" y="20212"/>
                  <a:pt x="1480" y="20308"/>
                </a:cubicBezTo>
                <a:cubicBezTo>
                  <a:pt x="1610" y="20451"/>
                  <a:pt x="1723" y="20600"/>
                  <a:pt x="1771" y="20687"/>
                </a:cubicBezTo>
                <a:cubicBezTo>
                  <a:pt x="1869" y="20865"/>
                  <a:pt x="2095" y="21142"/>
                  <a:pt x="2280" y="21310"/>
                </a:cubicBezTo>
                <a:cubicBezTo>
                  <a:pt x="2393" y="21413"/>
                  <a:pt x="2484" y="21512"/>
                  <a:pt x="2484" y="21531"/>
                </a:cubicBezTo>
                <a:cubicBezTo>
                  <a:pt x="2484" y="21588"/>
                  <a:pt x="2591" y="21600"/>
                  <a:pt x="3112" y="21600"/>
                </a:cubicBezTo>
                <a:cubicBezTo>
                  <a:pt x="3581" y="21600"/>
                  <a:pt x="3609" y="21598"/>
                  <a:pt x="3694" y="21551"/>
                </a:cubicBezTo>
                <a:cubicBezTo>
                  <a:pt x="3819" y="21483"/>
                  <a:pt x="3837" y="21460"/>
                  <a:pt x="3867" y="21315"/>
                </a:cubicBezTo>
                <a:cubicBezTo>
                  <a:pt x="3900" y="21158"/>
                  <a:pt x="3940" y="21085"/>
                  <a:pt x="4024" y="21036"/>
                </a:cubicBezTo>
                <a:cubicBezTo>
                  <a:pt x="4084" y="21002"/>
                  <a:pt x="4094" y="21002"/>
                  <a:pt x="4133" y="21033"/>
                </a:cubicBezTo>
                <a:cubicBezTo>
                  <a:pt x="4177" y="21069"/>
                  <a:pt x="4323" y="21079"/>
                  <a:pt x="4371" y="21051"/>
                </a:cubicBezTo>
                <a:cubicBezTo>
                  <a:pt x="4523" y="20961"/>
                  <a:pt x="4718" y="20397"/>
                  <a:pt x="4704" y="20085"/>
                </a:cubicBezTo>
                <a:cubicBezTo>
                  <a:pt x="4701" y="20014"/>
                  <a:pt x="4710" y="20000"/>
                  <a:pt x="4781" y="19970"/>
                </a:cubicBezTo>
                <a:cubicBezTo>
                  <a:pt x="4825" y="19952"/>
                  <a:pt x="4967" y="19921"/>
                  <a:pt x="5095" y="19903"/>
                </a:cubicBezTo>
                <a:cubicBezTo>
                  <a:pt x="5224" y="19885"/>
                  <a:pt x="5352" y="19865"/>
                  <a:pt x="5380" y="19860"/>
                </a:cubicBezTo>
                <a:cubicBezTo>
                  <a:pt x="5407" y="19854"/>
                  <a:pt x="5458" y="19844"/>
                  <a:pt x="5494" y="19837"/>
                </a:cubicBezTo>
                <a:cubicBezTo>
                  <a:pt x="5554" y="19825"/>
                  <a:pt x="5571" y="19839"/>
                  <a:pt x="5684" y="19987"/>
                </a:cubicBezTo>
                <a:cubicBezTo>
                  <a:pt x="5752" y="20076"/>
                  <a:pt x="5866" y="20193"/>
                  <a:pt x="5937" y="20248"/>
                </a:cubicBezTo>
                <a:cubicBezTo>
                  <a:pt x="6225" y="20471"/>
                  <a:pt x="6632" y="20579"/>
                  <a:pt x="6985" y="20528"/>
                </a:cubicBezTo>
                <a:cubicBezTo>
                  <a:pt x="7164" y="20501"/>
                  <a:pt x="7228" y="20463"/>
                  <a:pt x="7251" y="20371"/>
                </a:cubicBezTo>
                <a:cubicBezTo>
                  <a:pt x="7294" y="20200"/>
                  <a:pt x="7017" y="20014"/>
                  <a:pt x="6438" y="19827"/>
                </a:cubicBezTo>
                <a:cubicBezTo>
                  <a:pt x="6182" y="19745"/>
                  <a:pt x="6069" y="19693"/>
                  <a:pt x="6069" y="19659"/>
                </a:cubicBezTo>
                <a:cubicBezTo>
                  <a:pt x="6069" y="19645"/>
                  <a:pt x="6056" y="19622"/>
                  <a:pt x="6040" y="19608"/>
                </a:cubicBezTo>
                <a:cubicBezTo>
                  <a:pt x="6017" y="19587"/>
                  <a:pt x="6024" y="19567"/>
                  <a:pt x="6070" y="19513"/>
                </a:cubicBezTo>
                <a:cubicBezTo>
                  <a:pt x="6103" y="19475"/>
                  <a:pt x="6123" y="19437"/>
                  <a:pt x="6114" y="19429"/>
                </a:cubicBezTo>
                <a:cubicBezTo>
                  <a:pt x="6106" y="19422"/>
                  <a:pt x="6112" y="19401"/>
                  <a:pt x="6130" y="19382"/>
                </a:cubicBezTo>
                <a:cubicBezTo>
                  <a:pt x="6154" y="19357"/>
                  <a:pt x="6169" y="19355"/>
                  <a:pt x="6195" y="19374"/>
                </a:cubicBezTo>
                <a:cubicBezTo>
                  <a:pt x="6222" y="19394"/>
                  <a:pt x="6227" y="19392"/>
                  <a:pt x="6215" y="19366"/>
                </a:cubicBezTo>
                <a:cubicBezTo>
                  <a:pt x="6205" y="19343"/>
                  <a:pt x="6240" y="19311"/>
                  <a:pt x="6331" y="19261"/>
                </a:cubicBezTo>
                <a:cubicBezTo>
                  <a:pt x="6403" y="19221"/>
                  <a:pt x="6480" y="19187"/>
                  <a:pt x="6501" y="19185"/>
                </a:cubicBezTo>
                <a:cubicBezTo>
                  <a:pt x="6571" y="19180"/>
                  <a:pt x="6685" y="19118"/>
                  <a:pt x="6678" y="19090"/>
                </a:cubicBezTo>
                <a:cubicBezTo>
                  <a:pt x="6674" y="19074"/>
                  <a:pt x="6681" y="19051"/>
                  <a:pt x="6693" y="19037"/>
                </a:cubicBezTo>
                <a:cubicBezTo>
                  <a:pt x="6706" y="19023"/>
                  <a:pt x="6708" y="18968"/>
                  <a:pt x="6698" y="18910"/>
                </a:cubicBezTo>
                <a:cubicBezTo>
                  <a:pt x="6682" y="18818"/>
                  <a:pt x="6687" y="18799"/>
                  <a:pt x="6747" y="18736"/>
                </a:cubicBezTo>
                <a:lnTo>
                  <a:pt x="6813" y="18666"/>
                </a:lnTo>
                <a:lnTo>
                  <a:pt x="6848" y="18713"/>
                </a:lnTo>
                <a:cubicBezTo>
                  <a:pt x="6887" y="18769"/>
                  <a:pt x="6956" y="18781"/>
                  <a:pt x="6933" y="18728"/>
                </a:cubicBezTo>
                <a:cubicBezTo>
                  <a:pt x="6923" y="18705"/>
                  <a:pt x="6936" y="18689"/>
                  <a:pt x="6970" y="18681"/>
                </a:cubicBezTo>
                <a:cubicBezTo>
                  <a:pt x="7008" y="18672"/>
                  <a:pt x="7017" y="18657"/>
                  <a:pt x="7007" y="18621"/>
                </a:cubicBezTo>
                <a:cubicBezTo>
                  <a:pt x="6997" y="18586"/>
                  <a:pt x="7012" y="18561"/>
                  <a:pt x="7066" y="18526"/>
                </a:cubicBezTo>
                <a:cubicBezTo>
                  <a:pt x="7106" y="18500"/>
                  <a:pt x="7159" y="18480"/>
                  <a:pt x="7185" y="18480"/>
                </a:cubicBezTo>
                <a:cubicBezTo>
                  <a:pt x="7212" y="18480"/>
                  <a:pt x="7288" y="18440"/>
                  <a:pt x="7354" y="18392"/>
                </a:cubicBezTo>
                <a:cubicBezTo>
                  <a:pt x="7419" y="18344"/>
                  <a:pt x="7483" y="18306"/>
                  <a:pt x="7496" y="18306"/>
                </a:cubicBezTo>
                <a:cubicBezTo>
                  <a:pt x="7509" y="18306"/>
                  <a:pt x="7542" y="18286"/>
                  <a:pt x="7570" y="18263"/>
                </a:cubicBezTo>
                <a:cubicBezTo>
                  <a:pt x="7637" y="18207"/>
                  <a:pt x="7688" y="18201"/>
                  <a:pt x="8200" y="18184"/>
                </a:cubicBezTo>
                <a:cubicBezTo>
                  <a:pt x="8975" y="18159"/>
                  <a:pt x="9639" y="18131"/>
                  <a:pt x="9755" y="18118"/>
                </a:cubicBezTo>
                <a:cubicBezTo>
                  <a:pt x="9855" y="18107"/>
                  <a:pt x="9873" y="18112"/>
                  <a:pt x="9908" y="18156"/>
                </a:cubicBezTo>
                <a:lnTo>
                  <a:pt x="9949" y="18206"/>
                </a:lnTo>
                <a:lnTo>
                  <a:pt x="9949" y="18136"/>
                </a:lnTo>
                <a:cubicBezTo>
                  <a:pt x="9949" y="18079"/>
                  <a:pt x="9962" y="18061"/>
                  <a:pt x="10015" y="18043"/>
                </a:cubicBezTo>
                <a:cubicBezTo>
                  <a:pt x="10065" y="18026"/>
                  <a:pt x="10265" y="18027"/>
                  <a:pt x="10454" y="18036"/>
                </a:cubicBezTo>
                <a:cubicBezTo>
                  <a:pt x="10482" y="18029"/>
                  <a:pt x="10523" y="18023"/>
                  <a:pt x="10570" y="18018"/>
                </a:cubicBezTo>
                <a:cubicBezTo>
                  <a:pt x="10660" y="18010"/>
                  <a:pt x="10748" y="17997"/>
                  <a:pt x="10765" y="17987"/>
                </a:cubicBezTo>
                <a:cubicBezTo>
                  <a:pt x="10782" y="17978"/>
                  <a:pt x="10888" y="17974"/>
                  <a:pt x="11002" y="17977"/>
                </a:cubicBezTo>
                <a:cubicBezTo>
                  <a:pt x="11118" y="17979"/>
                  <a:pt x="11223" y="17972"/>
                  <a:pt x="11240" y="17959"/>
                </a:cubicBezTo>
                <a:cubicBezTo>
                  <a:pt x="11275" y="17934"/>
                  <a:pt x="11704" y="17924"/>
                  <a:pt x="11858" y="17946"/>
                </a:cubicBezTo>
                <a:cubicBezTo>
                  <a:pt x="11912" y="17953"/>
                  <a:pt x="12073" y="17979"/>
                  <a:pt x="12215" y="18005"/>
                </a:cubicBezTo>
                <a:cubicBezTo>
                  <a:pt x="12456" y="18048"/>
                  <a:pt x="12549" y="18053"/>
                  <a:pt x="13558" y="18054"/>
                </a:cubicBezTo>
                <a:cubicBezTo>
                  <a:pt x="14154" y="18054"/>
                  <a:pt x="14886" y="18042"/>
                  <a:pt x="15184" y="18027"/>
                </a:cubicBezTo>
                <a:cubicBezTo>
                  <a:pt x="16374" y="17966"/>
                  <a:pt x="16554" y="17958"/>
                  <a:pt x="16958" y="17947"/>
                </a:cubicBezTo>
                <a:cubicBezTo>
                  <a:pt x="17964" y="17919"/>
                  <a:pt x="18212" y="17901"/>
                  <a:pt x="18287" y="17848"/>
                </a:cubicBezTo>
                <a:cubicBezTo>
                  <a:pt x="18229" y="17825"/>
                  <a:pt x="18155" y="17790"/>
                  <a:pt x="18094" y="17754"/>
                </a:cubicBezTo>
                <a:cubicBezTo>
                  <a:pt x="18015" y="17708"/>
                  <a:pt x="17899" y="17655"/>
                  <a:pt x="17836" y="17637"/>
                </a:cubicBezTo>
                <a:cubicBezTo>
                  <a:pt x="17773" y="17618"/>
                  <a:pt x="17705" y="17591"/>
                  <a:pt x="17686" y="17576"/>
                </a:cubicBezTo>
                <a:cubicBezTo>
                  <a:pt x="17643" y="17540"/>
                  <a:pt x="17667" y="17529"/>
                  <a:pt x="17993" y="17429"/>
                </a:cubicBezTo>
                <a:lnTo>
                  <a:pt x="18242" y="17352"/>
                </a:lnTo>
                <a:lnTo>
                  <a:pt x="18290" y="17399"/>
                </a:lnTo>
                <a:lnTo>
                  <a:pt x="18337" y="17446"/>
                </a:lnTo>
                <a:lnTo>
                  <a:pt x="18345" y="17384"/>
                </a:lnTo>
                <a:cubicBezTo>
                  <a:pt x="18352" y="17332"/>
                  <a:pt x="18375" y="17314"/>
                  <a:pt x="18514" y="17259"/>
                </a:cubicBezTo>
                <a:cubicBezTo>
                  <a:pt x="18664" y="17200"/>
                  <a:pt x="18700" y="17194"/>
                  <a:pt x="18939" y="17197"/>
                </a:cubicBezTo>
                <a:cubicBezTo>
                  <a:pt x="19194" y="17200"/>
                  <a:pt x="19203" y="17198"/>
                  <a:pt x="19408" y="17113"/>
                </a:cubicBezTo>
                <a:cubicBezTo>
                  <a:pt x="19523" y="17066"/>
                  <a:pt x="19744" y="16981"/>
                  <a:pt x="19900" y="16924"/>
                </a:cubicBezTo>
                <a:cubicBezTo>
                  <a:pt x="20056" y="16868"/>
                  <a:pt x="20338" y="16755"/>
                  <a:pt x="20528" y="16673"/>
                </a:cubicBezTo>
                <a:cubicBezTo>
                  <a:pt x="20718" y="16592"/>
                  <a:pt x="20909" y="16514"/>
                  <a:pt x="20953" y="16499"/>
                </a:cubicBezTo>
                <a:cubicBezTo>
                  <a:pt x="21083" y="16457"/>
                  <a:pt x="21336" y="16221"/>
                  <a:pt x="21428" y="16056"/>
                </a:cubicBezTo>
                <a:lnTo>
                  <a:pt x="21511" y="15909"/>
                </a:lnTo>
                <a:lnTo>
                  <a:pt x="21544" y="15296"/>
                </a:lnTo>
                <a:cubicBezTo>
                  <a:pt x="21582" y="14594"/>
                  <a:pt x="21565" y="14449"/>
                  <a:pt x="21425" y="14256"/>
                </a:cubicBezTo>
                <a:cubicBezTo>
                  <a:pt x="21260" y="14029"/>
                  <a:pt x="21020" y="13888"/>
                  <a:pt x="20676" y="13818"/>
                </a:cubicBezTo>
                <a:cubicBezTo>
                  <a:pt x="19971" y="13673"/>
                  <a:pt x="19690" y="13669"/>
                  <a:pt x="18436" y="13792"/>
                </a:cubicBezTo>
                <a:cubicBezTo>
                  <a:pt x="18152" y="13820"/>
                  <a:pt x="17910" y="13838"/>
                  <a:pt x="17900" y="13833"/>
                </a:cubicBezTo>
                <a:cubicBezTo>
                  <a:pt x="17890" y="13827"/>
                  <a:pt x="17923" y="13785"/>
                  <a:pt x="17974" y="13739"/>
                </a:cubicBezTo>
                <a:cubicBezTo>
                  <a:pt x="18079" y="13644"/>
                  <a:pt x="18214" y="13385"/>
                  <a:pt x="18267" y="13174"/>
                </a:cubicBezTo>
                <a:cubicBezTo>
                  <a:pt x="18287" y="13095"/>
                  <a:pt x="18308" y="12879"/>
                  <a:pt x="18316" y="12694"/>
                </a:cubicBezTo>
                <a:cubicBezTo>
                  <a:pt x="18329" y="12364"/>
                  <a:pt x="18302" y="12116"/>
                  <a:pt x="18201" y="11639"/>
                </a:cubicBezTo>
                <a:cubicBezTo>
                  <a:pt x="17887" y="10150"/>
                  <a:pt x="17833" y="9973"/>
                  <a:pt x="17448" y="9181"/>
                </a:cubicBezTo>
                <a:cubicBezTo>
                  <a:pt x="17253" y="8780"/>
                  <a:pt x="17229" y="8693"/>
                  <a:pt x="17153" y="8105"/>
                </a:cubicBezTo>
                <a:cubicBezTo>
                  <a:pt x="17131" y="7931"/>
                  <a:pt x="17092" y="7696"/>
                  <a:pt x="17066" y="7583"/>
                </a:cubicBezTo>
                <a:cubicBezTo>
                  <a:pt x="17008" y="7331"/>
                  <a:pt x="16842" y="6878"/>
                  <a:pt x="16744" y="6703"/>
                </a:cubicBezTo>
                <a:cubicBezTo>
                  <a:pt x="16574" y="6400"/>
                  <a:pt x="16243" y="6072"/>
                  <a:pt x="15984" y="5953"/>
                </a:cubicBezTo>
                <a:cubicBezTo>
                  <a:pt x="15896" y="5912"/>
                  <a:pt x="15723" y="5828"/>
                  <a:pt x="15601" y="5764"/>
                </a:cubicBezTo>
                <a:cubicBezTo>
                  <a:pt x="15479" y="5700"/>
                  <a:pt x="15269" y="5609"/>
                  <a:pt x="15133" y="5562"/>
                </a:cubicBezTo>
                <a:cubicBezTo>
                  <a:pt x="14998" y="5515"/>
                  <a:pt x="14804" y="5443"/>
                  <a:pt x="14702" y="5401"/>
                </a:cubicBezTo>
                <a:cubicBezTo>
                  <a:pt x="14601" y="5360"/>
                  <a:pt x="14469" y="5306"/>
                  <a:pt x="14408" y="5281"/>
                </a:cubicBezTo>
                <a:cubicBezTo>
                  <a:pt x="14347" y="5256"/>
                  <a:pt x="14254" y="5220"/>
                  <a:pt x="14201" y="5202"/>
                </a:cubicBezTo>
                <a:lnTo>
                  <a:pt x="14107" y="5168"/>
                </a:lnTo>
                <a:lnTo>
                  <a:pt x="14149" y="5110"/>
                </a:lnTo>
                <a:cubicBezTo>
                  <a:pt x="14251" y="4973"/>
                  <a:pt x="14289" y="4901"/>
                  <a:pt x="14394" y="4657"/>
                </a:cubicBezTo>
                <a:cubicBezTo>
                  <a:pt x="14455" y="4514"/>
                  <a:pt x="14515" y="4390"/>
                  <a:pt x="14527" y="4380"/>
                </a:cubicBezTo>
                <a:cubicBezTo>
                  <a:pt x="14538" y="4370"/>
                  <a:pt x="14577" y="4372"/>
                  <a:pt x="14614" y="4384"/>
                </a:cubicBezTo>
                <a:cubicBezTo>
                  <a:pt x="14784" y="4441"/>
                  <a:pt x="14925" y="4395"/>
                  <a:pt x="15028" y="4251"/>
                </a:cubicBezTo>
                <a:cubicBezTo>
                  <a:pt x="15187" y="4026"/>
                  <a:pt x="15251" y="3891"/>
                  <a:pt x="15320" y="3627"/>
                </a:cubicBezTo>
                <a:cubicBezTo>
                  <a:pt x="15399" y="3324"/>
                  <a:pt x="15410" y="3207"/>
                  <a:pt x="15359" y="3170"/>
                </a:cubicBezTo>
                <a:cubicBezTo>
                  <a:pt x="15332" y="3150"/>
                  <a:pt x="15338" y="3109"/>
                  <a:pt x="15396" y="2933"/>
                </a:cubicBezTo>
                <a:cubicBezTo>
                  <a:pt x="15435" y="2816"/>
                  <a:pt x="15466" y="2687"/>
                  <a:pt x="15466" y="2645"/>
                </a:cubicBezTo>
                <a:cubicBezTo>
                  <a:pt x="15467" y="2603"/>
                  <a:pt x="15496" y="2476"/>
                  <a:pt x="15531" y="2362"/>
                </a:cubicBezTo>
                <a:cubicBezTo>
                  <a:pt x="15565" y="2248"/>
                  <a:pt x="15600" y="2130"/>
                  <a:pt x="15607" y="2099"/>
                </a:cubicBezTo>
                <a:cubicBezTo>
                  <a:pt x="15623" y="2026"/>
                  <a:pt x="15553" y="1781"/>
                  <a:pt x="15495" y="1711"/>
                </a:cubicBezTo>
                <a:cubicBezTo>
                  <a:pt x="15423" y="1621"/>
                  <a:pt x="15370" y="1482"/>
                  <a:pt x="15395" y="1447"/>
                </a:cubicBezTo>
                <a:cubicBezTo>
                  <a:pt x="15451" y="1368"/>
                  <a:pt x="15383" y="1113"/>
                  <a:pt x="15278" y="1013"/>
                </a:cubicBezTo>
                <a:cubicBezTo>
                  <a:pt x="15246" y="983"/>
                  <a:pt x="15219" y="943"/>
                  <a:pt x="15219" y="925"/>
                </a:cubicBezTo>
                <a:cubicBezTo>
                  <a:pt x="15217" y="868"/>
                  <a:pt x="15098" y="773"/>
                  <a:pt x="14994" y="746"/>
                </a:cubicBezTo>
                <a:cubicBezTo>
                  <a:pt x="14901" y="722"/>
                  <a:pt x="14887" y="709"/>
                  <a:pt x="14852" y="612"/>
                </a:cubicBezTo>
                <a:cubicBezTo>
                  <a:pt x="14821" y="526"/>
                  <a:pt x="14799" y="502"/>
                  <a:pt x="14736" y="483"/>
                </a:cubicBezTo>
                <a:cubicBezTo>
                  <a:pt x="14693" y="470"/>
                  <a:pt x="14613" y="418"/>
                  <a:pt x="14557" y="367"/>
                </a:cubicBezTo>
                <a:cubicBezTo>
                  <a:pt x="14485" y="301"/>
                  <a:pt x="14437" y="274"/>
                  <a:pt x="14386" y="274"/>
                </a:cubicBezTo>
                <a:cubicBezTo>
                  <a:pt x="14345" y="274"/>
                  <a:pt x="14271" y="244"/>
                  <a:pt x="14207" y="202"/>
                </a:cubicBezTo>
                <a:cubicBezTo>
                  <a:pt x="14148" y="163"/>
                  <a:pt x="14034" y="109"/>
                  <a:pt x="13952" y="80"/>
                </a:cubicBezTo>
                <a:cubicBezTo>
                  <a:pt x="13789" y="21"/>
                  <a:pt x="13732" y="16"/>
                  <a:pt x="12867" y="5"/>
                </a:cubicBezTo>
                <a:lnTo>
                  <a:pt x="12351" y="0"/>
                </a:lnTo>
                <a:close/>
                <a:moveTo>
                  <a:pt x="15100" y="8965"/>
                </a:moveTo>
                <a:cubicBezTo>
                  <a:pt x="15141" y="8988"/>
                  <a:pt x="15172" y="9156"/>
                  <a:pt x="15208" y="9555"/>
                </a:cubicBezTo>
                <a:cubicBezTo>
                  <a:pt x="15267" y="10202"/>
                  <a:pt x="15403" y="10818"/>
                  <a:pt x="15590" y="11291"/>
                </a:cubicBezTo>
                <a:cubicBezTo>
                  <a:pt x="15689" y="11540"/>
                  <a:pt x="15923" y="11965"/>
                  <a:pt x="16068" y="12157"/>
                </a:cubicBezTo>
                <a:cubicBezTo>
                  <a:pt x="16130" y="12239"/>
                  <a:pt x="16181" y="12319"/>
                  <a:pt x="16181" y="12334"/>
                </a:cubicBezTo>
                <a:cubicBezTo>
                  <a:pt x="16181" y="12380"/>
                  <a:pt x="16109" y="12420"/>
                  <a:pt x="15755" y="12571"/>
                </a:cubicBezTo>
                <a:cubicBezTo>
                  <a:pt x="15370" y="12736"/>
                  <a:pt x="14943" y="12956"/>
                  <a:pt x="14696" y="13114"/>
                </a:cubicBezTo>
                <a:cubicBezTo>
                  <a:pt x="14371" y="13322"/>
                  <a:pt x="14161" y="13408"/>
                  <a:pt x="13829" y="13474"/>
                </a:cubicBezTo>
                <a:cubicBezTo>
                  <a:pt x="13693" y="13500"/>
                  <a:pt x="13537" y="13532"/>
                  <a:pt x="13483" y="13542"/>
                </a:cubicBezTo>
                <a:cubicBezTo>
                  <a:pt x="13429" y="13553"/>
                  <a:pt x="13302" y="13566"/>
                  <a:pt x="13201" y="13572"/>
                </a:cubicBezTo>
                <a:cubicBezTo>
                  <a:pt x="12906" y="13589"/>
                  <a:pt x="12813" y="13543"/>
                  <a:pt x="12953" y="13452"/>
                </a:cubicBezTo>
                <a:cubicBezTo>
                  <a:pt x="13071" y="13375"/>
                  <a:pt x="13049" y="13325"/>
                  <a:pt x="12842" y="13184"/>
                </a:cubicBezTo>
                <a:cubicBezTo>
                  <a:pt x="12796" y="13153"/>
                  <a:pt x="12797" y="13149"/>
                  <a:pt x="12880" y="13088"/>
                </a:cubicBezTo>
                <a:cubicBezTo>
                  <a:pt x="12961" y="13028"/>
                  <a:pt x="12964" y="13020"/>
                  <a:pt x="12936" y="12956"/>
                </a:cubicBezTo>
                <a:cubicBezTo>
                  <a:pt x="12909" y="12892"/>
                  <a:pt x="12913" y="12886"/>
                  <a:pt x="12970" y="12867"/>
                </a:cubicBezTo>
                <a:cubicBezTo>
                  <a:pt x="13004" y="12855"/>
                  <a:pt x="13051" y="12846"/>
                  <a:pt x="13077" y="12846"/>
                </a:cubicBezTo>
                <a:cubicBezTo>
                  <a:pt x="13102" y="12846"/>
                  <a:pt x="13152" y="12824"/>
                  <a:pt x="13188" y="12797"/>
                </a:cubicBezTo>
                <a:cubicBezTo>
                  <a:pt x="13279" y="12728"/>
                  <a:pt x="13277" y="12635"/>
                  <a:pt x="13176" y="12370"/>
                </a:cubicBezTo>
                <a:lnTo>
                  <a:pt x="13092" y="12152"/>
                </a:lnTo>
                <a:lnTo>
                  <a:pt x="13222" y="12032"/>
                </a:lnTo>
                <a:lnTo>
                  <a:pt x="13352" y="11910"/>
                </a:lnTo>
                <a:lnTo>
                  <a:pt x="13335" y="11786"/>
                </a:lnTo>
                <a:cubicBezTo>
                  <a:pt x="13326" y="11717"/>
                  <a:pt x="13306" y="11568"/>
                  <a:pt x="13289" y="11454"/>
                </a:cubicBezTo>
                <a:lnTo>
                  <a:pt x="13259" y="11248"/>
                </a:lnTo>
                <a:lnTo>
                  <a:pt x="13398" y="11106"/>
                </a:lnTo>
                <a:cubicBezTo>
                  <a:pt x="13503" y="11000"/>
                  <a:pt x="13549" y="10932"/>
                  <a:pt x="13581" y="10834"/>
                </a:cubicBezTo>
                <a:cubicBezTo>
                  <a:pt x="13615" y="10729"/>
                  <a:pt x="13653" y="10676"/>
                  <a:pt x="13775" y="10563"/>
                </a:cubicBezTo>
                <a:cubicBezTo>
                  <a:pt x="13876" y="10469"/>
                  <a:pt x="13944" y="10382"/>
                  <a:pt x="13977" y="10305"/>
                </a:cubicBezTo>
                <a:cubicBezTo>
                  <a:pt x="14020" y="10202"/>
                  <a:pt x="14172" y="10026"/>
                  <a:pt x="14391" y="9823"/>
                </a:cubicBezTo>
                <a:cubicBezTo>
                  <a:pt x="14495" y="9727"/>
                  <a:pt x="14678" y="9477"/>
                  <a:pt x="14678" y="9431"/>
                </a:cubicBezTo>
                <a:cubicBezTo>
                  <a:pt x="14678" y="9406"/>
                  <a:pt x="14733" y="9338"/>
                  <a:pt x="14799" y="9280"/>
                </a:cubicBezTo>
                <a:cubicBezTo>
                  <a:pt x="14865" y="9221"/>
                  <a:pt x="14955" y="9124"/>
                  <a:pt x="14999" y="9064"/>
                </a:cubicBezTo>
                <a:cubicBezTo>
                  <a:pt x="15043" y="9004"/>
                  <a:pt x="15088" y="8959"/>
                  <a:pt x="15100" y="8965"/>
                </a:cubicBezTo>
                <a:close/>
                <a:moveTo>
                  <a:pt x="6263" y="10061"/>
                </a:moveTo>
                <a:cubicBezTo>
                  <a:pt x="6274" y="10071"/>
                  <a:pt x="6271" y="10151"/>
                  <a:pt x="6257" y="10239"/>
                </a:cubicBezTo>
                <a:cubicBezTo>
                  <a:pt x="6227" y="10415"/>
                  <a:pt x="6130" y="11102"/>
                  <a:pt x="6130" y="11140"/>
                </a:cubicBezTo>
                <a:cubicBezTo>
                  <a:pt x="6130" y="11153"/>
                  <a:pt x="6058" y="11231"/>
                  <a:pt x="5968" y="11314"/>
                </a:cubicBezTo>
                <a:cubicBezTo>
                  <a:pt x="5878" y="11397"/>
                  <a:pt x="5782" y="11508"/>
                  <a:pt x="5755" y="11562"/>
                </a:cubicBezTo>
                <a:cubicBezTo>
                  <a:pt x="5694" y="11687"/>
                  <a:pt x="5637" y="11984"/>
                  <a:pt x="5635" y="12194"/>
                </a:cubicBezTo>
                <a:cubicBezTo>
                  <a:pt x="5634" y="12283"/>
                  <a:pt x="5631" y="12426"/>
                  <a:pt x="5629" y="12509"/>
                </a:cubicBezTo>
                <a:lnTo>
                  <a:pt x="5626" y="12660"/>
                </a:lnTo>
                <a:lnTo>
                  <a:pt x="5719" y="12699"/>
                </a:lnTo>
                <a:cubicBezTo>
                  <a:pt x="5820" y="12742"/>
                  <a:pt x="5820" y="12780"/>
                  <a:pt x="5719" y="12780"/>
                </a:cubicBezTo>
                <a:cubicBezTo>
                  <a:pt x="5664" y="12780"/>
                  <a:pt x="5459" y="12816"/>
                  <a:pt x="5108" y="12887"/>
                </a:cubicBezTo>
                <a:cubicBezTo>
                  <a:pt x="5053" y="12898"/>
                  <a:pt x="4980" y="12902"/>
                  <a:pt x="4944" y="12896"/>
                </a:cubicBezTo>
                <a:cubicBezTo>
                  <a:pt x="4865" y="12883"/>
                  <a:pt x="4740" y="12938"/>
                  <a:pt x="4687" y="13010"/>
                </a:cubicBezTo>
                <a:cubicBezTo>
                  <a:pt x="4666" y="13039"/>
                  <a:pt x="4633" y="13104"/>
                  <a:pt x="4616" y="13155"/>
                </a:cubicBezTo>
                <a:cubicBezTo>
                  <a:pt x="4598" y="13207"/>
                  <a:pt x="4568" y="13251"/>
                  <a:pt x="4547" y="13255"/>
                </a:cubicBezTo>
                <a:cubicBezTo>
                  <a:pt x="4497" y="13264"/>
                  <a:pt x="4304" y="13052"/>
                  <a:pt x="4205" y="12879"/>
                </a:cubicBezTo>
                <a:cubicBezTo>
                  <a:pt x="4163" y="12807"/>
                  <a:pt x="4087" y="12697"/>
                  <a:pt x="4035" y="12636"/>
                </a:cubicBezTo>
                <a:cubicBezTo>
                  <a:pt x="3983" y="12574"/>
                  <a:pt x="3885" y="12426"/>
                  <a:pt x="3817" y="12304"/>
                </a:cubicBezTo>
                <a:lnTo>
                  <a:pt x="3693" y="12083"/>
                </a:lnTo>
                <a:lnTo>
                  <a:pt x="3731" y="11980"/>
                </a:lnTo>
                <a:cubicBezTo>
                  <a:pt x="3752" y="11924"/>
                  <a:pt x="3782" y="11866"/>
                  <a:pt x="3795" y="11851"/>
                </a:cubicBezTo>
                <a:cubicBezTo>
                  <a:pt x="3809" y="11836"/>
                  <a:pt x="4015" y="11708"/>
                  <a:pt x="4254" y="11568"/>
                </a:cubicBezTo>
                <a:cubicBezTo>
                  <a:pt x="4724" y="11290"/>
                  <a:pt x="4932" y="11137"/>
                  <a:pt x="5050" y="10977"/>
                </a:cubicBezTo>
                <a:cubicBezTo>
                  <a:pt x="5091" y="10920"/>
                  <a:pt x="5195" y="10826"/>
                  <a:pt x="5282" y="10770"/>
                </a:cubicBezTo>
                <a:cubicBezTo>
                  <a:pt x="5368" y="10714"/>
                  <a:pt x="5508" y="10606"/>
                  <a:pt x="5593" y="10529"/>
                </a:cubicBezTo>
                <a:cubicBezTo>
                  <a:pt x="5799" y="10343"/>
                  <a:pt x="6236" y="10038"/>
                  <a:pt x="6263" y="10061"/>
                </a:cubicBezTo>
                <a:close/>
                <a:moveTo>
                  <a:pt x="743" y="17944"/>
                </a:moveTo>
                <a:cubicBezTo>
                  <a:pt x="740" y="17947"/>
                  <a:pt x="739" y="17953"/>
                  <a:pt x="738" y="17966"/>
                </a:cubicBezTo>
                <a:cubicBezTo>
                  <a:pt x="737" y="17989"/>
                  <a:pt x="742" y="18001"/>
                  <a:pt x="750" y="17994"/>
                </a:cubicBezTo>
                <a:cubicBezTo>
                  <a:pt x="758" y="17987"/>
                  <a:pt x="760" y="17969"/>
                  <a:pt x="753" y="17954"/>
                </a:cubicBezTo>
                <a:cubicBezTo>
                  <a:pt x="749" y="17945"/>
                  <a:pt x="745" y="17942"/>
                  <a:pt x="743" y="17944"/>
                </a:cubicBezTo>
                <a:close/>
                <a:moveTo>
                  <a:pt x="18554" y="18001"/>
                </a:moveTo>
                <a:cubicBezTo>
                  <a:pt x="18553" y="18005"/>
                  <a:pt x="18552" y="18008"/>
                  <a:pt x="18548" y="18010"/>
                </a:cubicBezTo>
                <a:cubicBezTo>
                  <a:pt x="18533" y="18018"/>
                  <a:pt x="18521" y="18043"/>
                  <a:pt x="18521" y="18066"/>
                </a:cubicBezTo>
                <a:cubicBezTo>
                  <a:pt x="18521" y="18097"/>
                  <a:pt x="18504" y="18112"/>
                  <a:pt x="18473" y="18124"/>
                </a:cubicBezTo>
                <a:cubicBezTo>
                  <a:pt x="18478" y="18124"/>
                  <a:pt x="18485" y="18122"/>
                  <a:pt x="18490" y="18122"/>
                </a:cubicBezTo>
                <a:cubicBezTo>
                  <a:pt x="18588" y="18121"/>
                  <a:pt x="18669" y="18114"/>
                  <a:pt x="18669" y="18106"/>
                </a:cubicBezTo>
                <a:cubicBezTo>
                  <a:pt x="18669" y="18098"/>
                  <a:pt x="18618" y="18051"/>
                  <a:pt x="18556" y="18002"/>
                </a:cubicBezTo>
                <a:cubicBezTo>
                  <a:pt x="18555" y="18002"/>
                  <a:pt x="18555" y="18002"/>
                  <a:pt x="18554" y="18001"/>
                </a:cubicBezTo>
                <a:close/>
                <a:moveTo>
                  <a:pt x="10834" y="18093"/>
                </a:moveTo>
                <a:cubicBezTo>
                  <a:pt x="10850" y="18102"/>
                  <a:pt x="10870" y="18110"/>
                  <a:pt x="10887" y="18110"/>
                </a:cubicBezTo>
                <a:cubicBezTo>
                  <a:pt x="10913" y="18110"/>
                  <a:pt x="10954" y="18118"/>
                  <a:pt x="10978" y="18129"/>
                </a:cubicBezTo>
                <a:cubicBezTo>
                  <a:pt x="11001" y="18140"/>
                  <a:pt x="11120" y="18159"/>
                  <a:pt x="11242" y="18171"/>
                </a:cubicBezTo>
                <a:cubicBezTo>
                  <a:pt x="11364" y="18183"/>
                  <a:pt x="11568" y="18208"/>
                  <a:pt x="11697" y="18228"/>
                </a:cubicBezTo>
                <a:cubicBezTo>
                  <a:pt x="11826" y="18247"/>
                  <a:pt x="11965" y="18261"/>
                  <a:pt x="12006" y="18260"/>
                </a:cubicBezTo>
                <a:cubicBezTo>
                  <a:pt x="12130" y="18256"/>
                  <a:pt x="12396" y="18286"/>
                  <a:pt x="12453" y="18310"/>
                </a:cubicBezTo>
                <a:cubicBezTo>
                  <a:pt x="12483" y="18322"/>
                  <a:pt x="12531" y="18327"/>
                  <a:pt x="12559" y="18321"/>
                </a:cubicBezTo>
                <a:cubicBezTo>
                  <a:pt x="12587" y="18314"/>
                  <a:pt x="12615" y="18318"/>
                  <a:pt x="12623" y="18329"/>
                </a:cubicBezTo>
                <a:cubicBezTo>
                  <a:pt x="12643" y="18357"/>
                  <a:pt x="12710" y="18353"/>
                  <a:pt x="12783" y="18319"/>
                </a:cubicBezTo>
                <a:cubicBezTo>
                  <a:pt x="12809" y="18308"/>
                  <a:pt x="12833" y="18301"/>
                  <a:pt x="12864" y="18300"/>
                </a:cubicBezTo>
                <a:cubicBezTo>
                  <a:pt x="12816" y="18297"/>
                  <a:pt x="12760" y="18291"/>
                  <a:pt x="12741" y="18295"/>
                </a:cubicBezTo>
                <a:cubicBezTo>
                  <a:pt x="12711" y="18301"/>
                  <a:pt x="12680" y="18296"/>
                  <a:pt x="12672" y="18284"/>
                </a:cubicBezTo>
                <a:cubicBezTo>
                  <a:pt x="12664" y="18273"/>
                  <a:pt x="12613" y="18267"/>
                  <a:pt x="12559" y="18271"/>
                </a:cubicBezTo>
                <a:cubicBezTo>
                  <a:pt x="12505" y="18275"/>
                  <a:pt x="12454" y="18269"/>
                  <a:pt x="12446" y="18257"/>
                </a:cubicBezTo>
                <a:cubicBezTo>
                  <a:pt x="12438" y="18246"/>
                  <a:pt x="12411" y="18241"/>
                  <a:pt x="12386" y="18246"/>
                </a:cubicBezTo>
                <a:cubicBezTo>
                  <a:pt x="12362" y="18252"/>
                  <a:pt x="12289" y="18248"/>
                  <a:pt x="12224" y="18237"/>
                </a:cubicBezTo>
                <a:cubicBezTo>
                  <a:pt x="12160" y="18226"/>
                  <a:pt x="12046" y="18214"/>
                  <a:pt x="11971" y="18209"/>
                </a:cubicBezTo>
                <a:cubicBezTo>
                  <a:pt x="11562" y="18179"/>
                  <a:pt x="11469" y="18170"/>
                  <a:pt x="11266" y="18143"/>
                </a:cubicBezTo>
                <a:cubicBezTo>
                  <a:pt x="11080" y="18117"/>
                  <a:pt x="10949" y="18102"/>
                  <a:pt x="10834" y="18093"/>
                </a:cubicBezTo>
                <a:close/>
                <a:moveTo>
                  <a:pt x="12864" y="18300"/>
                </a:moveTo>
                <a:cubicBezTo>
                  <a:pt x="12896" y="18300"/>
                  <a:pt x="12935" y="18304"/>
                  <a:pt x="12993" y="18314"/>
                </a:cubicBezTo>
                <a:cubicBezTo>
                  <a:pt x="13073" y="18327"/>
                  <a:pt x="13151" y="18345"/>
                  <a:pt x="13167" y="18354"/>
                </a:cubicBezTo>
                <a:cubicBezTo>
                  <a:pt x="13183" y="18364"/>
                  <a:pt x="13201" y="18354"/>
                  <a:pt x="13210" y="18334"/>
                </a:cubicBezTo>
                <a:cubicBezTo>
                  <a:pt x="13216" y="18319"/>
                  <a:pt x="13221" y="18313"/>
                  <a:pt x="13228" y="18313"/>
                </a:cubicBezTo>
                <a:cubicBezTo>
                  <a:pt x="13100" y="18313"/>
                  <a:pt x="12980" y="18310"/>
                  <a:pt x="12929" y="18303"/>
                </a:cubicBezTo>
                <a:cubicBezTo>
                  <a:pt x="12903" y="18299"/>
                  <a:pt x="12890" y="18302"/>
                  <a:pt x="12864" y="18300"/>
                </a:cubicBezTo>
                <a:close/>
                <a:moveTo>
                  <a:pt x="794" y="18116"/>
                </a:moveTo>
                <a:cubicBezTo>
                  <a:pt x="787" y="18123"/>
                  <a:pt x="840" y="18479"/>
                  <a:pt x="875" y="18654"/>
                </a:cubicBezTo>
                <a:cubicBezTo>
                  <a:pt x="881" y="18684"/>
                  <a:pt x="890" y="18749"/>
                  <a:pt x="895" y="18801"/>
                </a:cubicBezTo>
                <a:cubicBezTo>
                  <a:pt x="901" y="18852"/>
                  <a:pt x="915" y="18907"/>
                  <a:pt x="927" y="18921"/>
                </a:cubicBezTo>
                <a:cubicBezTo>
                  <a:pt x="940" y="18935"/>
                  <a:pt x="968" y="19001"/>
                  <a:pt x="992" y="19067"/>
                </a:cubicBezTo>
                <a:cubicBezTo>
                  <a:pt x="1015" y="19132"/>
                  <a:pt x="1055" y="19212"/>
                  <a:pt x="1082" y="19245"/>
                </a:cubicBezTo>
                <a:cubicBezTo>
                  <a:pt x="1108" y="19277"/>
                  <a:pt x="1129" y="19317"/>
                  <a:pt x="1129" y="19332"/>
                </a:cubicBezTo>
                <a:cubicBezTo>
                  <a:pt x="1129" y="19348"/>
                  <a:pt x="1152" y="19331"/>
                  <a:pt x="1178" y="19296"/>
                </a:cubicBezTo>
                <a:cubicBezTo>
                  <a:pt x="1226" y="19232"/>
                  <a:pt x="1210" y="19170"/>
                  <a:pt x="1149" y="19181"/>
                </a:cubicBezTo>
                <a:cubicBezTo>
                  <a:pt x="1127" y="19185"/>
                  <a:pt x="1097" y="19107"/>
                  <a:pt x="1007" y="18805"/>
                </a:cubicBezTo>
                <a:cubicBezTo>
                  <a:pt x="994" y="18763"/>
                  <a:pt x="962" y="18661"/>
                  <a:pt x="935" y="18577"/>
                </a:cubicBezTo>
                <a:cubicBezTo>
                  <a:pt x="908" y="18493"/>
                  <a:pt x="866" y="18353"/>
                  <a:pt x="843" y="18265"/>
                </a:cubicBezTo>
                <a:cubicBezTo>
                  <a:pt x="821" y="18178"/>
                  <a:pt x="800" y="18111"/>
                  <a:pt x="794" y="18116"/>
                </a:cubicBezTo>
                <a:close/>
                <a:moveTo>
                  <a:pt x="15961" y="18261"/>
                </a:moveTo>
                <a:cubicBezTo>
                  <a:pt x="15886" y="18263"/>
                  <a:pt x="15823" y="18264"/>
                  <a:pt x="15763" y="18267"/>
                </a:cubicBezTo>
                <a:cubicBezTo>
                  <a:pt x="15808" y="18271"/>
                  <a:pt x="15851" y="18280"/>
                  <a:pt x="15870" y="18288"/>
                </a:cubicBezTo>
                <a:cubicBezTo>
                  <a:pt x="15909" y="18307"/>
                  <a:pt x="15925" y="18301"/>
                  <a:pt x="15957" y="18265"/>
                </a:cubicBezTo>
                <a:cubicBezTo>
                  <a:pt x="15958" y="18264"/>
                  <a:pt x="15960" y="18263"/>
                  <a:pt x="15961" y="18261"/>
                </a:cubicBezTo>
                <a:close/>
                <a:moveTo>
                  <a:pt x="14837" y="18296"/>
                </a:moveTo>
                <a:cubicBezTo>
                  <a:pt x="14538" y="18303"/>
                  <a:pt x="14233" y="18308"/>
                  <a:pt x="14111" y="18306"/>
                </a:cubicBezTo>
                <a:cubicBezTo>
                  <a:pt x="14233" y="18317"/>
                  <a:pt x="14614" y="18315"/>
                  <a:pt x="14814" y="18298"/>
                </a:cubicBezTo>
                <a:cubicBezTo>
                  <a:pt x="14819" y="18297"/>
                  <a:pt x="14832" y="18297"/>
                  <a:pt x="14837" y="18296"/>
                </a:cubicBezTo>
                <a:close/>
                <a:moveTo>
                  <a:pt x="13816" y="18302"/>
                </a:moveTo>
                <a:cubicBezTo>
                  <a:pt x="13769" y="18301"/>
                  <a:pt x="13581" y="18305"/>
                  <a:pt x="13398" y="18311"/>
                </a:cubicBezTo>
                <a:cubicBezTo>
                  <a:pt x="13343" y="18313"/>
                  <a:pt x="13288" y="18312"/>
                  <a:pt x="13233" y="18313"/>
                </a:cubicBezTo>
                <a:cubicBezTo>
                  <a:pt x="13241" y="18314"/>
                  <a:pt x="13253" y="18321"/>
                  <a:pt x="13272" y="18337"/>
                </a:cubicBezTo>
                <a:cubicBezTo>
                  <a:pt x="13298" y="18358"/>
                  <a:pt x="13324" y="18365"/>
                  <a:pt x="13332" y="18353"/>
                </a:cubicBezTo>
                <a:cubicBezTo>
                  <a:pt x="13347" y="18332"/>
                  <a:pt x="13495" y="18320"/>
                  <a:pt x="13631" y="18327"/>
                </a:cubicBezTo>
                <a:cubicBezTo>
                  <a:pt x="13672" y="18330"/>
                  <a:pt x="13723" y="18330"/>
                  <a:pt x="13743" y="18329"/>
                </a:cubicBezTo>
                <a:cubicBezTo>
                  <a:pt x="13763" y="18327"/>
                  <a:pt x="13825" y="18322"/>
                  <a:pt x="13880" y="18318"/>
                </a:cubicBezTo>
                <a:cubicBezTo>
                  <a:pt x="13918" y="18315"/>
                  <a:pt x="13942" y="18310"/>
                  <a:pt x="13968" y="18304"/>
                </a:cubicBezTo>
                <a:cubicBezTo>
                  <a:pt x="13912" y="18304"/>
                  <a:pt x="13840" y="18302"/>
                  <a:pt x="13816" y="18302"/>
                </a:cubicBezTo>
                <a:close/>
                <a:moveTo>
                  <a:pt x="5872" y="19657"/>
                </a:moveTo>
                <a:lnTo>
                  <a:pt x="6046" y="19730"/>
                </a:lnTo>
                <a:cubicBezTo>
                  <a:pt x="6142" y="19770"/>
                  <a:pt x="6319" y="19833"/>
                  <a:pt x="6440" y="19871"/>
                </a:cubicBezTo>
                <a:cubicBezTo>
                  <a:pt x="6794" y="19981"/>
                  <a:pt x="6999" y="20076"/>
                  <a:pt x="7114" y="20186"/>
                </a:cubicBezTo>
                <a:cubicBezTo>
                  <a:pt x="7249" y="20316"/>
                  <a:pt x="7245" y="20386"/>
                  <a:pt x="7103" y="20448"/>
                </a:cubicBezTo>
                <a:cubicBezTo>
                  <a:pt x="6975" y="20504"/>
                  <a:pt x="6663" y="20514"/>
                  <a:pt x="6478" y="20468"/>
                </a:cubicBezTo>
                <a:cubicBezTo>
                  <a:pt x="6168" y="20392"/>
                  <a:pt x="5867" y="20186"/>
                  <a:pt x="5691" y="19929"/>
                </a:cubicBezTo>
                <a:cubicBezTo>
                  <a:pt x="5610" y="19809"/>
                  <a:pt x="5605" y="19763"/>
                  <a:pt x="5677" y="19763"/>
                </a:cubicBezTo>
                <a:cubicBezTo>
                  <a:pt x="5698" y="19763"/>
                  <a:pt x="5750" y="19739"/>
                  <a:pt x="5794" y="19710"/>
                </a:cubicBezTo>
                <a:lnTo>
                  <a:pt x="5872" y="19657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156" name="Physical Health"/>
          <p:cNvSpPr txBox="1"/>
          <p:nvPr/>
        </p:nvSpPr>
        <p:spPr>
          <a:xfrm>
            <a:off x="4896779" y="687595"/>
            <a:ext cx="4073231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Physical </a:t>
            </a:r>
            <a:r>
              <a:rPr lang="en-AU" dirty="0"/>
              <a:t>h</a:t>
            </a:r>
            <a:r>
              <a:rPr dirty="0" err="1"/>
              <a:t>ealth</a:t>
            </a:r>
            <a:endParaRPr dirty="0"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" grpId="0" build="p" bldLvl="5" animBg="1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Being physically well can help performance  in the following ways: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 defTabSz="578358">
              <a:spcBef>
                <a:spcPts val="1600"/>
              </a:spcBef>
              <a:buClrTx/>
              <a:buSzTx/>
              <a:buNone/>
              <a:defRPr sz="3564"/>
            </a:pPr>
            <a:r>
              <a:t>Being </a:t>
            </a:r>
            <a:r>
              <a:rPr b="1">
                <a:solidFill>
                  <a:srgbClr val="FF2D7F"/>
                </a:solidFill>
              </a:rPr>
              <a:t>physically well</a:t>
            </a:r>
            <a:r>
              <a:t> can help </a:t>
            </a:r>
            <a:r>
              <a:rPr b="1">
                <a:solidFill>
                  <a:srgbClr val="FF2D7F"/>
                </a:solidFill>
              </a:rPr>
              <a:t>performance</a:t>
            </a:r>
            <a:r>
              <a:t> </a:t>
            </a:r>
            <a:br/>
            <a:r>
              <a:t>in the following ways:</a:t>
            </a:r>
          </a:p>
          <a:p>
            <a:pPr marL="384733" indent="-384733" defTabSz="578358">
              <a:spcBef>
                <a:spcPts val="1600"/>
              </a:spcBef>
              <a:defRPr sz="3564"/>
            </a:pPr>
            <a:r>
              <a:t>All</a:t>
            </a:r>
            <a:r>
              <a:rPr>
                <a:solidFill>
                  <a:srgbClr val="BBD236"/>
                </a:solidFill>
              </a:rPr>
              <a:t> </a:t>
            </a:r>
            <a:r>
              <a:rPr b="1">
                <a:solidFill>
                  <a:srgbClr val="FF2D7F"/>
                </a:solidFill>
              </a:rPr>
              <a:t>body systems work well</a:t>
            </a:r>
            <a:r>
              <a:t>.</a:t>
            </a:r>
          </a:p>
          <a:p>
            <a:pPr marL="985723" lvl="1" indent="-407365" defTabSz="578358">
              <a:spcBef>
                <a:spcPts val="1600"/>
              </a:spcBef>
              <a:defRPr sz="3564"/>
            </a:pPr>
            <a:r>
              <a:rPr b="1">
                <a:solidFill>
                  <a:srgbClr val="FF2D7F"/>
                </a:solidFill>
              </a:rPr>
              <a:t>Efficient gas exchange</a:t>
            </a:r>
            <a:r>
              <a:t> at the lungs.</a:t>
            </a:r>
          </a:p>
          <a:p>
            <a:pPr marL="985723" lvl="1" indent="-407365" defTabSz="578358">
              <a:spcBef>
                <a:spcPts val="1600"/>
              </a:spcBef>
              <a:defRPr sz="3564"/>
            </a:pPr>
            <a:r>
              <a:rPr b="1">
                <a:solidFill>
                  <a:srgbClr val="FF2D7F"/>
                </a:solidFill>
              </a:rPr>
              <a:t>Heart delivers oxygen</a:t>
            </a:r>
            <a:r>
              <a:t> and </a:t>
            </a:r>
            <a:br/>
            <a:r>
              <a:t>nutrients to the working muscles.</a:t>
            </a:r>
          </a:p>
          <a:p>
            <a:pPr marL="985723" lvl="1" indent="-407365" defTabSz="578358">
              <a:spcBef>
                <a:spcPts val="1600"/>
              </a:spcBef>
              <a:defRPr sz="3564"/>
            </a:pPr>
            <a:r>
              <a:t>Circulatory system </a:t>
            </a:r>
            <a:r>
              <a:rPr b="1">
                <a:solidFill>
                  <a:srgbClr val="FF2D7F"/>
                </a:solidFill>
              </a:rPr>
              <a:t>regulates </a:t>
            </a:r>
            <a:br>
              <a:rPr b="1">
                <a:solidFill>
                  <a:srgbClr val="FF2D7F"/>
                </a:solidFill>
              </a:rPr>
            </a:br>
            <a:r>
              <a:rPr b="1">
                <a:solidFill>
                  <a:srgbClr val="FF2D7F"/>
                </a:solidFill>
              </a:rPr>
              <a:t>the temperature</a:t>
            </a:r>
            <a:r>
              <a:t>.</a:t>
            </a:r>
          </a:p>
          <a:p>
            <a:pPr marL="384733" indent="-384733" defTabSz="578358">
              <a:spcBef>
                <a:spcPts val="1600"/>
              </a:spcBef>
              <a:defRPr sz="3564"/>
            </a:pPr>
            <a:r>
              <a:rPr b="1">
                <a:solidFill>
                  <a:srgbClr val="FF2D7F"/>
                </a:solidFill>
              </a:rPr>
              <a:t>Free from illness</a:t>
            </a:r>
            <a:r>
              <a:t> so they can </a:t>
            </a:r>
            <a:br/>
            <a:r>
              <a:t>continue to train.</a:t>
            </a:r>
          </a:p>
          <a:p>
            <a:pPr marL="384733" indent="-384733" defTabSz="578358">
              <a:spcBef>
                <a:spcPts val="1600"/>
              </a:spcBef>
              <a:defRPr sz="3564"/>
            </a:pPr>
            <a:r>
              <a:rPr b="1">
                <a:solidFill>
                  <a:srgbClr val="FF2D7F"/>
                </a:solidFill>
              </a:rPr>
              <a:t>Free from injury</a:t>
            </a:r>
            <a:r>
              <a:t>.</a:t>
            </a:r>
          </a:p>
        </p:txBody>
      </p:sp>
      <p:pic>
        <p:nvPicPr>
          <p:cNvPr id="159" name="Medcine ball exercise.jpg" descr="Medcine ball exercise.jpg"/>
          <p:cNvPicPr>
            <a:picLocks noChangeAspect="1"/>
          </p:cNvPicPr>
          <p:nvPr/>
        </p:nvPicPr>
        <p:blipFill>
          <a:blip r:embed="rId2"/>
          <a:srcRect t="3971" r="14177"/>
          <a:stretch>
            <a:fillRect/>
          </a:stretch>
        </p:blipFill>
        <p:spPr>
          <a:xfrm>
            <a:off x="8952825" y="3464306"/>
            <a:ext cx="3784539" cy="63518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1" h="21600" extrusionOk="0">
                <a:moveTo>
                  <a:pt x="17453" y="0"/>
                </a:moveTo>
                <a:cubicBezTo>
                  <a:pt x="17364" y="0"/>
                  <a:pt x="17300" y="11"/>
                  <a:pt x="17222" y="38"/>
                </a:cubicBezTo>
                <a:cubicBezTo>
                  <a:pt x="17101" y="80"/>
                  <a:pt x="16941" y="110"/>
                  <a:pt x="16761" y="124"/>
                </a:cubicBezTo>
                <a:cubicBezTo>
                  <a:pt x="16587" y="137"/>
                  <a:pt x="16517" y="156"/>
                  <a:pt x="16469" y="204"/>
                </a:cubicBezTo>
                <a:cubicBezTo>
                  <a:pt x="16446" y="227"/>
                  <a:pt x="16371" y="274"/>
                  <a:pt x="16301" y="309"/>
                </a:cubicBezTo>
                <a:cubicBezTo>
                  <a:pt x="16094" y="412"/>
                  <a:pt x="15877" y="574"/>
                  <a:pt x="15831" y="660"/>
                </a:cubicBezTo>
                <a:cubicBezTo>
                  <a:pt x="15796" y="724"/>
                  <a:pt x="15792" y="757"/>
                  <a:pt x="15813" y="856"/>
                </a:cubicBezTo>
                <a:cubicBezTo>
                  <a:pt x="15826" y="921"/>
                  <a:pt x="15850" y="1080"/>
                  <a:pt x="15865" y="1209"/>
                </a:cubicBezTo>
                <a:lnTo>
                  <a:pt x="15892" y="1444"/>
                </a:lnTo>
                <a:lnTo>
                  <a:pt x="15797" y="1530"/>
                </a:lnTo>
                <a:cubicBezTo>
                  <a:pt x="15674" y="1642"/>
                  <a:pt x="15486" y="1897"/>
                  <a:pt x="15437" y="2020"/>
                </a:cubicBezTo>
                <a:cubicBezTo>
                  <a:pt x="15324" y="2303"/>
                  <a:pt x="15307" y="2584"/>
                  <a:pt x="15392" y="2790"/>
                </a:cubicBezTo>
                <a:cubicBezTo>
                  <a:pt x="15466" y="2970"/>
                  <a:pt x="15594" y="3161"/>
                  <a:pt x="15736" y="3306"/>
                </a:cubicBezTo>
                <a:lnTo>
                  <a:pt x="15856" y="3428"/>
                </a:lnTo>
                <a:lnTo>
                  <a:pt x="15810" y="3651"/>
                </a:lnTo>
                <a:cubicBezTo>
                  <a:pt x="15655" y="4425"/>
                  <a:pt x="15640" y="4599"/>
                  <a:pt x="15706" y="4987"/>
                </a:cubicBezTo>
                <a:cubicBezTo>
                  <a:pt x="15772" y="5376"/>
                  <a:pt x="15733" y="5711"/>
                  <a:pt x="15570" y="6092"/>
                </a:cubicBezTo>
                <a:cubicBezTo>
                  <a:pt x="15497" y="6264"/>
                  <a:pt x="15177" y="6873"/>
                  <a:pt x="15005" y="7170"/>
                </a:cubicBezTo>
                <a:cubicBezTo>
                  <a:pt x="14836" y="7462"/>
                  <a:pt x="14657" y="7629"/>
                  <a:pt x="14219" y="7913"/>
                </a:cubicBezTo>
                <a:cubicBezTo>
                  <a:pt x="13986" y="8064"/>
                  <a:pt x="13706" y="8265"/>
                  <a:pt x="13373" y="8516"/>
                </a:cubicBezTo>
                <a:cubicBezTo>
                  <a:pt x="13213" y="8637"/>
                  <a:pt x="13072" y="8742"/>
                  <a:pt x="13061" y="8749"/>
                </a:cubicBezTo>
                <a:cubicBezTo>
                  <a:pt x="13048" y="8758"/>
                  <a:pt x="13030" y="8757"/>
                  <a:pt x="13013" y="8747"/>
                </a:cubicBezTo>
                <a:cubicBezTo>
                  <a:pt x="12993" y="8735"/>
                  <a:pt x="12993" y="8694"/>
                  <a:pt x="13013" y="8594"/>
                </a:cubicBezTo>
                <a:cubicBezTo>
                  <a:pt x="13061" y="8357"/>
                  <a:pt x="13056" y="8363"/>
                  <a:pt x="13153" y="8339"/>
                </a:cubicBezTo>
                <a:cubicBezTo>
                  <a:pt x="13202" y="8327"/>
                  <a:pt x="13276" y="8317"/>
                  <a:pt x="13316" y="8317"/>
                </a:cubicBezTo>
                <a:cubicBezTo>
                  <a:pt x="13379" y="8317"/>
                  <a:pt x="13387" y="8313"/>
                  <a:pt x="13375" y="8286"/>
                </a:cubicBezTo>
                <a:cubicBezTo>
                  <a:pt x="13367" y="8269"/>
                  <a:pt x="13388" y="8216"/>
                  <a:pt x="13420" y="8168"/>
                </a:cubicBezTo>
                <a:cubicBezTo>
                  <a:pt x="13490" y="8065"/>
                  <a:pt x="13511" y="7974"/>
                  <a:pt x="13581" y="7498"/>
                </a:cubicBezTo>
                <a:cubicBezTo>
                  <a:pt x="13637" y="7115"/>
                  <a:pt x="13637" y="6978"/>
                  <a:pt x="13572" y="6896"/>
                </a:cubicBezTo>
                <a:cubicBezTo>
                  <a:pt x="13526" y="6838"/>
                  <a:pt x="13406" y="6801"/>
                  <a:pt x="13334" y="6823"/>
                </a:cubicBezTo>
                <a:cubicBezTo>
                  <a:pt x="13277" y="6842"/>
                  <a:pt x="13230" y="6809"/>
                  <a:pt x="13237" y="6755"/>
                </a:cubicBezTo>
                <a:cubicBezTo>
                  <a:pt x="13240" y="6732"/>
                  <a:pt x="13234" y="6702"/>
                  <a:pt x="13224" y="6687"/>
                </a:cubicBezTo>
                <a:cubicBezTo>
                  <a:pt x="13213" y="6672"/>
                  <a:pt x="13214" y="6631"/>
                  <a:pt x="13228" y="6595"/>
                </a:cubicBezTo>
                <a:cubicBezTo>
                  <a:pt x="13258" y="6517"/>
                  <a:pt x="13229" y="6270"/>
                  <a:pt x="13153" y="5973"/>
                </a:cubicBezTo>
                <a:cubicBezTo>
                  <a:pt x="13150" y="5960"/>
                  <a:pt x="13124" y="5926"/>
                  <a:pt x="13095" y="5896"/>
                </a:cubicBezTo>
                <a:cubicBezTo>
                  <a:pt x="13065" y="5866"/>
                  <a:pt x="13040" y="5835"/>
                  <a:pt x="13040" y="5827"/>
                </a:cubicBezTo>
                <a:cubicBezTo>
                  <a:pt x="13040" y="5820"/>
                  <a:pt x="13006" y="5781"/>
                  <a:pt x="12966" y="5740"/>
                </a:cubicBezTo>
                <a:cubicBezTo>
                  <a:pt x="12925" y="5699"/>
                  <a:pt x="12898" y="5660"/>
                  <a:pt x="12904" y="5653"/>
                </a:cubicBezTo>
                <a:cubicBezTo>
                  <a:pt x="12911" y="5647"/>
                  <a:pt x="12856" y="5602"/>
                  <a:pt x="12782" y="5555"/>
                </a:cubicBezTo>
                <a:cubicBezTo>
                  <a:pt x="12708" y="5508"/>
                  <a:pt x="12646" y="5457"/>
                  <a:pt x="12646" y="5441"/>
                </a:cubicBezTo>
                <a:cubicBezTo>
                  <a:pt x="12646" y="5400"/>
                  <a:pt x="12563" y="5329"/>
                  <a:pt x="12447" y="5271"/>
                </a:cubicBezTo>
                <a:cubicBezTo>
                  <a:pt x="12390" y="5243"/>
                  <a:pt x="12321" y="5205"/>
                  <a:pt x="12293" y="5186"/>
                </a:cubicBezTo>
                <a:cubicBezTo>
                  <a:pt x="12081" y="5046"/>
                  <a:pt x="11925" y="4964"/>
                  <a:pt x="11872" y="4964"/>
                </a:cubicBezTo>
                <a:cubicBezTo>
                  <a:pt x="11838" y="4964"/>
                  <a:pt x="11778" y="4942"/>
                  <a:pt x="11728" y="4912"/>
                </a:cubicBezTo>
                <a:cubicBezTo>
                  <a:pt x="11680" y="4884"/>
                  <a:pt x="11633" y="4861"/>
                  <a:pt x="11623" y="4861"/>
                </a:cubicBezTo>
                <a:cubicBezTo>
                  <a:pt x="11614" y="4861"/>
                  <a:pt x="11556" y="4847"/>
                  <a:pt x="11494" y="4829"/>
                </a:cubicBezTo>
                <a:cubicBezTo>
                  <a:pt x="11424" y="4808"/>
                  <a:pt x="11343" y="4798"/>
                  <a:pt x="11277" y="4799"/>
                </a:cubicBezTo>
                <a:cubicBezTo>
                  <a:pt x="11206" y="4801"/>
                  <a:pt x="11166" y="4794"/>
                  <a:pt x="11157" y="4780"/>
                </a:cubicBezTo>
                <a:cubicBezTo>
                  <a:pt x="11147" y="4765"/>
                  <a:pt x="11133" y="4764"/>
                  <a:pt x="11098" y="4775"/>
                </a:cubicBezTo>
                <a:cubicBezTo>
                  <a:pt x="11065" y="4786"/>
                  <a:pt x="11032" y="4783"/>
                  <a:pt x="10978" y="4767"/>
                </a:cubicBezTo>
                <a:cubicBezTo>
                  <a:pt x="10938" y="4754"/>
                  <a:pt x="10896" y="4745"/>
                  <a:pt x="10886" y="4746"/>
                </a:cubicBezTo>
                <a:cubicBezTo>
                  <a:pt x="10875" y="4748"/>
                  <a:pt x="10861" y="4747"/>
                  <a:pt x="10854" y="4745"/>
                </a:cubicBezTo>
                <a:cubicBezTo>
                  <a:pt x="10743" y="4719"/>
                  <a:pt x="10341" y="4714"/>
                  <a:pt x="10266" y="4737"/>
                </a:cubicBezTo>
                <a:cubicBezTo>
                  <a:pt x="10199" y="4758"/>
                  <a:pt x="10178" y="4760"/>
                  <a:pt x="10032" y="4761"/>
                </a:cubicBezTo>
                <a:cubicBezTo>
                  <a:pt x="9992" y="4762"/>
                  <a:pt x="9947" y="4767"/>
                  <a:pt x="9933" y="4773"/>
                </a:cubicBezTo>
                <a:cubicBezTo>
                  <a:pt x="9919" y="4780"/>
                  <a:pt x="9858" y="4787"/>
                  <a:pt x="9797" y="4787"/>
                </a:cubicBezTo>
                <a:cubicBezTo>
                  <a:pt x="9682" y="4787"/>
                  <a:pt x="9363" y="4835"/>
                  <a:pt x="9283" y="4865"/>
                </a:cubicBezTo>
                <a:cubicBezTo>
                  <a:pt x="9248" y="4879"/>
                  <a:pt x="9221" y="4877"/>
                  <a:pt x="9168" y="4863"/>
                </a:cubicBezTo>
                <a:cubicBezTo>
                  <a:pt x="9106" y="4846"/>
                  <a:pt x="9094" y="4847"/>
                  <a:pt x="9064" y="4875"/>
                </a:cubicBezTo>
                <a:cubicBezTo>
                  <a:pt x="9045" y="4891"/>
                  <a:pt x="9011" y="4906"/>
                  <a:pt x="8987" y="4906"/>
                </a:cubicBezTo>
                <a:cubicBezTo>
                  <a:pt x="8963" y="4906"/>
                  <a:pt x="8930" y="4916"/>
                  <a:pt x="8912" y="4929"/>
                </a:cubicBezTo>
                <a:cubicBezTo>
                  <a:pt x="8895" y="4941"/>
                  <a:pt x="8868" y="4947"/>
                  <a:pt x="8851" y="4944"/>
                </a:cubicBezTo>
                <a:cubicBezTo>
                  <a:pt x="8819" y="4936"/>
                  <a:pt x="8759" y="4970"/>
                  <a:pt x="8736" y="5010"/>
                </a:cubicBezTo>
                <a:cubicBezTo>
                  <a:pt x="8728" y="5023"/>
                  <a:pt x="8682" y="5038"/>
                  <a:pt x="8634" y="5043"/>
                </a:cubicBezTo>
                <a:cubicBezTo>
                  <a:pt x="8586" y="5049"/>
                  <a:pt x="8546" y="5062"/>
                  <a:pt x="8546" y="5073"/>
                </a:cubicBezTo>
                <a:cubicBezTo>
                  <a:pt x="8546" y="5084"/>
                  <a:pt x="8508" y="5108"/>
                  <a:pt x="8462" y="5127"/>
                </a:cubicBezTo>
                <a:cubicBezTo>
                  <a:pt x="8416" y="5146"/>
                  <a:pt x="8382" y="5165"/>
                  <a:pt x="8387" y="5170"/>
                </a:cubicBezTo>
                <a:cubicBezTo>
                  <a:pt x="8392" y="5175"/>
                  <a:pt x="8349" y="5204"/>
                  <a:pt x="8292" y="5236"/>
                </a:cubicBezTo>
                <a:cubicBezTo>
                  <a:pt x="8235" y="5268"/>
                  <a:pt x="8097" y="5356"/>
                  <a:pt x="7984" y="5431"/>
                </a:cubicBezTo>
                <a:cubicBezTo>
                  <a:pt x="7826" y="5536"/>
                  <a:pt x="7784" y="5575"/>
                  <a:pt x="7794" y="5599"/>
                </a:cubicBezTo>
                <a:cubicBezTo>
                  <a:pt x="7801" y="5617"/>
                  <a:pt x="7791" y="5643"/>
                  <a:pt x="7772" y="5659"/>
                </a:cubicBezTo>
                <a:cubicBezTo>
                  <a:pt x="7752" y="5674"/>
                  <a:pt x="7734" y="5700"/>
                  <a:pt x="7733" y="5717"/>
                </a:cubicBezTo>
                <a:cubicBezTo>
                  <a:pt x="7732" y="5733"/>
                  <a:pt x="7711" y="5767"/>
                  <a:pt x="7686" y="5791"/>
                </a:cubicBezTo>
                <a:cubicBezTo>
                  <a:pt x="7660" y="5815"/>
                  <a:pt x="7625" y="5852"/>
                  <a:pt x="7611" y="5872"/>
                </a:cubicBezTo>
                <a:cubicBezTo>
                  <a:pt x="7597" y="5892"/>
                  <a:pt x="7564" y="5936"/>
                  <a:pt x="7539" y="5968"/>
                </a:cubicBezTo>
                <a:cubicBezTo>
                  <a:pt x="7513" y="6000"/>
                  <a:pt x="7476" y="6107"/>
                  <a:pt x="7453" y="6207"/>
                </a:cubicBezTo>
                <a:cubicBezTo>
                  <a:pt x="7404" y="6416"/>
                  <a:pt x="7414" y="6568"/>
                  <a:pt x="7489" y="6744"/>
                </a:cubicBezTo>
                <a:cubicBezTo>
                  <a:pt x="7516" y="6808"/>
                  <a:pt x="7538" y="6885"/>
                  <a:pt x="7539" y="6915"/>
                </a:cubicBezTo>
                <a:cubicBezTo>
                  <a:pt x="7539" y="6945"/>
                  <a:pt x="7561" y="7004"/>
                  <a:pt x="7588" y="7046"/>
                </a:cubicBezTo>
                <a:cubicBezTo>
                  <a:pt x="7615" y="7088"/>
                  <a:pt x="7627" y="7128"/>
                  <a:pt x="7615" y="7135"/>
                </a:cubicBezTo>
                <a:cubicBezTo>
                  <a:pt x="7604" y="7142"/>
                  <a:pt x="7556" y="7133"/>
                  <a:pt x="7507" y="7116"/>
                </a:cubicBezTo>
                <a:cubicBezTo>
                  <a:pt x="7349" y="7061"/>
                  <a:pt x="7284" y="7100"/>
                  <a:pt x="7290" y="7246"/>
                </a:cubicBezTo>
                <a:cubicBezTo>
                  <a:pt x="7294" y="7345"/>
                  <a:pt x="7325" y="7420"/>
                  <a:pt x="7428" y="7556"/>
                </a:cubicBezTo>
                <a:cubicBezTo>
                  <a:pt x="7473" y="7617"/>
                  <a:pt x="7546" y="7748"/>
                  <a:pt x="7588" y="7849"/>
                </a:cubicBezTo>
                <a:cubicBezTo>
                  <a:pt x="7631" y="7950"/>
                  <a:pt x="7702" y="8095"/>
                  <a:pt x="7747" y="8172"/>
                </a:cubicBezTo>
                <a:cubicBezTo>
                  <a:pt x="7900" y="8434"/>
                  <a:pt x="7894" y="8426"/>
                  <a:pt x="7984" y="8435"/>
                </a:cubicBezTo>
                <a:cubicBezTo>
                  <a:pt x="8030" y="8439"/>
                  <a:pt x="8109" y="8437"/>
                  <a:pt x="8161" y="8431"/>
                </a:cubicBezTo>
                <a:cubicBezTo>
                  <a:pt x="8212" y="8424"/>
                  <a:pt x="8264" y="8423"/>
                  <a:pt x="8276" y="8428"/>
                </a:cubicBezTo>
                <a:cubicBezTo>
                  <a:pt x="8319" y="8444"/>
                  <a:pt x="8370" y="8516"/>
                  <a:pt x="8423" y="8640"/>
                </a:cubicBezTo>
                <a:cubicBezTo>
                  <a:pt x="8452" y="8708"/>
                  <a:pt x="8496" y="8790"/>
                  <a:pt x="8521" y="8822"/>
                </a:cubicBezTo>
                <a:cubicBezTo>
                  <a:pt x="8545" y="8855"/>
                  <a:pt x="8572" y="8898"/>
                  <a:pt x="8582" y="8918"/>
                </a:cubicBezTo>
                <a:cubicBezTo>
                  <a:pt x="8592" y="8938"/>
                  <a:pt x="8639" y="9003"/>
                  <a:pt x="8686" y="9061"/>
                </a:cubicBezTo>
                <a:cubicBezTo>
                  <a:pt x="8792" y="9193"/>
                  <a:pt x="8803" y="9242"/>
                  <a:pt x="8767" y="9416"/>
                </a:cubicBezTo>
                <a:cubicBezTo>
                  <a:pt x="8728" y="9610"/>
                  <a:pt x="8724" y="9619"/>
                  <a:pt x="8629" y="9643"/>
                </a:cubicBezTo>
                <a:cubicBezTo>
                  <a:pt x="8580" y="9655"/>
                  <a:pt x="8535" y="9680"/>
                  <a:pt x="8518" y="9705"/>
                </a:cubicBezTo>
                <a:cubicBezTo>
                  <a:pt x="8459" y="9793"/>
                  <a:pt x="8437" y="9819"/>
                  <a:pt x="8401" y="9845"/>
                </a:cubicBezTo>
                <a:cubicBezTo>
                  <a:pt x="8380" y="9860"/>
                  <a:pt x="8363" y="9886"/>
                  <a:pt x="8362" y="9903"/>
                </a:cubicBezTo>
                <a:cubicBezTo>
                  <a:pt x="8362" y="9930"/>
                  <a:pt x="8346" y="9937"/>
                  <a:pt x="8251" y="9941"/>
                </a:cubicBezTo>
                <a:cubicBezTo>
                  <a:pt x="8127" y="9946"/>
                  <a:pt x="8065" y="9972"/>
                  <a:pt x="8043" y="10029"/>
                </a:cubicBezTo>
                <a:cubicBezTo>
                  <a:pt x="8017" y="10099"/>
                  <a:pt x="7950" y="10135"/>
                  <a:pt x="7837" y="10139"/>
                </a:cubicBezTo>
                <a:cubicBezTo>
                  <a:pt x="7727" y="10144"/>
                  <a:pt x="7655" y="10174"/>
                  <a:pt x="7606" y="10234"/>
                </a:cubicBezTo>
                <a:cubicBezTo>
                  <a:pt x="7589" y="10255"/>
                  <a:pt x="7511" y="10289"/>
                  <a:pt x="7419" y="10318"/>
                </a:cubicBezTo>
                <a:cubicBezTo>
                  <a:pt x="7332" y="10344"/>
                  <a:pt x="7217" y="10393"/>
                  <a:pt x="7161" y="10425"/>
                </a:cubicBezTo>
                <a:cubicBezTo>
                  <a:pt x="7105" y="10458"/>
                  <a:pt x="7042" y="10485"/>
                  <a:pt x="7023" y="10485"/>
                </a:cubicBezTo>
                <a:cubicBezTo>
                  <a:pt x="6881" y="10485"/>
                  <a:pt x="6506" y="10686"/>
                  <a:pt x="6296" y="10874"/>
                </a:cubicBezTo>
                <a:cubicBezTo>
                  <a:pt x="6224" y="10938"/>
                  <a:pt x="6104" y="11036"/>
                  <a:pt x="6029" y="11092"/>
                </a:cubicBezTo>
                <a:cubicBezTo>
                  <a:pt x="5791" y="11272"/>
                  <a:pt x="5620" y="11522"/>
                  <a:pt x="5551" y="11789"/>
                </a:cubicBezTo>
                <a:cubicBezTo>
                  <a:pt x="5538" y="11841"/>
                  <a:pt x="5522" y="11996"/>
                  <a:pt x="5513" y="12133"/>
                </a:cubicBezTo>
                <a:cubicBezTo>
                  <a:pt x="5502" y="12301"/>
                  <a:pt x="5475" y="12446"/>
                  <a:pt x="5434" y="12579"/>
                </a:cubicBezTo>
                <a:cubicBezTo>
                  <a:pt x="5354" y="12835"/>
                  <a:pt x="5339" y="13019"/>
                  <a:pt x="5379" y="13226"/>
                </a:cubicBezTo>
                <a:cubicBezTo>
                  <a:pt x="5417" y="13418"/>
                  <a:pt x="5421" y="13498"/>
                  <a:pt x="5393" y="13534"/>
                </a:cubicBezTo>
                <a:cubicBezTo>
                  <a:pt x="5379" y="13552"/>
                  <a:pt x="5394" y="13570"/>
                  <a:pt x="5447" y="13600"/>
                </a:cubicBezTo>
                <a:cubicBezTo>
                  <a:pt x="5512" y="13635"/>
                  <a:pt x="5524" y="13659"/>
                  <a:pt x="5558" y="13787"/>
                </a:cubicBezTo>
                <a:cubicBezTo>
                  <a:pt x="5580" y="13868"/>
                  <a:pt x="5604" y="14005"/>
                  <a:pt x="5613" y="14091"/>
                </a:cubicBezTo>
                <a:cubicBezTo>
                  <a:pt x="5627" y="14233"/>
                  <a:pt x="5623" y="14254"/>
                  <a:pt x="5576" y="14312"/>
                </a:cubicBezTo>
                <a:cubicBezTo>
                  <a:pt x="5523" y="14377"/>
                  <a:pt x="5531" y="14437"/>
                  <a:pt x="5597" y="14461"/>
                </a:cubicBezTo>
                <a:cubicBezTo>
                  <a:pt x="5639" y="14476"/>
                  <a:pt x="5631" y="14778"/>
                  <a:pt x="5588" y="14813"/>
                </a:cubicBezTo>
                <a:cubicBezTo>
                  <a:pt x="5541" y="14850"/>
                  <a:pt x="5540" y="14893"/>
                  <a:pt x="5588" y="14933"/>
                </a:cubicBezTo>
                <a:cubicBezTo>
                  <a:pt x="5622" y="14963"/>
                  <a:pt x="5622" y="14968"/>
                  <a:pt x="5588" y="14998"/>
                </a:cubicBezTo>
                <a:cubicBezTo>
                  <a:pt x="5540" y="15039"/>
                  <a:pt x="5539" y="15111"/>
                  <a:pt x="5585" y="15150"/>
                </a:cubicBezTo>
                <a:cubicBezTo>
                  <a:pt x="5641" y="15197"/>
                  <a:pt x="5642" y="15398"/>
                  <a:pt x="5588" y="15434"/>
                </a:cubicBezTo>
                <a:cubicBezTo>
                  <a:pt x="5541" y="15465"/>
                  <a:pt x="5554" y="15515"/>
                  <a:pt x="5613" y="15528"/>
                </a:cubicBezTo>
                <a:cubicBezTo>
                  <a:pt x="5663" y="15540"/>
                  <a:pt x="5657" y="15571"/>
                  <a:pt x="5599" y="15602"/>
                </a:cubicBezTo>
                <a:cubicBezTo>
                  <a:pt x="5535" y="15637"/>
                  <a:pt x="5536" y="15670"/>
                  <a:pt x="5604" y="15721"/>
                </a:cubicBezTo>
                <a:cubicBezTo>
                  <a:pt x="5665" y="15768"/>
                  <a:pt x="5666" y="15810"/>
                  <a:pt x="5606" y="15894"/>
                </a:cubicBezTo>
                <a:cubicBezTo>
                  <a:pt x="5573" y="15940"/>
                  <a:pt x="5571" y="15958"/>
                  <a:pt x="5594" y="15994"/>
                </a:cubicBezTo>
                <a:cubicBezTo>
                  <a:pt x="5617" y="16030"/>
                  <a:pt x="5614" y="16045"/>
                  <a:pt x="5585" y="16069"/>
                </a:cubicBezTo>
                <a:cubicBezTo>
                  <a:pt x="5531" y="16115"/>
                  <a:pt x="5542" y="16164"/>
                  <a:pt x="5615" y="16204"/>
                </a:cubicBezTo>
                <a:lnTo>
                  <a:pt x="5680" y="16241"/>
                </a:lnTo>
                <a:lnTo>
                  <a:pt x="5615" y="16281"/>
                </a:lnTo>
                <a:cubicBezTo>
                  <a:pt x="5535" y="16331"/>
                  <a:pt x="5532" y="16366"/>
                  <a:pt x="5604" y="16400"/>
                </a:cubicBezTo>
                <a:lnTo>
                  <a:pt x="5658" y="16426"/>
                </a:lnTo>
                <a:lnTo>
                  <a:pt x="5601" y="16469"/>
                </a:lnTo>
                <a:cubicBezTo>
                  <a:pt x="5557" y="16502"/>
                  <a:pt x="5548" y="16525"/>
                  <a:pt x="5554" y="16584"/>
                </a:cubicBezTo>
                <a:cubicBezTo>
                  <a:pt x="5557" y="16624"/>
                  <a:pt x="5552" y="16672"/>
                  <a:pt x="5542" y="16689"/>
                </a:cubicBezTo>
                <a:cubicBezTo>
                  <a:pt x="5533" y="16706"/>
                  <a:pt x="5534" y="16736"/>
                  <a:pt x="5547" y="16756"/>
                </a:cubicBezTo>
                <a:cubicBezTo>
                  <a:pt x="5565" y="16785"/>
                  <a:pt x="5562" y="16798"/>
                  <a:pt x="5536" y="16812"/>
                </a:cubicBezTo>
                <a:cubicBezTo>
                  <a:pt x="5485" y="16837"/>
                  <a:pt x="5493" y="16862"/>
                  <a:pt x="5556" y="16887"/>
                </a:cubicBezTo>
                <a:cubicBezTo>
                  <a:pt x="5603" y="16906"/>
                  <a:pt x="5605" y="16913"/>
                  <a:pt x="5576" y="16933"/>
                </a:cubicBezTo>
                <a:cubicBezTo>
                  <a:pt x="5558" y="16946"/>
                  <a:pt x="5549" y="16974"/>
                  <a:pt x="5556" y="16995"/>
                </a:cubicBezTo>
                <a:cubicBezTo>
                  <a:pt x="5564" y="17022"/>
                  <a:pt x="5554" y="17037"/>
                  <a:pt x="5522" y="17049"/>
                </a:cubicBezTo>
                <a:cubicBezTo>
                  <a:pt x="5491" y="17061"/>
                  <a:pt x="5477" y="17084"/>
                  <a:pt x="5477" y="17121"/>
                </a:cubicBezTo>
                <a:cubicBezTo>
                  <a:pt x="5477" y="17164"/>
                  <a:pt x="5460" y="17183"/>
                  <a:pt x="5391" y="17219"/>
                </a:cubicBezTo>
                <a:cubicBezTo>
                  <a:pt x="5344" y="17244"/>
                  <a:pt x="5305" y="17270"/>
                  <a:pt x="5305" y="17277"/>
                </a:cubicBezTo>
                <a:cubicBezTo>
                  <a:pt x="5305" y="17285"/>
                  <a:pt x="5218" y="17335"/>
                  <a:pt x="5112" y="17387"/>
                </a:cubicBezTo>
                <a:cubicBezTo>
                  <a:pt x="5007" y="17439"/>
                  <a:pt x="4860" y="17519"/>
                  <a:pt x="4787" y="17566"/>
                </a:cubicBezTo>
                <a:cubicBezTo>
                  <a:pt x="4560" y="17711"/>
                  <a:pt x="4395" y="17808"/>
                  <a:pt x="4099" y="17966"/>
                </a:cubicBezTo>
                <a:cubicBezTo>
                  <a:pt x="3880" y="18082"/>
                  <a:pt x="3799" y="18134"/>
                  <a:pt x="3757" y="18190"/>
                </a:cubicBezTo>
                <a:cubicBezTo>
                  <a:pt x="3727" y="18230"/>
                  <a:pt x="3641" y="18301"/>
                  <a:pt x="3564" y="18348"/>
                </a:cubicBezTo>
                <a:cubicBezTo>
                  <a:pt x="3204" y="18569"/>
                  <a:pt x="3088" y="18645"/>
                  <a:pt x="3026" y="18704"/>
                </a:cubicBezTo>
                <a:cubicBezTo>
                  <a:pt x="2989" y="18739"/>
                  <a:pt x="2903" y="18800"/>
                  <a:pt x="2836" y="18840"/>
                </a:cubicBezTo>
                <a:cubicBezTo>
                  <a:pt x="2768" y="18880"/>
                  <a:pt x="2676" y="18957"/>
                  <a:pt x="2630" y="19009"/>
                </a:cubicBezTo>
                <a:cubicBezTo>
                  <a:pt x="2584" y="19061"/>
                  <a:pt x="2503" y="19139"/>
                  <a:pt x="2453" y="19183"/>
                </a:cubicBezTo>
                <a:cubicBezTo>
                  <a:pt x="2403" y="19227"/>
                  <a:pt x="2327" y="19307"/>
                  <a:pt x="2284" y="19360"/>
                </a:cubicBezTo>
                <a:cubicBezTo>
                  <a:pt x="2136" y="19536"/>
                  <a:pt x="1783" y="19845"/>
                  <a:pt x="1500" y="20047"/>
                </a:cubicBezTo>
                <a:cubicBezTo>
                  <a:pt x="1114" y="20323"/>
                  <a:pt x="875" y="20482"/>
                  <a:pt x="464" y="20738"/>
                </a:cubicBezTo>
                <a:lnTo>
                  <a:pt x="0" y="21026"/>
                </a:lnTo>
                <a:lnTo>
                  <a:pt x="0" y="21313"/>
                </a:lnTo>
                <a:lnTo>
                  <a:pt x="0" y="21600"/>
                </a:lnTo>
                <a:lnTo>
                  <a:pt x="6083" y="21596"/>
                </a:lnTo>
                <a:lnTo>
                  <a:pt x="12169" y="21592"/>
                </a:lnTo>
                <a:lnTo>
                  <a:pt x="12176" y="21480"/>
                </a:lnTo>
                <a:cubicBezTo>
                  <a:pt x="12181" y="21400"/>
                  <a:pt x="12171" y="21353"/>
                  <a:pt x="12144" y="21322"/>
                </a:cubicBezTo>
                <a:cubicBezTo>
                  <a:pt x="12110" y="21283"/>
                  <a:pt x="12111" y="21271"/>
                  <a:pt x="12144" y="21195"/>
                </a:cubicBezTo>
                <a:cubicBezTo>
                  <a:pt x="12164" y="21149"/>
                  <a:pt x="12180" y="21099"/>
                  <a:pt x="12180" y="21086"/>
                </a:cubicBezTo>
                <a:cubicBezTo>
                  <a:pt x="12180" y="21061"/>
                  <a:pt x="12293" y="20909"/>
                  <a:pt x="12366" y="20837"/>
                </a:cubicBezTo>
                <a:cubicBezTo>
                  <a:pt x="12390" y="20813"/>
                  <a:pt x="12399" y="20775"/>
                  <a:pt x="12393" y="20721"/>
                </a:cubicBezTo>
                <a:cubicBezTo>
                  <a:pt x="12387" y="20669"/>
                  <a:pt x="12409" y="20579"/>
                  <a:pt x="12454" y="20462"/>
                </a:cubicBezTo>
                <a:cubicBezTo>
                  <a:pt x="12492" y="20364"/>
                  <a:pt x="12585" y="20094"/>
                  <a:pt x="12660" y="19862"/>
                </a:cubicBezTo>
                <a:cubicBezTo>
                  <a:pt x="12928" y="19030"/>
                  <a:pt x="13081" y="18633"/>
                  <a:pt x="13282" y="18252"/>
                </a:cubicBezTo>
                <a:lnTo>
                  <a:pt x="13384" y="18059"/>
                </a:lnTo>
                <a:lnTo>
                  <a:pt x="13538" y="17978"/>
                </a:lnTo>
                <a:cubicBezTo>
                  <a:pt x="13636" y="17927"/>
                  <a:pt x="13721" y="17865"/>
                  <a:pt x="13769" y="17812"/>
                </a:cubicBezTo>
                <a:cubicBezTo>
                  <a:pt x="13839" y="17733"/>
                  <a:pt x="13847" y="17714"/>
                  <a:pt x="13848" y="17580"/>
                </a:cubicBezTo>
                <a:cubicBezTo>
                  <a:pt x="13849" y="17468"/>
                  <a:pt x="13863" y="17405"/>
                  <a:pt x="13909" y="17314"/>
                </a:cubicBezTo>
                <a:cubicBezTo>
                  <a:pt x="14010" y="17113"/>
                  <a:pt x="14163" y="16698"/>
                  <a:pt x="14242" y="16414"/>
                </a:cubicBezTo>
                <a:cubicBezTo>
                  <a:pt x="14366" y="15967"/>
                  <a:pt x="14491" y="15723"/>
                  <a:pt x="14738" y="15450"/>
                </a:cubicBezTo>
                <a:cubicBezTo>
                  <a:pt x="15102" y="15046"/>
                  <a:pt x="15171" y="14950"/>
                  <a:pt x="15276" y="14689"/>
                </a:cubicBezTo>
                <a:cubicBezTo>
                  <a:pt x="15443" y="14271"/>
                  <a:pt x="15437" y="13989"/>
                  <a:pt x="15251" y="13516"/>
                </a:cubicBezTo>
                <a:cubicBezTo>
                  <a:pt x="15212" y="13415"/>
                  <a:pt x="15172" y="13290"/>
                  <a:pt x="15163" y="13238"/>
                </a:cubicBezTo>
                <a:cubicBezTo>
                  <a:pt x="15154" y="13186"/>
                  <a:pt x="15135" y="13130"/>
                  <a:pt x="15120" y="13114"/>
                </a:cubicBezTo>
                <a:cubicBezTo>
                  <a:pt x="15105" y="13097"/>
                  <a:pt x="15070" y="13013"/>
                  <a:pt x="15041" y="12926"/>
                </a:cubicBezTo>
                <a:cubicBezTo>
                  <a:pt x="14982" y="12753"/>
                  <a:pt x="14984" y="12751"/>
                  <a:pt x="15127" y="12733"/>
                </a:cubicBezTo>
                <a:cubicBezTo>
                  <a:pt x="15417" y="12697"/>
                  <a:pt x="16305" y="12506"/>
                  <a:pt x="16747" y="12385"/>
                </a:cubicBezTo>
                <a:cubicBezTo>
                  <a:pt x="16849" y="12357"/>
                  <a:pt x="17010" y="12320"/>
                  <a:pt x="17105" y="12301"/>
                </a:cubicBezTo>
                <a:cubicBezTo>
                  <a:pt x="17342" y="12255"/>
                  <a:pt x="17439" y="12223"/>
                  <a:pt x="17585" y="12146"/>
                </a:cubicBezTo>
                <a:cubicBezTo>
                  <a:pt x="17653" y="12110"/>
                  <a:pt x="17767" y="12060"/>
                  <a:pt x="17840" y="12036"/>
                </a:cubicBezTo>
                <a:cubicBezTo>
                  <a:pt x="18020" y="11975"/>
                  <a:pt x="18109" y="11911"/>
                  <a:pt x="18146" y="11816"/>
                </a:cubicBezTo>
                <a:cubicBezTo>
                  <a:pt x="18189" y="11703"/>
                  <a:pt x="18460" y="11158"/>
                  <a:pt x="18533" y="11036"/>
                </a:cubicBezTo>
                <a:cubicBezTo>
                  <a:pt x="18567" y="10979"/>
                  <a:pt x="18681" y="10797"/>
                  <a:pt x="18786" y="10632"/>
                </a:cubicBezTo>
                <a:cubicBezTo>
                  <a:pt x="19026" y="10257"/>
                  <a:pt x="19250" y="9849"/>
                  <a:pt x="19361" y="9591"/>
                </a:cubicBezTo>
                <a:cubicBezTo>
                  <a:pt x="19408" y="9483"/>
                  <a:pt x="19519" y="9154"/>
                  <a:pt x="19608" y="8860"/>
                </a:cubicBezTo>
                <a:cubicBezTo>
                  <a:pt x="19697" y="8566"/>
                  <a:pt x="19823" y="8176"/>
                  <a:pt x="19888" y="7995"/>
                </a:cubicBezTo>
                <a:cubicBezTo>
                  <a:pt x="19954" y="7814"/>
                  <a:pt x="20027" y="7600"/>
                  <a:pt x="20049" y="7520"/>
                </a:cubicBezTo>
                <a:cubicBezTo>
                  <a:pt x="20110" y="7303"/>
                  <a:pt x="20206" y="7024"/>
                  <a:pt x="20318" y="6729"/>
                </a:cubicBezTo>
                <a:cubicBezTo>
                  <a:pt x="20340" y="6673"/>
                  <a:pt x="20373" y="6567"/>
                  <a:pt x="20393" y="6494"/>
                </a:cubicBezTo>
                <a:cubicBezTo>
                  <a:pt x="20414" y="6422"/>
                  <a:pt x="20441" y="6333"/>
                  <a:pt x="20454" y="6297"/>
                </a:cubicBezTo>
                <a:cubicBezTo>
                  <a:pt x="20475" y="6238"/>
                  <a:pt x="20530" y="6036"/>
                  <a:pt x="20606" y="5733"/>
                </a:cubicBezTo>
                <a:cubicBezTo>
                  <a:pt x="20620" y="5677"/>
                  <a:pt x="20640" y="5423"/>
                  <a:pt x="20651" y="5169"/>
                </a:cubicBezTo>
                <a:cubicBezTo>
                  <a:pt x="20667" y="4807"/>
                  <a:pt x="20681" y="4693"/>
                  <a:pt x="20712" y="4636"/>
                </a:cubicBezTo>
                <a:cubicBezTo>
                  <a:pt x="20734" y="4596"/>
                  <a:pt x="20762" y="4487"/>
                  <a:pt x="20776" y="4394"/>
                </a:cubicBezTo>
                <a:cubicBezTo>
                  <a:pt x="20805" y="4189"/>
                  <a:pt x="20849" y="4044"/>
                  <a:pt x="20930" y="3888"/>
                </a:cubicBezTo>
                <a:cubicBezTo>
                  <a:pt x="21090" y="3577"/>
                  <a:pt x="21120" y="3509"/>
                  <a:pt x="21156" y="3339"/>
                </a:cubicBezTo>
                <a:cubicBezTo>
                  <a:pt x="21177" y="3238"/>
                  <a:pt x="21205" y="3136"/>
                  <a:pt x="21217" y="3112"/>
                </a:cubicBezTo>
                <a:cubicBezTo>
                  <a:pt x="21229" y="3088"/>
                  <a:pt x="21252" y="3015"/>
                  <a:pt x="21267" y="2950"/>
                </a:cubicBezTo>
                <a:cubicBezTo>
                  <a:pt x="21282" y="2886"/>
                  <a:pt x="21327" y="2773"/>
                  <a:pt x="21366" y="2699"/>
                </a:cubicBezTo>
                <a:cubicBezTo>
                  <a:pt x="21406" y="2625"/>
                  <a:pt x="21439" y="2548"/>
                  <a:pt x="21439" y="2529"/>
                </a:cubicBezTo>
                <a:cubicBezTo>
                  <a:pt x="21439" y="2510"/>
                  <a:pt x="21466" y="2453"/>
                  <a:pt x="21500" y="2401"/>
                </a:cubicBezTo>
                <a:cubicBezTo>
                  <a:pt x="21572" y="2292"/>
                  <a:pt x="21600" y="2204"/>
                  <a:pt x="21568" y="2192"/>
                </a:cubicBezTo>
                <a:cubicBezTo>
                  <a:pt x="21555" y="2187"/>
                  <a:pt x="21544" y="2210"/>
                  <a:pt x="21541" y="2243"/>
                </a:cubicBezTo>
                <a:cubicBezTo>
                  <a:pt x="21537" y="2276"/>
                  <a:pt x="21511" y="2321"/>
                  <a:pt x="21482" y="2344"/>
                </a:cubicBezTo>
                <a:cubicBezTo>
                  <a:pt x="21435" y="2382"/>
                  <a:pt x="21424" y="2385"/>
                  <a:pt x="21391" y="2366"/>
                </a:cubicBezTo>
                <a:cubicBezTo>
                  <a:pt x="21360" y="2347"/>
                  <a:pt x="21360" y="2335"/>
                  <a:pt x="21384" y="2294"/>
                </a:cubicBezTo>
                <a:cubicBezTo>
                  <a:pt x="21401" y="2267"/>
                  <a:pt x="21414" y="2231"/>
                  <a:pt x="21414" y="2213"/>
                </a:cubicBezTo>
                <a:cubicBezTo>
                  <a:pt x="21414" y="2188"/>
                  <a:pt x="21405" y="2184"/>
                  <a:pt x="21371" y="2194"/>
                </a:cubicBezTo>
                <a:cubicBezTo>
                  <a:pt x="21347" y="2202"/>
                  <a:pt x="21295" y="2213"/>
                  <a:pt x="21255" y="2220"/>
                </a:cubicBezTo>
                <a:cubicBezTo>
                  <a:pt x="21213" y="2228"/>
                  <a:pt x="21153" y="2259"/>
                  <a:pt x="21108" y="2297"/>
                </a:cubicBezTo>
                <a:cubicBezTo>
                  <a:pt x="21067" y="2332"/>
                  <a:pt x="21022" y="2360"/>
                  <a:pt x="21009" y="2359"/>
                </a:cubicBezTo>
                <a:cubicBezTo>
                  <a:pt x="20995" y="2358"/>
                  <a:pt x="20976" y="2294"/>
                  <a:pt x="20968" y="2215"/>
                </a:cubicBezTo>
                <a:cubicBezTo>
                  <a:pt x="20960" y="2136"/>
                  <a:pt x="20940" y="2056"/>
                  <a:pt x="20925" y="2039"/>
                </a:cubicBezTo>
                <a:cubicBezTo>
                  <a:pt x="20910" y="2022"/>
                  <a:pt x="20898" y="1967"/>
                  <a:pt x="20898" y="1918"/>
                </a:cubicBezTo>
                <a:cubicBezTo>
                  <a:pt x="20898" y="1852"/>
                  <a:pt x="20889" y="1829"/>
                  <a:pt x="20866" y="1834"/>
                </a:cubicBezTo>
                <a:cubicBezTo>
                  <a:pt x="20849" y="1838"/>
                  <a:pt x="20838" y="1848"/>
                  <a:pt x="20841" y="1857"/>
                </a:cubicBezTo>
                <a:cubicBezTo>
                  <a:pt x="20888" y="1984"/>
                  <a:pt x="20849" y="2075"/>
                  <a:pt x="20760" y="2042"/>
                </a:cubicBezTo>
                <a:cubicBezTo>
                  <a:pt x="20709" y="2023"/>
                  <a:pt x="20704" y="1905"/>
                  <a:pt x="20751" y="1827"/>
                </a:cubicBezTo>
                <a:cubicBezTo>
                  <a:pt x="20777" y="1784"/>
                  <a:pt x="20773" y="1769"/>
                  <a:pt x="20708" y="1684"/>
                </a:cubicBezTo>
                <a:cubicBezTo>
                  <a:pt x="20544" y="1470"/>
                  <a:pt x="20266" y="1263"/>
                  <a:pt x="19913" y="1090"/>
                </a:cubicBezTo>
                <a:cubicBezTo>
                  <a:pt x="19820" y="1045"/>
                  <a:pt x="19749" y="1001"/>
                  <a:pt x="19757" y="993"/>
                </a:cubicBezTo>
                <a:cubicBezTo>
                  <a:pt x="19765" y="986"/>
                  <a:pt x="19819" y="966"/>
                  <a:pt x="19877" y="950"/>
                </a:cubicBezTo>
                <a:cubicBezTo>
                  <a:pt x="19979" y="921"/>
                  <a:pt x="20038" y="875"/>
                  <a:pt x="20038" y="822"/>
                </a:cubicBezTo>
                <a:cubicBezTo>
                  <a:pt x="20038" y="780"/>
                  <a:pt x="19933" y="733"/>
                  <a:pt x="19778" y="704"/>
                </a:cubicBezTo>
                <a:cubicBezTo>
                  <a:pt x="19628" y="678"/>
                  <a:pt x="19258" y="567"/>
                  <a:pt x="18927" y="449"/>
                </a:cubicBezTo>
                <a:cubicBezTo>
                  <a:pt x="18822" y="412"/>
                  <a:pt x="18666" y="361"/>
                  <a:pt x="18578" y="336"/>
                </a:cubicBezTo>
                <a:cubicBezTo>
                  <a:pt x="18475" y="307"/>
                  <a:pt x="18365" y="260"/>
                  <a:pt x="18270" y="202"/>
                </a:cubicBezTo>
                <a:lnTo>
                  <a:pt x="18121" y="113"/>
                </a:lnTo>
                <a:lnTo>
                  <a:pt x="17969" y="121"/>
                </a:lnTo>
                <a:lnTo>
                  <a:pt x="17820" y="130"/>
                </a:lnTo>
                <a:lnTo>
                  <a:pt x="17698" y="65"/>
                </a:lnTo>
                <a:cubicBezTo>
                  <a:pt x="17589" y="6"/>
                  <a:pt x="17566" y="0"/>
                  <a:pt x="17453" y="0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160" name="Physical Health"/>
          <p:cNvSpPr txBox="1"/>
          <p:nvPr/>
        </p:nvSpPr>
        <p:spPr>
          <a:xfrm>
            <a:off x="4896779" y="718075"/>
            <a:ext cx="4073231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Physical </a:t>
            </a:r>
            <a:r>
              <a:rPr lang="en-AU" dirty="0"/>
              <a:t>h</a:t>
            </a:r>
            <a:r>
              <a:rPr dirty="0" err="1"/>
              <a:t>ealth</a:t>
            </a:r>
            <a:endParaRPr dirty="0"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5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5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15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5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5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8" grpId="0" build="p" bldLvl="5" animBg="1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We use fitness components to increase our physical health. Here is a reminder of what they are: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 defTabSz="578358">
              <a:spcBef>
                <a:spcPts val="1600"/>
              </a:spcBef>
              <a:buClrTx/>
              <a:buSzTx/>
              <a:buNone/>
              <a:defRPr sz="3564"/>
            </a:pPr>
            <a:r>
              <a:t>We use </a:t>
            </a:r>
            <a:r>
              <a:rPr b="1">
                <a:solidFill>
                  <a:srgbClr val="FF2D7F"/>
                </a:solidFill>
              </a:rPr>
              <a:t>fitness</a:t>
            </a:r>
            <a:r>
              <a:t> </a:t>
            </a:r>
            <a:r>
              <a:rPr b="1">
                <a:solidFill>
                  <a:srgbClr val="FF2D7F"/>
                </a:solidFill>
              </a:rPr>
              <a:t>components</a:t>
            </a:r>
            <a:r>
              <a:t> to increase our physical health. Here is a reminder of what they are:</a:t>
            </a:r>
          </a:p>
          <a:p>
            <a:pPr marL="520522" indent="-520522" defTabSz="578358">
              <a:spcBef>
                <a:spcPts val="1600"/>
              </a:spcBef>
              <a:defRPr sz="3564"/>
            </a:pPr>
            <a:r>
              <a:rPr b="1">
                <a:solidFill>
                  <a:srgbClr val="FF2D7F"/>
                </a:solidFill>
              </a:rPr>
              <a:t>Cardiovascular endurance</a:t>
            </a:r>
          </a:p>
          <a:p>
            <a:pPr marL="520522" indent="-520522" defTabSz="578358">
              <a:spcBef>
                <a:spcPts val="1600"/>
              </a:spcBef>
              <a:defRPr sz="3564"/>
            </a:pPr>
            <a:r>
              <a:rPr b="1">
                <a:solidFill>
                  <a:srgbClr val="FF2D7F"/>
                </a:solidFill>
              </a:rPr>
              <a:t>Strength</a:t>
            </a:r>
          </a:p>
          <a:p>
            <a:pPr marL="520522" indent="-520522" defTabSz="578358">
              <a:spcBef>
                <a:spcPts val="1600"/>
              </a:spcBef>
              <a:defRPr sz="3564"/>
            </a:pPr>
            <a:r>
              <a:rPr b="1">
                <a:solidFill>
                  <a:srgbClr val="FF2D7F"/>
                </a:solidFill>
              </a:rPr>
              <a:t>Muscular endurance</a:t>
            </a:r>
          </a:p>
          <a:p>
            <a:pPr marL="520522" indent="-520522" defTabSz="578358">
              <a:spcBef>
                <a:spcPts val="1600"/>
              </a:spcBef>
              <a:defRPr sz="3564"/>
            </a:pPr>
            <a:r>
              <a:rPr b="1">
                <a:solidFill>
                  <a:srgbClr val="FF2D7F"/>
                </a:solidFill>
              </a:rPr>
              <a:t>Power</a:t>
            </a:r>
          </a:p>
          <a:p>
            <a:pPr marL="520522" indent="-520522" defTabSz="578358">
              <a:spcBef>
                <a:spcPts val="1600"/>
              </a:spcBef>
              <a:defRPr sz="3564"/>
            </a:pPr>
            <a:r>
              <a:rPr b="1">
                <a:solidFill>
                  <a:srgbClr val="FF2D7F"/>
                </a:solidFill>
              </a:rPr>
              <a:t>Flexibility</a:t>
            </a:r>
          </a:p>
          <a:p>
            <a:pPr marL="520522" indent="-520522" defTabSz="578358">
              <a:spcBef>
                <a:spcPts val="1600"/>
              </a:spcBef>
              <a:defRPr sz="3564"/>
            </a:pPr>
            <a:r>
              <a:rPr b="1">
                <a:solidFill>
                  <a:srgbClr val="FF2D7F"/>
                </a:solidFill>
              </a:rPr>
              <a:t>Speed</a:t>
            </a:r>
          </a:p>
          <a:p>
            <a:pPr marL="520522" indent="-520522" defTabSz="578358">
              <a:spcBef>
                <a:spcPts val="1600"/>
              </a:spcBef>
              <a:defRPr sz="3564"/>
            </a:pPr>
            <a:r>
              <a:rPr b="1">
                <a:solidFill>
                  <a:srgbClr val="FF2D7F"/>
                </a:solidFill>
              </a:rPr>
              <a:t>Agility</a:t>
            </a:r>
          </a:p>
          <a:p>
            <a:pPr marL="520522" indent="-520522" defTabSz="578358">
              <a:spcBef>
                <a:spcPts val="1600"/>
              </a:spcBef>
              <a:defRPr sz="3564"/>
            </a:pPr>
            <a:r>
              <a:rPr b="1">
                <a:solidFill>
                  <a:srgbClr val="FF2D7F"/>
                </a:solidFill>
              </a:rPr>
              <a:t>Balance</a:t>
            </a:r>
          </a:p>
        </p:txBody>
      </p:sp>
      <p:sp>
        <p:nvSpPr>
          <p:cNvPr id="163" name="Physical Health"/>
          <p:cNvSpPr txBox="1"/>
          <p:nvPr/>
        </p:nvSpPr>
        <p:spPr>
          <a:xfrm>
            <a:off x="4896779" y="672355"/>
            <a:ext cx="4073231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Physical </a:t>
            </a:r>
            <a:r>
              <a:rPr lang="en-AU" dirty="0"/>
              <a:t>h</a:t>
            </a:r>
            <a:r>
              <a:rPr dirty="0" err="1"/>
              <a:t>ealth</a:t>
            </a:r>
            <a:endParaRPr dirty="0"/>
          </a:p>
        </p:txBody>
      </p:sp>
      <p:sp>
        <p:nvSpPr>
          <p:cNvPr id="164" name="Co-ordination…"/>
          <p:cNvSpPr txBox="1"/>
          <p:nvPr/>
        </p:nvSpPr>
        <p:spPr>
          <a:xfrm>
            <a:off x="7368747" y="2119767"/>
            <a:ext cx="11099801" cy="71257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pPr marL="525779" indent="-525779" algn="l">
              <a:spcBef>
                <a:spcPts val="1700"/>
              </a:spcBef>
              <a:buClr>
                <a:srgbClr val="FF2D7F"/>
              </a:buClr>
              <a:buSzPct val="132000"/>
              <a:buChar char="•"/>
              <a:defRPr>
                <a:latin typeface="Arial"/>
                <a:ea typeface="Arial"/>
                <a:cs typeface="Arial"/>
                <a:sym typeface="Arial"/>
              </a:defRPr>
            </a:pPr>
            <a:endParaRPr/>
          </a:p>
          <a:p>
            <a:pPr marL="525779" indent="-525779" algn="l">
              <a:spcBef>
                <a:spcPts val="1700"/>
              </a:spcBef>
              <a:buClr>
                <a:srgbClr val="FF2D7F"/>
              </a:buClr>
              <a:buSzPct val="132000"/>
              <a:buChar char="•"/>
              <a:defRPr>
                <a:latin typeface="Arial"/>
                <a:ea typeface="Arial"/>
                <a:cs typeface="Arial"/>
                <a:sym typeface="Arial"/>
              </a:defRPr>
            </a:pPr>
            <a:endParaRPr/>
          </a:p>
          <a:p>
            <a:pPr marL="525779" indent="-525779" algn="l">
              <a:spcBef>
                <a:spcPts val="1700"/>
              </a:spcBef>
              <a:buClr>
                <a:srgbClr val="FF2D7F"/>
              </a:buClr>
              <a:buSzPct val="132000"/>
              <a:buChar char="•"/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b="1">
                <a:solidFill>
                  <a:srgbClr val="FF2D7F"/>
                </a:solidFill>
              </a:rPr>
              <a:t>Co-ordination</a:t>
            </a:r>
          </a:p>
          <a:p>
            <a:pPr marL="525779" indent="-525779" algn="l">
              <a:spcBef>
                <a:spcPts val="1700"/>
              </a:spcBef>
              <a:buClr>
                <a:srgbClr val="FF2D7F"/>
              </a:buClr>
              <a:buSzPct val="132000"/>
              <a:buChar char="•"/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b="1">
                <a:solidFill>
                  <a:srgbClr val="FF2D7F"/>
                </a:solidFill>
              </a:rPr>
              <a:t>Reaction time</a:t>
            </a:r>
          </a:p>
          <a:p>
            <a:pPr marL="525779" indent="-525779" algn="l">
              <a:spcBef>
                <a:spcPts val="1700"/>
              </a:spcBef>
              <a:buClr>
                <a:srgbClr val="FF2D7F"/>
              </a:buClr>
              <a:buSzPct val="132000"/>
              <a:buChar char="•"/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b="1">
                <a:solidFill>
                  <a:srgbClr val="FF2D7F"/>
                </a:solidFill>
              </a:rPr>
              <a:t>Body composition</a:t>
            </a:r>
          </a:p>
        </p:txBody>
      </p:sp>
      <p:pic>
        <p:nvPicPr>
          <p:cNvPr id="165" name="Alternate arm and leg exercise.jpg" descr="Alternate arm and leg exercise.jpg"/>
          <p:cNvPicPr>
            <a:picLocks noChangeAspect="1"/>
          </p:cNvPicPr>
          <p:nvPr/>
        </p:nvPicPr>
        <p:blipFill>
          <a:blip r:embed="rId2"/>
          <a:srcRect l="1959" t="32877" r="1998" b="16427"/>
          <a:stretch>
            <a:fillRect/>
          </a:stretch>
        </p:blipFill>
        <p:spPr>
          <a:xfrm>
            <a:off x="7030758" y="6946996"/>
            <a:ext cx="5001702" cy="17597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9" h="21598" extrusionOk="0">
                <a:moveTo>
                  <a:pt x="16883" y="0"/>
                </a:moveTo>
                <a:cubicBezTo>
                  <a:pt x="16691" y="2"/>
                  <a:pt x="16527" y="397"/>
                  <a:pt x="16352" y="1184"/>
                </a:cubicBezTo>
                <a:cubicBezTo>
                  <a:pt x="16206" y="1839"/>
                  <a:pt x="16027" y="2482"/>
                  <a:pt x="15954" y="2611"/>
                </a:cubicBezTo>
                <a:cubicBezTo>
                  <a:pt x="15881" y="2740"/>
                  <a:pt x="15406" y="2808"/>
                  <a:pt x="14900" y="2767"/>
                </a:cubicBezTo>
                <a:cubicBezTo>
                  <a:pt x="13902" y="2685"/>
                  <a:pt x="13392" y="3040"/>
                  <a:pt x="12286" y="4589"/>
                </a:cubicBezTo>
                <a:cubicBezTo>
                  <a:pt x="11652" y="5477"/>
                  <a:pt x="11272" y="5676"/>
                  <a:pt x="11085" y="5217"/>
                </a:cubicBezTo>
                <a:cubicBezTo>
                  <a:pt x="11029" y="5079"/>
                  <a:pt x="10773" y="4780"/>
                  <a:pt x="10515" y="4550"/>
                </a:cubicBezTo>
                <a:cubicBezTo>
                  <a:pt x="10103" y="4182"/>
                  <a:pt x="9961" y="4191"/>
                  <a:pt x="9341" y="4652"/>
                </a:cubicBezTo>
                <a:cubicBezTo>
                  <a:pt x="8954" y="4940"/>
                  <a:pt x="8493" y="5379"/>
                  <a:pt x="8318" y="5626"/>
                </a:cubicBezTo>
                <a:cubicBezTo>
                  <a:pt x="7936" y="6166"/>
                  <a:pt x="6440" y="6231"/>
                  <a:pt x="5352" y="5753"/>
                </a:cubicBezTo>
                <a:cubicBezTo>
                  <a:pt x="4757" y="5491"/>
                  <a:pt x="4390" y="5523"/>
                  <a:pt x="3470" y="5933"/>
                </a:cubicBezTo>
                <a:cubicBezTo>
                  <a:pt x="2397" y="6410"/>
                  <a:pt x="2301" y="6412"/>
                  <a:pt x="1922" y="5928"/>
                </a:cubicBezTo>
                <a:lnTo>
                  <a:pt x="1519" y="5412"/>
                </a:lnTo>
                <a:lnTo>
                  <a:pt x="860" y="6688"/>
                </a:lnTo>
                <a:cubicBezTo>
                  <a:pt x="323" y="7727"/>
                  <a:pt x="-9" y="8694"/>
                  <a:pt x="0" y="9158"/>
                </a:cubicBezTo>
                <a:cubicBezTo>
                  <a:pt x="2" y="9224"/>
                  <a:pt x="10" y="9279"/>
                  <a:pt x="26" y="9323"/>
                </a:cubicBezTo>
                <a:cubicBezTo>
                  <a:pt x="55" y="9406"/>
                  <a:pt x="167" y="9346"/>
                  <a:pt x="275" y="9187"/>
                </a:cubicBezTo>
                <a:cubicBezTo>
                  <a:pt x="384" y="9027"/>
                  <a:pt x="980" y="8659"/>
                  <a:pt x="1599" y="8368"/>
                </a:cubicBezTo>
                <a:cubicBezTo>
                  <a:pt x="2850" y="7782"/>
                  <a:pt x="4488" y="7907"/>
                  <a:pt x="5352" y="8656"/>
                </a:cubicBezTo>
                <a:cubicBezTo>
                  <a:pt x="6167" y="9361"/>
                  <a:pt x="7314" y="10066"/>
                  <a:pt x="8082" y="10336"/>
                </a:cubicBezTo>
                <a:cubicBezTo>
                  <a:pt x="8487" y="10479"/>
                  <a:pt x="8888" y="10803"/>
                  <a:pt x="8979" y="11062"/>
                </a:cubicBezTo>
                <a:cubicBezTo>
                  <a:pt x="9112" y="11438"/>
                  <a:pt x="9498" y="14642"/>
                  <a:pt x="9664" y="16737"/>
                </a:cubicBezTo>
                <a:cubicBezTo>
                  <a:pt x="9689" y="17045"/>
                  <a:pt x="9360" y="17290"/>
                  <a:pt x="8367" y="17706"/>
                </a:cubicBezTo>
                <a:cubicBezTo>
                  <a:pt x="7171" y="18207"/>
                  <a:pt x="7013" y="18216"/>
                  <a:pt x="6789" y="17799"/>
                </a:cubicBezTo>
                <a:cubicBezTo>
                  <a:pt x="6438" y="17147"/>
                  <a:pt x="6359" y="17205"/>
                  <a:pt x="5945" y="18378"/>
                </a:cubicBezTo>
                <a:cubicBezTo>
                  <a:pt x="5744" y="18950"/>
                  <a:pt x="5406" y="19591"/>
                  <a:pt x="5197" y="19805"/>
                </a:cubicBezTo>
                <a:cubicBezTo>
                  <a:pt x="4675" y="20341"/>
                  <a:pt x="4718" y="20789"/>
                  <a:pt x="5272" y="20580"/>
                </a:cubicBezTo>
                <a:cubicBezTo>
                  <a:pt x="5523" y="20485"/>
                  <a:pt x="6162" y="20244"/>
                  <a:pt x="6693" y="20044"/>
                </a:cubicBezTo>
                <a:cubicBezTo>
                  <a:pt x="7423" y="19770"/>
                  <a:pt x="7982" y="19764"/>
                  <a:pt x="8986" y="20020"/>
                </a:cubicBezTo>
                <a:cubicBezTo>
                  <a:pt x="10360" y="20370"/>
                  <a:pt x="10613" y="20260"/>
                  <a:pt x="10780" y="19245"/>
                </a:cubicBezTo>
                <a:cubicBezTo>
                  <a:pt x="10828" y="18948"/>
                  <a:pt x="10870" y="16898"/>
                  <a:pt x="10874" y="14691"/>
                </a:cubicBezTo>
                <a:cubicBezTo>
                  <a:pt x="10877" y="12484"/>
                  <a:pt x="10907" y="10604"/>
                  <a:pt x="10940" y="10512"/>
                </a:cubicBezTo>
                <a:cubicBezTo>
                  <a:pt x="11060" y="10171"/>
                  <a:pt x="12153" y="9729"/>
                  <a:pt x="12244" y="9986"/>
                </a:cubicBezTo>
                <a:cubicBezTo>
                  <a:pt x="12296" y="10133"/>
                  <a:pt x="12571" y="10127"/>
                  <a:pt x="12872" y="9971"/>
                </a:cubicBezTo>
                <a:cubicBezTo>
                  <a:pt x="13168" y="9819"/>
                  <a:pt x="13584" y="9735"/>
                  <a:pt x="13798" y="9786"/>
                </a:cubicBezTo>
                <a:lnTo>
                  <a:pt x="14188" y="9883"/>
                </a:lnTo>
                <a:lnTo>
                  <a:pt x="14220" y="13493"/>
                </a:lnTo>
                <a:cubicBezTo>
                  <a:pt x="14251" y="16868"/>
                  <a:pt x="14317" y="18140"/>
                  <a:pt x="14591" y="20609"/>
                </a:cubicBezTo>
                <a:lnTo>
                  <a:pt x="14700" y="21598"/>
                </a:lnTo>
                <a:lnTo>
                  <a:pt x="15621" y="21598"/>
                </a:lnTo>
                <a:cubicBezTo>
                  <a:pt x="16678" y="21598"/>
                  <a:pt x="16722" y="21377"/>
                  <a:pt x="15742" y="20984"/>
                </a:cubicBezTo>
                <a:cubicBezTo>
                  <a:pt x="14886" y="20641"/>
                  <a:pt x="14748" y="20186"/>
                  <a:pt x="14862" y="18096"/>
                </a:cubicBezTo>
                <a:cubicBezTo>
                  <a:pt x="14908" y="17259"/>
                  <a:pt x="14937" y="15138"/>
                  <a:pt x="14926" y="13381"/>
                </a:cubicBezTo>
                <a:cubicBezTo>
                  <a:pt x="14909" y="10771"/>
                  <a:pt x="14948" y="9823"/>
                  <a:pt x="15143" y="8208"/>
                </a:cubicBezTo>
                <a:cubicBezTo>
                  <a:pt x="15357" y="6429"/>
                  <a:pt x="15409" y="6236"/>
                  <a:pt x="15650" y="6308"/>
                </a:cubicBezTo>
                <a:cubicBezTo>
                  <a:pt x="15797" y="6352"/>
                  <a:pt x="15990" y="6471"/>
                  <a:pt x="16079" y="6571"/>
                </a:cubicBezTo>
                <a:cubicBezTo>
                  <a:pt x="16544" y="7097"/>
                  <a:pt x="18096" y="7006"/>
                  <a:pt x="19005" y="6401"/>
                </a:cubicBezTo>
                <a:cubicBezTo>
                  <a:pt x="19523" y="6055"/>
                  <a:pt x="20131" y="5772"/>
                  <a:pt x="20356" y="5772"/>
                </a:cubicBezTo>
                <a:cubicBezTo>
                  <a:pt x="20776" y="5772"/>
                  <a:pt x="21437" y="4771"/>
                  <a:pt x="21526" y="3994"/>
                </a:cubicBezTo>
                <a:cubicBezTo>
                  <a:pt x="21591" y="3437"/>
                  <a:pt x="20498" y="3742"/>
                  <a:pt x="20044" y="4408"/>
                </a:cubicBezTo>
                <a:cubicBezTo>
                  <a:pt x="19814" y="4745"/>
                  <a:pt x="19490" y="4861"/>
                  <a:pt x="18949" y="4798"/>
                </a:cubicBezTo>
                <a:lnTo>
                  <a:pt x="18178" y="4710"/>
                </a:lnTo>
                <a:lnTo>
                  <a:pt x="18093" y="3527"/>
                </a:lnTo>
                <a:cubicBezTo>
                  <a:pt x="18036" y="2751"/>
                  <a:pt x="17860" y="1943"/>
                  <a:pt x="17579" y="1169"/>
                </a:cubicBezTo>
                <a:cubicBezTo>
                  <a:pt x="17295" y="387"/>
                  <a:pt x="17075" y="-2"/>
                  <a:pt x="16883" y="0"/>
                </a:cubicBez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16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6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6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2" fill="hold"/>
                                        <p:tgtEl>
                                          <p:spTgt spid="16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6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6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8" fill="hold"/>
                                        <p:tgtEl>
                                          <p:spTgt spid="16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6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6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4" fill="hold"/>
                                        <p:tgtEl>
                                          <p:spTgt spid="16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6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6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8" fill="hold"/>
                                        <p:tgtEl>
                                          <p:spTgt spid="1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4" fill="hold"/>
                                        <p:tgtEl>
                                          <p:spTgt spid="1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0" fill="hold"/>
                                        <p:tgtEl>
                                          <p:spTgt spid="1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6" fill="hold"/>
                                        <p:tgtEl>
                                          <p:spTgt spid="1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2" fill="hold"/>
                                        <p:tgtEl>
                                          <p:spTgt spid="1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2" grpId="0" build="p" bldLvl="5" animBg="1" advAuto="0"/>
      <p:bldP spid="164" grpId="0" build="p" bldLvl="5" animBg="1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eople who are emotionally or mentally well display the following: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None/>
            </a:pPr>
            <a:r>
              <a:rPr dirty="0"/>
              <a:t>People who are </a:t>
            </a:r>
            <a:r>
              <a:rPr b="1" dirty="0">
                <a:solidFill>
                  <a:srgbClr val="FF2D7F"/>
                </a:solidFill>
              </a:rPr>
              <a:t>emotionally</a:t>
            </a:r>
            <a:r>
              <a:rPr dirty="0"/>
              <a:t> or </a:t>
            </a:r>
            <a:r>
              <a:rPr b="1" dirty="0">
                <a:solidFill>
                  <a:srgbClr val="FF2D7F"/>
                </a:solidFill>
              </a:rPr>
              <a:t>mentally well </a:t>
            </a:r>
            <a:r>
              <a:rPr dirty="0"/>
              <a:t>display the following:</a:t>
            </a:r>
          </a:p>
          <a:p>
            <a:pPr marL="388620" indent="-388620"/>
            <a:r>
              <a:rPr dirty="0"/>
              <a:t>They are able to</a:t>
            </a:r>
            <a:r>
              <a:rPr dirty="0">
                <a:solidFill>
                  <a:srgbClr val="4A62A7"/>
                </a:solidFill>
              </a:rPr>
              <a:t> </a:t>
            </a:r>
            <a:r>
              <a:rPr b="1" dirty="0">
                <a:solidFill>
                  <a:srgbClr val="FF2D7F"/>
                </a:solidFill>
              </a:rPr>
              <a:t>cope with </a:t>
            </a:r>
            <a:br>
              <a:rPr b="1" dirty="0">
                <a:solidFill>
                  <a:srgbClr val="FF2D7F"/>
                </a:solidFill>
              </a:rPr>
            </a:br>
            <a:r>
              <a:rPr b="1" dirty="0">
                <a:solidFill>
                  <a:srgbClr val="FF2D7F"/>
                </a:solidFill>
              </a:rPr>
              <a:t>stress</a:t>
            </a:r>
            <a:r>
              <a:rPr dirty="0"/>
              <a:t>.</a:t>
            </a:r>
          </a:p>
          <a:p>
            <a:pPr marL="388620" indent="-388620"/>
            <a:r>
              <a:rPr dirty="0"/>
              <a:t>They can</a:t>
            </a:r>
            <a:r>
              <a:rPr dirty="0">
                <a:solidFill>
                  <a:srgbClr val="4A62A7"/>
                </a:solidFill>
              </a:rPr>
              <a:t> </a:t>
            </a:r>
            <a:r>
              <a:rPr b="1" dirty="0">
                <a:solidFill>
                  <a:srgbClr val="FF2D7F"/>
                </a:solidFill>
              </a:rPr>
              <a:t>control their </a:t>
            </a:r>
            <a:br>
              <a:rPr b="1" dirty="0">
                <a:solidFill>
                  <a:srgbClr val="FF2D7F"/>
                </a:solidFill>
              </a:rPr>
            </a:br>
            <a:r>
              <a:rPr b="1" dirty="0">
                <a:solidFill>
                  <a:srgbClr val="FF2D7F"/>
                </a:solidFill>
              </a:rPr>
              <a:t>emotions</a:t>
            </a:r>
            <a:r>
              <a:rPr dirty="0"/>
              <a:t>.</a:t>
            </a:r>
          </a:p>
          <a:p>
            <a:pPr marL="388620" indent="-388620"/>
            <a:r>
              <a:rPr dirty="0"/>
              <a:t>They</a:t>
            </a:r>
            <a:r>
              <a:rPr dirty="0">
                <a:solidFill>
                  <a:srgbClr val="4A62A7"/>
                </a:solidFill>
              </a:rPr>
              <a:t> </a:t>
            </a:r>
            <a:r>
              <a:rPr b="1" dirty="0">
                <a:solidFill>
                  <a:srgbClr val="FF2D7F"/>
                </a:solidFill>
              </a:rPr>
              <a:t>feel good</a:t>
            </a:r>
            <a:r>
              <a:rPr dirty="0"/>
              <a:t> and </a:t>
            </a:r>
            <a:r>
              <a:rPr b="1" dirty="0">
                <a:solidFill>
                  <a:srgbClr val="FF2D7F"/>
                </a:solidFill>
              </a:rPr>
              <a:t>confident</a:t>
            </a:r>
            <a:r>
              <a:rPr dirty="0"/>
              <a:t> </a:t>
            </a:r>
            <a:br>
              <a:rPr dirty="0"/>
            </a:br>
            <a:r>
              <a:rPr dirty="0"/>
              <a:t>about themselves. </a:t>
            </a:r>
          </a:p>
        </p:txBody>
      </p:sp>
      <p:pic>
        <p:nvPicPr>
          <p:cNvPr id="168" name="Brain.jpg" descr="Brain.jpg"/>
          <p:cNvPicPr>
            <a:picLocks noChangeAspect="1"/>
          </p:cNvPicPr>
          <p:nvPr/>
        </p:nvPicPr>
        <p:blipFill>
          <a:blip r:embed="rId2"/>
          <a:srcRect l="18838" t="14872" r="17317" b="6446"/>
          <a:stretch>
            <a:fillRect/>
          </a:stretch>
        </p:blipFill>
        <p:spPr>
          <a:xfrm>
            <a:off x="7935377" y="3264795"/>
            <a:ext cx="4534600" cy="60958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0" h="21598" extrusionOk="0">
                <a:moveTo>
                  <a:pt x="11252" y="1"/>
                </a:moveTo>
                <a:cubicBezTo>
                  <a:pt x="11191" y="-2"/>
                  <a:pt x="11139" y="4"/>
                  <a:pt x="11056" y="17"/>
                </a:cubicBezTo>
                <a:cubicBezTo>
                  <a:pt x="10954" y="33"/>
                  <a:pt x="10815" y="73"/>
                  <a:pt x="10747" y="107"/>
                </a:cubicBezTo>
                <a:cubicBezTo>
                  <a:pt x="10679" y="140"/>
                  <a:pt x="10535" y="194"/>
                  <a:pt x="10428" y="226"/>
                </a:cubicBezTo>
                <a:lnTo>
                  <a:pt x="10234" y="285"/>
                </a:lnTo>
                <a:lnTo>
                  <a:pt x="10109" y="238"/>
                </a:lnTo>
                <a:cubicBezTo>
                  <a:pt x="9889" y="153"/>
                  <a:pt x="9548" y="113"/>
                  <a:pt x="9193" y="131"/>
                </a:cubicBezTo>
                <a:cubicBezTo>
                  <a:pt x="8498" y="165"/>
                  <a:pt x="8170" y="238"/>
                  <a:pt x="7818" y="437"/>
                </a:cubicBezTo>
                <a:cubicBezTo>
                  <a:pt x="7599" y="561"/>
                  <a:pt x="7515" y="579"/>
                  <a:pt x="7341" y="540"/>
                </a:cubicBezTo>
                <a:cubicBezTo>
                  <a:pt x="6877" y="435"/>
                  <a:pt x="6875" y="435"/>
                  <a:pt x="6660" y="477"/>
                </a:cubicBezTo>
                <a:cubicBezTo>
                  <a:pt x="6415" y="524"/>
                  <a:pt x="5992" y="647"/>
                  <a:pt x="5851" y="711"/>
                </a:cubicBezTo>
                <a:cubicBezTo>
                  <a:pt x="5794" y="737"/>
                  <a:pt x="5647" y="837"/>
                  <a:pt x="5522" y="932"/>
                </a:cubicBezTo>
                <a:cubicBezTo>
                  <a:pt x="5247" y="1143"/>
                  <a:pt x="5149" y="1177"/>
                  <a:pt x="4817" y="1177"/>
                </a:cubicBezTo>
                <a:cubicBezTo>
                  <a:pt x="4507" y="1177"/>
                  <a:pt x="4310" y="1218"/>
                  <a:pt x="4046" y="1340"/>
                </a:cubicBezTo>
                <a:cubicBezTo>
                  <a:pt x="3326" y="1670"/>
                  <a:pt x="2962" y="1991"/>
                  <a:pt x="2867" y="2378"/>
                </a:cubicBezTo>
                <a:cubicBezTo>
                  <a:pt x="2848" y="2454"/>
                  <a:pt x="2819" y="2529"/>
                  <a:pt x="2801" y="2545"/>
                </a:cubicBezTo>
                <a:cubicBezTo>
                  <a:pt x="2783" y="2561"/>
                  <a:pt x="2691" y="2594"/>
                  <a:pt x="2597" y="2617"/>
                </a:cubicBezTo>
                <a:cubicBezTo>
                  <a:pt x="2503" y="2640"/>
                  <a:pt x="2372" y="2689"/>
                  <a:pt x="2305" y="2725"/>
                </a:cubicBezTo>
                <a:cubicBezTo>
                  <a:pt x="1962" y="2910"/>
                  <a:pt x="1029" y="3957"/>
                  <a:pt x="705" y="4521"/>
                </a:cubicBezTo>
                <a:cubicBezTo>
                  <a:pt x="631" y="4650"/>
                  <a:pt x="524" y="4810"/>
                  <a:pt x="468" y="4876"/>
                </a:cubicBezTo>
                <a:cubicBezTo>
                  <a:pt x="359" y="5005"/>
                  <a:pt x="168" y="5349"/>
                  <a:pt x="168" y="5419"/>
                </a:cubicBezTo>
                <a:cubicBezTo>
                  <a:pt x="168" y="5442"/>
                  <a:pt x="154" y="5496"/>
                  <a:pt x="138" y="5537"/>
                </a:cubicBezTo>
                <a:cubicBezTo>
                  <a:pt x="121" y="5579"/>
                  <a:pt x="89" y="5662"/>
                  <a:pt x="68" y="5723"/>
                </a:cubicBezTo>
                <a:cubicBezTo>
                  <a:pt x="53" y="5765"/>
                  <a:pt x="37" y="5799"/>
                  <a:pt x="21" y="5831"/>
                </a:cubicBezTo>
                <a:cubicBezTo>
                  <a:pt x="52" y="5847"/>
                  <a:pt x="58" y="5865"/>
                  <a:pt x="36" y="5910"/>
                </a:cubicBezTo>
                <a:cubicBezTo>
                  <a:pt x="-28" y="6035"/>
                  <a:pt x="-2" y="6481"/>
                  <a:pt x="85" y="6734"/>
                </a:cubicBezTo>
                <a:cubicBezTo>
                  <a:pt x="221" y="7134"/>
                  <a:pt x="375" y="7398"/>
                  <a:pt x="705" y="7794"/>
                </a:cubicBezTo>
                <a:cubicBezTo>
                  <a:pt x="907" y="8037"/>
                  <a:pt x="1105" y="8175"/>
                  <a:pt x="1462" y="8326"/>
                </a:cubicBezTo>
                <a:cubicBezTo>
                  <a:pt x="1530" y="8354"/>
                  <a:pt x="1641" y="8400"/>
                  <a:pt x="1709" y="8428"/>
                </a:cubicBezTo>
                <a:cubicBezTo>
                  <a:pt x="1794" y="8464"/>
                  <a:pt x="1843" y="8486"/>
                  <a:pt x="1861" y="8503"/>
                </a:cubicBezTo>
                <a:cubicBezTo>
                  <a:pt x="1862" y="8503"/>
                  <a:pt x="1861" y="8504"/>
                  <a:pt x="1861" y="8504"/>
                </a:cubicBezTo>
                <a:cubicBezTo>
                  <a:pt x="1984" y="8545"/>
                  <a:pt x="2210" y="8603"/>
                  <a:pt x="2395" y="8635"/>
                </a:cubicBezTo>
                <a:cubicBezTo>
                  <a:pt x="2707" y="8689"/>
                  <a:pt x="3411" y="8708"/>
                  <a:pt x="3861" y="8674"/>
                </a:cubicBezTo>
                <a:cubicBezTo>
                  <a:pt x="4069" y="8659"/>
                  <a:pt x="4351" y="8639"/>
                  <a:pt x="4487" y="8631"/>
                </a:cubicBezTo>
                <a:cubicBezTo>
                  <a:pt x="4623" y="8623"/>
                  <a:pt x="4753" y="8606"/>
                  <a:pt x="4775" y="8593"/>
                </a:cubicBezTo>
                <a:cubicBezTo>
                  <a:pt x="4795" y="8581"/>
                  <a:pt x="4817" y="8581"/>
                  <a:pt x="4840" y="8589"/>
                </a:cubicBezTo>
                <a:cubicBezTo>
                  <a:pt x="4875" y="8583"/>
                  <a:pt x="4927" y="8577"/>
                  <a:pt x="4951" y="8572"/>
                </a:cubicBezTo>
                <a:cubicBezTo>
                  <a:pt x="5272" y="8505"/>
                  <a:pt x="5353" y="8509"/>
                  <a:pt x="5866" y="8608"/>
                </a:cubicBezTo>
                <a:cubicBezTo>
                  <a:pt x="5909" y="8617"/>
                  <a:pt x="5941" y="8622"/>
                  <a:pt x="5968" y="8631"/>
                </a:cubicBezTo>
                <a:cubicBezTo>
                  <a:pt x="6057" y="8613"/>
                  <a:pt x="6094" y="8669"/>
                  <a:pt x="6062" y="8788"/>
                </a:cubicBezTo>
                <a:cubicBezTo>
                  <a:pt x="6017" y="8957"/>
                  <a:pt x="6059" y="9293"/>
                  <a:pt x="6147" y="9481"/>
                </a:cubicBezTo>
                <a:cubicBezTo>
                  <a:pt x="6249" y="9700"/>
                  <a:pt x="6475" y="9985"/>
                  <a:pt x="6671" y="10140"/>
                </a:cubicBezTo>
                <a:cubicBezTo>
                  <a:pt x="6797" y="10239"/>
                  <a:pt x="6899" y="10287"/>
                  <a:pt x="7139" y="10366"/>
                </a:cubicBezTo>
                <a:cubicBezTo>
                  <a:pt x="7700" y="10549"/>
                  <a:pt x="7872" y="10573"/>
                  <a:pt x="8640" y="10573"/>
                </a:cubicBezTo>
                <a:cubicBezTo>
                  <a:pt x="9629" y="10572"/>
                  <a:pt x="10211" y="10511"/>
                  <a:pt x="10911" y="10332"/>
                </a:cubicBezTo>
                <a:cubicBezTo>
                  <a:pt x="11059" y="10294"/>
                  <a:pt x="11172" y="10278"/>
                  <a:pt x="11201" y="10290"/>
                </a:cubicBezTo>
                <a:cubicBezTo>
                  <a:pt x="11228" y="10301"/>
                  <a:pt x="11309" y="10413"/>
                  <a:pt x="11383" y="10537"/>
                </a:cubicBezTo>
                <a:cubicBezTo>
                  <a:pt x="11538" y="10801"/>
                  <a:pt x="11654" y="10887"/>
                  <a:pt x="12141" y="11107"/>
                </a:cubicBezTo>
                <a:cubicBezTo>
                  <a:pt x="12377" y="11214"/>
                  <a:pt x="12450" y="11261"/>
                  <a:pt x="12471" y="11316"/>
                </a:cubicBezTo>
                <a:cubicBezTo>
                  <a:pt x="12495" y="11380"/>
                  <a:pt x="12522" y="11531"/>
                  <a:pt x="12576" y="11899"/>
                </a:cubicBezTo>
                <a:cubicBezTo>
                  <a:pt x="12586" y="11964"/>
                  <a:pt x="12604" y="12030"/>
                  <a:pt x="12616" y="12045"/>
                </a:cubicBezTo>
                <a:cubicBezTo>
                  <a:pt x="12626" y="12057"/>
                  <a:pt x="12635" y="12094"/>
                  <a:pt x="12641" y="12129"/>
                </a:cubicBezTo>
                <a:cubicBezTo>
                  <a:pt x="12662" y="12166"/>
                  <a:pt x="12688" y="12220"/>
                  <a:pt x="12714" y="12297"/>
                </a:cubicBezTo>
                <a:cubicBezTo>
                  <a:pt x="12801" y="12547"/>
                  <a:pt x="12887" y="12714"/>
                  <a:pt x="13076" y="12997"/>
                </a:cubicBezTo>
                <a:cubicBezTo>
                  <a:pt x="13539" y="13687"/>
                  <a:pt x="13926" y="14791"/>
                  <a:pt x="14046" y="15761"/>
                </a:cubicBezTo>
                <a:cubicBezTo>
                  <a:pt x="14089" y="16113"/>
                  <a:pt x="14087" y="17109"/>
                  <a:pt x="14042" y="17716"/>
                </a:cubicBezTo>
                <a:cubicBezTo>
                  <a:pt x="14003" y="18249"/>
                  <a:pt x="13998" y="19975"/>
                  <a:pt x="14033" y="20781"/>
                </a:cubicBezTo>
                <a:lnTo>
                  <a:pt x="14053" y="21303"/>
                </a:lnTo>
                <a:lnTo>
                  <a:pt x="14136" y="21303"/>
                </a:lnTo>
                <a:cubicBezTo>
                  <a:pt x="14181" y="21303"/>
                  <a:pt x="14284" y="21270"/>
                  <a:pt x="14364" y="21230"/>
                </a:cubicBezTo>
                <a:cubicBezTo>
                  <a:pt x="14445" y="21189"/>
                  <a:pt x="14557" y="21153"/>
                  <a:pt x="14613" y="21149"/>
                </a:cubicBezTo>
                <a:cubicBezTo>
                  <a:pt x="14701" y="21144"/>
                  <a:pt x="14733" y="21161"/>
                  <a:pt x="14827" y="21255"/>
                </a:cubicBezTo>
                <a:cubicBezTo>
                  <a:pt x="14887" y="21316"/>
                  <a:pt x="15006" y="21417"/>
                  <a:pt x="15093" y="21481"/>
                </a:cubicBezTo>
                <a:cubicBezTo>
                  <a:pt x="15179" y="21545"/>
                  <a:pt x="15255" y="21598"/>
                  <a:pt x="15262" y="21598"/>
                </a:cubicBezTo>
                <a:cubicBezTo>
                  <a:pt x="15290" y="21598"/>
                  <a:pt x="15231" y="15868"/>
                  <a:pt x="15198" y="15424"/>
                </a:cubicBezTo>
                <a:cubicBezTo>
                  <a:pt x="15169" y="15023"/>
                  <a:pt x="15023" y="13778"/>
                  <a:pt x="14898" y="12867"/>
                </a:cubicBezTo>
                <a:cubicBezTo>
                  <a:pt x="14873" y="12681"/>
                  <a:pt x="14870" y="12569"/>
                  <a:pt x="14891" y="12554"/>
                </a:cubicBezTo>
                <a:cubicBezTo>
                  <a:pt x="14908" y="12541"/>
                  <a:pt x="15108" y="12524"/>
                  <a:pt x="15334" y="12516"/>
                </a:cubicBezTo>
                <a:cubicBezTo>
                  <a:pt x="15795" y="12500"/>
                  <a:pt x="16227" y="12454"/>
                  <a:pt x="16607" y="12379"/>
                </a:cubicBezTo>
                <a:cubicBezTo>
                  <a:pt x="17524" y="12200"/>
                  <a:pt x="18823" y="11678"/>
                  <a:pt x="19321" y="11287"/>
                </a:cubicBezTo>
                <a:cubicBezTo>
                  <a:pt x="19659" y="11021"/>
                  <a:pt x="20068" y="10513"/>
                  <a:pt x="20196" y="10197"/>
                </a:cubicBezTo>
                <a:cubicBezTo>
                  <a:pt x="20252" y="10061"/>
                  <a:pt x="20257" y="9646"/>
                  <a:pt x="20206" y="9493"/>
                </a:cubicBezTo>
                <a:cubicBezTo>
                  <a:pt x="20188" y="9440"/>
                  <a:pt x="20185" y="9409"/>
                  <a:pt x="20191" y="9386"/>
                </a:cubicBezTo>
                <a:cubicBezTo>
                  <a:pt x="20171" y="9333"/>
                  <a:pt x="20150" y="9279"/>
                  <a:pt x="20132" y="9220"/>
                </a:cubicBezTo>
                <a:cubicBezTo>
                  <a:pt x="20080" y="9049"/>
                  <a:pt x="20082" y="9046"/>
                  <a:pt x="20293" y="8994"/>
                </a:cubicBezTo>
                <a:cubicBezTo>
                  <a:pt x="20365" y="8976"/>
                  <a:pt x="20623" y="8889"/>
                  <a:pt x="20866" y="8799"/>
                </a:cubicBezTo>
                <a:cubicBezTo>
                  <a:pt x="21040" y="8735"/>
                  <a:pt x="21176" y="8676"/>
                  <a:pt x="21285" y="8620"/>
                </a:cubicBezTo>
                <a:cubicBezTo>
                  <a:pt x="21273" y="8607"/>
                  <a:pt x="21266" y="8594"/>
                  <a:pt x="21266" y="8584"/>
                </a:cubicBezTo>
                <a:cubicBezTo>
                  <a:pt x="21266" y="8547"/>
                  <a:pt x="21399" y="8499"/>
                  <a:pt x="21454" y="8513"/>
                </a:cubicBezTo>
                <a:cubicBezTo>
                  <a:pt x="21464" y="8505"/>
                  <a:pt x="21476" y="8498"/>
                  <a:pt x="21485" y="8490"/>
                </a:cubicBezTo>
                <a:cubicBezTo>
                  <a:pt x="21479" y="8480"/>
                  <a:pt x="21473" y="8468"/>
                  <a:pt x="21460" y="8462"/>
                </a:cubicBezTo>
                <a:cubicBezTo>
                  <a:pt x="21410" y="8439"/>
                  <a:pt x="21471" y="8280"/>
                  <a:pt x="21537" y="8203"/>
                </a:cubicBezTo>
                <a:cubicBezTo>
                  <a:pt x="21534" y="8198"/>
                  <a:pt x="21533" y="8194"/>
                  <a:pt x="21530" y="8189"/>
                </a:cubicBezTo>
                <a:cubicBezTo>
                  <a:pt x="21464" y="8095"/>
                  <a:pt x="21463" y="8086"/>
                  <a:pt x="21515" y="7762"/>
                </a:cubicBezTo>
                <a:cubicBezTo>
                  <a:pt x="21572" y="7401"/>
                  <a:pt x="21560" y="7081"/>
                  <a:pt x="21485" y="6948"/>
                </a:cubicBezTo>
                <a:cubicBezTo>
                  <a:pt x="21459" y="6902"/>
                  <a:pt x="21384" y="6817"/>
                  <a:pt x="21317" y="6756"/>
                </a:cubicBezTo>
                <a:cubicBezTo>
                  <a:pt x="21214" y="6665"/>
                  <a:pt x="21197" y="6635"/>
                  <a:pt x="21215" y="6572"/>
                </a:cubicBezTo>
                <a:cubicBezTo>
                  <a:pt x="21274" y="6360"/>
                  <a:pt x="21270" y="6176"/>
                  <a:pt x="21202" y="6021"/>
                </a:cubicBezTo>
                <a:cubicBezTo>
                  <a:pt x="21164" y="5935"/>
                  <a:pt x="21134" y="5845"/>
                  <a:pt x="21134" y="5823"/>
                </a:cubicBezTo>
                <a:cubicBezTo>
                  <a:pt x="21134" y="5701"/>
                  <a:pt x="20933" y="5221"/>
                  <a:pt x="20770" y="4950"/>
                </a:cubicBezTo>
                <a:cubicBezTo>
                  <a:pt x="20679" y="4799"/>
                  <a:pt x="20627" y="4707"/>
                  <a:pt x="20440" y="4359"/>
                </a:cubicBezTo>
                <a:cubicBezTo>
                  <a:pt x="20039" y="3615"/>
                  <a:pt x="19275" y="2755"/>
                  <a:pt x="18772" y="2478"/>
                </a:cubicBezTo>
                <a:cubicBezTo>
                  <a:pt x="18598" y="2382"/>
                  <a:pt x="18268" y="2282"/>
                  <a:pt x="18122" y="2282"/>
                </a:cubicBezTo>
                <a:cubicBezTo>
                  <a:pt x="17942" y="2282"/>
                  <a:pt x="17852" y="2202"/>
                  <a:pt x="17820" y="2009"/>
                </a:cubicBezTo>
                <a:cubicBezTo>
                  <a:pt x="17793" y="1848"/>
                  <a:pt x="17688" y="1697"/>
                  <a:pt x="17571" y="1649"/>
                </a:cubicBezTo>
                <a:cubicBezTo>
                  <a:pt x="17514" y="1626"/>
                  <a:pt x="17377" y="1566"/>
                  <a:pt x="17265" y="1514"/>
                </a:cubicBezTo>
                <a:cubicBezTo>
                  <a:pt x="17154" y="1463"/>
                  <a:pt x="16986" y="1392"/>
                  <a:pt x="16892" y="1358"/>
                </a:cubicBezTo>
                <a:cubicBezTo>
                  <a:pt x="16787" y="1321"/>
                  <a:pt x="16694" y="1266"/>
                  <a:pt x="16652" y="1216"/>
                </a:cubicBezTo>
                <a:cubicBezTo>
                  <a:pt x="16576" y="1124"/>
                  <a:pt x="16407" y="1029"/>
                  <a:pt x="16188" y="958"/>
                </a:cubicBezTo>
                <a:cubicBezTo>
                  <a:pt x="16107" y="931"/>
                  <a:pt x="15996" y="874"/>
                  <a:pt x="15941" y="831"/>
                </a:cubicBezTo>
                <a:cubicBezTo>
                  <a:pt x="15810" y="727"/>
                  <a:pt x="15669" y="685"/>
                  <a:pt x="15453" y="685"/>
                </a:cubicBezTo>
                <a:cubicBezTo>
                  <a:pt x="15172" y="685"/>
                  <a:pt x="15073" y="662"/>
                  <a:pt x="15010" y="582"/>
                </a:cubicBezTo>
                <a:cubicBezTo>
                  <a:pt x="14947" y="504"/>
                  <a:pt x="14684" y="396"/>
                  <a:pt x="14504" y="375"/>
                </a:cubicBezTo>
                <a:cubicBezTo>
                  <a:pt x="14428" y="367"/>
                  <a:pt x="14330" y="382"/>
                  <a:pt x="14197" y="423"/>
                </a:cubicBezTo>
                <a:lnTo>
                  <a:pt x="14000" y="484"/>
                </a:lnTo>
                <a:lnTo>
                  <a:pt x="13870" y="406"/>
                </a:lnTo>
                <a:cubicBezTo>
                  <a:pt x="13799" y="364"/>
                  <a:pt x="13696" y="298"/>
                  <a:pt x="13642" y="260"/>
                </a:cubicBezTo>
                <a:cubicBezTo>
                  <a:pt x="13558" y="201"/>
                  <a:pt x="13513" y="192"/>
                  <a:pt x="13310" y="184"/>
                </a:cubicBezTo>
                <a:cubicBezTo>
                  <a:pt x="13180" y="179"/>
                  <a:pt x="12888" y="163"/>
                  <a:pt x="12661" y="148"/>
                </a:cubicBezTo>
                <a:cubicBezTo>
                  <a:pt x="12435" y="133"/>
                  <a:pt x="12139" y="115"/>
                  <a:pt x="12003" y="108"/>
                </a:cubicBezTo>
                <a:cubicBezTo>
                  <a:pt x="11867" y="101"/>
                  <a:pt x="11639" y="70"/>
                  <a:pt x="11498" y="41"/>
                </a:cubicBezTo>
                <a:cubicBezTo>
                  <a:pt x="11384" y="17"/>
                  <a:pt x="11314" y="5"/>
                  <a:pt x="11252" y="1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169" name="Emotional Health"/>
          <p:cNvSpPr txBox="1"/>
          <p:nvPr/>
        </p:nvSpPr>
        <p:spPr>
          <a:xfrm>
            <a:off x="4682779" y="626635"/>
            <a:ext cx="4501232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Emotional </a:t>
            </a:r>
            <a:r>
              <a:rPr lang="en-AU" dirty="0"/>
              <a:t>h</a:t>
            </a:r>
            <a:r>
              <a:rPr dirty="0" err="1"/>
              <a:t>ealth</a:t>
            </a:r>
            <a:endParaRPr dirty="0"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7" grpId="0" build="p" bldLvl="5" animBg="1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oor emotional health may affect  performance in the following ways: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 defTabSz="578358">
              <a:spcBef>
                <a:spcPts val="1600"/>
              </a:spcBef>
              <a:buClrTx/>
              <a:buSzTx/>
              <a:buNone/>
              <a:defRPr sz="3564"/>
            </a:pPr>
            <a:r>
              <a:rPr b="1">
                <a:solidFill>
                  <a:srgbClr val="FF2D7F"/>
                </a:solidFill>
              </a:rPr>
              <a:t>Poor emotional health </a:t>
            </a:r>
            <a:r>
              <a:t>may affect </a:t>
            </a:r>
            <a:br/>
            <a:r>
              <a:t>performance in the following ways:</a:t>
            </a:r>
          </a:p>
          <a:p>
            <a:pPr marL="384733" indent="-384733" defTabSz="578358">
              <a:spcBef>
                <a:spcPts val="1600"/>
              </a:spcBef>
              <a:defRPr sz="3564"/>
            </a:pPr>
            <a:r>
              <a:t>When situations go against them </a:t>
            </a:r>
            <a:br/>
            <a:r>
              <a:t>they can</a:t>
            </a:r>
            <a:r>
              <a:rPr>
                <a:solidFill>
                  <a:srgbClr val="4A62A7"/>
                </a:solidFill>
              </a:rPr>
              <a:t> </a:t>
            </a:r>
            <a:r>
              <a:rPr b="1">
                <a:solidFill>
                  <a:srgbClr val="FF2D7F"/>
                </a:solidFill>
              </a:rPr>
              <a:t>become emotional</a:t>
            </a:r>
            <a:r>
              <a:t>.</a:t>
            </a:r>
          </a:p>
          <a:p>
            <a:pPr marL="384733" indent="-384733" defTabSz="578358">
              <a:spcBef>
                <a:spcPts val="1600"/>
              </a:spcBef>
              <a:defRPr sz="3564"/>
            </a:pPr>
            <a:r>
              <a:rPr b="1">
                <a:solidFill>
                  <a:srgbClr val="FF2D7F"/>
                </a:solidFill>
              </a:rPr>
              <a:t>Being unhappy</a:t>
            </a:r>
            <a:r>
              <a:t> can cause poor performance.</a:t>
            </a:r>
          </a:p>
          <a:p>
            <a:pPr marL="384733" indent="-384733" defTabSz="578358">
              <a:spcBef>
                <a:spcPts val="1600"/>
              </a:spcBef>
              <a:defRPr sz="3564"/>
            </a:pPr>
            <a:r>
              <a:rPr b="1">
                <a:solidFill>
                  <a:srgbClr val="FF2D7F"/>
                </a:solidFill>
              </a:rPr>
              <a:t>Poor sleep patterns</a:t>
            </a:r>
            <a:r>
              <a:rPr>
                <a:solidFill>
                  <a:srgbClr val="BBD236"/>
                </a:solidFill>
              </a:rPr>
              <a:t> </a:t>
            </a:r>
            <a:r>
              <a:t>result in higher fatigue.</a:t>
            </a:r>
          </a:p>
          <a:p>
            <a:pPr marL="384733" indent="-384733" defTabSz="578358">
              <a:spcBef>
                <a:spcPts val="1600"/>
              </a:spcBef>
              <a:defRPr sz="3564"/>
            </a:pPr>
            <a:r>
              <a:rPr b="1">
                <a:solidFill>
                  <a:srgbClr val="FF2D7F"/>
                </a:solidFill>
              </a:rPr>
              <a:t>Low confidence</a:t>
            </a:r>
            <a:r>
              <a:t> means they are less inclined </a:t>
            </a:r>
            <a:br/>
            <a:r>
              <a:t>to be creative and take risks.</a:t>
            </a:r>
          </a:p>
          <a:p>
            <a:pPr marL="384733" indent="-384733" defTabSz="578358">
              <a:spcBef>
                <a:spcPts val="1600"/>
              </a:spcBef>
              <a:defRPr sz="3564"/>
            </a:pPr>
            <a:r>
              <a:rPr b="1">
                <a:solidFill>
                  <a:srgbClr val="FF2D7F"/>
                </a:solidFill>
              </a:rPr>
              <a:t>Low concentration</a:t>
            </a:r>
            <a:r>
              <a:t> and alertness makes </a:t>
            </a:r>
            <a:br/>
            <a:r>
              <a:t>mistakes more likely.</a:t>
            </a:r>
          </a:p>
          <a:p>
            <a:pPr marL="384733" indent="-384733" defTabSz="578358">
              <a:spcBef>
                <a:spcPts val="1600"/>
              </a:spcBef>
              <a:defRPr sz="3564"/>
            </a:pPr>
            <a:r>
              <a:rPr b="1">
                <a:solidFill>
                  <a:srgbClr val="FF2D7F"/>
                </a:solidFill>
              </a:rPr>
              <a:t>Low motivation</a:t>
            </a:r>
            <a:r>
              <a:t>.</a:t>
            </a:r>
          </a:p>
        </p:txBody>
      </p:sp>
      <p:pic>
        <p:nvPicPr>
          <p:cNvPr id="172" name="Footballer - Disappointed.jpg" descr="Footballer - Disappointed.jpg"/>
          <p:cNvPicPr>
            <a:picLocks noChangeAspect="1"/>
          </p:cNvPicPr>
          <p:nvPr/>
        </p:nvPicPr>
        <p:blipFill>
          <a:blip r:embed="rId2"/>
          <a:srcRect l="6342" t="5240" r="6352" b="203"/>
          <a:stretch>
            <a:fillRect/>
          </a:stretch>
        </p:blipFill>
        <p:spPr>
          <a:xfrm>
            <a:off x="10025829" y="1977250"/>
            <a:ext cx="1781970" cy="27178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345" y="0"/>
                </a:moveTo>
                <a:cubicBezTo>
                  <a:pt x="2393" y="0"/>
                  <a:pt x="0" y="1569"/>
                  <a:pt x="0" y="3504"/>
                </a:cubicBezTo>
                <a:lnTo>
                  <a:pt x="0" y="18096"/>
                </a:lnTo>
                <a:cubicBezTo>
                  <a:pt x="0" y="20031"/>
                  <a:pt x="2393" y="21600"/>
                  <a:pt x="5345" y="21600"/>
                </a:cubicBezTo>
                <a:lnTo>
                  <a:pt x="16260" y="21600"/>
                </a:lnTo>
                <a:cubicBezTo>
                  <a:pt x="19212" y="21600"/>
                  <a:pt x="21600" y="20031"/>
                  <a:pt x="21600" y="18096"/>
                </a:cubicBezTo>
                <a:lnTo>
                  <a:pt x="21600" y="3504"/>
                </a:lnTo>
                <a:cubicBezTo>
                  <a:pt x="21600" y="1569"/>
                  <a:pt x="19212" y="0"/>
                  <a:pt x="16260" y="0"/>
                </a:cubicBezTo>
                <a:lnTo>
                  <a:pt x="5345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173" name="Emotional Health"/>
          <p:cNvSpPr txBox="1"/>
          <p:nvPr/>
        </p:nvSpPr>
        <p:spPr>
          <a:xfrm>
            <a:off x="4682779" y="702835"/>
            <a:ext cx="4501232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Emotional </a:t>
            </a:r>
            <a:r>
              <a:rPr lang="en-AU" dirty="0"/>
              <a:t>h</a:t>
            </a:r>
            <a:r>
              <a:rPr dirty="0" err="1"/>
              <a:t>ealth</a:t>
            </a:r>
            <a:endParaRPr dirty="0"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1" grpId="0" build="p" bldLvl="5" animBg="1" advAuto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hysical activity promotes emotional health in the following ways: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None/>
            </a:pPr>
            <a:r>
              <a:t>Physical activity </a:t>
            </a:r>
            <a:r>
              <a:rPr b="1">
                <a:solidFill>
                  <a:srgbClr val="FF2D7F"/>
                </a:solidFill>
              </a:rPr>
              <a:t>promotes emotional health</a:t>
            </a:r>
            <a:r>
              <a:t> in the following ways:</a:t>
            </a:r>
          </a:p>
          <a:p>
            <a:pPr marL="388620" indent="-388620"/>
            <a:r>
              <a:t>Exercising releases </a:t>
            </a:r>
            <a:r>
              <a:rPr b="1">
                <a:solidFill>
                  <a:srgbClr val="FF2D7F"/>
                </a:solidFill>
              </a:rPr>
              <a:t>endorphins</a:t>
            </a:r>
            <a:r>
              <a:t> which are the hormones that make us happy.</a:t>
            </a:r>
          </a:p>
          <a:p>
            <a:pPr marL="388620" indent="-388620"/>
            <a:r>
              <a:t>You’ll feel more </a:t>
            </a:r>
            <a:r>
              <a:rPr b="1">
                <a:solidFill>
                  <a:srgbClr val="FF2D7F"/>
                </a:solidFill>
              </a:rPr>
              <a:t>energetic</a:t>
            </a:r>
            <a:r>
              <a:t>.</a:t>
            </a:r>
          </a:p>
          <a:p>
            <a:pPr marL="388620" indent="-388620"/>
            <a:r>
              <a:t>Feeling healthier boosts </a:t>
            </a:r>
            <a:r>
              <a:rPr b="1">
                <a:solidFill>
                  <a:srgbClr val="FF2D7F"/>
                </a:solidFill>
              </a:rPr>
              <a:t>confidence</a:t>
            </a:r>
            <a:r>
              <a:t>.</a:t>
            </a:r>
          </a:p>
          <a:p>
            <a:pPr marL="388620" indent="-388620"/>
            <a:r>
              <a:t>Exercise has been linked to </a:t>
            </a:r>
            <a:r>
              <a:rPr b="1">
                <a:solidFill>
                  <a:srgbClr val="FF2D7F"/>
                </a:solidFill>
              </a:rPr>
              <a:t>brain cell </a:t>
            </a:r>
            <a:br>
              <a:rPr b="1">
                <a:solidFill>
                  <a:srgbClr val="FF2D7F"/>
                </a:solidFill>
              </a:rPr>
            </a:br>
            <a:r>
              <a:rPr b="1">
                <a:solidFill>
                  <a:srgbClr val="FF2D7F"/>
                </a:solidFill>
              </a:rPr>
              <a:t>production</a:t>
            </a:r>
            <a:r>
              <a:t> and this can reduce the </a:t>
            </a:r>
            <a:br/>
            <a:r>
              <a:t>risk of age related diseases such as </a:t>
            </a:r>
            <a:br/>
            <a:r>
              <a:rPr b="1">
                <a:solidFill>
                  <a:srgbClr val="FF2D7F"/>
                </a:solidFill>
              </a:rPr>
              <a:t>dementia</a:t>
            </a:r>
            <a:r>
              <a:t>.</a:t>
            </a:r>
          </a:p>
        </p:txBody>
      </p:sp>
      <p:sp>
        <p:nvSpPr>
          <p:cNvPr id="176" name="Emotional Health"/>
          <p:cNvSpPr txBox="1"/>
          <p:nvPr/>
        </p:nvSpPr>
        <p:spPr>
          <a:xfrm>
            <a:off x="4682779" y="687595"/>
            <a:ext cx="4501232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Emotional </a:t>
            </a:r>
            <a:r>
              <a:rPr lang="en-AU" dirty="0"/>
              <a:t>h</a:t>
            </a:r>
            <a:r>
              <a:rPr dirty="0" err="1"/>
              <a:t>ealth</a:t>
            </a:r>
            <a:endParaRPr dirty="0"/>
          </a:p>
        </p:txBody>
      </p:sp>
      <p:pic>
        <p:nvPicPr>
          <p:cNvPr id="177" name="Skiing - Swiss.jpg" descr="Skiing - Swis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14894" y="4582693"/>
            <a:ext cx="3006684" cy="452652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5" grpId="0" build="p" bldLvl="5" animBg="1" advAuto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eople who are socially well display the following: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None/>
            </a:pPr>
            <a:r>
              <a:t>People who are </a:t>
            </a:r>
            <a:r>
              <a:rPr b="1">
                <a:solidFill>
                  <a:srgbClr val="FF2D7F"/>
                </a:solidFill>
              </a:rPr>
              <a:t>socially well </a:t>
            </a:r>
            <a:r>
              <a:t>display the following:</a:t>
            </a:r>
          </a:p>
          <a:p>
            <a:pPr marL="388620" indent="-388620"/>
            <a:r>
              <a:t>They</a:t>
            </a:r>
            <a:r>
              <a:rPr>
                <a:solidFill>
                  <a:srgbClr val="4A62A7"/>
                </a:solidFill>
              </a:rPr>
              <a:t> </a:t>
            </a:r>
            <a:r>
              <a:rPr b="1">
                <a:solidFill>
                  <a:srgbClr val="FF2D7F"/>
                </a:solidFill>
              </a:rPr>
              <a:t>have essential </a:t>
            </a:r>
            <a:br>
              <a:rPr b="1">
                <a:solidFill>
                  <a:srgbClr val="FF2D7F"/>
                </a:solidFill>
              </a:rPr>
            </a:br>
            <a:r>
              <a:rPr b="1">
                <a:solidFill>
                  <a:srgbClr val="FF2D7F"/>
                </a:solidFill>
              </a:rPr>
              <a:t>human needs</a:t>
            </a:r>
            <a:r>
              <a:t> such as </a:t>
            </a:r>
            <a:br/>
            <a:r>
              <a:t>clothing, food and shelter.</a:t>
            </a:r>
          </a:p>
          <a:p>
            <a:pPr marL="388620" indent="-388620"/>
            <a:r>
              <a:t>They</a:t>
            </a:r>
            <a:r>
              <a:rPr>
                <a:solidFill>
                  <a:srgbClr val="4A62A7"/>
                </a:solidFill>
              </a:rPr>
              <a:t> </a:t>
            </a:r>
            <a:r>
              <a:rPr b="1">
                <a:solidFill>
                  <a:srgbClr val="FF2D7F"/>
                </a:solidFill>
              </a:rPr>
              <a:t>have friendship</a:t>
            </a:r>
            <a:r>
              <a:rPr b="1">
                <a:solidFill>
                  <a:srgbClr val="4A62A7"/>
                </a:solidFill>
              </a:rPr>
              <a:t> </a:t>
            </a:r>
            <a:br>
              <a:rPr b="1">
                <a:solidFill>
                  <a:srgbClr val="4A62A7"/>
                </a:solidFill>
              </a:rPr>
            </a:br>
            <a:r>
              <a:t>and support.</a:t>
            </a:r>
          </a:p>
          <a:p>
            <a:pPr marL="388620" indent="-388620"/>
            <a:r>
              <a:t>They can</a:t>
            </a:r>
            <a:r>
              <a:rPr>
                <a:solidFill>
                  <a:srgbClr val="4A62A7"/>
                </a:solidFill>
              </a:rPr>
              <a:t> </a:t>
            </a:r>
            <a:r>
              <a:rPr b="1">
                <a:solidFill>
                  <a:srgbClr val="FF2D7F"/>
                </a:solidFill>
              </a:rPr>
              <a:t>mix with others</a:t>
            </a:r>
            <a:r>
              <a:t>.</a:t>
            </a:r>
          </a:p>
          <a:p>
            <a:pPr marL="388620" indent="-388620"/>
            <a:r>
              <a:t>They</a:t>
            </a:r>
            <a:r>
              <a:rPr>
                <a:solidFill>
                  <a:srgbClr val="4A62A7"/>
                </a:solidFill>
              </a:rPr>
              <a:t> </a:t>
            </a:r>
            <a:r>
              <a:rPr b="1">
                <a:solidFill>
                  <a:srgbClr val="FF2D7F"/>
                </a:solidFill>
              </a:rPr>
              <a:t>have some value in society</a:t>
            </a:r>
            <a:r>
              <a:t>.</a:t>
            </a:r>
          </a:p>
          <a:p>
            <a:pPr marL="388620" indent="-388620"/>
            <a:r>
              <a:t>Avoid or resolve </a:t>
            </a:r>
            <a:r>
              <a:rPr b="1">
                <a:solidFill>
                  <a:srgbClr val="FF2D7F"/>
                </a:solidFill>
              </a:rPr>
              <a:t>disputes</a:t>
            </a:r>
            <a:r>
              <a:t>.</a:t>
            </a:r>
          </a:p>
          <a:p>
            <a:pPr marL="388620" indent="-388620"/>
            <a:r>
              <a:t>Able to </a:t>
            </a:r>
            <a:r>
              <a:rPr b="1">
                <a:solidFill>
                  <a:srgbClr val="FF2D7F"/>
                </a:solidFill>
              </a:rPr>
              <a:t>adapt</a:t>
            </a:r>
            <a:r>
              <a:t> to changing situations.</a:t>
            </a:r>
          </a:p>
        </p:txBody>
      </p:sp>
      <p:pic>
        <p:nvPicPr>
          <p:cNvPr id="180" name="Lawn Balls.jpg" descr="Lawn Balls.jpg"/>
          <p:cNvPicPr>
            <a:picLocks noChangeAspect="1"/>
          </p:cNvPicPr>
          <p:nvPr/>
        </p:nvPicPr>
        <p:blipFill>
          <a:blip r:embed="rId2"/>
          <a:srcRect l="1072" t="4708" r="5407" b="6582"/>
          <a:stretch>
            <a:fillRect/>
          </a:stretch>
        </p:blipFill>
        <p:spPr>
          <a:xfrm>
            <a:off x="8400719" y="3850359"/>
            <a:ext cx="4114801" cy="25796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00" y="0"/>
                </a:moveTo>
                <a:cubicBezTo>
                  <a:pt x="448" y="0"/>
                  <a:pt x="0" y="714"/>
                  <a:pt x="0" y="1595"/>
                </a:cubicBezTo>
                <a:lnTo>
                  <a:pt x="0" y="20005"/>
                </a:lnTo>
                <a:cubicBezTo>
                  <a:pt x="0" y="20886"/>
                  <a:pt x="448" y="21600"/>
                  <a:pt x="1000" y="21600"/>
                </a:cubicBezTo>
                <a:lnTo>
                  <a:pt x="20600" y="21600"/>
                </a:lnTo>
                <a:cubicBezTo>
                  <a:pt x="21152" y="21600"/>
                  <a:pt x="21600" y="20886"/>
                  <a:pt x="21600" y="20005"/>
                </a:cubicBezTo>
                <a:lnTo>
                  <a:pt x="21600" y="1595"/>
                </a:lnTo>
                <a:cubicBezTo>
                  <a:pt x="21600" y="714"/>
                  <a:pt x="21152" y="0"/>
                  <a:pt x="20600" y="0"/>
                </a:cubicBezTo>
                <a:lnTo>
                  <a:pt x="1000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181" name="Social Health"/>
          <p:cNvSpPr txBox="1"/>
          <p:nvPr/>
        </p:nvSpPr>
        <p:spPr>
          <a:xfrm>
            <a:off x="5191732" y="687595"/>
            <a:ext cx="3483326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Social </a:t>
            </a:r>
            <a:r>
              <a:rPr lang="en-AU" dirty="0"/>
              <a:t>h</a:t>
            </a:r>
            <a:r>
              <a:rPr dirty="0" err="1"/>
              <a:t>ealth</a:t>
            </a:r>
            <a:endParaRPr dirty="0"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1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9" grpId="0" build="p" bldLvl="5" animBg="1" advAuto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Physical activity helps promote social  health in the following ways: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>
              <a:buClrTx/>
              <a:buSzTx/>
              <a:buNone/>
            </a:pPr>
            <a:r>
              <a:rPr b="1">
                <a:solidFill>
                  <a:srgbClr val="FF2D7F"/>
                </a:solidFill>
              </a:rPr>
              <a:t>Physical activity</a:t>
            </a:r>
            <a:r>
              <a:t> helps promote social </a:t>
            </a:r>
            <a:br/>
            <a:r>
              <a:t>health in the following ways:</a:t>
            </a:r>
          </a:p>
          <a:p>
            <a:pPr marL="388620" indent="-388620"/>
            <a:r>
              <a:t>Provides a platform to form good</a:t>
            </a:r>
            <a:r>
              <a:rPr>
                <a:solidFill>
                  <a:srgbClr val="4A62A7"/>
                </a:solidFill>
              </a:rPr>
              <a:t> </a:t>
            </a:r>
            <a:br>
              <a:rPr>
                <a:solidFill>
                  <a:srgbClr val="4A62A7"/>
                </a:solidFill>
              </a:rPr>
            </a:br>
            <a:r>
              <a:rPr b="1">
                <a:solidFill>
                  <a:srgbClr val="FF2D7F"/>
                </a:solidFill>
              </a:rPr>
              <a:t>friendships with team mates</a:t>
            </a:r>
            <a:r>
              <a:t>.</a:t>
            </a:r>
          </a:p>
          <a:p>
            <a:pPr marL="388620" indent="-388620"/>
            <a:r>
              <a:t>Promotes friendship and</a:t>
            </a:r>
            <a:r>
              <a:rPr>
                <a:solidFill>
                  <a:srgbClr val="4A62A7"/>
                </a:solidFill>
              </a:rPr>
              <a:t> </a:t>
            </a:r>
            <a:r>
              <a:rPr b="1">
                <a:solidFill>
                  <a:srgbClr val="FF2D7F"/>
                </a:solidFill>
              </a:rPr>
              <a:t>support.</a:t>
            </a:r>
          </a:p>
          <a:p>
            <a:pPr marL="388620" indent="-388620"/>
            <a:r>
              <a:t>They</a:t>
            </a:r>
            <a:r>
              <a:rPr>
                <a:solidFill>
                  <a:srgbClr val="A7AC3A"/>
                </a:solidFill>
              </a:rPr>
              <a:t> </a:t>
            </a:r>
            <a:r>
              <a:rPr b="1">
                <a:solidFill>
                  <a:srgbClr val="FF2D7F"/>
                </a:solidFill>
              </a:rPr>
              <a:t>feel valued</a:t>
            </a:r>
            <a:r>
              <a:t> in society and this increases confidence.</a:t>
            </a:r>
          </a:p>
          <a:p>
            <a:pPr marL="388620" indent="-388620"/>
            <a:r>
              <a:t>They</a:t>
            </a:r>
            <a:r>
              <a:rPr>
                <a:solidFill>
                  <a:srgbClr val="4A62A7"/>
                </a:solidFill>
              </a:rPr>
              <a:t> </a:t>
            </a:r>
            <a:r>
              <a:rPr b="1">
                <a:solidFill>
                  <a:srgbClr val="FF2D7F"/>
                </a:solidFill>
              </a:rPr>
              <a:t>develop social skills</a:t>
            </a:r>
            <a:r>
              <a:rPr>
                <a:solidFill>
                  <a:srgbClr val="A7AC3A"/>
                </a:solidFill>
              </a:rPr>
              <a:t> </a:t>
            </a:r>
            <a:r>
              <a:t>such as </a:t>
            </a:r>
            <a:br/>
            <a:r>
              <a:t>co-operation.</a:t>
            </a:r>
          </a:p>
          <a:p>
            <a:pPr marL="388620" indent="-388620"/>
            <a:r>
              <a:t>When people working towards a </a:t>
            </a:r>
            <a:r>
              <a:rPr b="1">
                <a:solidFill>
                  <a:srgbClr val="FF2D7F"/>
                </a:solidFill>
              </a:rPr>
              <a:t>common goal they </a:t>
            </a:r>
            <a:r>
              <a:t>develop teamwork skills.</a:t>
            </a:r>
          </a:p>
        </p:txBody>
      </p:sp>
      <p:pic>
        <p:nvPicPr>
          <p:cNvPr id="184" name="Goal celebration.jpg" descr="Goal celebration.jpg"/>
          <p:cNvPicPr>
            <a:picLocks noChangeAspect="1"/>
          </p:cNvPicPr>
          <p:nvPr/>
        </p:nvPicPr>
        <p:blipFill>
          <a:blip r:embed="rId2"/>
          <a:srcRect l="5769" t="7253" r="2206" b="574"/>
          <a:stretch>
            <a:fillRect/>
          </a:stretch>
        </p:blipFill>
        <p:spPr>
          <a:xfrm>
            <a:off x="9133969" y="2843905"/>
            <a:ext cx="3480595" cy="23241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82" y="0"/>
                </a:moveTo>
                <a:cubicBezTo>
                  <a:pt x="529" y="0"/>
                  <a:pt x="0" y="793"/>
                  <a:pt x="0" y="1770"/>
                </a:cubicBezTo>
                <a:lnTo>
                  <a:pt x="0" y="19830"/>
                </a:lnTo>
                <a:cubicBezTo>
                  <a:pt x="0" y="20807"/>
                  <a:pt x="529" y="21600"/>
                  <a:pt x="1182" y="21600"/>
                </a:cubicBezTo>
                <a:lnTo>
                  <a:pt x="20418" y="21600"/>
                </a:lnTo>
                <a:cubicBezTo>
                  <a:pt x="21071" y="21600"/>
                  <a:pt x="21600" y="20807"/>
                  <a:pt x="21600" y="19830"/>
                </a:cubicBezTo>
                <a:lnTo>
                  <a:pt x="21600" y="1770"/>
                </a:lnTo>
                <a:cubicBezTo>
                  <a:pt x="21600" y="793"/>
                  <a:pt x="21071" y="0"/>
                  <a:pt x="20418" y="0"/>
                </a:cubicBezTo>
                <a:lnTo>
                  <a:pt x="1182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185" name="Social Health"/>
          <p:cNvSpPr txBox="1"/>
          <p:nvPr/>
        </p:nvSpPr>
        <p:spPr>
          <a:xfrm>
            <a:off x="5191732" y="672355"/>
            <a:ext cx="3483326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Social </a:t>
            </a:r>
            <a:r>
              <a:rPr lang="en-AU" dirty="0"/>
              <a:t>h</a:t>
            </a:r>
            <a:r>
              <a:rPr dirty="0" err="1"/>
              <a:t>ealth</a:t>
            </a:r>
            <a:endParaRPr dirty="0"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3" grpId="0" build="p" bldLvl="5" animBg="1" advAuto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To be healthy and fit a  person needs the following: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504748" indent="-504748" defTabSz="560831">
              <a:spcBef>
                <a:spcPts val="1600"/>
              </a:spcBef>
              <a:defRPr sz="3455"/>
            </a:pPr>
            <a:r>
              <a:t>To be </a:t>
            </a:r>
            <a:r>
              <a:rPr b="1">
                <a:solidFill>
                  <a:srgbClr val="FF2D7F"/>
                </a:solidFill>
              </a:rPr>
              <a:t>healthy and fit a </a:t>
            </a:r>
            <a:br>
              <a:rPr b="1">
                <a:solidFill>
                  <a:srgbClr val="FF2D7F"/>
                </a:solidFill>
              </a:rPr>
            </a:br>
            <a:r>
              <a:rPr b="1">
                <a:solidFill>
                  <a:srgbClr val="FF2D7F"/>
                </a:solidFill>
              </a:rPr>
              <a:t>person needs</a:t>
            </a:r>
            <a:r>
              <a:t> the following:</a:t>
            </a:r>
          </a:p>
          <a:p>
            <a:pPr marL="955852" lvl="1" indent="-395020" defTabSz="560831">
              <a:spcBef>
                <a:spcPts val="1600"/>
              </a:spcBef>
              <a:defRPr sz="3455"/>
            </a:pPr>
            <a:r>
              <a:t>A </a:t>
            </a:r>
            <a:r>
              <a:rPr b="1">
                <a:solidFill>
                  <a:srgbClr val="FF2D7F"/>
                </a:solidFill>
              </a:rPr>
              <a:t>healthy lifestyle</a:t>
            </a:r>
            <a:r>
              <a:t>.</a:t>
            </a:r>
          </a:p>
          <a:p>
            <a:pPr marL="955852" lvl="1" indent="-395020" defTabSz="560831">
              <a:spcBef>
                <a:spcPts val="1600"/>
              </a:spcBef>
              <a:defRPr sz="3455"/>
            </a:pPr>
            <a:r>
              <a:t>A</a:t>
            </a:r>
            <a:r>
              <a:rPr>
                <a:solidFill>
                  <a:srgbClr val="BBD236"/>
                </a:solidFill>
              </a:rPr>
              <a:t> </a:t>
            </a:r>
            <a:r>
              <a:rPr b="1">
                <a:solidFill>
                  <a:srgbClr val="FF2D7F"/>
                </a:solidFill>
              </a:rPr>
              <a:t>balanced diet</a:t>
            </a:r>
            <a:r>
              <a:t>.</a:t>
            </a:r>
          </a:p>
          <a:p>
            <a:pPr marL="955852" lvl="1" indent="-395020" defTabSz="560831">
              <a:spcBef>
                <a:spcPts val="1600"/>
              </a:spcBef>
              <a:defRPr sz="3455"/>
            </a:pPr>
            <a:r>
              <a:t>A well designed </a:t>
            </a:r>
            <a:r>
              <a:rPr b="1">
                <a:solidFill>
                  <a:srgbClr val="FF2D7F"/>
                </a:solidFill>
              </a:rPr>
              <a:t>Personal </a:t>
            </a:r>
            <a:br>
              <a:rPr b="1">
                <a:solidFill>
                  <a:srgbClr val="FF2D7F"/>
                </a:solidFill>
              </a:rPr>
            </a:br>
            <a:r>
              <a:rPr b="1">
                <a:solidFill>
                  <a:srgbClr val="FF2D7F"/>
                </a:solidFill>
              </a:rPr>
              <a:t>Exercise Programme (PEP)</a:t>
            </a:r>
          </a:p>
          <a:p>
            <a:pPr marL="955852" lvl="1" indent="-395020" defTabSz="560831">
              <a:spcBef>
                <a:spcPts val="1600"/>
              </a:spcBef>
              <a:defRPr sz="3455"/>
            </a:pPr>
            <a:r>
              <a:rPr b="1">
                <a:solidFill>
                  <a:srgbClr val="FF2D7F"/>
                </a:solidFill>
              </a:rPr>
              <a:t>Avoid drugs</a:t>
            </a:r>
            <a:r>
              <a:rPr b="1">
                <a:solidFill>
                  <a:srgbClr val="006641"/>
                </a:solidFill>
              </a:rPr>
              <a:t>, </a:t>
            </a:r>
            <a:r>
              <a:rPr b="1">
                <a:solidFill>
                  <a:srgbClr val="FF2D7F"/>
                </a:solidFill>
              </a:rPr>
              <a:t>smoking</a:t>
            </a:r>
            <a:r>
              <a:rPr b="1">
                <a:solidFill>
                  <a:srgbClr val="006641"/>
                </a:solidFill>
              </a:rPr>
              <a:t>, </a:t>
            </a:r>
            <a:br>
              <a:rPr b="1">
                <a:solidFill>
                  <a:srgbClr val="006641"/>
                </a:solidFill>
              </a:rPr>
            </a:br>
            <a:r>
              <a:rPr b="1">
                <a:solidFill>
                  <a:srgbClr val="FF2D7F"/>
                </a:solidFill>
              </a:rPr>
              <a:t>alcohol</a:t>
            </a:r>
            <a:r>
              <a:rPr b="1">
                <a:solidFill>
                  <a:srgbClr val="4A62A7"/>
                </a:solidFill>
              </a:rPr>
              <a:t> </a:t>
            </a:r>
            <a:r>
              <a:t>and</a:t>
            </a:r>
            <a:r>
              <a:rPr b="1">
                <a:solidFill>
                  <a:srgbClr val="4A62A7"/>
                </a:solidFill>
              </a:rPr>
              <a:t> </a:t>
            </a:r>
            <a:r>
              <a:rPr b="1">
                <a:solidFill>
                  <a:srgbClr val="FF2D7F"/>
                </a:solidFill>
              </a:rPr>
              <a:t>pollution</a:t>
            </a:r>
            <a:r>
              <a:t>.</a:t>
            </a:r>
          </a:p>
          <a:p>
            <a:pPr marL="955852" lvl="1" indent="-395020" defTabSz="560831">
              <a:spcBef>
                <a:spcPts val="1600"/>
              </a:spcBef>
              <a:defRPr sz="3455"/>
            </a:pPr>
            <a:r>
              <a:rPr b="1">
                <a:solidFill>
                  <a:srgbClr val="FF2D7F"/>
                </a:solidFill>
              </a:rPr>
              <a:t>Sleep</a:t>
            </a:r>
            <a:r>
              <a:t>.</a:t>
            </a:r>
          </a:p>
          <a:p>
            <a:pPr marL="955852" lvl="1" indent="-395020" defTabSz="560831">
              <a:spcBef>
                <a:spcPts val="1600"/>
              </a:spcBef>
              <a:defRPr sz="3455"/>
            </a:pPr>
            <a:r>
              <a:rPr b="1">
                <a:solidFill>
                  <a:srgbClr val="FF2D7F"/>
                </a:solidFill>
              </a:rPr>
              <a:t>Enjoyment</a:t>
            </a:r>
            <a:r>
              <a:rPr b="1">
                <a:solidFill>
                  <a:srgbClr val="4A62A7"/>
                </a:solidFill>
              </a:rPr>
              <a:t> </a:t>
            </a:r>
            <a:r>
              <a:t>and</a:t>
            </a:r>
            <a:r>
              <a:rPr b="1">
                <a:solidFill>
                  <a:srgbClr val="4A62A7"/>
                </a:solidFill>
              </a:rPr>
              <a:t> </a:t>
            </a:r>
            <a:r>
              <a:rPr b="1">
                <a:solidFill>
                  <a:srgbClr val="FF2D7F"/>
                </a:solidFill>
              </a:rPr>
              <a:t>fun</a:t>
            </a:r>
            <a:r>
              <a:t>.</a:t>
            </a:r>
          </a:p>
          <a:p>
            <a:pPr marL="955852" lvl="1" indent="-395020" defTabSz="560831">
              <a:spcBef>
                <a:spcPts val="1600"/>
              </a:spcBef>
              <a:defRPr sz="3455"/>
            </a:pPr>
            <a:r>
              <a:t>Good personal </a:t>
            </a:r>
            <a:r>
              <a:rPr b="1">
                <a:solidFill>
                  <a:srgbClr val="FF2D7F"/>
                </a:solidFill>
              </a:rPr>
              <a:t>hygiene</a:t>
            </a:r>
            <a:r>
              <a:t>.</a:t>
            </a:r>
          </a:p>
        </p:txBody>
      </p:sp>
      <p:pic>
        <p:nvPicPr>
          <p:cNvPr id="188" name="Check List.jpg" descr="Check List.jpg"/>
          <p:cNvPicPr>
            <a:picLocks noChangeAspect="1"/>
          </p:cNvPicPr>
          <p:nvPr/>
        </p:nvPicPr>
        <p:blipFill>
          <a:blip r:embed="rId2"/>
          <a:srcRect l="25414" t="7906" r="18969" b="16074"/>
          <a:stretch>
            <a:fillRect/>
          </a:stretch>
        </p:blipFill>
        <p:spPr>
          <a:xfrm>
            <a:off x="8801561" y="2454505"/>
            <a:ext cx="3650575" cy="52577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3" h="21586" extrusionOk="0">
                <a:moveTo>
                  <a:pt x="16398" y="0"/>
                </a:moveTo>
                <a:cubicBezTo>
                  <a:pt x="16140" y="-4"/>
                  <a:pt x="16037" y="112"/>
                  <a:pt x="15842" y="401"/>
                </a:cubicBezTo>
                <a:cubicBezTo>
                  <a:pt x="15729" y="567"/>
                  <a:pt x="15621" y="702"/>
                  <a:pt x="15600" y="702"/>
                </a:cubicBezTo>
                <a:cubicBezTo>
                  <a:pt x="15579" y="702"/>
                  <a:pt x="15571" y="718"/>
                  <a:pt x="15581" y="738"/>
                </a:cubicBezTo>
                <a:cubicBezTo>
                  <a:pt x="15592" y="758"/>
                  <a:pt x="15566" y="820"/>
                  <a:pt x="15525" y="876"/>
                </a:cubicBezTo>
                <a:cubicBezTo>
                  <a:pt x="15484" y="933"/>
                  <a:pt x="15415" y="1035"/>
                  <a:pt x="15370" y="1105"/>
                </a:cubicBezTo>
                <a:cubicBezTo>
                  <a:pt x="15326" y="1174"/>
                  <a:pt x="15266" y="1238"/>
                  <a:pt x="15234" y="1246"/>
                </a:cubicBezTo>
                <a:cubicBezTo>
                  <a:pt x="15203" y="1255"/>
                  <a:pt x="15185" y="1278"/>
                  <a:pt x="15197" y="1298"/>
                </a:cubicBezTo>
                <a:cubicBezTo>
                  <a:pt x="15222" y="1344"/>
                  <a:pt x="15132" y="1504"/>
                  <a:pt x="15063" y="1533"/>
                </a:cubicBezTo>
                <a:cubicBezTo>
                  <a:pt x="15051" y="1538"/>
                  <a:pt x="15008" y="1543"/>
                  <a:pt x="14979" y="1549"/>
                </a:cubicBezTo>
                <a:cubicBezTo>
                  <a:pt x="14948" y="1563"/>
                  <a:pt x="14912" y="1573"/>
                  <a:pt x="14868" y="1575"/>
                </a:cubicBezTo>
                <a:cubicBezTo>
                  <a:pt x="14839" y="1577"/>
                  <a:pt x="14815" y="1581"/>
                  <a:pt x="14793" y="1588"/>
                </a:cubicBezTo>
                <a:cubicBezTo>
                  <a:pt x="14772" y="1596"/>
                  <a:pt x="14752" y="1610"/>
                  <a:pt x="14728" y="1632"/>
                </a:cubicBezTo>
                <a:cubicBezTo>
                  <a:pt x="14678" y="1680"/>
                  <a:pt x="14615" y="1768"/>
                  <a:pt x="14496" y="1937"/>
                </a:cubicBezTo>
                <a:cubicBezTo>
                  <a:pt x="14495" y="1938"/>
                  <a:pt x="14494" y="1938"/>
                  <a:pt x="14493" y="1939"/>
                </a:cubicBezTo>
                <a:cubicBezTo>
                  <a:pt x="14457" y="1991"/>
                  <a:pt x="14426" y="2027"/>
                  <a:pt x="14392" y="2072"/>
                </a:cubicBezTo>
                <a:cubicBezTo>
                  <a:pt x="14398" y="2096"/>
                  <a:pt x="14392" y="2118"/>
                  <a:pt x="14348" y="2149"/>
                </a:cubicBezTo>
                <a:cubicBezTo>
                  <a:pt x="14334" y="2159"/>
                  <a:pt x="14325" y="2169"/>
                  <a:pt x="14315" y="2178"/>
                </a:cubicBezTo>
                <a:cubicBezTo>
                  <a:pt x="14306" y="2189"/>
                  <a:pt x="14302" y="2193"/>
                  <a:pt x="14294" y="2203"/>
                </a:cubicBezTo>
                <a:cubicBezTo>
                  <a:pt x="14289" y="2211"/>
                  <a:pt x="14283" y="2220"/>
                  <a:pt x="14287" y="2224"/>
                </a:cubicBezTo>
                <a:cubicBezTo>
                  <a:pt x="14306" y="2246"/>
                  <a:pt x="14221" y="2350"/>
                  <a:pt x="14160" y="2392"/>
                </a:cubicBezTo>
                <a:cubicBezTo>
                  <a:pt x="14154" y="2399"/>
                  <a:pt x="14148" y="2406"/>
                  <a:pt x="14139" y="2411"/>
                </a:cubicBezTo>
                <a:cubicBezTo>
                  <a:pt x="14131" y="2416"/>
                  <a:pt x="14127" y="2425"/>
                  <a:pt x="14120" y="2432"/>
                </a:cubicBezTo>
                <a:cubicBezTo>
                  <a:pt x="14119" y="2434"/>
                  <a:pt x="14119" y="2435"/>
                  <a:pt x="14118" y="2436"/>
                </a:cubicBezTo>
                <a:cubicBezTo>
                  <a:pt x="14109" y="2444"/>
                  <a:pt x="14104" y="2452"/>
                  <a:pt x="14097" y="2460"/>
                </a:cubicBezTo>
                <a:cubicBezTo>
                  <a:pt x="14088" y="2476"/>
                  <a:pt x="14083" y="2494"/>
                  <a:pt x="14083" y="2509"/>
                </a:cubicBezTo>
                <a:cubicBezTo>
                  <a:pt x="14083" y="2528"/>
                  <a:pt x="14074" y="2546"/>
                  <a:pt x="14062" y="2561"/>
                </a:cubicBezTo>
                <a:cubicBezTo>
                  <a:pt x="14059" y="2570"/>
                  <a:pt x="14046" y="2577"/>
                  <a:pt x="14031" y="2582"/>
                </a:cubicBezTo>
                <a:cubicBezTo>
                  <a:pt x="14024" y="2591"/>
                  <a:pt x="14011" y="2602"/>
                  <a:pt x="13987" y="2617"/>
                </a:cubicBezTo>
                <a:cubicBezTo>
                  <a:pt x="13986" y="2617"/>
                  <a:pt x="13985" y="2619"/>
                  <a:pt x="13984" y="2620"/>
                </a:cubicBezTo>
                <a:cubicBezTo>
                  <a:pt x="13975" y="2633"/>
                  <a:pt x="13968" y="2647"/>
                  <a:pt x="13968" y="2662"/>
                </a:cubicBezTo>
                <a:cubicBezTo>
                  <a:pt x="13968" y="2695"/>
                  <a:pt x="13943" y="2737"/>
                  <a:pt x="13912" y="2755"/>
                </a:cubicBezTo>
                <a:cubicBezTo>
                  <a:pt x="13911" y="2755"/>
                  <a:pt x="13909" y="2755"/>
                  <a:pt x="13909" y="2755"/>
                </a:cubicBezTo>
                <a:cubicBezTo>
                  <a:pt x="13905" y="2774"/>
                  <a:pt x="13899" y="2791"/>
                  <a:pt x="13888" y="2796"/>
                </a:cubicBezTo>
                <a:cubicBezTo>
                  <a:pt x="13871" y="2803"/>
                  <a:pt x="13866" y="2824"/>
                  <a:pt x="13876" y="2843"/>
                </a:cubicBezTo>
                <a:cubicBezTo>
                  <a:pt x="13887" y="2862"/>
                  <a:pt x="13871" y="2893"/>
                  <a:pt x="13839" y="2911"/>
                </a:cubicBezTo>
                <a:cubicBezTo>
                  <a:pt x="13807" y="2930"/>
                  <a:pt x="13761" y="2993"/>
                  <a:pt x="13738" y="3052"/>
                </a:cubicBezTo>
                <a:cubicBezTo>
                  <a:pt x="13678" y="3205"/>
                  <a:pt x="13375" y="3669"/>
                  <a:pt x="13245" y="3803"/>
                </a:cubicBezTo>
                <a:cubicBezTo>
                  <a:pt x="13185" y="3865"/>
                  <a:pt x="13135" y="3938"/>
                  <a:pt x="13135" y="3964"/>
                </a:cubicBezTo>
                <a:cubicBezTo>
                  <a:pt x="13135" y="3991"/>
                  <a:pt x="13110" y="4026"/>
                  <a:pt x="13079" y="4044"/>
                </a:cubicBezTo>
                <a:cubicBezTo>
                  <a:pt x="13048" y="4062"/>
                  <a:pt x="13020" y="4098"/>
                  <a:pt x="13020" y="4124"/>
                </a:cubicBezTo>
                <a:cubicBezTo>
                  <a:pt x="13020" y="4149"/>
                  <a:pt x="12996" y="4185"/>
                  <a:pt x="12964" y="4204"/>
                </a:cubicBezTo>
                <a:cubicBezTo>
                  <a:pt x="12932" y="4222"/>
                  <a:pt x="12914" y="4252"/>
                  <a:pt x="12924" y="4270"/>
                </a:cubicBezTo>
                <a:cubicBezTo>
                  <a:pt x="12934" y="4289"/>
                  <a:pt x="12917" y="4318"/>
                  <a:pt x="12887" y="4336"/>
                </a:cubicBezTo>
                <a:cubicBezTo>
                  <a:pt x="12857" y="4353"/>
                  <a:pt x="12833" y="4393"/>
                  <a:pt x="12833" y="4425"/>
                </a:cubicBezTo>
                <a:cubicBezTo>
                  <a:pt x="12833" y="4458"/>
                  <a:pt x="12797" y="4515"/>
                  <a:pt x="12755" y="4552"/>
                </a:cubicBezTo>
                <a:cubicBezTo>
                  <a:pt x="12714" y="4589"/>
                  <a:pt x="12680" y="4635"/>
                  <a:pt x="12680" y="4657"/>
                </a:cubicBezTo>
                <a:cubicBezTo>
                  <a:pt x="12680" y="4678"/>
                  <a:pt x="12655" y="4710"/>
                  <a:pt x="12624" y="4728"/>
                </a:cubicBezTo>
                <a:cubicBezTo>
                  <a:pt x="12593" y="4746"/>
                  <a:pt x="12568" y="4790"/>
                  <a:pt x="12568" y="4824"/>
                </a:cubicBezTo>
                <a:cubicBezTo>
                  <a:pt x="12568" y="4859"/>
                  <a:pt x="12515" y="4989"/>
                  <a:pt x="12453" y="5114"/>
                </a:cubicBezTo>
                <a:cubicBezTo>
                  <a:pt x="12390" y="5240"/>
                  <a:pt x="12340" y="5347"/>
                  <a:pt x="12340" y="5352"/>
                </a:cubicBezTo>
                <a:cubicBezTo>
                  <a:pt x="12340" y="5358"/>
                  <a:pt x="12398" y="5400"/>
                  <a:pt x="12469" y="5447"/>
                </a:cubicBezTo>
                <a:lnTo>
                  <a:pt x="12598" y="5531"/>
                </a:lnTo>
                <a:lnTo>
                  <a:pt x="12537" y="5619"/>
                </a:lnTo>
                <a:cubicBezTo>
                  <a:pt x="12529" y="5642"/>
                  <a:pt x="12516" y="5668"/>
                  <a:pt x="12493" y="5699"/>
                </a:cubicBezTo>
                <a:cubicBezTo>
                  <a:pt x="12481" y="5715"/>
                  <a:pt x="12472" y="5720"/>
                  <a:pt x="12462" y="5732"/>
                </a:cubicBezTo>
                <a:lnTo>
                  <a:pt x="12382" y="5848"/>
                </a:lnTo>
                <a:cubicBezTo>
                  <a:pt x="12364" y="5875"/>
                  <a:pt x="12341" y="5913"/>
                  <a:pt x="12324" y="5939"/>
                </a:cubicBezTo>
                <a:cubicBezTo>
                  <a:pt x="12323" y="5944"/>
                  <a:pt x="12317" y="5949"/>
                  <a:pt x="12314" y="5953"/>
                </a:cubicBezTo>
                <a:cubicBezTo>
                  <a:pt x="12275" y="6012"/>
                  <a:pt x="12211" y="6106"/>
                  <a:pt x="12174" y="6162"/>
                </a:cubicBezTo>
                <a:cubicBezTo>
                  <a:pt x="12139" y="6234"/>
                  <a:pt x="12076" y="6339"/>
                  <a:pt x="11995" y="6457"/>
                </a:cubicBezTo>
                <a:cubicBezTo>
                  <a:pt x="11888" y="6614"/>
                  <a:pt x="11762" y="6800"/>
                  <a:pt x="11714" y="6872"/>
                </a:cubicBezTo>
                <a:cubicBezTo>
                  <a:pt x="11666" y="6945"/>
                  <a:pt x="11511" y="7176"/>
                  <a:pt x="11372" y="7386"/>
                </a:cubicBezTo>
                <a:cubicBezTo>
                  <a:pt x="11232" y="7596"/>
                  <a:pt x="11062" y="7857"/>
                  <a:pt x="10994" y="7966"/>
                </a:cubicBezTo>
                <a:cubicBezTo>
                  <a:pt x="10926" y="8074"/>
                  <a:pt x="10740" y="8357"/>
                  <a:pt x="10579" y="8596"/>
                </a:cubicBezTo>
                <a:cubicBezTo>
                  <a:pt x="10326" y="8971"/>
                  <a:pt x="9609" y="10067"/>
                  <a:pt x="9322" y="10517"/>
                </a:cubicBezTo>
                <a:cubicBezTo>
                  <a:pt x="9271" y="10597"/>
                  <a:pt x="9196" y="10710"/>
                  <a:pt x="9158" y="10768"/>
                </a:cubicBezTo>
                <a:cubicBezTo>
                  <a:pt x="9119" y="10826"/>
                  <a:pt x="9006" y="10997"/>
                  <a:pt x="8909" y="11149"/>
                </a:cubicBezTo>
                <a:cubicBezTo>
                  <a:pt x="8812" y="11301"/>
                  <a:pt x="8692" y="11484"/>
                  <a:pt x="8642" y="11554"/>
                </a:cubicBezTo>
                <a:cubicBezTo>
                  <a:pt x="8591" y="11623"/>
                  <a:pt x="8552" y="11695"/>
                  <a:pt x="8552" y="11713"/>
                </a:cubicBezTo>
                <a:cubicBezTo>
                  <a:pt x="8552" y="11732"/>
                  <a:pt x="8518" y="11776"/>
                  <a:pt x="8477" y="11813"/>
                </a:cubicBezTo>
                <a:cubicBezTo>
                  <a:pt x="8436" y="11849"/>
                  <a:pt x="8412" y="11886"/>
                  <a:pt x="8423" y="11894"/>
                </a:cubicBezTo>
                <a:cubicBezTo>
                  <a:pt x="8447" y="11910"/>
                  <a:pt x="8294" y="12106"/>
                  <a:pt x="8128" y="12274"/>
                </a:cubicBezTo>
                <a:cubicBezTo>
                  <a:pt x="8066" y="12336"/>
                  <a:pt x="8027" y="12399"/>
                  <a:pt x="8039" y="12412"/>
                </a:cubicBezTo>
                <a:cubicBezTo>
                  <a:pt x="8051" y="12426"/>
                  <a:pt x="8028" y="12449"/>
                  <a:pt x="7987" y="12464"/>
                </a:cubicBezTo>
                <a:cubicBezTo>
                  <a:pt x="7938" y="12483"/>
                  <a:pt x="7904" y="12483"/>
                  <a:pt x="7889" y="12466"/>
                </a:cubicBezTo>
                <a:cubicBezTo>
                  <a:pt x="7876" y="12451"/>
                  <a:pt x="7848" y="12438"/>
                  <a:pt x="7825" y="12438"/>
                </a:cubicBezTo>
                <a:cubicBezTo>
                  <a:pt x="7799" y="12438"/>
                  <a:pt x="7799" y="12451"/>
                  <a:pt x="7828" y="12476"/>
                </a:cubicBezTo>
                <a:cubicBezTo>
                  <a:pt x="7863" y="12505"/>
                  <a:pt x="7829" y="12529"/>
                  <a:pt x="7652" y="12598"/>
                </a:cubicBezTo>
                <a:cubicBezTo>
                  <a:pt x="7531" y="12645"/>
                  <a:pt x="7260" y="12764"/>
                  <a:pt x="7047" y="12864"/>
                </a:cubicBezTo>
                <a:cubicBezTo>
                  <a:pt x="6834" y="12963"/>
                  <a:pt x="6646" y="13044"/>
                  <a:pt x="6629" y="13044"/>
                </a:cubicBezTo>
                <a:cubicBezTo>
                  <a:pt x="6613" y="13044"/>
                  <a:pt x="6524" y="13008"/>
                  <a:pt x="6430" y="12965"/>
                </a:cubicBezTo>
                <a:cubicBezTo>
                  <a:pt x="6074" y="12800"/>
                  <a:pt x="6055" y="12799"/>
                  <a:pt x="4333" y="12818"/>
                </a:cubicBezTo>
                <a:cubicBezTo>
                  <a:pt x="4042" y="12821"/>
                  <a:pt x="3986" y="12824"/>
                  <a:pt x="3733" y="12828"/>
                </a:cubicBezTo>
                <a:cubicBezTo>
                  <a:pt x="3383" y="12841"/>
                  <a:pt x="3012" y="12854"/>
                  <a:pt x="2668" y="12857"/>
                </a:cubicBezTo>
                <a:cubicBezTo>
                  <a:pt x="2256" y="12860"/>
                  <a:pt x="1890" y="12870"/>
                  <a:pt x="1854" y="12878"/>
                </a:cubicBezTo>
                <a:cubicBezTo>
                  <a:pt x="1636" y="12932"/>
                  <a:pt x="1453" y="13003"/>
                  <a:pt x="1345" y="13079"/>
                </a:cubicBezTo>
                <a:cubicBezTo>
                  <a:pt x="1232" y="13158"/>
                  <a:pt x="1197" y="13199"/>
                  <a:pt x="1090" y="13367"/>
                </a:cubicBezTo>
                <a:cubicBezTo>
                  <a:pt x="1069" y="13400"/>
                  <a:pt x="1048" y="13539"/>
                  <a:pt x="1043" y="13677"/>
                </a:cubicBezTo>
                <a:lnTo>
                  <a:pt x="1033" y="13926"/>
                </a:lnTo>
                <a:lnTo>
                  <a:pt x="909" y="13934"/>
                </a:lnTo>
                <a:cubicBezTo>
                  <a:pt x="794" y="13942"/>
                  <a:pt x="773" y="13958"/>
                  <a:pt x="632" y="14167"/>
                </a:cubicBezTo>
                <a:cubicBezTo>
                  <a:pt x="549" y="14291"/>
                  <a:pt x="482" y="14414"/>
                  <a:pt x="482" y="14442"/>
                </a:cubicBezTo>
                <a:cubicBezTo>
                  <a:pt x="482" y="14497"/>
                  <a:pt x="548" y="14548"/>
                  <a:pt x="822" y="14710"/>
                </a:cubicBezTo>
                <a:lnTo>
                  <a:pt x="991" y="14809"/>
                </a:lnTo>
                <a:lnTo>
                  <a:pt x="944" y="14926"/>
                </a:lnTo>
                <a:cubicBezTo>
                  <a:pt x="890" y="15068"/>
                  <a:pt x="885" y="15854"/>
                  <a:pt x="937" y="15950"/>
                </a:cubicBezTo>
                <a:cubicBezTo>
                  <a:pt x="983" y="16033"/>
                  <a:pt x="1228" y="16204"/>
                  <a:pt x="1364" y="16248"/>
                </a:cubicBezTo>
                <a:cubicBezTo>
                  <a:pt x="1421" y="16266"/>
                  <a:pt x="1509" y="16295"/>
                  <a:pt x="1559" y="16311"/>
                </a:cubicBezTo>
                <a:cubicBezTo>
                  <a:pt x="1621" y="16331"/>
                  <a:pt x="1855" y="16336"/>
                  <a:pt x="2307" y="16324"/>
                </a:cubicBezTo>
                <a:cubicBezTo>
                  <a:pt x="2589" y="16317"/>
                  <a:pt x="3281" y="16307"/>
                  <a:pt x="3904" y="16298"/>
                </a:cubicBezTo>
                <a:lnTo>
                  <a:pt x="3928" y="16282"/>
                </a:lnTo>
                <a:lnTo>
                  <a:pt x="4777" y="16282"/>
                </a:lnTo>
                <a:cubicBezTo>
                  <a:pt x="5825" y="16282"/>
                  <a:pt x="6107" y="16246"/>
                  <a:pt x="6388" y="16082"/>
                </a:cubicBezTo>
                <a:cubicBezTo>
                  <a:pt x="6429" y="16058"/>
                  <a:pt x="6446" y="16051"/>
                  <a:pt x="6465" y="16044"/>
                </a:cubicBezTo>
                <a:cubicBezTo>
                  <a:pt x="6474" y="16037"/>
                  <a:pt x="6479" y="16033"/>
                  <a:pt x="6489" y="16026"/>
                </a:cubicBezTo>
                <a:cubicBezTo>
                  <a:pt x="6581" y="15959"/>
                  <a:pt x="6657" y="15882"/>
                  <a:pt x="6657" y="15857"/>
                </a:cubicBezTo>
                <a:cubicBezTo>
                  <a:pt x="6657" y="15831"/>
                  <a:pt x="6676" y="15804"/>
                  <a:pt x="6697" y="15795"/>
                </a:cubicBezTo>
                <a:cubicBezTo>
                  <a:pt x="6723" y="15784"/>
                  <a:pt x="6734" y="15353"/>
                  <a:pt x="6733" y="14539"/>
                </a:cubicBezTo>
                <a:lnTo>
                  <a:pt x="6730" y="13299"/>
                </a:lnTo>
                <a:lnTo>
                  <a:pt x="7345" y="12976"/>
                </a:lnTo>
                <a:cubicBezTo>
                  <a:pt x="7683" y="12799"/>
                  <a:pt x="7975" y="12659"/>
                  <a:pt x="7992" y="12666"/>
                </a:cubicBezTo>
                <a:cubicBezTo>
                  <a:pt x="8082" y="12705"/>
                  <a:pt x="7930" y="15349"/>
                  <a:pt x="7828" y="15537"/>
                </a:cubicBezTo>
                <a:cubicBezTo>
                  <a:pt x="7809" y="15573"/>
                  <a:pt x="7812" y="15602"/>
                  <a:pt x="7835" y="15612"/>
                </a:cubicBezTo>
                <a:cubicBezTo>
                  <a:pt x="7858" y="15622"/>
                  <a:pt x="7861" y="15639"/>
                  <a:pt x="7840" y="15658"/>
                </a:cubicBezTo>
                <a:cubicBezTo>
                  <a:pt x="7821" y="15675"/>
                  <a:pt x="7804" y="15706"/>
                  <a:pt x="7802" y="15728"/>
                </a:cubicBezTo>
                <a:cubicBezTo>
                  <a:pt x="7800" y="15750"/>
                  <a:pt x="7791" y="15821"/>
                  <a:pt x="7783" y="15886"/>
                </a:cubicBezTo>
                <a:cubicBezTo>
                  <a:pt x="7775" y="15951"/>
                  <a:pt x="7787" y="16024"/>
                  <a:pt x="7809" y="16049"/>
                </a:cubicBezTo>
                <a:cubicBezTo>
                  <a:pt x="7838" y="16082"/>
                  <a:pt x="7832" y="16106"/>
                  <a:pt x="7786" y="16142"/>
                </a:cubicBezTo>
                <a:cubicBezTo>
                  <a:pt x="7733" y="16182"/>
                  <a:pt x="7727" y="16247"/>
                  <a:pt x="7739" y="16596"/>
                </a:cubicBezTo>
                <a:cubicBezTo>
                  <a:pt x="7746" y="16821"/>
                  <a:pt x="7767" y="17068"/>
                  <a:pt x="7786" y="17144"/>
                </a:cubicBezTo>
                <a:cubicBezTo>
                  <a:pt x="7817" y="17269"/>
                  <a:pt x="7813" y="17284"/>
                  <a:pt x="7741" y="17317"/>
                </a:cubicBezTo>
                <a:cubicBezTo>
                  <a:pt x="7704" y="17333"/>
                  <a:pt x="7677" y="17340"/>
                  <a:pt x="7647" y="17336"/>
                </a:cubicBezTo>
                <a:cubicBezTo>
                  <a:pt x="7571" y="17384"/>
                  <a:pt x="7243" y="17536"/>
                  <a:pt x="7005" y="17639"/>
                </a:cubicBezTo>
                <a:cubicBezTo>
                  <a:pt x="6938" y="17671"/>
                  <a:pt x="6874" y="17702"/>
                  <a:pt x="6822" y="17727"/>
                </a:cubicBezTo>
                <a:lnTo>
                  <a:pt x="6681" y="17796"/>
                </a:lnTo>
                <a:cubicBezTo>
                  <a:pt x="6663" y="17809"/>
                  <a:pt x="6644" y="17818"/>
                  <a:pt x="6632" y="17818"/>
                </a:cubicBezTo>
                <a:lnTo>
                  <a:pt x="6587" y="17841"/>
                </a:lnTo>
                <a:lnTo>
                  <a:pt x="6435" y="17752"/>
                </a:lnTo>
                <a:cubicBezTo>
                  <a:pt x="6109" y="17558"/>
                  <a:pt x="5956" y="17535"/>
                  <a:pt x="5044" y="17554"/>
                </a:cubicBezTo>
                <a:cubicBezTo>
                  <a:pt x="4629" y="17563"/>
                  <a:pt x="3693" y="17577"/>
                  <a:pt x="2964" y="17585"/>
                </a:cubicBezTo>
                <a:cubicBezTo>
                  <a:pt x="2234" y="17593"/>
                  <a:pt x="1605" y="17610"/>
                  <a:pt x="1563" y="17623"/>
                </a:cubicBezTo>
                <a:cubicBezTo>
                  <a:pt x="1300" y="17701"/>
                  <a:pt x="1236" y="17707"/>
                  <a:pt x="1165" y="17662"/>
                </a:cubicBezTo>
                <a:cubicBezTo>
                  <a:pt x="1082" y="17610"/>
                  <a:pt x="878" y="17623"/>
                  <a:pt x="872" y="17682"/>
                </a:cubicBezTo>
                <a:cubicBezTo>
                  <a:pt x="869" y="17707"/>
                  <a:pt x="884" y="17735"/>
                  <a:pt x="904" y="17743"/>
                </a:cubicBezTo>
                <a:cubicBezTo>
                  <a:pt x="928" y="17754"/>
                  <a:pt x="925" y="17772"/>
                  <a:pt x="897" y="17796"/>
                </a:cubicBezTo>
                <a:cubicBezTo>
                  <a:pt x="879" y="17811"/>
                  <a:pt x="857" y="17818"/>
                  <a:pt x="839" y="17818"/>
                </a:cubicBezTo>
                <a:cubicBezTo>
                  <a:pt x="840" y="17847"/>
                  <a:pt x="817" y="17874"/>
                  <a:pt x="764" y="17911"/>
                </a:cubicBezTo>
                <a:cubicBezTo>
                  <a:pt x="770" y="17950"/>
                  <a:pt x="766" y="17993"/>
                  <a:pt x="745" y="18012"/>
                </a:cubicBezTo>
                <a:cubicBezTo>
                  <a:pt x="741" y="18016"/>
                  <a:pt x="736" y="18030"/>
                  <a:pt x="733" y="18045"/>
                </a:cubicBezTo>
                <a:cubicBezTo>
                  <a:pt x="728" y="18078"/>
                  <a:pt x="659" y="18108"/>
                  <a:pt x="609" y="18107"/>
                </a:cubicBezTo>
                <a:cubicBezTo>
                  <a:pt x="604" y="18114"/>
                  <a:pt x="602" y="18121"/>
                  <a:pt x="592" y="18128"/>
                </a:cubicBezTo>
                <a:cubicBezTo>
                  <a:pt x="599" y="18140"/>
                  <a:pt x="601" y="18150"/>
                  <a:pt x="614" y="18164"/>
                </a:cubicBezTo>
                <a:cubicBezTo>
                  <a:pt x="614" y="18164"/>
                  <a:pt x="613" y="18166"/>
                  <a:pt x="614" y="18167"/>
                </a:cubicBezTo>
                <a:cubicBezTo>
                  <a:pt x="668" y="18231"/>
                  <a:pt x="682" y="18296"/>
                  <a:pt x="651" y="18330"/>
                </a:cubicBezTo>
                <a:cubicBezTo>
                  <a:pt x="652" y="18350"/>
                  <a:pt x="657" y="18366"/>
                  <a:pt x="656" y="18389"/>
                </a:cubicBezTo>
                <a:cubicBezTo>
                  <a:pt x="654" y="18419"/>
                  <a:pt x="651" y="18419"/>
                  <a:pt x="649" y="18444"/>
                </a:cubicBezTo>
                <a:cubicBezTo>
                  <a:pt x="655" y="18460"/>
                  <a:pt x="653" y="18475"/>
                  <a:pt x="644" y="18488"/>
                </a:cubicBezTo>
                <a:cubicBezTo>
                  <a:pt x="641" y="18510"/>
                  <a:pt x="639" y="18558"/>
                  <a:pt x="637" y="18558"/>
                </a:cubicBezTo>
                <a:cubicBezTo>
                  <a:pt x="633" y="18558"/>
                  <a:pt x="621" y="18604"/>
                  <a:pt x="611" y="18662"/>
                </a:cubicBezTo>
                <a:cubicBezTo>
                  <a:pt x="604" y="18705"/>
                  <a:pt x="598" y="18736"/>
                  <a:pt x="590" y="18760"/>
                </a:cubicBezTo>
                <a:cubicBezTo>
                  <a:pt x="589" y="18764"/>
                  <a:pt x="587" y="18767"/>
                  <a:pt x="585" y="18770"/>
                </a:cubicBezTo>
                <a:cubicBezTo>
                  <a:pt x="566" y="18822"/>
                  <a:pt x="536" y="18833"/>
                  <a:pt x="466" y="18833"/>
                </a:cubicBezTo>
                <a:cubicBezTo>
                  <a:pt x="443" y="18833"/>
                  <a:pt x="415" y="18843"/>
                  <a:pt x="386" y="18855"/>
                </a:cubicBezTo>
                <a:cubicBezTo>
                  <a:pt x="382" y="18856"/>
                  <a:pt x="381" y="18856"/>
                  <a:pt x="377" y="18858"/>
                </a:cubicBezTo>
                <a:cubicBezTo>
                  <a:pt x="343" y="18874"/>
                  <a:pt x="309" y="18895"/>
                  <a:pt x="278" y="18918"/>
                </a:cubicBezTo>
                <a:cubicBezTo>
                  <a:pt x="247" y="18942"/>
                  <a:pt x="218" y="18967"/>
                  <a:pt x="196" y="18993"/>
                </a:cubicBezTo>
                <a:cubicBezTo>
                  <a:pt x="174" y="19020"/>
                  <a:pt x="159" y="19046"/>
                  <a:pt x="154" y="19070"/>
                </a:cubicBezTo>
                <a:cubicBezTo>
                  <a:pt x="147" y="19101"/>
                  <a:pt x="114" y="19164"/>
                  <a:pt x="79" y="19210"/>
                </a:cubicBezTo>
                <a:cubicBezTo>
                  <a:pt x="44" y="19256"/>
                  <a:pt x="7" y="19338"/>
                  <a:pt x="1" y="19392"/>
                </a:cubicBezTo>
                <a:cubicBezTo>
                  <a:pt x="-1" y="19415"/>
                  <a:pt x="0" y="19433"/>
                  <a:pt x="4" y="19451"/>
                </a:cubicBezTo>
                <a:cubicBezTo>
                  <a:pt x="4" y="19451"/>
                  <a:pt x="4" y="19452"/>
                  <a:pt x="4" y="19453"/>
                </a:cubicBezTo>
                <a:cubicBezTo>
                  <a:pt x="8" y="19470"/>
                  <a:pt x="18" y="19486"/>
                  <a:pt x="34" y="19505"/>
                </a:cubicBezTo>
                <a:cubicBezTo>
                  <a:pt x="57" y="19531"/>
                  <a:pt x="123" y="19578"/>
                  <a:pt x="182" y="19622"/>
                </a:cubicBezTo>
                <a:cubicBezTo>
                  <a:pt x="208" y="19642"/>
                  <a:pt x="210" y="19650"/>
                  <a:pt x="245" y="19676"/>
                </a:cubicBezTo>
                <a:cubicBezTo>
                  <a:pt x="247" y="19677"/>
                  <a:pt x="248" y="19676"/>
                  <a:pt x="250" y="19677"/>
                </a:cubicBezTo>
                <a:lnTo>
                  <a:pt x="508" y="19863"/>
                </a:lnTo>
                <a:lnTo>
                  <a:pt x="503" y="20018"/>
                </a:lnTo>
                <a:lnTo>
                  <a:pt x="506" y="20090"/>
                </a:lnTo>
                <a:cubicBezTo>
                  <a:pt x="508" y="20173"/>
                  <a:pt x="502" y="20211"/>
                  <a:pt x="496" y="20259"/>
                </a:cubicBezTo>
                <a:cubicBezTo>
                  <a:pt x="490" y="20429"/>
                  <a:pt x="480" y="20641"/>
                  <a:pt x="471" y="20766"/>
                </a:cubicBezTo>
                <a:cubicBezTo>
                  <a:pt x="459" y="20910"/>
                  <a:pt x="461" y="21041"/>
                  <a:pt x="475" y="21056"/>
                </a:cubicBezTo>
                <a:cubicBezTo>
                  <a:pt x="489" y="21071"/>
                  <a:pt x="504" y="21105"/>
                  <a:pt x="510" y="21132"/>
                </a:cubicBezTo>
                <a:cubicBezTo>
                  <a:pt x="542" y="21274"/>
                  <a:pt x="1010" y="21545"/>
                  <a:pt x="1223" y="21545"/>
                </a:cubicBezTo>
                <a:cubicBezTo>
                  <a:pt x="1272" y="21545"/>
                  <a:pt x="1321" y="21555"/>
                  <a:pt x="1334" y="21569"/>
                </a:cubicBezTo>
                <a:cubicBezTo>
                  <a:pt x="1357" y="21596"/>
                  <a:pt x="2061" y="21587"/>
                  <a:pt x="2101" y="21559"/>
                </a:cubicBezTo>
                <a:cubicBezTo>
                  <a:pt x="2113" y="21550"/>
                  <a:pt x="2756" y="21545"/>
                  <a:pt x="3529" y="21546"/>
                </a:cubicBezTo>
                <a:cubicBezTo>
                  <a:pt x="4443" y="21547"/>
                  <a:pt x="5001" y="21538"/>
                  <a:pt x="5124" y="21519"/>
                </a:cubicBezTo>
                <a:cubicBezTo>
                  <a:pt x="5328" y="21487"/>
                  <a:pt x="5726" y="21491"/>
                  <a:pt x="5855" y="21522"/>
                </a:cubicBezTo>
                <a:cubicBezTo>
                  <a:pt x="5881" y="21525"/>
                  <a:pt x="5905" y="21527"/>
                  <a:pt x="5926" y="21524"/>
                </a:cubicBezTo>
                <a:cubicBezTo>
                  <a:pt x="5914" y="21507"/>
                  <a:pt x="5922" y="21486"/>
                  <a:pt x="5947" y="21475"/>
                </a:cubicBezTo>
                <a:cubicBezTo>
                  <a:pt x="5994" y="21454"/>
                  <a:pt x="6009" y="21451"/>
                  <a:pt x="6127" y="21432"/>
                </a:cubicBezTo>
                <a:cubicBezTo>
                  <a:pt x="6212" y="21419"/>
                  <a:pt x="6507" y="21227"/>
                  <a:pt x="6568" y="21144"/>
                </a:cubicBezTo>
                <a:cubicBezTo>
                  <a:pt x="6579" y="21130"/>
                  <a:pt x="6590" y="21117"/>
                  <a:pt x="6601" y="21106"/>
                </a:cubicBezTo>
                <a:cubicBezTo>
                  <a:pt x="6603" y="21089"/>
                  <a:pt x="6616" y="21079"/>
                  <a:pt x="6636" y="21080"/>
                </a:cubicBezTo>
                <a:cubicBezTo>
                  <a:pt x="6640" y="21079"/>
                  <a:pt x="6645" y="21074"/>
                  <a:pt x="6648" y="21074"/>
                </a:cubicBezTo>
                <a:cubicBezTo>
                  <a:pt x="6720" y="21081"/>
                  <a:pt x="6733" y="21066"/>
                  <a:pt x="6695" y="21017"/>
                </a:cubicBezTo>
                <a:cubicBezTo>
                  <a:pt x="6672" y="20988"/>
                  <a:pt x="6667" y="20950"/>
                  <a:pt x="6683" y="20932"/>
                </a:cubicBezTo>
                <a:cubicBezTo>
                  <a:pt x="6747" y="20863"/>
                  <a:pt x="6798" y="20728"/>
                  <a:pt x="6765" y="20714"/>
                </a:cubicBezTo>
                <a:cubicBezTo>
                  <a:pt x="6752" y="20708"/>
                  <a:pt x="6745" y="20696"/>
                  <a:pt x="6740" y="20680"/>
                </a:cubicBezTo>
                <a:cubicBezTo>
                  <a:pt x="6734" y="20664"/>
                  <a:pt x="6733" y="20644"/>
                  <a:pt x="6735" y="20624"/>
                </a:cubicBezTo>
                <a:cubicBezTo>
                  <a:pt x="6735" y="20623"/>
                  <a:pt x="6735" y="20622"/>
                  <a:pt x="6735" y="20621"/>
                </a:cubicBezTo>
                <a:cubicBezTo>
                  <a:pt x="6735" y="20616"/>
                  <a:pt x="6736" y="20612"/>
                  <a:pt x="6737" y="20608"/>
                </a:cubicBezTo>
                <a:cubicBezTo>
                  <a:pt x="6740" y="20591"/>
                  <a:pt x="6746" y="20575"/>
                  <a:pt x="6754" y="20561"/>
                </a:cubicBezTo>
                <a:cubicBezTo>
                  <a:pt x="6763" y="20542"/>
                  <a:pt x="6776" y="20527"/>
                  <a:pt x="6791" y="20518"/>
                </a:cubicBezTo>
                <a:cubicBezTo>
                  <a:pt x="6809" y="20508"/>
                  <a:pt x="6821" y="20483"/>
                  <a:pt x="6831" y="20453"/>
                </a:cubicBezTo>
                <a:cubicBezTo>
                  <a:pt x="6772" y="20420"/>
                  <a:pt x="6765" y="20405"/>
                  <a:pt x="6810" y="20347"/>
                </a:cubicBezTo>
                <a:cubicBezTo>
                  <a:pt x="6859" y="20284"/>
                  <a:pt x="6856" y="20274"/>
                  <a:pt x="6796" y="20251"/>
                </a:cubicBezTo>
                <a:cubicBezTo>
                  <a:pt x="6746" y="20232"/>
                  <a:pt x="6740" y="20216"/>
                  <a:pt x="6770" y="20191"/>
                </a:cubicBezTo>
                <a:cubicBezTo>
                  <a:pt x="6796" y="20169"/>
                  <a:pt x="6798" y="20133"/>
                  <a:pt x="6777" y="20093"/>
                </a:cubicBezTo>
                <a:cubicBezTo>
                  <a:pt x="6777" y="20092"/>
                  <a:pt x="6775" y="20078"/>
                  <a:pt x="6775" y="20077"/>
                </a:cubicBezTo>
                <a:cubicBezTo>
                  <a:pt x="6773" y="20075"/>
                  <a:pt x="6774" y="20076"/>
                  <a:pt x="6772" y="20075"/>
                </a:cubicBezTo>
                <a:cubicBezTo>
                  <a:pt x="6738" y="20056"/>
                  <a:pt x="6739" y="20046"/>
                  <a:pt x="6770" y="20038"/>
                </a:cubicBezTo>
                <a:cubicBezTo>
                  <a:pt x="6770" y="20037"/>
                  <a:pt x="6772" y="20038"/>
                  <a:pt x="6772" y="20038"/>
                </a:cubicBezTo>
                <a:cubicBezTo>
                  <a:pt x="6756" y="19941"/>
                  <a:pt x="6741" y="19560"/>
                  <a:pt x="6737" y="19084"/>
                </a:cubicBezTo>
                <a:lnTo>
                  <a:pt x="6730" y="18136"/>
                </a:lnTo>
                <a:lnTo>
                  <a:pt x="6873" y="18043"/>
                </a:lnTo>
                <a:cubicBezTo>
                  <a:pt x="6952" y="17992"/>
                  <a:pt x="7215" y="17840"/>
                  <a:pt x="7457" y="17708"/>
                </a:cubicBezTo>
                <a:cubicBezTo>
                  <a:pt x="7577" y="17642"/>
                  <a:pt x="7670" y="17594"/>
                  <a:pt x="7750" y="17556"/>
                </a:cubicBezTo>
                <a:cubicBezTo>
                  <a:pt x="7760" y="17531"/>
                  <a:pt x="7810" y="17499"/>
                  <a:pt x="7926" y="17435"/>
                </a:cubicBezTo>
                <a:cubicBezTo>
                  <a:pt x="7984" y="17404"/>
                  <a:pt x="8043" y="17374"/>
                  <a:pt x="8093" y="17352"/>
                </a:cubicBezTo>
                <a:cubicBezTo>
                  <a:pt x="8093" y="17332"/>
                  <a:pt x="8145" y="17304"/>
                  <a:pt x="8248" y="17261"/>
                </a:cubicBezTo>
                <a:cubicBezTo>
                  <a:pt x="8290" y="17210"/>
                  <a:pt x="8495" y="17087"/>
                  <a:pt x="8527" y="17101"/>
                </a:cubicBezTo>
                <a:cubicBezTo>
                  <a:pt x="8538" y="17107"/>
                  <a:pt x="8603" y="17074"/>
                  <a:pt x="8672" y="17030"/>
                </a:cubicBezTo>
                <a:cubicBezTo>
                  <a:pt x="8843" y="16920"/>
                  <a:pt x="9069" y="16808"/>
                  <a:pt x="9118" y="16808"/>
                </a:cubicBezTo>
                <a:cubicBezTo>
                  <a:pt x="9140" y="16808"/>
                  <a:pt x="9158" y="16795"/>
                  <a:pt x="9158" y="16780"/>
                </a:cubicBezTo>
                <a:cubicBezTo>
                  <a:pt x="9158" y="16766"/>
                  <a:pt x="9199" y="16742"/>
                  <a:pt x="9251" y="16728"/>
                </a:cubicBezTo>
                <a:cubicBezTo>
                  <a:pt x="9303" y="16715"/>
                  <a:pt x="9348" y="16686"/>
                  <a:pt x="9348" y="16663"/>
                </a:cubicBezTo>
                <a:cubicBezTo>
                  <a:pt x="9348" y="16641"/>
                  <a:pt x="9388" y="16611"/>
                  <a:pt x="9439" y="16598"/>
                </a:cubicBezTo>
                <a:cubicBezTo>
                  <a:pt x="9490" y="16585"/>
                  <a:pt x="9561" y="16542"/>
                  <a:pt x="9596" y="16505"/>
                </a:cubicBezTo>
                <a:cubicBezTo>
                  <a:pt x="9631" y="16468"/>
                  <a:pt x="9677" y="16438"/>
                  <a:pt x="9699" y="16438"/>
                </a:cubicBezTo>
                <a:cubicBezTo>
                  <a:pt x="9756" y="16438"/>
                  <a:pt x="10143" y="16149"/>
                  <a:pt x="10143" y="16108"/>
                </a:cubicBezTo>
                <a:cubicBezTo>
                  <a:pt x="10143" y="16089"/>
                  <a:pt x="10189" y="16057"/>
                  <a:pt x="10246" y="16038"/>
                </a:cubicBezTo>
                <a:cubicBezTo>
                  <a:pt x="10303" y="16018"/>
                  <a:pt x="10347" y="15987"/>
                  <a:pt x="10342" y="15969"/>
                </a:cubicBezTo>
                <a:cubicBezTo>
                  <a:pt x="10337" y="15952"/>
                  <a:pt x="10357" y="15930"/>
                  <a:pt x="10389" y="15922"/>
                </a:cubicBezTo>
                <a:cubicBezTo>
                  <a:pt x="10420" y="15913"/>
                  <a:pt x="10445" y="15889"/>
                  <a:pt x="10445" y="15866"/>
                </a:cubicBezTo>
                <a:cubicBezTo>
                  <a:pt x="10445" y="15813"/>
                  <a:pt x="11813" y="14874"/>
                  <a:pt x="12204" y="14659"/>
                </a:cubicBezTo>
                <a:cubicBezTo>
                  <a:pt x="12249" y="14634"/>
                  <a:pt x="12282" y="14617"/>
                  <a:pt x="12319" y="14599"/>
                </a:cubicBezTo>
                <a:cubicBezTo>
                  <a:pt x="12337" y="14587"/>
                  <a:pt x="12341" y="14583"/>
                  <a:pt x="12359" y="14571"/>
                </a:cubicBezTo>
                <a:cubicBezTo>
                  <a:pt x="12929" y="14212"/>
                  <a:pt x="12970" y="14180"/>
                  <a:pt x="13081" y="14006"/>
                </a:cubicBezTo>
                <a:cubicBezTo>
                  <a:pt x="13529" y="13306"/>
                  <a:pt x="14107" y="12460"/>
                  <a:pt x="14134" y="12464"/>
                </a:cubicBezTo>
                <a:cubicBezTo>
                  <a:pt x="14137" y="12465"/>
                  <a:pt x="14143" y="12463"/>
                  <a:pt x="14146" y="12463"/>
                </a:cubicBezTo>
                <a:cubicBezTo>
                  <a:pt x="14211" y="12366"/>
                  <a:pt x="14254" y="12303"/>
                  <a:pt x="14329" y="12189"/>
                </a:cubicBezTo>
                <a:cubicBezTo>
                  <a:pt x="14586" y="11796"/>
                  <a:pt x="15568" y="10340"/>
                  <a:pt x="16015" y="9690"/>
                </a:cubicBezTo>
                <a:cubicBezTo>
                  <a:pt x="16145" y="9501"/>
                  <a:pt x="16335" y="9222"/>
                  <a:pt x="16440" y="9070"/>
                </a:cubicBezTo>
                <a:cubicBezTo>
                  <a:pt x="16766" y="8595"/>
                  <a:pt x="17017" y="8228"/>
                  <a:pt x="17277" y="7852"/>
                </a:cubicBezTo>
                <a:cubicBezTo>
                  <a:pt x="17389" y="7689"/>
                  <a:pt x="17478" y="7583"/>
                  <a:pt x="17526" y="7542"/>
                </a:cubicBezTo>
                <a:cubicBezTo>
                  <a:pt x="17554" y="7501"/>
                  <a:pt x="17608" y="7424"/>
                  <a:pt x="17631" y="7391"/>
                </a:cubicBezTo>
                <a:cubicBezTo>
                  <a:pt x="17742" y="7228"/>
                  <a:pt x="17775" y="7200"/>
                  <a:pt x="17840" y="7211"/>
                </a:cubicBezTo>
                <a:cubicBezTo>
                  <a:pt x="17882" y="7219"/>
                  <a:pt x="17953" y="7212"/>
                  <a:pt x="17997" y="7197"/>
                </a:cubicBezTo>
                <a:cubicBezTo>
                  <a:pt x="18042" y="7181"/>
                  <a:pt x="18104" y="7159"/>
                  <a:pt x="18135" y="7149"/>
                </a:cubicBezTo>
                <a:cubicBezTo>
                  <a:pt x="18206" y="7127"/>
                  <a:pt x="18374" y="6841"/>
                  <a:pt x="18347" y="6791"/>
                </a:cubicBezTo>
                <a:cubicBezTo>
                  <a:pt x="18311" y="6726"/>
                  <a:pt x="18318" y="6715"/>
                  <a:pt x="18408" y="6700"/>
                </a:cubicBezTo>
                <a:cubicBezTo>
                  <a:pt x="18481" y="6688"/>
                  <a:pt x="18453" y="6672"/>
                  <a:pt x="18234" y="6600"/>
                </a:cubicBezTo>
                <a:cubicBezTo>
                  <a:pt x="18050" y="6540"/>
                  <a:pt x="17985" y="6506"/>
                  <a:pt x="18014" y="6486"/>
                </a:cubicBezTo>
                <a:cubicBezTo>
                  <a:pt x="18042" y="6467"/>
                  <a:pt x="18137" y="6474"/>
                  <a:pt x="18332" y="6511"/>
                </a:cubicBezTo>
                <a:cubicBezTo>
                  <a:pt x="18546" y="6551"/>
                  <a:pt x="18606" y="6572"/>
                  <a:pt x="18597" y="6605"/>
                </a:cubicBezTo>
                <a:cubicBezTo>
                  <a:pt x="18591" y="6629"/>
                  <a:pt x="18606" y="6649"/>
                  <a:pt x="18630" y="6649"/>
                </a:cubicBezTo>
                <a:cubicBezTo>
                  <a:pt x="18657" y="6649"/>
                  <a:pt x="18666" y="6627"/>
                  <a:pt x="18651" y="6591"/>
                </a:cubicBezTo>
                <a:cubicBezTo>
                  <a:pt x="18639" y="6558"/>
                  <a:pt x="18628" y="6512"/>
                  <a:pt x="18628" y="6490"/>
                </a:cubicBezTo>
                <a:cubicBezTo>
                  <a:pt x="18628" y="6467"/>
                  <a:pt x="18549" y="6424"/>
                  <a:pt x="18454" y="6392"/>
                </a:cubicBezTo>
                <a:cubicBezTo>
                  <a:pt x="18173" y="6297"/>
                  <a:pt x="18307" y="6252"/>
                  <a:pt x="18661" y="6323"/>
                </a:cubicBezTo>
                <a:cubicBezTo>
                  <a:pt x="18729" y="6337"/>
                  <a:pt x="18746" y="6334"/>
                  <a:pt x="18724" y="6309"/>
                </a:cubicBezTo>
                <a:cubicBezTo>
                  <a:pt x="18693" y="6274"/>
                  <a:pt x="18321" y="6151"/>
                  <a:pt x="18194" y="6134"/>
                </a:cubicBezTo>
                <a:cubicBezTo>
                  <a:pt x="18154" y="6129"/>
                  <a:pt x="18104" y="6113"/>
                  <a:pt x="18084" y="6098"/>
                </a:cubicBezTo>
                <a:cubicBezTo>
                  <a:pt x="18003" y="6042"/>
                  <a:pt x="18191" y="6038"/>
                  <a:pt x="18433" y="6090"/>
                </a:cubicBezTo>
                <a:cubicBezTo>
                  <a:pt x="18864" y="6184"/>
                  <a:pt x="18868" y="6184"/>
                  <a:pt x="18837" y="6149"/>
                </a:cubicBezTo>
                <a:cubicBezTo>
                  <a:pt x="18821" y="6131"/>
                  <a:pt x="18700" y="6083"/>
                  <a:pt x="18569" y="6041"/>
                </a:cubicBezTo>
                <a:cubicBezTo>
                  <a:pt x="18155" y="5911"/>
                  <a:pt x="18202" y="5857"/>
                  <a:pt x="18644" y="5955"/>
                </a:cubicBezTo>
                <a:cubicBezTo>
                  <a:pt x="18807" y="5991"/>
                  <a:pt x="18949" y="6014"/>
                  <a:pt x="18959" y="6007"/>
                </a:cubicBezTo>
                <a:cubicBezTo>
                  <a:pt x="18981" y="5992"/>
                  <a:pt x="18738" y="5887"/>
                  <a:pt x="18680" y="5887"/>
                </a:cubicBezTo>
                <a:cubicBezTo>
                  <a:pt x="18656" y="5887"/>
                  <a:pt x="18616" y="5869"/>
                  <a:pt x="18590" y="5848"/>
                </a:cubicBezTo>
                <a:cubicBezTo>
                  <a:pt x="18514" y="5784"/>
                  <a:pt x="18633" y="5771"/>
                  <a:pt x="18867" y="5818"/>
                </a:cubicBezTo>
                <a:cubicBezTo>
                  <a:pt x="19076" y="5860"/>
                  <a:pt x="19227" y="5873"/>
                  <a:pt x="19186" y="5844"/>
                </a:cubicBezTo>
                <a:cubicBezTo>
                  <a:pt x="19154" y="5822"/>
                  <a:pt x="19275" y="5592"/>
                  <a:pt x="19475" y="5300"/>
                </a:cubicBezTo>
                <a:cubicBezTo>
                  <a:pt x="19571" y="5159"/>
                  <a:pt x="19651" y="5021"/>
                  <a:pt x="19651" y="4994"/>
                </a:cubicBezTo>
                <a:cubicBezTo>
                  <a:pt x="19651" y="4948"/>
                  <a:pt x="19732" y="4879"/>
                  <a:pt x="19770" y="4893"/>
                </a:cubicBezTo>
                <a:cubicBezTo>
                  <a:pt x="19865" y="4927"/>
                  <a:pt x="19575" y="4776"/>
                  <a:pt x="19439" y="4720"/>
                </a:cubicBezTo>
                <a:cubicBezTo>
                  <a:pt x="19208" y="4625"/>
                  <a:pt x="19259" y="4579"/>
                  <a:pt x="19519" y="4647"/>
                </a:cubicBezTo>
                <a:cubicBezTo>
                  <a:pt x="19623" y="4674"/>
                  <a:pt x="19747" y="4705"/>
                  <a:pt x="19796" y="4715"/>
                </a:cubicBezTo>
                <a:lnTo>
                  <a:pt x="19885" y="4733"/>
                </a:lnTo>
                <a:lnTo>
                  <a:pt x="19808" y="4679"/>
                </a:lnTo>
                <a:cubicBezTo>
                  <a:pt x="19765" y="4650"/>
                  <a:pt x="19660" y="4600"/>
                  <a:pt x="19575" y="4570"/>
                </a:cubicBezTo>
                <a:cubicBezTo>
                  <a:pt x="19490" y="4540"/>
                  <a:pt x="19431" y="4504"/>
                  <a:pt x="19444" y="4489"/>
                </a:cubicBezTo>
                <a:cubicBezTo>
                  <a:pt x="19469" y="4460"/>
                  <a:pt x="19507" y="4463"/>
                  <a:pt x="19817" y="4529"/>
                </a:cubicBezTo>
                <a:cubicBezTo>
                  <a:pt x="19983" y="4565"/>
                  <a:pt x="19994" y="4566"/>
                  <a:pt x="19951" y="4529"/>
                </a:cubicBezTo>
                <a:cubicBezTo>
                  <a:pt x="19924" y="4507"/>
                  <a:pt x="19827" y="4458"/>
                  <a:pt x="19735" y="4420"/>
                </a:cubicBezTo>
                <a:cubicBezTo>
                  <a:pt x="19490" y="4321"/>
                  <a:pt x="19580" y="4287"/>
                  <a:pt x="19894" y="4360"/>
                </a:cubicBezTo>
                <a:cubicBezTo>
                  <a:pt x="20033" y="4392"/>
                  <a:pt x="20152" y="4414"/>
                  <a:pt x="20157" y="4409"/>
                </a:cubicBezTo>
                <a:cubicBezTo>
                  <a:pt x="20163" y="4404"/>
                  <a:pt x="20198" y="4339"/>
                  <a:pt x="20235" y="4267"/>
                </a:cubicBezTo>
                <a:cubicBezTo>
                  <a:pt x="20271" y="4195"/>
                  <a:pt x="20396" y="3995"/>
                  <a:pt x="20514" y="3824"/>
                </a:cubicBezTo>
                <a:cubicBezTo>
                  <a:pt x="20709" y="3539"/>
                  <a:pt x="20721" y="3511"/>
                  <a:pt x="20659" y="3487"/>
                </a:cubicBezTo>
                <a:cubicBezTo>
                  <a:pt x="20561" y="3449"/>
                  <a:pt x="20651" y="3376"/>
                  <a:pt x="20750" y="3413"/>
                </a:cubicBezTo>
                <a:cubicBezTo>
                  <a:pt x="20771" y="3421"/>
                  <a:pt x="20779" y="3421"/>
                  <a:pt x="20788" y="3421"/>
                </a:cubicBezTo>
                <a:cubicBezTo>
                  <a:pt x="20793" y="3408"/>
                  <a:pt x="20799" y="3392"/>
                  <a:pt x="20807" y="3381"/>
                </a:cubicBezTo>
                <a:cubicBezTo>
                  <a:pt x="20807" y="3381"/>
                  <a:pt x="20807" y="3379"/>
                  <a:pt x="20807" y="3379"/>
                </a:cubicBezTo>
                <a:cubicBezTo>
                  <a:pt x="20802" y="3347"/>
                  <a:pt x="20827" y="3320"/>
                  <a:pt x="20889" y="3298"/>
                </a:cubicBezTo>
                <a:cubicBezTo>
                  <a:pt x="20915" y="3288"/>
                  <a:pt x="20928" y="3277"/>
                  <a:pt x="20943" y="3265"/>
                </a:cubicBezTo>
                <a:lnTo>
                  <a:pt x="20910" y="3221"/>
                </a:lnTo>
                <a:lnTo>
                  <a:pt x="20872" y="3177"/>
                </a:lnTo>
                <a:cubicBezTo>
                  <a:pt x="20795" y="3083"/>
                  <a:pt x="20793" y="3074"/>
                  <a:pt x="20854" y="3037"/>
                </a:cubicBezTo>
                <a:cubicBezTo>
                  <a:pt x="20858" y="3034"/>
                  <a:pt x="20863" y="3034"/>
                  <a:pt x="20868" y="3032"/>
                </a:cubicBezTo>
                <a:cubicBezTo>
                  <a:pt x="20877" y="3025"/>
                  <a:pt x="20889" y="3020"/>
                  <a:pt x="20903" y="3017"/>
                </a:cubicBezTo>
                <a:cubicBezTo>
                  <a:pt x="20926" y="3010"/>
                  <a:pt x="20950" y="3006"/>
                  <a:pt x="20964" y="3009"/>
                </a:cubicBezTo>
                <a:cubicBezTo>
                  <a:pt x="20967" y="3010"/>
                  <a:pt x="20968" y="3009"/>
                  <a:pt x="20971" y="3009"/>
                </a:cubicBezTo>
                <a:cubicBezTo>
                  <a:pt x="20954" y="2983"/>
                  <a:pt x="20954" y="2961"/>
                  <a:pt x="20978" y="2951"/>
                </a:cubicBezTo>
                <a:cubicBezTo>
                  <a:pt x="20985" y="2948"/>
                  <a:pt x="20988" y="2943"/>
                  <a:pt x="20992" y="2938"/>
                </a:cubicBezTo>
                <a:cubicBezTo>
                  <a:pt x="20991" y="2929"/>
                  <a:pt x="20994" y="2925"/>
                  <a:pt x="20992" y="2915"/>
                </a:cubicBezTo>
                <a:cubicBezTo>
                  <a:pt x="20984" y="2857"/>
                  <a:pt x="20995" y="2801"/>
                  <a:pt x="21016" y="2793"/>
                </a:cubicBezTo>
                <a:cubicBezTo>
                  <a:pt x="21036" y="2784"/>
                  <a:pt x="21043" y="2766"/>
                  <a:pt x="21032" y="2753"/>
                </a:cubicBezTo>
                <a:cubicBezTo>
                  <a:pt x="21021" y="2741"/>
                  <a:pt x="21049" y="2718"/>
                  <a:pt x="21093" y="2701"/>
                </a:cubicBezTo>
                <a:cubicBezTo>
                  <a:pt x="21111" y="2695"/>
                  <a:pt x="21122" y="2685"/>
                  <a:pt x="21133" y="2675"/>
                </a:cubicBezTo>
                <a:cubicBezTo>
                  <a:pt x="21136" y="2672"/>
                  <a:pt x="21141" y="2668"/>
                  <a:pt x="21145" y="2664"/>
                </a:cubicBezTo>
                <a:cubicBezTo>
                  <a:pt x="21151" y="2654"/>
                  <a:pt x="21156" y="2644"/>
                  <a:pt x="21152" y="2636"/>
                </a:cubicBezTo>
                <a:cubicBezTo>
                  <a:pt x="21130" y="2598"/>
                  <a:pt x="21222" y="2451"/>
                  <a:pt x="21283" y="2424"/>
                </a:cubicBezTo>
                <a:cubicBezTo>
                  <a:pt x="21303" y="2416"/>
                  <a:pt x="21308" y="2398"/>
                  <a:pt x="21297" y="2385"/>
                </a:cubicBezTo>
                <a:cubicBezTo>
                  <a:pt x="21273" y="2359"/>
                  <a:pt x="21409" y="2161"/>
                  <a:pt x="21499" y="2090"/>
                </a:cubicBezTo>
                <a:cubicBezTo>
                  <a:pt x="21576" y="2029"/>
                  <a:pt x="21599" y="1794"/>
                  <a:pt x="21539" y="1691"/>
                </a:cubicBezTo>
                <a:cubicBezTo>
                  <a:pt x="21496" y="1620"/>
                  <a:pt x="21337" y="1505"/>
                  <a:pt x="21281" y="1505"/>
                </a:cubicBezTo>
                <a:cubicBezTo>
                  <a:pt x="21270" y="1505"/>
                  <a:pt x="21193" y="1476"/>
                  <a:pt x="21109" y="1440"/>
                </a:cubicBezTo>
                <a:cubicBezTo>
                  <a:pt x="21026" y="1404"/>
                  <a:pt x="20932" y="1365"/>
                  <a:pt x="20901" y="1354"/>
                </a:cubicBezTo>
                <a:cubicBezTo>
                  <a:pt x="20869" y="1343"/>
                  <a:pt x="20758" y="1299"/>
                  <a:pt x="20654" y="1256"/>
                </a:cubicBezTo>
                <a:cubicBezTo>
                  <a:pt x="20550" y="1213"/>
                  <a:pt x="20410" y="1158"/>
                  <a:pt x="20342" y="1137"/>
                </a:cubicBezTo>
                <a:cubicBezTo>
                  <a:pt x="20275" y="1116"/>
                  <a:pt x="20218" y="1086"/>
                  <a:pt x="20218" y="1070"/>
                </a:cubicBezTo>
                <a:cubicBezTo>
                  <a:pt x="20218" y="1054"/>
                  <a:pt x="20201" y="1049"/>
                  <a:pt x="20178" y="1059"/>
                </a:cubicBezTo>
                <a:cubicBezTo>
                  <a:pt x="20155" y="1069"/>
                  <a:pt x="20085" y="1052"/>
                  <a:pt x="20026" y="1021"/>
                </a:cubicBezTo>
                <a:cubicBezTo>
                  <a:pt x="19966" y="991"/>
                  <a:pt x="19904" y="964"/>
                  <a:pt x="19885" y="964"/>
                </a:cubicBezTo>
                <a:cubicBezTo>
                  <a:pt x="19867" y="964"/>
                  <a:pt x="19683" y="905"/>
                  <a:pt x="19477" y="832"/>
                </a:cubicBezTo>
                <a:cubicBezTo>
                  <a:pt x="19271" y="759"/>
                  <a:pt x="19041" y="684"/>
                  <a:pt x="18968" y="665"/>
                </a:cubicBezTo>
                <a:cubicBezTo>
                  <a:pt x="18895" y="645"/>
                  <a:pt x="18542" y="538"/>
                  <a:pt x="18182" y="428"/>
                </a:cubicBezTo>
                <a:cubicBezTo>
                  <a:pt x="17823" y="319"/>
                  <a:pt x="17328" y="182"/>
                  <a:pt x="17082" y="124"/>
                </a:cubicBezTo>
                <a:cubicBezTo>
                  <a:pt x="16762" y="48"/>
                  <a:pt x="16552" y="2"/>
                  <a:pt x="16398" y="0"/>
                </a:cubicBezTo>
                <a:close/>
                <a:moveTo>
                  <a:pt x="8006" y="1328"/>
                </a:moveTo>
                <a:cubicBezTo>
                  <a:pt x="7916" y="1341"/>
                  <a:pt x="7708" y="1403"/>
                  <a:pt x="7420" y="1504"/>
                </a:cubicBezTo>
                <a:cubicBezTo>
                  <a:pt x="7225" y="1572"/>
                  <a:pt x="7058" y="1619"/>
                  <a:pt x="7047" y="1611"/>
                </a:cubicBezTo>
                <a:cubicBezTo>
                  <a:pt x="7035" y="1603"/>
                  <a:pt x="7001" y="1620"/>
                  <a:pt x="6972" y="1649"/>
                </a:cubicBezTo>
                <a:cubicBezTo>
                  <a:pt x="6932" y="1688"/>
                  <a:pt x="6894" y="1699"/>
                  <a:pt x="6817" y="1686"/>
                </a:cubicBezTo>
                <a:cubicBezTo>
                  <a:pt x="6761" y="1677"/>
                  <a:pt x="6726" y="1678"/>
                  <a:pt x="6742" y="1689"/>
                </a:cubicBezTo>
                <a:cubicBezTo>
                  <a:pt x="6757" y="1701"/>
                  <a:pt x="6753" y="1725"/>
                  <a:pt x="6730" y="1743"/>
                </a:cubicBezTo>
                <a:cubicBezTo>
                  <a:pt x="6698" y="1770"/>
                  <a:pt x="6640" y="1760"/>
                  <a:pt x="6444" y="1688"/>
                </a:cubicBezTo>
                <a:cubicBezTo>
                  <a:pt x="6305" y="1637"/>
                  <a:pt x="6146" y="1597"/>
                  <a:pt x="6078" y="1598"/>
                </a:cubicBezTo>
                <a:cubicBezTo>
                  <a:pt x="6012" y="1599"/>
                  <a:pt x="5607" y="1602"/>
                  <a:pt x="5180" y="1603"/>
                </a:cubicBezTo>
                <a:cubicBezTo>
                  <a:pt x="4244" y="1606"/>
                  <a:pt x="4120" y="1609"/>
                  <a:pt x="4040" y="1634"/>
                </a:cubicBezTo>
                <a:cubicBezTo>
                  <a:pt x="4006" y="1645"/>
                  <a:pt x="3669" y="1648"/>
                  <a:pt x="3292" y="1644"/>
                </a:cubicBezTo>
                <a:cubicBezTo>
                  <a:pt x="2769" y="1638"/>
                  <a:pt x="2600" y="1645"/>
                  <a:pt x="2586" y="1670"/>
                </a:cubicBezTo>
                <a:cubicBezTo>
                  <a:pt x="2576" y="1688"/>
                  <a:pt x="2541" y="1703"/>
                  <a:pt x="2509" y="1703"/>
                </a:cubicBezTo>
                <a:cubicBezTo>
                  <a:pt x="2419" y="1703"/>
                  <a:pt x="2158" y="1826"/>
                  <a:pt x="2105" y="1893"/>
                </a:cubicBezTo>
                <a:cubicBezTo>
                  <a:pt x="2079" y="1926"/>
                  <a:pt x="2047" y="2011"/>
                  <a:pt x="2033" y="2084"/>
                </a:cubicBezTo>
                <a:cubicBezTo>
                  <a:pt x="2007" y="2210"/>
                  <a:pt x="1987" y="2282"/>
                  <a:pt x="1957" y="2327"/>
                </a:cubicBezTo>
                <a:lnTo>
                  <a:pt x="1967" y="2333"/>
                </a:lnTo>
                <a:lnTo>
                  <a:pt x="1955" y="2336"/>
                </a:lnTo>
                <a:cubicBezTo>
                  <a:pt x="1922" y="2381"/>
                  <a:pt x="1876" y="2392"/>
                  <a:pt x="1798" y="2395"/>
                </a:cubicBezTo>
                <a:cubicBezTo>
                  <a:pt x="1746" y="2397"/>
                  <a:pt x="1709" y="2407"/>
                  <a:pt x="1718" y="2418"/>
                </a:cubicBezTo>
                <a:cubicBezTo>
                  <a:pt x="1727" y="2428"/>
                  <a:pt x="1688" y="2499"/>
                  <a:pt x="1631" y="2576"/>
                </a:cubicBezTo>
                <a:cubicBezTo>
                  <a:pt x="1589" y="2633"/>
                  <a:pt x="1569" y="2673"/>
                  <a:pt x="1549" y="2708"/>
                </a:cubicBezTo>
                <a:cubicBezTo>
                  <a:pt x="1534" y="2744"/>
                  <a:pt x="1538" y="2773"/>
                  <a:pt x="1561" y="2802"/>
                </a:cubicBezTo>
                <a:cubicBezTo>
                  <a:pt x="1596" y="2838"/>
                  <a:pt x="1645" y="2883"/>
                  <a:pt x="1718" y="2933"/>
                </a:cubicBezTo>
                <a:cubicBezTo>
                  <a:pt x="1847" y="3021"/>
                  <a:pt x="1921" y="3090"/>
                  <a:pt x="1908" y="3114"/>
                </a:cubicBezTo>
                <a:cubicBezTo>
                  <a:pt x="1897" y="3135"/>
                  <a:pt x="1882" y="3261"/>
                  <a:pt x="1880" y="3394"/>
                </a:cubicBezTo>
                <a:cubicBezTo>
                  <a:pt x="1878" y="3527"/>
                  <a:pt x="1861" y="3652"/>
                  <a:pt x="1840" y="3669"/>
                </a:cubicBezTo>
                <a:cubicBezTo>
                  <a:pt x="1837" y="3672"/>
                  <a:pt x="1837" y="3676"/>
                  <a:pt x="1836" y="3679"/>
                </a:cubicBezTo>
                <a:cubicBezTo>
                  <a:pt x="1835" y="3683"/>
                  <a:pt x="1836" y="3693"/>
                  <a:pt x="1836" y="3697"/>
                </a:cubicBezTo>
                <a:cubicBezTo>
                  <a:pt x="1845" y="3728"/>
                  <a:pt x="1888" y="3778"/>
                  <a:pt x="1976" y="3858"/>
                </a:cubicBezTo>
                <a:cubicBezTo>
                  <a:pt x="2093" y="3964"/>
                  <a:pt x="2154" y="4011"/>
                  <a:pt x="2208" y="4036"/>
                </a:cubicBezTo>
                <a:cubicBezTo>
                  <a:pt x="2210" y="4035"/>
                  <a:pt x="2214" y="4036"/>
                  <a:pt x="2215" y="4036"/>
                </a:cubicBezTo>
                <a:cubicBezTo>
                  <a:pt x="2234" y="4028"/>
                  <a:pt x="2303" y="4040"/>
                  <a:pt x="2380" y="4060"/>
                </a:cubicBezTo>
                <a:cubicBezTo>
                  <a:pt x="2508" y="4065"/>
                  <a:pt x="2941" y="4067"/>
                  <a:pt x="3440" y="4070"/>
                </a:cubicBezTo>
                <a:cubicBezTo>
                  <a:pt x="3947" y="4072"/>
                  <a:pt x="4166" y="4071"/>
                  <a:pt x="4528" y="4070"/>
                </a:cubicBezTo>
                <a:cubicBezTo>
                  <a:pt x="4824" y="4065"/>
                  <a:pt x="5216" y="4060"/>
                  <a:pt x="5295" y="4055"/>
                </a:cubicBezTo>
                <a:cubicBezTo>
                  <a:pt x="5430" y="4047"/>
                  <a:pt x="5692" y="4036"/>
                  <a:pt x="5879" y="4029"/>
                </a:cubicBezTo>
                <a:cubicBezTo>
                  <a:pt x="6065" y="4022"/>
                  <a:pt x="6239" y="4002"/>
                  <a:pt x="6266" y="3987"/>
                </a:cubicBezTo>
                <a:cubicBezTo>
                  <a:pt x="6293" y="3971"/>
                  <a:pt x="6354" y="3966"/>
                  <a:pt x="6402" y="3974"/>
                </a:cubicBezTo>
                <a:cubicBezTo>
                  <a:pt x="6467" y="3985"/>
                  <a:pt x="6497" y="3975"/>
                  <a:pt x="6526" y="3931"/>
                </a:cubicBezTo>
                <a:cubicBezTo>
                  <a:pt x="6565" y="3871"/>
                  <a:pt x="6584" y="3869"/>
                  <a:pt x="6714" y="3902"/>
                </a:cubicBezTo>
                <a:cubicBezTo>
                  <a:pt x="6788" y="3921"/>
                  <a:pt x="6789" y="3920"/>
                  <a:pt x="6718" y="3865"/>
                </a:cubicBezTo>
                <a:cubicBezTo>
                  <a:pt x="6658" y="3817"/>
                  <a:pt x="6654" y="3801"/>
                  <a:pt x="6697" y="3765"/>
                </a:cubicBezTo>
                <a:cubicBezTo>
                  <a:pt x="6725" y="3742"/>
                  <a:pt x="6755" y="3704"/>
                  <a:pt x="6763" y="3681"/>
                </a:cubicBezTo>
                <a:cubicBezTo>
                  <a:pt x="6810" y="3537"/>
                  <a:pt x="6833" y="3367"/>
                  <a:pt x="6822" y="3236"/>
                </a:cubicBezTo>
                <a:cubicBezTo>
                  <a:pt x="6819" y="3200"/>
                  <a:pt x="6825" y="3186"/>
                  <a:pt x="6826" y="3154"/>
                </a:cubicBezTo>
                <a:cubicBezTo>
                  <a:pt x="6817" y="3112"/>
                  <a:pt x="6810" y="3070"/>
                  <a:pt x="6810" y="3004"/>
                </a:cubicBezTo>
                <a:cubicBezTo>
                  <a:pt x="6810" y="2898"/>
                  <a:pt x="6826" y="2802"/>
                  <a:pt x="6845" y="2794"/>
                </a:cubicBezTo>
                <a:cubicBezTo>
                  <a:pt x="6845" y="2794"/>
                  <a:pt x="6843" y="2793"/>
                  <a:pt x="6843" y="2793"/>
                </a:cubicBezTo>
                <a:cubicBezTo>
                  <a:pt x="6798" y="2773"/>
                  <a:pt x="6803" y="2689"/>
                  <a:pt x="6843" y="2644"/>
                </a:cubicBezTo>
                <a:cubicBezTo>
                  <a:pt x="6840" y="2624"/>
                  <a:pt x="6835" y="2609"/>
                  <a:pt x="6833" y="2581"/>
                </a:cubicBezTo>
                <a:cubicBezTo>
                  <a:pt x="6832" y="2563"/>
                  <a:pt x="6832" y="2546"/>
                  <a:pt x="6831" y="2525"/>
                </a:cubicBezTo>
                <a:cubicBezTo>
                  <a:pt x="6831" y="2517"/>
                  <a:pt x="6831" y="2509"/>
                  <a:pt x="6831" y="2501"/>
                </a:cubicBezTo>
                <a:cubicBezTo>
                  <a:pt x="6809" y="2453"/>
                  <a:pt x="6807" y="2400"/>
                  <a:pt x="6826" y="2369"/>
                </a:cubicBezTo>
                <a:cubicBezTo>
                  <a:pt x="6826" y="2353"/>
                  <a:pt x="6824" y="2338"/>
                  <a:pt x="6824" y="2320"/>
                </a:cubicBezTo>
                <a:cubicBezTo>
                  <a:pt x="6825" y="2209"/>
                  <a:pt x="6831" y="2143"/>
                  <a:pt x="6838" y="2087"/>
                </a:cubicBezTo>
                <a:cubicBezTo>
                  <a:pt x="6830" y="2065"/>
                  <a:pt x="6841" y="2036"/>
                  <a:pt x="6854" y="2006"/>
                </a:cubicBezTo>
                <a:cubicBezTo>
                  <a:pt x="6861" y="1986"/>
                  <a:pt x="6868" y="1969"/>
                  <a:pt x="6878" y="1955"/>
                </a:cubicBezTo>
                <a:cubicBezTo>
                  <a:pt x="6884" y="1946"/>
                  <a:pt x="6889" y="1937"/>
                  <a:pt x="6897" y="1929"/>
                </a:cubicBezTo>
                <a:cubicBezTo>
                  <a:pt x="6915" y="1909"/>
                  <a:pt x="6936" y="1896"/>
                  <a:pt x="6955" y="1885"/>
                </a:cubicBezTo>
                <a:cubicBezTo>
                  <a:pt x="6963" y="1881"/>
                  <a:pt x="6969" y="1881"/>
                  <a:pt x="6976" y="1878"/>
                </a:cubicBezTo>
                <a:cubicBezTo>
                  <a:pt x="6988" y="1874"/>
                  <a:pt x="7000" y="1872"/>
                  <a:pt x="7012" y="1872"/>
                </a:cubicBezTo>
                <a:cubicBezTo>
                  <a:pt x="7014" y="1872"/>
                  <a:pt x="7016" y="1870"/>
                  <a:pt x="7019" y="1870"/>
                </a:cubicBezTo>
                <a:cubicBezTo>
                  <a:pt x="7048" y="1878"/>
                  <a:pt x="7071" y="1875"/>
                  <a:pt x="7066" y="1862"/>
                </a:cubicBezTo>
                <a:cubicBezTo>
                  <a:pt x="7061" y="1852"/>
                  <a:pt x="7225" y="1766"/>
                  <a:pt x="7399" y="1683"/>
                </a:cubicBezTo>
                <a:cubicBezTo>
                  <a:pt x="7399" y="1683"/>
                  <a:pt x="7400" y="1682"/>
                  <a:pt x="7401" y="1681"/>
                </a:cubicBezTo>
                <a:cubicBezTo>
                  <a:pt x="7430" y="1667"/>
                  <a:pt x="7454" y="1657"/>
                  <a:pt x="7483" y="1644"/>
                </a:cubicBezTo>
                <a:cubicBezTo>
                  <a:pt x="7625" y="1577"/>
                  <a:pt x="7759" y="1518"/>
                  <a:pt x="7783" y="1518"/>
                </a:cubicBezTo>
                <a:cubicBezTo>
                  <a:pt x="7801" y="1518"/>
                  <a:pt x="7869" y="1477"/>
                  <a:pt x="7933" y="1434"/>
                </a:cubicBezTo>
                <a:cubicBezTo>
                  <a:pt x="7957" y="1417"/>
                  <a:pt x="7960" y="1410"/>
                  <a:pt x="7980" y="1395"/>
                </a:cubicBezTo>
                <a:cubicBezTo>
                  <a:pt x="8014" y="1369"/>
                  <a:pt x="8057" y="1339"/>
                  <a:pt x="8058" y="1331"/>
                </a:cubicBezTo>
                <a:cubicBezTo>
                  <a:pt x="8058" y="1330"/>
                  <a:pt x="8056" y="1330"/>
                  <a:pt x="8055" y="1329"/>
                </a:cubicBezTo>
                <a:cubicBezTo>
                  <a:pt x="8053" y="1323"/>
                  <a:pt x="8036" y="1323"/>
                  <a:pt x="8006" y="1328"/>
                </a:cubicBezTo>
                <a:close/>
                <a:moveTo>
                  <a:pt x="8088" y="4608"/>
                </a:moveTo>
                <a:cubicBezTo>
                  <a:pt x="8061" y="4589"/>
                  <a:pt x="7265" y="4865"/>
                  <a:pt x="6913" y="5015"/>
                </a:cubicBezTo>
                <a:lnTo>
                  <a:pt x="6674" y="5116"/>
                </a:lnTo>
                <a:lnTo>
                  <a:pt x="6521" y="5041"/>
                </a:lnTo>
                <a:cubicBezTo>
                  <a:pt x="6439" y="5000"/>
                  <a:pt x="6347" y="4967"/>
                  <a:pt x="6315" y="4966"/>
                </a:cubicBezTo>
                <a:cubicBezTo>
                  <a:pt x="6283" y="4966"/>
                  <a:pt x="6238" y="4952"/>
                  <a:pt x="6217" y="4937"/>
                </a:cubicBezTo>
                <a:cubicBezTo>
                  <a:pt x="6189" y="4918"/>
                  <a:pt x="5687" y="4914"/>
                  <a:pt x="4626" y="4924"/>
                </a:cubicBezTo>
                <a:cubicBezTo>
                  <a:pt x="3697" y="4932"/>
                  <a:pt x="3359" y="4938"/>
                  <a:pt x="2992" y="4945"/>
                </a:cubicBezTo>
                <a:cubicBezTo>
                  <a:pt x="2965" y="4947"/>
                  <a:pt x="2954" y="4950"/>
                  <a:pt x="2919" y="4951"/>
                </a:cubicBezTo>
                <a:cubicBezTo>
                  <a:pt x="2840" y="4954"/>
                  <a:pt x="2742" y="4954"/>
                  <a:pt x="2647" y="4951"/>
                </a:cubicBezTo>
                <a:cubicBezTo>
                  <a:pt x="2569" y="4949"/>
                  <a:pt x="2508" y="4950"/>
                  <a:pt x="2452" y="4951"/>
                </a:cubicBezTo>
                <a:cubicBezTo>
                  <a:pt x="2404" y="4953"/>
                  <a:pt x="2399" y="4956"/>
                  <a:pt x="2363" y="4958"/>
                </a:cubicBezTo>
                <a:cubicBezTo>
                  <a:pt x="2349" y="4960"/>
                  <a:pt x="2318" y="4961"/>
                  <a:pt x="2321" y="4964"/>
                </a:cubicBezTo>
                <a:cubicBezTo>
                  <a:pt x="2332" y="4977"/>
                  <a:pt x="2322" y="4996"/>
                  <a:pt x="2300" y="5005"/>
                </a:cubicBezTo>
                <a:cubicBezTo>
                  <a:pt x="2269" y="5019"/>
                  <a:pt x="2211" y="4997"/>
                  <a:pt x="2183" y="4973"/>
                </a:cubicBezTo>
                <a:cubicBezTo>
                  <a:pt x="2124" y="4983"/>
                  <a:pt x="2099" y="4995"/>
                  <a:pt x="2082" y="5013"/>
                </a:cubicBezTo>
                <a:cubicBezTo>
                  <a:pt x="2054" y="5042"/>
                  <a:pt x="2008" y="5065"/>
                  <a:pt x="1972" y="5069"/>
                </a:cubicBezTo>
                <a:cubicBezTo>
                  <a:pt x="1969" y="5078"/>
                  <a:pt x="1969" y="5086"/>
                  <a:pt x="1964" y="5095"/>
                </a:cubicBezTo>
                <a:cubicBezTo>
                  <a:pt x="1951" y="5142"/>
                  <a:pt x="1923" y="5167"/>
                  <a:pt x="1875" y="5168"/>
                </a:cubicBezTo>
                <a:cubicBezTo>
                  <a:pt x="1852" y="5169"/>
                  <a:pt x="1825" y="5165"/>
                  <a:pt x="1793" y="5155"/>
                </a:cubicBezTo>
                <a:cubicBezTo>
                  <a:pt x="1777" y="5150"/>
                  <a:pt x="1771" y="5151"/>
                  <a:pt x="1760" y="5149"/>
                </a:cubicBezTo>
                <a:cubicBezTo>
                  <a:pt x="1758" y="5149"/>
                  <a:pt x="1755" y="5150"/>
                  <a:pt x="1753" y="5150"/>
                </a:cubicBezTo>
                <a:cubicBezTo>
                  <a:pt x="1724" y="5150"/>
                  <a:pt x="1715" y="5209"/>
                  <a:pt x="1716" y="5325"/>
                </a:cubicBezTo>
                <a:cubicBezTo>
                  <a:pt x="1717" y="5330"/>
                  <a:pt x="1715" y="5336"/>
                  <a:pt x="1714" y="5341"/>
                </a:cubicBezTo>
                <a:cubicBezTo>
                  <a:pt x="1714" y="5341"/>
                  <a:pt x="1714" y="5342"/>
                  <a:pt x="1714" y="5342"/>
                </a:cubicBezTo>
                <a:cubicBezTo>
                  <a:pt x="1715" y="5447"/>
                  <a:pt x="1702" y="5546"/>
                  <a:pt x="1683" y="5564"/>
                </a:cubicBezTo>
                <a:cubicBezTo>
                  <a:pt x="1662" y="5584"/>
                  <a:pt x="1663" y="5609"/>
                  <a:pt x="1685" y="5629"/>
                </a:cubicBezTo>
                <a:cubicBezTo>
                  <a:pt x="1746" y="5684"/>
                  <a:pt x="1683" y="5790"/>
                  <a:pt x="1580" y="5807"/>
                </a:cubicBezTo>
                <a:cubicBezTo>
                  <a:pt x="1514" y="5817"/>
                  <a:pt x="1450" y="5870"/>
                  <a:pt x="1364" y="5980"/>
                </a:cubicBezTo>
                <a:cubicBezTo>
                  <a:pt x="1193" y="6200"/>
                  <a:pt x="1202" y="6232"/>
                  <a:pt x="1453" y="6364"/>
                </a:cubicBezTo>
                <a:cubicBezTo>
                  <a:pt x="1655" y="6470"/>
                  <a:pt x="1663" y="6480"/>
                  <a:pt x="1641" y="6569"/>
                </a:cubicBezTo>
                <a:cubicBezTo>
                  <a:pt x="1628" y="6621"/>
                  <a:pt x="1609" y="6802"/>
                  <a:pt x="1596" y="6972"/>
                </a:cubicBezTo>
                <a:cubicBezTo>
                  <a:pt x="1577" y="7228"/>
                  <a:pt x="1582" y="7296"/>
                  <a:pt x="1634" y="7373"/>
                </a:cubicBezTo>
                <a:cubicBezTo>
                  <a:pt x="1717" y="7495"/>
                  <a:pt x="1985" y="7627"/>
                  <a:pt x="2206" y="7656"/>
                </a:cubicBezTo>
                <a:cubicBezTo>
                  <a:pt x="2358" y="7676"/>
                  <a:pt x="5362" y="7648"/>
                  <a:pt x="5766" y="7622"/>
                </a:cubicBezTo>
                <a:cubicBezTo>
                  <a:pt x="6131" y="7599"/>
                  <a:pt x="6209" y="7585"/>
                  <a:pt x="6385" y="7511"/>
                </a:cubicBezTo>
                <a:cubicBezTo>
                  <a:pt x="6496" y="7465"/>
                  <a:pt x="6622" y="7386"/>
                  <a:pt x="6665" y="7338"/>
                </a:cubicBezTo>
                <a:cubicBezTo>
                  <a:pt x="6758" y="7234"/>
                  <a:pt x="6769" y="7119"/>
                  <a:pt x="6782" y="6058"/>
                </a:cubicBezTo>
                <a:lnTo>
                  <a:pt x="6791" y="5294"/>
                </a:lnTo>
                <a:lnTo>
                  <a:pt x="7349" y="5031"/>
                </a:lnTo>
                <a:cubicBezTo>
                  <a:pt x="7908" y="4767"/>
                  <a:pt x="8132" y="4638"/>
                  <a:pt x="8088" y="4608"/>
                </a:cubicBezTo>
                <a:close/>
                <a:moveTo>
                  <a:pt x="8158" y="8288"/>
                </a:moveTo>
                <a:cubicBezTo>
                  <a:pt x="8123" y="8264"/>
                  <a:pt x="7545" y="8468"/>
                  <a:pt x="7019" y="8692"/>
                </a:cubicBezTo>
                <a:lnTo>
                  <a:pt x="6639" y="8855"/>
                </a:lnTo>
                <a:lnTo>
                  <a:pt x="6568" y="8811"/>
                </a:lnTo>
                <a:cubicBezTo>
                  <a:pt x="6546" y="8805"/>
                  <a:pt x="6519" y="8795"/>
                  <a:pt x="6482" y="8774"/>
                </a:cubicBezTo>
                <a:cubicBezTo>
                  <a:pt x="6239" y="8636"/>
                  <a:pt x="6247" y="8635"/>
                  <a:pt x="4270" y="8644"/>
                </a:cubicBezTo>
                <a:cubicBezTo>
                  <a:pt x="2464" y="8651"/>
                  <a:pt x="2205" y="8663"/>
                  <a:pt x="1941" y="8745"/>
                </a:cubicBezTo>
                <a:cubicBezTo>
                  <a:pt x="1572" y="8858"/>
                  <a:pt x="1455" y="8990"/>
                  <a:pt x="1418" y="9321"/>
                </a:cubicBezTo>
                <a:cubicBezTo>
                  <a:pt x="1391" y="9565"/>
                  <a:pt x="1353" y="9623"/>
                  <a:pt x="1235" y="9623"/>
                </a:cubicBezTo>
                <a:cubicBezTo>
                  <a:pt x="1186" y="9623"/>
                  <a:pt x="1127" y="9678"/>
                  <a:pt x="1033" y="9807"/>
                </a:cubicBezTo>
                <a:cubicBezTo>
                  <a:pt x="843" y="10069"/>
                  <a:pt x="852" y="10114"/>
                  <a:pt x="1123" y="10265"/>
                </a:cubicBezTo>
                <a:cubicBezTo>
                  <a:pt x="1342" y="10387"/>
                  <a:pt x="1344" y="10391"/>
                  <a:pt x="1312" y="10486"/>
                </a:cubicBezTo>
                <a:cubicBezTo>
                  <a:pt x="1295" y="10540"/>
                  <a:pt x="1280" y="10758"/>
                  <a:pt x="1280" y="10972"/>
                </a:cubicBezTo>
                <a:cubicBezTo>
                  <a:pt x="1279" y="11330"/>
                  <a:pt x="1285" y="11369"/>
                  <a:pt x="1364" y="11454"/>
                </a:cubicBezTo>
                <a:cubicBezTo>
                  <a:pt x="1411" y="11505"/>
                  <a:pt x="1543" y="11584"/>
                  <a:pt x="1657" y="11630"/>
                </a:cubicBezTo>
                <a:lnTo>
                  <a:pt x="1866" y="11715"/>
                </a:lnTo>
                <a:lnTo>
                  <a:pt x="3463" y="11708"/>
                </a:lnTo>
                <a:cubicBezTo>
                  <a:pt x="3759" y="11707"/>
                  <a:pt x="3787" y="11709"/>
                  <a:pt x="3984" y="11708"/>
                </a:cubicBezTo>
                <a:cubicBezTo>
                  <a:pt x="4875" y="11693"/>
                  <a:pt x="5810" y="11672"/>
                  <a:pt x="5900" y="11661"/>
                </a:cubicBezTo>
                <a:cubicBezTo>
                  <a:pt x="6237" y="11622"/>
                  <a:pt x="6547" y="11482"/>
                  <a:pt x="6674" y="11311"/>
                </a:cubicBezTo>
                <a:cubicBezTo>
                  <a:pt x="6714" y="11257"/>
                  <a:pt x="6728" y="11000"/>
                  <a:pt x="6742" y="10149"/>
                </a:cubicBezTo>
                <a:lnTo>
                  <a:pt x="6754" y="9509"/>
                </a:lnTo>
                <a:cubicBezTo>
                  <a:pt x="6729" y="9429"/>
                  <a:pt x="6733" y="9294"/>
                  <a:pt x="6758" y="9194"/>
                </a:cubicBezTo>
                <a:lnTo>
                  <a:pt x="6761" y="9057"/>
                </a:lnTo>
                <a:lnTo>
                  <a:pt x="7380" y="8749"/>
                </a:lnTo>
                <a:cubicBezTo>
                  <a:pt x="8037" y="8421"/>
                  <a:pt x="8206" y="8321"/>
                  <a:pt x="8158" y="8288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189" name="Healthy Checklist"/>
          <p:cNvSpPr txBox="1"/>
          <p:nvPr/>
        </p:nvSpPr>
        <p:spPr>
          <a:xfrm>
            <a:off x="4667550" y="687595"/>
            <a:ext cx="4531690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Healthy </a:t>
            </a:r>
            <a:r>
              <a:rPr lang="en-AU" dirty="0"/>
              <a:t>c</a:t>
            </a:r>
            <a:r>
              <a:rPr dirty="0" err="1"/>
              <a:t>hecklist</a:t>
            </a:r>
            <a:endParaRPr dirty="0"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1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2" fill="hold"/>
                                        <p:tgtEl>
                                          <p:spTgt spid="1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7" grpId="0" build="p" bldLvl="5" animBg="1" advAuto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“Fitness is the ability to meet the demands  of the environment.”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 algn="ctr" defTabSz="560831">
              <a:spcBef>
                <a:spcPts val="1600"/>
              </a:spcBef>
              <a:buClrTx/>
              <a:buSzTx/>
              <a:buNone/>
              <a:defRPr sz="4224" b="1" i="1">
                <a:solidFill>
                  <a:srgbClr val="006641"/>
                </a:solidFill>
              </a:defRPr>
            </a:pPr>
            <a:br>
              <a:rPr lang="en-GB" dirty="0">
                <a:solidFill>
                  <a:srgbClr val="006641"/>
                </a:solidFill>
              </a:rPr>
            </a:br>
            <a:br>
              <a:rPr lang="en-GB" dirty="0">
                <a:solidFill>
                  <a:srgbClr val="006641"/>
                </a:solidFill>
              </a:rPr>
            </a:br>
            <a:br>
              <a:rPr lang="en-GB" dirty="0">
                <a:solidFill>
                  <a:srgbClr val="006641"/>
                </a:solidFill>
              </a:rPr>
            </a:br>
            <a:r>
              <a:rPr dirty="0">
                <a:solidFill>
                  <a:srgbClr val="FF2D7F"/>
                </a:solidFill>
              </a:rPr>
              <a:t>“Fitness is the ability to meet the demands  of the environment.”</a:t>
            </a:r>
          </a:p>
          <a:p>
            <a:pPr marL="0" indent="0" defTabSz="560831">
              <a:spcBef>
                <a:spcPts val="1600"/>
              </a:spcBef>
              <a:buClrTx/>
              <a:buSzTx/>
              <a:buNone/>
              <a:defRPr sz="4224"/>
            </a:pPr>
            <a:r>
              <a:rPr dirty="0"/>
              <a:t>Being fit:</a:t>
            </a:r>
          </a:p>
          <a:p>
            <a:pPr marL="616915" indent="-616915" defTabSz="560831">
              <a:spcBef>
                <a:spcPts val="1600"/>
              </a:spcBef>
              <a:defRPr sz="4224"/>
            </a:pPr>
            <a:r>
              <a:rPr dirty="0"/>
              <a:t>improves physical health.</a:t>
            </a:r>
          </a:p>
          <a:p>
            <a:pPr marL="616915" indent="-616915" defTabSz="560831">
              <a:spcBef>
                <a:spcPts val="1600"/>
              </a:spcBef>
              <a:defRPr sz="4224"/>
            </a:pPr>
            <a:r>
              <a:rPr dirty="0"/>
              <a:t>improves emotional health.</a:t>
            </a:r>
          </a:p>
          <a:p>
            <a:pPr marL="616915" indent="-616915" defTabSz="560831">
              <a:spcBef>
                <a:spcPts val="1600"/>
              </a:spcBef>
              <a:defRPr sz="4224"/>
            </a:pPr>
            <a:r>
              <a:rPr dirty="0"/>
              <a:t>improves social health.</a:t>
            </a:r>
          </a:p>
        </p:txBody>
      </p:sp>
      <p:pic>
        <p:nvPicPr>
          <p:cNvPr id="192" name="Sports vector.jpg" descr="Sports vector.jpg"/>
          <p:cNvPicPr>
            <a:picLocks noChangeAspect="1"/>
          </p:cNvPicPr>
          <p:nvPr/>
        </p:nvPicPr>
        <p:blipFill>
          <a:blip r:embed="rId2"/>
          <a:srcRect l="13964" t="11767" r="79039" b="79812"/>
          <a:stretch>
            <a:fillRect/>
          </a:stretch>
        </p:blipFill>
        <p:spPr>
          <a:xfrm>
            <a:off x="905826" y="2345354"/>
            <a:ext cx="1577884" cy="18879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76" h="21600" extrusionOk="0">
                <a:moveTo>
                  <a:pt x="11259" y="0"/>
                </a:moveTo>
                <a:lnTo>
                  <a:pt x="11404" y="1126"/>
                </a:lnTo>
                <a:cubicBezTo>
                  <a:pt x="11495" y="1805"/>
                  <a:pt x="11809" y="2467"/>
                  <a:pt x="12189" y="2788"/>
                </a:cubicBezTo>
                <a:cubicBezTo>
                  <a:pt x="13367" y="3783"/>
                  <a:pt x="12383" y="4413"/>
                  <a:pt x="7834" y="5599"/>
                </a:cubicBezTo>
                <a:cubicBezTo>
                  <a:pt x="6644" y="5909"/>
                  <a:pt x="5672" y="6269"/>
                  <a:pt x="5672" y="6393"/>
                </a:cubicBezTo>
                <a:cubicBezTo>
                  <a:pt x="5672" y="6575"/>
                  <a:pt x="5178" y="6784"/>
                  <a:pt x="4506" y="6956"/>
                </a:cubicBezTo>
                <a:cubicBezTo>
                  <a:pt x="4831" y="6898"/>
                  <a:pt x="5159" y="6856"/>
                  <a:pt x="5457" y="6856"/>
                </a:cubicBezTo>
                <a:cubicBezTo>
                  <a:pt x="6004" y="6856"/>
                  <a:pt x="6574" y="6745"/>
                  <a:pt x="6732" y="6611"/>
                </a:cubicBezTo>
                <a:cubicBezTo>
                  <a:pt x="6890" y="6478"/>
                  <a:pt x="7999" y="6234"/>
                  <a:pt x="9189" y="6062"/>
                </a:cubicBezTo>
                <a:cubicBezTo>
                  <a:pt x="9803" y="5973"/>
                  <a:pt x="10287" y="5916"/>
                  <a:pt x="10678" y="5903"/>
                </a:cubicBezTo>
                <a:cubicBezTo>
                  <a:pt x="11852" y="5864"/>
                  <a:pt x="12156" y="6217"/>
                  <a:pt x="12404" y="7265"/>
                </a:cubicBezTo>
                <a:cubicBezTo>
                  <a:pt x="12574" y="7981"/>
                  <a:pt x="12480" y="8094"/>
                  <a:pt x="11237" y="8709"/>
                </a:cubicBezTo>
                <a:cubicBezTo>
                  <a:pt x="9681" y="9479"/>
                  <a:pt x="7126" y="9631"/>
                  <a:pt x="6081" y="9013"/>
                </a:cubicBezTo>
                <a:cubicBezTo>
                  <a:pt x="5741" y="8812"/>
                  <a:pt x="4813" y="8553"/>
                  <a:pt x="4022" y="8441"/>
                </a:cubicBezTo>
                <a:cubicBezTo>
                  <a:pt x="3231" y="8329"/>
                  <a:pt x="2531" y="8093"/>
                  <a:pt x="2463" y="7919"/>
                </a:cubicBezTo>
                <a:cubicBezTo>
                  <a:pt x="2362" y="7665"/>
                  <a:pt x="3071" y="7325"/>
                  <a:pt x="3920" y="7097"/>
                </a:cubicBezTo>
                <a:cubicBezTo>
                  <a:pt x="3592" y="7157"/>
                  <a:pt x="3237" y="7203"/>
                  <a:pt x="2882" y="7233"/>
                </a:cubicBezTo>
                <a:cubicBezTo>
                  <a:pt x="2236" y="7288"/>
                  <a:pt x="1563" y="7448"/>
                  <a:pt x="1398" y="7587"/>
                </a:cubicBezTo>
                <a:cubicBezTo>
                  <a:pt x="1199" y="7755"/>
                  <a:pt x="919" y="7752"/>
                  <a:pt x="554" y="7587"/>
                </a:cubicBezTo>
                <a:cubicBezTo>
                  <a:pt x="183" y="7420"/>
                  <a:pt x="0" y="7430"/>
                  <a:pt x="0" y="7606"/>
                </a:cubicBezTo>
                <a:cubicBezTo>
                  <a:pt x="0" y="8054"/>
                  <a:pt x="1166" y="8872"/>
                  <a:pt x="1801" y="8872"/>
                </a:cubicBezTo>
                <a:cubicBezTo>
                  <a:pt x="2645" y="8872"/>
                  <a:pt x="4497" y="9556"/>
                  <a:pt x="5232" y="10139"/>
                </a:cubicBezTo>
                <a:cubicBezTo>
                  <a:pt x="5687" y="10501"/>
                  <a:pt x="6629" y="10703"/>
                  <a:pt x="8888" y="10920"/>
                </a:cubicBezTo>
                <a:lnTo>
                  <a:pt x="11925" y="11211"/>
                </a:lnTo>
                <a:lnTo>
                  <a:pt x="13431" y="13073"/>
                </a:lnTo>
                <a:cubicBezTo>
                  <a:pt x="14254" y="14097"/>
                  <a:pt x="14920" y="15030"/>
                  <a:pt x="14920" y="15148"/>
                </a:cubicBezTo>
                <a:cubicBezTo>
                  <a:pt x="14920" y="15265"/>
                  <a:pt x="14711" y="15511"/>
                  <a:pt x="14452" y="15693"/>
                </a:cubicBezTo>
                <a:cubicBezTo>
                  <a:pt x="14194" y="15874"/>
                  <a:pt x="13653" y="16565"/>
                  <a:pt x="13259" y="17223"/>
                </a:cubicBezTo>
                <a:cubicBezTo>
                  <a:pt x="12864" y="17880"/>
                  <a:pt x="12278" y="18575"/>
                  <a:pt x="11947" y="18771"/>
                </a:cubicBezTo>
                <a:cubicBezTo>
                  <a:pt x="11607" y="18972"/>
                  <a:pt x="11351" y="19392"/>
                  <a:pt x="11366" y="19734"/>
                </a:cubicBezTo>
                <a:cubicBezTo>
                  <a:pt x="11381" y="20067"/>
                  <a:pt x="11299" y="20622"/>
                  <a:pt x="11189" y="20969"/>
                </a:cubicBezTo>
                <a:lnTo>
                  <a:pt x="10995" y="21600"/>
                </a:lnTo>
                <a:lnTo>
                  <a:pt x="11608" y="20969"/>
                </a:lnTo>
                <a:cubicBezTo>
                  <a:pt x="11947" y="20622"/>
                  <a:pt x="12223" y="20199"/>
                  <a:pt x="12227" y="20024"/>
                </a:cubicBezTo>
                <a:cubicBezTo>
                  <a:pt x="12230" y="19850"/>
                  <a:pt x="13243" y="18815"/>
                  <a:pt x="14474" y="17727"/>
                </a:cubicBezTo>
                <a:cubicBezTo>
                  <a:pt x="17106" y="15401"/>
                  <a:pt x="17240" y="14873"/>
                  <a:pt x="15818" y="12505"/>
                </a:cubicBezTo>
                <a:cubicBezTo>
                  <a:pt x="15328" y="11689"/>
                  <a:pt x="14922" y="10885"/>
                  <a:pt x="14920" y="10730"/>
                </a:cubicBezTo>
                <a:cubicBezTo>
                  <a:pt x="14918" y="10574"/>
                  <a:pt x="15262" y="9555"/>
                  <a:pt x="15684" y="8464"/>
                </a:cubicBezTo>
                <a:cubicBezTo>
                  <a:pt x="16148" y="7262"/>
                  <a:pt x="16414" y="6077"/>
                  <a:pt x="16356" y="5453"/>
                </a:cubicBezTo>
                <a:cubicBezTo>
                  <a:pt x="16264" y="4460"/>
                  <a:pt x="16338" y="4370"/>
                  <a:pt x="18259" y="2992"/>
                </a:cubicBezTo>
                <a:cubicBezTo>
                  <a:pt x="19355" y="2207"/>
                  <a:pt x="20452" y="1567"/>
                  <a:pt x="20700" y="1567"/>
                </a:cubicBezTo>
                <a:cubicBezTo>
                  <a:pt x="21261" y="1567"/>
                  <a:pt x="21600" y="1150"/>
                  <a:pt x="21206" y="944"/>
                </a:cubicBezTo>
                <a:cubicBezTo>
                  <a:pt x="20878" y="773"/>
                  <a:pt x="18063" y="1908"/>
                  <a:pt x="17748" y="2338"/>
                </a:cubicBezTo>
                <a:cubicBezTo>
                  <a:pt x="17448" y="2749"/>
                  <a:pt x="14884" y="3619"/>
                  <a:pt x="14420" y="3469"/>
                </a:cubicBezTo>
                <a:cubicBezTo>
                  <a:pt x="14136" y="3377"/>
                  <a:pt x="14065" y="3065"/>
                  <a:pt x="14194" y="2384"/>
                </a:cubicBezTo>
                <a:cubicBezTo>
                  <a:pt x="14418" y="1201"/>
                  <a:pt x="13742" y="427"/>
                  <a:pt x="12264" y="173"/>
                </a:cubicBezTo>
                <a:lnTo>
                  <a:pt x="11259" y="0"/>
                </a:lnTo>
                <a:close/>
                <a:moveTo>
                  <a:pt x="4506" y="6956"/>
                </a:moveTo>
                <a:cubicBezTo>
                  <a:pt x="4344" y="6985"/>
                  <a:pt x="4200" y="7026"/>
                  <a:pt x="4043" y="7065"/>
                </a:cubicBezTo>
                <a:cubicBezTo>
                  <a:pt x="4210" y="7032"/>
                  <a:pt x="4356" y="6995"/>
                  <a:pt x="4506" y="6956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93" name="Sports vector.jpg" descr="Sports vector.jpg"/>
          <p:cNvPicPr>
            <a:picLocks noChangeAspect="1"/>
          </p:cNvPicPr>
          <p:nvPr/>
        </p:nvPicPr>
        <p:blipFill>
          <a:blip r:embed="rId2"/>
          <a:srcRect l="36546" t="78011" r="55372" b="10745"/>
          <a:stretch>
            <a:fillRect/>
          </a:stretch>
        </p:blipFill>
        <p:spPr>
          <a:xfrm>
            <a:off x="4694486" y="2218412"/>
            <a:ext cx="1415004" cy="19570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21" h="21421" extrusionOk="0">
                <a:moveTo>
                  <a:pt x="10946" y="11"/>
                </a:moveTo>
                <a:cubicBezTo>
                  <a:pt x="10838" y="28"/>
                  <a:pt x="10713" y="65"/>
                  <a:pt x="10561" y="116"/>
                </a:cubicBezTo>
                <a:cubicBezTo>
                  <a:pt x="10028" y="294"/>
                  <a:pt x="9885" y="477"/>
                  <a:pt x="9850" y="1041"/>
                </a:cubicBezTo>
                <a:cubicBezTo>
                  <a:pt x="9826" y="1429"/>
                  <a:pt x="9794" y="1897"/>
                  <a:pt x="9779" y="2079"/>
                </a:cubicBezTo>
                <a:cubicBezTo>
                  <a:pt x="9764" y="2261"/>
                  <a:pt x="9354" y="2556"/>
                  <a:pt x="8867" y="2735"/>
                </a:cubicBezTo>
                <a:cubicBezTo>
                  <a:pt x="8355" y="2922"/>
                  <a:pt x="7638" y="3454"/>
                  <a:pt x="7166" y="3995"/>
                </a:cubicBezTo>
                <a:cubicBezTo>
                  <a:pt x="6717" y="4509"/>
                  <a:pt x="6148" y="5094"/>
                  <a:pt x="5905" y="5293"/>
                </a:cubicBezTo>
                <a:cubicBezTo>
                  <a:pt x="5661" y="5493"/>
                  <a:pt x="5427" y="5828"/>
                  <a:pt x="5389" y="6041"/>
                </a:cubicBezTo>
                <a:cubicBezTo>
                  <a:pt x="4982" y="8310"/>
                  <a:pt x="4620" y="8586"/>
                  <a:pt x="3245" y="7665"/>
                </a:cubicBezTo>
                <a:cubicBezTo>
                  <a:pt x="2647" y="7265"/>
                  <a:pt x="2289" y="7148"/>
                  <a:pt x="2001" y="7261"/>
                </a:cubicBezTo>
                <a:cubicBezTo>
                  <a:pt x="1375" y="7507"/>
                  <a:pt x="194" y="8354"/>
                  <a:pt x="194" y="8556"/>
                </a:cubicBezTo>
                <a:cubicBezTo>
                  <a:pt x="194" y="8655"/>
                  <a:pt x="125" y="8871"/>
                  <a:pt x="40" y="9034"/>
                </a:cubicBezTo>
                <a:cubicBezTo>
                  <a:pt x="-155" y="9406"/>
                  <a:pt x="371" y="9420"/>
                  <a:pt x="1367" y="9068"/>
                </a:cubicBezTo>
                <a:cubicBezTo>
                  <a:pt x="2907" y="8525"/>
                  <a:pt x="3138" y="8538"/>
                  <a:pt x="4287" y="9242"/>
                </a:cubicBezTo>
                <a:cubicBezTo>
                  <a:pt x="6272" y="10458"/>
                  <a:pt x="7599" y="10713"/>
                  <a:pt x="7599" y="9881"/>
                </a:cubicBezTo>
                <a:cubicBezTo>
                  <a:pt x="7599" y="9352"/>
                  <a:pt x="7975" y="9281"/>
                  <a:pt x="10662" y="9285"/>
                </a:cubicBezTo>
                <a:cubicBezTo>
                  <a:pt x="12883" y="9289"/>
                  <a:pt x="13281" y="9342"/>
                  <a:pt x="14293" y="9776"/>
                </a:cubicBezTo>
                <a:cubicBezTo>
                  <a:pt x="15059" y="10105"/>
                  <a:pt x="15799" y="10263"/>
                  <a:pt x="16568" y="10263"/>
                </a:cubicBezTo>
                <a:cubicBezTo>
                  <a:pt x="17383" y="10263"/>
                  <a:pt x="17951" y="10397"/>
                  <a:pt x="18570" y="10732"/>
                </a:cubicBezTo>
                <a:cubicBezTo>
                  <a:pt x="19046" y="10989"/>
                  <a:pt x="19513" y="11201"/>
                  <a:pt x="19607" y="11201"/>
                </a:cubicBezTo>
                <a:cubicBezTo>
                  <a:pt x="19701" y="11201"/>
                  <a:pt x="20084" y="10707"/>
                  <a:pt x="20454" y="10102"/>
                </a:cubicBezTo>
                <a:cubicBezTo>
                  <a:pt x="21445" y="8483"/>
                  <a:pt x="21295" y="7322"/>
                  <a:pt x="20247" y="8495"/>
                </a:cubicBezTo>
                <a:cubicBezTo>
                  <a:pt x="19701" y="9105"/>
                  <a:pt x="18370" y="9703"/>
                  <a:pt x="17835" y="9576"/>
                </a:cubicBezTo>
                <a:cubicBezTo>
                  <a:pt x="17608" y="9523"/>
                  <a:pt x="16963" y="9324"/>
                  <a:pt x="16402" y="9138"/>
                </a:cubicBezTo>
                <a:cubicBezTo>
                  <a:pt x="15840" y="8951"/>
                  <a:pt x="15094" y="8710"/>
                  <a:pt x="14743" y="8599"/>
                </a:cubicBezTo>
                <a:cubicBezTo>
                  <a:pt x="14392" y="8488"/>
                  <a:pt x="13935" y="8321"/>
                  <a:pt x="13724" y="8230"/>
                </a:cubicBezTo>
                <a:cubicBezTo>
                  <a:pt x="13514" y="8139"/>
                  <a:pt x="12593" y="7825"/>
                  <a:pt x="11680" y="7535"/>
                </a:cubicBezTo>
                <a:cubicBezTo>
                  <a:pt x="9275" y="6769"/>
                  <a:pt x="9090" y="6604"/>
                  <a:pt x="9974" y="6041"/>
                </a:cubicBezTo>
                <a:cubicBezTo>
                  <a:pt x="10803" y="5513"/>
                  <a:pt x="11138" y="5483"/>
                  <a:pt x="11823" y="5862"/>
                </a:cubicBezTo>
                <a:cubicBezTo>
                  <a:pt x="12278" y="6115"/>
                  <a:pt x="13215" y="6255"/>
                  <a:pt x="13215" y="6071"/>
                </a:cubicBezTo>
                <a:cubicBezTo>
                  <a:pt x="13215" y="5746"/>
                  <a:pt x="12829" y="5398"/>
                  <a:pt x="12468" y="5398"/>
                </a:cubicBezTo>
                <a:cubicBezTo>
                  <a:pt x="12229" y="5398"/>
                  <a:pt x="11811" y="5279"/>
                  <a:pt x="11538" y="5133"/>
                </a:cubicBezTo>
                <a:cubicBezTo>
                  <a:pt x="11057" y="4874"/>
                  <a:pt x="11063" y="4842"/>
                  <a:pt x="11870" y="4003"/>
                </a:cubicBezTo>
                <a:cubicBezTo>
                  <a:pt x="12561" y="3285"/>
                  <a:pt x="12699" y="2972"/>
                  <a:pt x="12699" y="2122"/>
                </a:cubicBezTo>
                <a:cubicBezTo>
                  <a:pt x="12699" y="1261"/>
                  <a:pt x="12586" y="1003"/>
                  <a:pt x="11965" y="493"/>
                </a:cubicBezTo>
                <a:cubicBezTo>
                  <a:pt x="11462" y="81"/>
                  <a:pt x="11269" y="-39"/>
                  <a:pt x="10946" y="11"/>
                </a:cubicBezTo>
                <a:close/>
                <a:moveTo>
                  <a:pt x="8801" y="10580"/>
                </a:moveTo>
                <a:lnTo>
                  <a:pt x="8997" y="11218"/>
                </a:lnTo>
                <a:cubicBezTo>
                  <a:pt x="9104" y="11570"/>
                  <a:pt x="9204" y="13496"/>
                  <a:pt x="9222" y="15502"/>
                </a:cubicBezTo>
                <a:lnTo>
                  <a:pt x="9258" y="19146"/>
                </a:lnTo>
                <a:lnTo>
                  <a:pt x="8174" y="19090"/>
                </a:lnTo>
                <a:cubicBezTo>
                  <a:pt x="7339" y="19046"/>
                  <a:pt x="7083" y="19097"/>
                  <a:pt x="7083" y="19315"/>
                </a:cubicBezTo>
                <a:cubicBezTo>
                  <a:pt x="7083" y="19516"/>
                  <a:pt x="7408" y="19618"/>
                  <a:pt x="8174" y="19659"/>
                </a:cubicBezTo>
                <a:cubicBezTo>
                  <a:pt x="9140" y="19710"/>
                  <a:pt x="9258" y="19768"/>
                  <a:pt x="9258" y="20184"/>
                </a:cubicBezTo>
                <a:cubicBezTo>
                  <a:pt x="9258" y="20627"/>
                  <a:pt x="9181" y="20654"/>
                  <a:pt x="7854" y="20653"/>
                </a:cubicBezTo>
                <a:cubicBezTo>
                  <a:pt x="7081" y="20653"/>
                  <a:pt x="5156" y="20589"/>
                  <a:pt x="3577" y="20510"/>
                </a:cubicBezTo>
                <a:cubicBezTo>
                  <a:pt x="1093" y="20386"/>
                  <a:pt x="703" y="20403"/>
                  <a:pt x="703" y="20649"/>
                </a:cubicBezTo>
                <a:cubicBezTo>
                  <a:pt x="703" y="20805"/>
                  <a:pt x="848" y="20940"/>
                  <a:pt x="1023" y="20949"/>
                </a:cubicBezTo>
                <a:cubicBezTo>
                  <a:pt x="1199" y="20958"/>
                  <a:pt x="2950" y="21073"/>
                  <a:pt x="4915" y="21205"/>
                </a:cubicBezTo>
                <a:cubicBezTo>
                  <a:pt x="9989" y="21545"/>
                  <a:pt x="9748" y="21561"/>
                  <a:pt x="12782" y="20684"/>
                </a:cubicBezTo>
                <a:lnTo>
                  <a:pt x="15549" y="19885"/>
                </a:lnTo>
                <a:lnTo>
                  <a:pt x="15519" y="15832"/>
                </a:lnTo>
                <a:cubicBezTo>
                  <a:pt x="15499" y="12887"/>
                  <a:pt x="15578" y="11677"/>
                  <a:pt x="15809" y="11405"/>
                </a:cubicBezTo>
                <a:cubicBezTo>
                  <a:pt x="15985" y="11200"/>
                  <a:pt x="16063" y="10983"/>
                  <a:pt x="15981" y="10923"/>
                </a:cubicBezTo>
                <a:cubicBezTo>
                  <a:pt x="15899" y="10863"/>
                  <a:pt x="14247" y="10761"/>
                  <a:pt x="12314" y="10697"/>
                </a:cubicBezTo>
                <a:lnTo>
                  <a:pt x="8801" y="10580"/>
                </a:lnTo>
                <a:close/>
              </a:path>
            </a:pathLst>
          </a:custGeom>
          <a:ln w="12700">
            <a:miter lim="400000"/>
          </a:ln>
        </p:spPr>
      </p:pic>
      <p:pic>
        <p:nvPicPr>
          <p:cNvPr id="194" name="Sports vector.jpg" descr="Sports vector.jpg"/>
          <p:cNvPicPr>
            <a:picLocks noChangeAspect="1"/>
          </p:cNvPicPr>
          <p:nvPr/>
        </p:nvPicPr>
        <p:blipFill>
          <a:blip r:embed="rId2"/>
          <a:srcRect l="87522" t="54327" r="9423" b="33300"/>
          <a:stretch>
            <a:fillRect/>
          </a:stretch>
        </p:blipFill>
        <p:spPr>
          <a:xfrm>
            <a:off x="3335982" y="2041266"/>
            <a:ext cx="557517" cy="22454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43" h="21538" extrusionOk="0">
                <a:moveTo>
                  <a:pt x="8957" y="3"/>
                </a:moveTo>
                <a:cubicBezTo>
                  <a:pt x="8458" y="12"/>
                  <a:pt x="7928" y="42"/>
                  <a:pt x="7391" y="91"/>
                </a:cubicBezTo>
                <a:cubicBezTo>
                  <a:pt x="5905" y="224"/>
                  <a:pt x="5101" y="538"/>
                  <a:pt x="3098" y="1788"/>
                </a:cubicBezTo>
                <a:cubicBezTo>
                  <a:pt x="175" y="3612"/>
                  <a:pt x="-657" y="5317"/>
                  <a:pt x="534" y="7004"/>
                </a:cubicBezTo>
                <a:cubicBezTo>
                  <a:pt x="2097" y="9219"/>
                  <a:pt x="2437" y="10178"/>
                  <a:pt x="1875" y="10765"/>
                </a:cubicBezTo>
                <a:cubicBezTo>
                  <a:pt x="1560" y="11094"/>
                  <a:pt x="1124" y="11877"/>
                  <a:pt x="906" y="12505"/>
                </a:cubicBezTo>
                <a:cubicBezTo>
                  <a:pt x="689" y="13132"/>
                  <a:pt x="319" y="13770"/>
                  <a:pt x="86" y="13924"/>
                </a:cubicBezTo>
                <a:cubicBezTo>
                  <a:pt x="-186" y="14106"/>
                  <a:pt x="193" y="14300"/>
                  <a:pt x="1160" y="14473"/>
                </a:cubicBezTo>
                <a:cubicBezTo>
                  <a:pt x="2454" y="14704"/>
                  <a:pt x="2611" y="14839"/>
                  <a:pt x="2218" y="15447"/>
                </a:cubicBezTo>
                <a:cubicBezTo>
                  <a:pt x="1640" y="16342"/>
                  <a:pt x="1189" y="20998"/>
                  <a:pt x="1652" y="21306"/>
                </a:cubicBezTo>
                <a:cubicBezTo>
                  <a:pt x="1843" y="21433"/>
                  <a:pt x="2757" y="21538"/>
                  <a:pt x="3679" y="21538"/>
                </a:cubicBezTo>
                <a:cubicBezTo>
                  <a:pt x="5203" y="21538"/>
                  <a:pt x="5309" y="21487"/>
                  <a:pt x="4961" y="20982"/>
                </a:cubicBezTo>
                <a:cubicBezTo>
                  <a:pt x="3918" y="19466"/>
                  <a:pt x="3742" y="18155"/>
                  <a:pt x="4425" y="17118"/>
                </a:cubicBezTo>
                <a:cubicBezTo>
                  <a:pt x="4837" y="16493"/>
                  <a:pt x="5331" y="15704"/>
                  <a:pt x="5528" y="15367"/>
                </a:cubicBezTo>
                <a:cubicBezTo>
                  <a:pt x="5725" y="15031"/>
                  <a:pt x="6286" y="14621"/>
                  <a:pt x="6765" y="14454"/>
                </a:cubicBezTo>
                <a:cubicBezTo>
                  <a:pt x="7582" y="14168"/>
                  <a:pt x="7700" y="14177"/>
                  <a:pt x="8763" y="14591"/>
                </a:cubicBezTo>
                <a:cubicBezTo>
                  <a:pt x="9387" y="14834"/>
                  <a:pt x="9927" y="15247"/>
                  <a:pt x="9956" y="15508"/>
                </a:cubicBezTo>
                <a:cubicBezTo>
                  <a:pt x="9984" y="15769"/>
                  <a:pt x="10331" y="16621"/>
                  <a:pt x="10731" y="17404"/>
                </a:cubicBezTo>
                <a:cubicBezTo>
                  <a:pt x="11378" y="18672"/>
                  <a:pt x="11335" y="18884"/>
                  <a:pt x="10269" y="19345"/>
                </a:cubicBezTo>
                <a:cubicBezTo>
                  <a:pt x="9339" y="19747"/>
                  <a:pt x="9223" y="19943"/>
                  <a:pt x="9777" y="20228"/>
                </a:cubicBezTo>
                <a:cubicBezTo>
                  <a:pt x="10169" y="20431"/>
                  <a:pt x="10586" y="20752"/>
                  <a:pt x="10701" y="20940"/>
                </a:cubicBezTo>
                <a:cubicBezTo>
                  <a:pt x="10816" y="21128"/>
                  <a:pt x="11504" y="21302"/>
                  <a:pt x="12237" y="21329"/>
                </a:cubicBezTo>
                <a:cubicBezTo>
                  <a:pt x="13532" y="21376"/>
                  <a:pt x="13563" y="21289"/>
                  <a:pt x="13399" y="18081"/>
                </a:cubicBezTo>
                <a:cubicBezTo>
                  <a:pt x="13250" y="15153"/>
                  <a:pt x="13364" y="14761"/>
                  <a:pt x="14368" y="14572"/>
                </a:cubicBezTo>
                <a:cubicBezTo>
                  <a:pt x="15399" y="14377"/>
                  <a:pt x="15429" y="14192"/>
                  <a:pt x="14682" y="12516"/>
                </a:cubicBezTo>
                <a:cubicBezTo>
                  <a:pt x="14230" y="11505"/>
                  <a:pt x="13785" y="9690"/>
                  <a:pt x="13698" y="8481"/>
                </a:cubicBezTo>
                <a:lnTo>
                  <a:pt x="13534" y="6280"/>
                </a:lnTo>
                <a:lnTo>
                  <a:pt x="15621" y="5827"/>
                </a:lnTo>
                <a:cubicBezTo>
                  <a:pt x="16768" y="5579"/>
                  <a:pt x="18430" y="5119"/>
                  <a:pt x="19318" y="4803"/>
                </a:cubicBezTo>
                <a:lnTo>
                  <a:pt x="20943" y="4229"/>
                </a:lnTo>
                <a:lnTo>
                  <a:pt x="16739" y="3265"/>
                </a:lnTo>
                <a:cubicBezTo>
                  <a:pt x="12586" y="2310"/>
                  <a:pt x="12562" y="2295"/>
                  <a:pt x="13370" y="1750"/>
                </a:cubicBezTo>
                <a:cubicBezTo>
                  <a:pt x="14821" y="773"/>
                  <a:pt x="12449" y="-62"/>
                  <a:pt x="8957" y="3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95" name="Sports vector.jpg" descr="Sports vector.jpg"/>
          <p:cNvPicPr>
            <a:picLocks noChangeAspect="1"/>
          </p:cNvPicPr>
          <p:nvPr/>
        </p:nvPicPr>
        <p:blipFill>
          <a:blip r:embed="rId2"/>
          <a:srcRect l="92847" t="54322" r="27" b="34773"/>
          <a:stretch>
            <a:fillRect/>
          </a:stretch>
        </p:blipFill>
        <p:spPr>
          <a:xfrm>
            <a:off x="10258478" y="2067816"/>
            <a:ext cx="1483901" cy="22578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80" h="21594" extrusionOk="0">
                <a:moveTo>
                  <a:pt x="6108" y="0"/>
                </a:moveTo>
                <a:cubicBezTo>
                  <a:pt x="5029" y="3"/>
                  <a:pt x="4675" y="142"/>
                  <a:pt x="4204" y="736"/>
                </a:cubicBezTo>
                <a:cubicBezTo>
                  <a:pt x="3813" y="1228"/>
                  <a:pt x="3976" y="1788"/>
                  <a:pt x="4650" y="2235"/>
                </a:cubicBezTo>
                <a:cubicBezTo>
                  <a:pt x="5227" y="2619"/>
                  <a:pt x="6941" y="2612"/>
                  <a:pt x="7526" y="2224"/>
                </a:cubicBezTo>
                <a:cubicBezTo>
                  <a:pt x="8731" y="1424"/>
                  <a:pt x="7819" y="-6"/>
                  <a:pt x="6108" y="0"/>
                </a:cubicBezTo>
                <a:close/>
                <a:moveTo>
                  <a:pt x="8973" y="4141"/>
                </a:moveTo>
                <a:cubicBezTo>
                  <a:pt x="8831" y="4116"/>
                  <a:pt x="8717" y="4113"/>
                  <a:pt x="8653" y="4156"/>
                </a:cubicBezTo>
                <a:cubicBezTo>
                  <a:pt x="8564" y="4215"/>
                  <a:pt x="8873" y="4763"/>
                  <a:pt x="9339" y="5363"/>
                </a:cubicBezTo>
                <a:cubicBezTo>
                  <a:pt x="10097" y="6340"/>
                  <a:pt x="10372" y="6512"/>
                  <a:pt x="12015" y="7010"/>
                </a:cubicBezTo>
                <a:cubicBezTo>
                  <a:pt x="13024" y="7317"/>
                  <a:pt x="13931" y="7698"/>
                  <a:pt x="14028" y="7865"/>
                </a:cubicBezTo>
                <a:cubicBezTo>
                  <a:pt x="14274" y="8291"/>
                  <a:pt x="13957" y="8996"/>
                  <a:pt x="13256" y="9588"/>
                </a:cubicBezTo>
                <a:lnTo>
                  <a:pt x="12661" y="10085"/>
                </a:lnTo>
                <a:lnTo>
                  <a:pt x="10831" y="9326"/>
                </a:lnTo>
                <a:cubicBezTo>
                  <a:pt x="9827" y="8905"/>
                  <a:pt x="8705" y="8472"/>
                  <a:pt x="8332" y="8366"/>
                </a:cubicBezTo>
                <a:cubicBezTo>
                  <a:pt x="7341" y="8082"/>
                  <a:pt x="2702" y="6180"/>
                  <a:pt x="2517" y="5982"/>
                </a:cubicBezTo>
                <a:cubicBezTo>
                  <a:pt x="2430" y="5889"/>
                  <a:pt x="2529" y="5547"/>
                  <a:pt x="2729" y="5226"/>
                </a:cubicBezTo>
                <a:cubicBezTo>
                  <a:pt x="3138" y="4571"/>
                  <a:pt x="2817" y="4187"/>
                  <a:pt x="2031" y="4388"/>
                </a:cubicBezTo>
                <a:cubicBezTo>
                  <a:pt x="1764" y="4456"/>
                  <a:pt x="1147" y="4871"/>
                  <a:pt x="664" y="5306"/>
                </a:cubicBezTo>
                <a:cubicBezTo>
                  <a:pt x="-1" y="5907"/>
                  <a:pt x="-130" y="6157"/>
                  <a:pt x="116" y="6354"/>
                </a:cubicBezTo>
                <a:cubicBezTo>
                  <a:pt x="293" y="6496"/>
                  <a:pt x="574" y="6612"/>
                  <a:pt x="739" y="6612"/>
                </a:cubicBezTo>
                <a:cubicBezTo>
                  <a:pt x="904" y="6612"/>
                  <a:pt x="1684" y="7011"/>
                  <a:pt x="2471" y="7500"/>
                </a:cubicBezTo>
                <a:cubicBezTo>
                  <a:pt x="3259" y="7989"/>
                  <a:pt x="4606" y="8608"/>
                  <a:pt x="5468" y="8870"/>
                </a:cubicBezTo>
                <a:cubicBezTo>
                  <a:pt x="6841" y="9288"/>
                  <a:pt x="7234" y="9551"/>
                  <a:pt x="8670" y="11007"/>
                </a:cubicBezTo>
                <a:lnTo>
                  <a:pt x="10311" y="12670"/>
                </a:lnTo>
                <a:lnTo>
                  <a:pt x="9905" y="13676"/>
                </a:lnTo>
                <a:cubicBezTo>
                  <a:pt x="9680" y="14231"/>
                  <a:pt x="9148" y="15230"/>
                  <a:pt x="8733" y="15896"/>
                </a:cubicBezTo>
                <a:cubicBezTo>
                  <a:pt x="7846" y="17319"/>
                  <a:pt x="7794" y="17924"/>
                  <a:pt x="8498" y="18314"/>
                </a:cubicBezTo>
                <a:cubicBezTo>
                  <a:pt x="9349" y="18786"/>
                  <a:pt x="13621" y="20021"/>
                  <a:pt x="15303" y="20281"/>
                </a:cubicBezTo>
                <a:cubicBezTo>
                  <a:pt x="16587" y="20479"/>
                  <a:pt x="16975" y="20639"/>
                  <a:pt x="17441" y="21161"/>
                </a:cubicBezTo>
                <a:cubicBezTo>
                  <a:pt x="17597" y="21336"/>
                  <a:pt x="17747" y="21488"/>
                  <a:pt x="17864" y="21594"/>
                </a:cubicBezTo>
                <a:lnTo>
                  <a:pt x="18082" y="21594"/>
                </a:lnTo>
                <a:cubicBezTo>
                  <a:pt x="18101" y="21461"/>
                  <a:pt x="18089" y="21105"/>
                  <a:pt x="18019" y="20569"/>
                </a:cubicBezTo>
                <a:cubicBezTo>
                  <a:pt x="17881" y="19514"/>
                  <a:pt x="17834" y="19453"/>
                  <a:pt x="17104" y="19453"/>
                </a:cubicBezTo>
                <a:cubicBezTo>
                  <a:pt x="16678" y="19453"/>
                  <a:pt x="15870" y="19275"/>
                  <a:pt x="15308" y="19058"/>
                </a:cubicBezTo>
                <a:cubicBezTo>
                  <a:pt x="14747" y="18841"/>
                  <a:pt x="13470" y="18407"/>
                  <a:pt x="12472" y="18090"/>
                </a:cubicBezTo>
                <a:lnTo>
                  <a:pt x="10660" y="17514"/>
                </a:lnTo>
                <a:lnTo>
                  <a:pt x="11397" y="16637"/>
                </a:lnTo>
                <a:cubicBezTo>
                  <a:pt x="11804" y="16153"/>
                  <a:pt x="12290" y="15756"/>
                  <a:pt x="12478" y="15756"/>
                </a:cubicBezTo>
                <a:cubicBezTo>
                  <a:pt x="12975" y="15756"/>
                  <a:pt x="14995" y="13886"/>
                  <a:pt x="15840" y="12643"/>
                </a:cubicBezTo>
                <a:cubicBezTo>
                  <a:pt x="16675" y="11416"/>
                  <a:pt x="18454" y="9865"/>
                  <a:pt x="18842" y="10024"/>
                </a:cubicBezTo>
                <a:cubicBezTo>
                  <a:pt x="18987" y="10084"/>
                  <a:pt x="19319" y="10430"/>
                  <a:pt x="19580" y="10795"/>
                </a:cubicBezTo>
                <a:cubicBezTo>
                  <a:pt x="20159" y="11605"/>
                  <a:pt x="19836" y="12429"/>
                  <a:pt x="18516" y="13532"/>
                </a:cubicBezTo>
                <a:cubicBezTo>
                  <a:pt x="17396" y="14467"/>
                  <a:pt x="17407" y="14784"/>
                  <a:pt x="18562" y="14784"/>
                </a:cubicBezTo>
                <a:cubicBezTo>
                  <a:pt x="19289" y="14784"/>
                  <a:pt x="19431" y="14719"/>
                  <a:pt x="19282" y="14462"/>
                </a:cubicBezTo>
                <a:cubicBezTo>
                  <a:pt x="19172" y="14271"/>
                  <a:pt x="19405" y="13838"/>
                  <a:pt x="19843" y="13399"/>
                </a:cubicBezTo>
                <a:cubicBezTo>
                  <a:pt x="20250" y="12990"/>
                  <a:pt x="20586" y="12600"/>
                  <a:pt x="20586" y="12533"/>
                </a:cubicBezTo>
                <a:cubicBezTo>
                  <a:pt x="20586" y="12467"/>
                  <a:pt x="20796" y="12110"/>
                  <a:pt x="21061" y="11740"/>
                </a:cubicBezTo>
                <a:cubicBezTo>
                  <a:pt x="21436" y="11215"/>
                  <a:pt x="21470" y="10973"/>
                  <a:pt x="21215" y="10639"/>
                </a:cubicBezTo>
                <a:cubicBezTo>
                  <a:pt x="21036" y="10404"/>
                  <a:pt x="20626" y="9723"/>
                  <a:pt x="20300" y="9129"/>
                </a:cubicBezTo>
                <a:cubicBezTo>
                  <a:pt x="19965" y="8517"/>
                  <a:pt x="19263" y="7764"/>
                  <a:pt x="18682" y="7390"/>
                </a:cubicBezTo>
                <a:cubicBezTo>
                  <a:pt x="17883" y="6876"/>
                  <a:pt x="17653" y="6577"/>
                  <a:pt x="17653" y="6031"/>
                </a:cubicBezTo>
                <a:cubicBezTo>
                  <a:pt x="17653" y="5201"/>
                  <a:pt x="17230" y="4862"/>
                  <a:pt x="16189" y="4862"/>
                </a:cubicBezTo>
                <a:cubicBezTo>
                  <a:pt x="15307" y="4862"/>
                  <a:pt x="14725" y="5186"/>
                  <a:pt x="14725" y="5671"/>
                </a:cubicBezTo>
                <a:cubicBezTo>
                  <a:pt x="14725" y="6186"/>
                  <a:pt x="14309" y="6251"/>
                  <a:pt x="12764" y="5993"/>
                </a:cubicBezTo>
                <a:cubicBezTo>
                  <a:pt x="11292" y="5748"/>
                  <a:pt x="10036" y="5172"/>
                  <a:pt x="10036" y="4741"/>
                </a:cubicBezTo>
                <a:cubicBezTo>
                  <a:pt x="10036" y="4532"/>
                  <a:pt x="9398" y="4214"/>
                  <a:pt x="8973" y="4141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96" name="Sports vector.jpg" descr="Sports vector.jpg"/>
          <p:cNvPicPr>
            <a:picLocks noChangeAspect="1"/>
          </p:cNvPicPr>
          <p:nvPr/>
        </p:nvPicPr>
        <p:blipFill>
          <a:blip r:embed="rId2"/>
          <a:srcRect l="56738" t="90885" r="33008" b="54"/>
          <a:stretch>
            <a:fillRect/>
          </a:stretch>
        </p:blipFill>
        <p:spPr>
          <a:xfrm>
            <a:off x="8144874" y="2170180"/>
            <a:ext cx="1849439" cy="16245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189" extrusionOk="0">
                <a:moveTo>
                  <a:pt x="6911" y="18"/>
                </a:moveTo>
                <a:cubicBezTo>
                  <a:pt x="6786" y="45"/>
                  <a:pt x="6648" y="97"/>
                  <a:pt x="6480" y="178"/>
                </a:cubicBezTo>
                <a:cubicBezTo>
                  <a:pt x="6115" y="353"/>
                  <a:pt x="6110" y="381"/>
                  <a:pt x="6438" y="396"/>
                </a:cubicBezTo>
                <a:cubicBezTo>
                  <a:pt x="6642" y="404"/>
                  <a:pt x="7123" y="746"/>
                  <a:pt x="7509" y="1157"/>
                </a:cubicBezTo>
                <a:cubicBezTo>
                  <a:pt x="7895" y="1567"/>
                  <a:pt x="8860" y="2414"/>
                  <a:pt x="9650" y="3036"/>
                </a:cubicBezTo>
                <a:cubicBezTo>
                  <a:pt x="10846" y="3976"/>
                  <a:pt x="11054" y="4231"/>
                  <a:pt x="10893" y="4568"/>
                </a:cubicBezTo>
                <a:cubicBezTo>
                  <a:pt x="10458" y="5475"/>
                  <a:pt x="9613" y="5854"/>
                  <a:pt x="7713" y="5996"/>
                </a:cubicBezTo>
                <a:cubicBezTo>
                  <a:pt x="5404" y="6170"/>
                  <a:pt x="4492" y="6461"/>
                  <a:pt x="3648" y="7285"/>
                </a:cubicBezTo>
                <a:cubicBezTo>
                  <a:pt x="3014" y="7904"/>
                  <a:pt x="2914" y="7929"/>
                  <a:pt x="1391" y="7819"/>
                </a:cubicBezTo>
                <a:cubicBezTo>
                  <a:pt x="679" y="7767"/>
                  <a:pt x="233" y="7781"/>
                  <a:pt x="0" y="7829"/>
                </a:cubicBezTo>
                <a:lnTo>
                  <a:pt x="0" y="8020"/>
                </a:lnTo>
                <a:cubicBezTo>
                  <a:pt x="208" y="8124"/>
                  <a:pt x="644" y="8236"/>
                  <a:pt x="1493" y="8315"/>
                </a:cubicBezTo>
                <a:cubicBezTo>
                  <a:pt x="2425" y="8402"/>
                  <a:pt x="3250" y="8547"/>
                  <a:pt x="3328" y="8636"/>
                </a:cubicBezTo>
                <a:cubicBezTo>
                  <a:pt x="3406" y="8726"/>
                  <a:pt x="3759" y="10090"/>
                  <a:pt x="4116" y="11670"/>
                </a:cubicBezTo>
                <a:cubicBezTo>
                  <a:pt x="4858" y="14955"/>
                  <a:pt x="4832" y="15704"/>
                  <a:pt x="3917" y="16976"/>
                </a:cubicBezTo>
                <a:cubicBezTo>
                  <a:pt x="3186" y="17992"/>
                  <a:pt x="3132" y="18332"/>
                  <a:pt x="3708" y="18332"/>
                </a:cubicBezTo>
                <a:cubicBezTo>
                  <a:pt x="4248" y="18332"/>
                  <a:pt x="6174" y="17244"/>
                  <a:pt x="6174" y="16939"/>
                </a:cubicBezTo>
                <a:cubicBezTo>
                  <a:pt x="6174" y="16811"/>
                  <a:pt x="6041" y="16360"/>
                  <a:pt x="5882" y="15935"/>
                </a:cubicBezTo>
                <a:cubicBezTo>
                  <a:pt x="5559" y="15073"/>
                  <a:pt x="5047" y="9500"/>
                  <a:pt x="5256" y="9123"/>
                </a:cubicBezTo>
                <a:cubicBezTo>
                  <a:pt x="5409" y="8847"/>
                  <a:pt x="7504" y="9038"/>
                  <a:pt x="9020" y="9470"/>
                </a:cubicBezTo>
                <a:cubicBezTo>
                  <a:pt x="9959" y="9738"/>
                  <a:pt x="9974" y="9764"/>
                  <a:pt x="9878" y="10536"/>
                </a:cubicBezTo>
                <a:cubicBezTo>
                  <a:pt x="9680" y="12124"/>
                  <a:pt x="9845" y="13193"/>
                  <a:pt x="10550" y="14884"/>
                </a:cubicBezTo>
                <a:cubicBezTo>
                  <a:pt x="11162" y="16355"/>
                  <a:pt x="11280" y="16910"/>
                  <a:pt x="11352" y="18679"/>
                </a:cubicBezTo>
                <a:cubicBezTo>
                  <a:pt x="11398" y="19818"/>
                  <a:pt x="11518" y="20894"/>
                  <a:pt x="11616" y="21070"/>
                </a:cubicBezTo>
                <a:cubicBezTo>
                  <a:pt x="11874" y="21536"/>
                  <a:pt x="12547" y="20539"/>
                  <a:pt x="12547" y="19693"/>
                </a:cubicBezTo>
                <a:cubicBezTo>
                  <a:pt x="12547" y="18868"/>
                  <a:pt x="12175" y="16752"/>
                  <a:pt x="11922" y="16147"/>
                </a:cubicBezTo>
                <a:cubicBezTo>
                  <a:pt x="11816" y="15895"/>
                  <a:pt x="11602" y="14986"/>
                  <a:pt x="11444" y="14129"/>
                </a:cubicBezTo>
                <a:cubicBezTo>
                  <a:pt x="11182" y="12698"/>
                  <a:pt x="11191" y="12455"/>
                  <a:pt x="11556" y="11147"/>
                </a:cubicBezTo>
                <a:cubicBezTo>
                  <a:pt x="12260" y="8620"/>
                  <a:pt x="12120" y="8683"/>
                  <a:pt x="17215" y="8683"/>
                </a:cubicBezTo>
                <a:cubicBezTo>
                  <a:pt x="19815" y="8683"/>
                  <a:pt x="21600" y="8594"/>
                  <a:pt x="21600" y="8466"/>
                </a:cubicBezTo>
                <a:cubicBezTo>
                  <a:pt x="21600" y="8347"/>
                  <a:pt x="21255" y="8215"/>
                  <a:pt x="20831" y="8176"/>
                </a:cubicBezTo>
                <a:cubicBezTo>
                  <a:pt x="20012" y="8100"/>
                  <a:pt x="19982" y="8025"/>
                  <a:pt x="20247" y="6700"/>
                </a:cubicBezTo>
                <a:cubicBezTo>
                  <a:pt x="20367" y="6098"/>
                  <a:pt x="20318" y="5965"/>
                  <a:pt x="19964" y="5862"/>
                </a:cubicBezTo>
                <a:cubicBezTo>
                  <a:pt x="19635" y="5766"/>
                  <a:pt x="19542" y="5554"/>
                  <a:pt x="19542" y="4899"/>
                </a:cubicBezTo>
                <a:cubicBezTo>
                  <a:pt x="19542" y="3985"/>
                  <a:pt x="19253" y="3211"/>
                  <a:pt x="18740" y="2772"/>
                </a:cubicBezTo>
                <a:cubicBezTo>
                  <a:pt x="18288" y="2384"/>
                  <a:pt x="17273" y="2408"/>
                  <a:pt x="16997" y="2813"/>
                </a:cubicBezTo>
                <a:cubicBezTo>
                  <a:pt x="16799" y="3104"/>
                  <a:pt x="16596" y="3083"/>
                  <a:pt x="15482" y="2642"/>
                </a:cubicBezTo>
                <a:lnTo>
                  <a:pt x="14198" y="2135"/>
                </a:lnTo>
                <a:lnTo>
                  <a:pt x="13275" y="2678"/>
                </a:lnTo>
                <a:cubicBezTo>
                  <a:pt x="12405" y="3194"/>
                  <a:pt x="12322" y="3203"/>
                  <a:pt x="11838" y="2849"/>
                </a:cubicBezTo>
                <a:cubicBezTo>
                  <a:pt x="11557" y="2643"/>
                  <a:pt x="10817" y="2266"/>
                  <a:pt x="10193" y="2005"/>
                </a:cubicBezTo>
                <a:cubicBezTo>
                  <a:pt x="9569" y="1745"/>
                  <a:pt x="8679" y="1176"/>
                  <a:pt x="8214" y="742"/>
                </a:cubicBezTo>
                <a:cubicBezTo>
                  <a:pt x="7550" y="123"/>
                  <a:pt x="7285" y="-64"/>
                  <a:pt x="6911" y="18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97" name="Sports vector.jpg" descr="Sports vector.jpg"/>
          <p:cNvPicPr>
            <a:picLocks noChangeAspect="1"/>
          </p:cNvPicPr>
          <p:nvPr/>
        </p:nvPicPr>
        <p:blipFill>
          <a:blip r:embed="rId2"/>
          <a:srcRect l="8788" t="66847" r="82958" b="25253"/>
          <a:stretch>
            <a:fillRect/>
          </a:stretch>
        </p:blipFill>
        <p:spPr>
          <a:xfrm>
            <a:off x="6376618" y="2398774"/>
            <a:ext cx="1620442" cy="15418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66" y="0"/>
                </a:moveTo>
                <a:cubicBezTo>
                  <a:pt x="9936" y="0"/>
                  <a:pt x="9835" y="65"/>
                  <a:pt x="9702" y="801"/>
                </a:cubicBezTo>
                <a:cubicBezTo>
                  <a:pt x="9622" y="1244"/>
                  <a:pt x="9669" y="1879"/>
                  <a:pt x="9803" y="2207"/>
                </a:cubicBezTo>
                <a:cubicBezTo>
                  <a:pt x="10123" y="2990"/>
                  <a:pt x="9734" y="3470"/>
                  <a:pt x="8322" y="4036"/>
                </a:cubicBezTo>
                <a:cubicBezTo>
                  <a:pt x="7624" y="4317"/>
                  <a:pt x="7105" y="4739"/>
                  <a:pt x="6904" y="5193"/>
                </a:cubicBezTo>
                <a:cubicBezTo>
                  <a:pt x="6729" y="5586"/>
                  <a:pt x="6419" y="6241"/>
                  <a:pt x="6216" y="6650"/>
                </a:cubicBezTo>
                <a:cubicBezTo>
                  <a:pt x="5914" y="7258"/>
                  <a:pt x="5899" y="7663"/>
                  <a:pt x="6137" y="8868"/>
                </a:cubicBezTo>
                <a:cubicBezTo>
                  <a:pt x="6421" y="10305"/>
                  <a:pt x="6764" y="10644"/>
                  <a:pt x="7332" y="10047"/>
                </a:cubicBezTo>
                <a:cubicBezTo>
                  <a:pt x="7530" y="9838"/>
                  <a:pt x="7661" y="9840"/>
                  <a:pt x="7782" y="10047"/>
                </a:cubicBezTo>
                <a:cubicBezTo>
                  <a:pt x="7957" y="10344"/>
                  <a:pt x="5384" y="14081"/>
                  <a:pt x="4343" y="15039"/>
                </a:cubicBezTo>
                <a:cubicBezTo>
                  <a:pt x="4023" y="15335"/>
                  <a:pt x="3072" y="16483"/>
                  <a:pt x="2232" y="17591"/>
                </a:cubicBezTo>
                <a:cubicBezTo>
                  <a:pt x="1393" y="18699"/>
                  <a:pt x="548" y="19703"/>
                  <a:pt x="354" y="19821"/>
                </a:cubicBezTo>
                <a:cubicBezTo>
                  <a:pt x="161" y="19939"/>
                  <a:pt x="0" y="20332"/>
                  <a:pt x="0" y="20694"/>
                </a:cubicBezTo>
                <a:cubicBezTo>
                  <a:pt x="0" y="21173"/>
                  <a:pt x="141" y="21355"/>
                  <a:pt x="513" y="21355"/>
                </a:cubicBezTo>
                <a:cubicBezTo>
                  <a:pt x="836" y="21355"/>
                  <a:pt x="1026" y="21174"/>
                  <a:pt x="1026" y="20866"/>
                </a:cubicBezTo>
                <a:cubicBezTo>
                  <a:pt x="1026" y="20598"/>
                  <a:pt x="1346" y="20051"/>
                  <a:pt x="1740" y="19654"/>
                </a:cubicBezTo>
                <a:cubicBezTo>
                  <a:pt x="2392" y="18998"/>
                  <a:pt x="2506" y="18973"/>
                  <a:pt x="2957" y="19332"/>
                </a:cubicBezTo>
                <a:cubicBezTo>
                  <a:pt x="3771" y="19978"/>
                  <a:pt x="4141" y="19819"/>
                  <a:pt x="6057" y="18047"/>
                </a:cubicBezTo>
                <a:lnTo>
                  <a:pt x="7888" y="16357"/>
                </a:lnTo>
                <a:lnTo>
                  <a:pt x="10655" y="16062"/>
                </a:lnTo>
                <a:cubicBezTo>
                  <a:pt x="12177" y="15899"/>
                  <a:pt x="13606" y="15687"/>
                  <a:pt x="13834" y="15590"/>
                </a:cubicBezTo>
                <a:cubicBezTo>
                  <a:pt x="14139" y="15459"/>
                  <a:pt x="14428" y="15730"/>
                  <a:pt x="14924" y="16618"/>
                </a:cubicBezTo>
                <a:cubicBezTo>
                  <a:pt x="15697" y="18006"/>
                  <a:pt x="15785" y="18663"/>
                  <a:pt x="15395" y="20093"/>
                </a:cubicBezTo>
                <a:cubicBezTo>
                  <a:pt x="15101" y="21168"/>
                  <a:pt x="15107" y="21178"/>
                  <a:pt x="16230" y="21439"/>
                </a:cubicBezTo>
                <a:cubicBezTo>
                  <a:pt x="16512" y="21504"/>
                  <a:pt x="17089" y="21566"/>
                  <a:pt x="17511" y="21578"/>
                </a:cubicBezTo>
                <a:lnTo>
                  <a:pt x="18278" y="21600"/>
                </a:lnTo>
                <a:lnTo>
                  <a:pt x="17442" y="21222"/>
                </a:lnTo>
                <a:cubicBezTo>
                  <a:pt x="16983" y="21012"/>
                  <a:pt x="16541" y="20649"/>
                  <a:pt x="16458" y="20421"/>
                </a:cubicBezTo>
                <a:cubicBezTo>
                  <a:pt x="16169" y="19631"/>
                  <a:pt x="16614" y="18659"/>
                  <a:pt x="17458" y="18236"/>
                </a:cubicBezTo>
                <a:lnTo>
                  <a:pt x="18283" y="17819"/>
                </a:lnTo>
                <a:lnTo>
                  <a:pt x="18151" y="16135"/>
                </a:lnTo>
                <a:cubicBezTo>
                  <a:pt x="18077" y="15206"/>
                  <a:pt x="17862" y="14248"/>
                  <a:pt x="17675" y="14011"/>
                </a:cubicBezTo>
                <a:cubicBezTo>
                  <a:pt x="17488" y="13774"/>
                  <a:pt x="16455" y="13089"/>
                  <a:pt x="15379" y="12482"/>
                </a:cubicBezTo>
                <a:cubicBezTo>
                  <a:pt x="12952" y="11114"/>
                  <a:pt x="12671" y="10833"/>
                  <a:pt x="12871" y="9997"/>
                </a:cubicBezTo>
                <a:cubicBezTo>
                  <a:pt x="13109" y="9001"/>
                  <a:pt x="15765" y="5985"/>
                  <a:pt x="17003" y="5304"/>
                </a:cubicBezTo>
                <a:cubicBezTo>
                  <a:pt x="17612" y="4969"/>
                  <a:pt x="18333" y="4281"/>
                  <a:pt x="18627" y="3758"/>
                </a:cubicBezTo>
                <a:cubicBezTo>
                  <a:pt x="18917" y="3241"/>
                  <a:pt x="19330" y="2819"/>
                  <a:pt x="19542" y="2819"/>
                </a:cubicBezTo>
                <a:cubicBezTo>
                  <a:pt x="19754" y="2819"/>
                  <a:pt x="20304" y="2570"/>
                  <a:pt x="20764" y="2268"/>
                </a:cubicBezTo>
                <a:lnTo>
                  <a:pt x="21600" y="1718"/>
                </a:lnTo>
                <a:lnTo>
                  <a:pt x="20833" y="1890"/>
                </a:lnTo>
                <a:cubicBezTo>
                  <a:pt x="19925" y="2091"/>
                  <a:pt x="17807" y="2659"/>
                  <a:pt x="15850" y="3225"/>
                </a:cubicBezTo>
                <a:cubicBezTo>
                  <a:pt x="15076" y="3448"/>
                  <a:pt x="13808" y="3656"/>
                  <a:pt x="13035" y="3692"/>
                </a:cubicBezTo>
                <a:lnTo>
                  <a:pt x="11633" y="3758"/>
                </a:lnTo>
                <a:lnTo>
                  <a:pt x="11739" y="2952"/>
                </a:lnTo>
                <a:cubicBezTo>
                  <a:pt x="11799" y="2509"/>
                  <a:pt x="11856" y="1664"/>
                  <a:pt x="11866" y="1073"/>
                </a:cubicBezTo>
                <a:lnTo>
                  <a:pt x="11887" y="0"/>
                </a:lnTo>
                <a:lnTo>
                  <a:pt x="10866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198" name="Fitness"/>
          <p:cNvSpPr txBox="1"/>
          <p:nvPr/>
        </p:nvSpPr>
        <p:spPr>
          <a:xfrm>
            <a:off x="5934764" y="693449"/>
            <a:ext cx="1997262" cy="7682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Fitness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9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1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1" grpId="0" build="p" bldLvl="5" animBg="1" advAuto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ositive effects of being fit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None/>
              <a:defRPr sz="4400" b="1">
                <a:solidFill>
                  <a:srgbClr val="006641"/>
                </a:solidFill>
              </a:defRPr>
            </a:pPr>
            <a:r>
              <a:rPr>
                <a:solidFill>
                  <a:srgbClr val="FF2D7F"/>
                </a:solidFill>
              </a:rPr>
              <a:t>Positive effects of being fit</a:t>
            </a:r>
          </a:p>
          <a:p>
            <a:r>
              <a:t>Assists in maintaining </a:t>
            </a:r>
            <a:r>
              <a:rPr b="1">
                <a:solidFill>
                  <a:srgbClr val="FF2D7F"/>
                </a:solidFill>
              </a:rPr>
              <a:t>optimum body weight </a:t>
            </a:r>
            <a:r>
              <a:t>and reduces the risk of obesity related </a:t>
            </a:r>
            <a:r>
              <a:rPr b="1">
                <a:solidFill>
                  <a:srgbClr val="FF2D7F"/>
                </a:solidFill>
              </a:rPr>
              <a:t>diseases</a:t>
            </a:r>
            <a:r>
              <a:t>.</a:t>
            </a:r>
          </a:p>
          <a:p>
            <a:r>
              <a:t>Improves </a:t>
            </a:r>
            <a:r>
              <a:rPr b="1">
                <a:solidFill>
                  <a:srgbClr val="FF2D7F"/>
                </a:solidFill>
              </a:rPr>
              <a:t>sleep</a:t>
            </a:r>
            <a:r>
              <a:t>.</a:t>
            </a:r>
          </a:p>
          <a:p>
            <a:r>
              <a:t>Boosts </a:t>
            </a:r>
            <a:r>
              <a:rPr b="1">
                <a:solidFill>
                  <a:srgbClr val="FF2D7F"/>
                </a:solidFill>
              </a:rPr>
              <a:t>confidence</a:t>
            </a:r>
            <a:r>
              <a:t> and </a:t>
            </a:r>
            <a:r>
              <a:rPr b="1">
                <a:solidFill>
                  <a:srgbClr val="FF2D7F"/>
                </a:solidFill>
              </a:rPr>
              <a:t>happiness</a:t>
            </a:r>
            <a:r>
              <a:t>.</a:t>
            </a:r>
          </a:p>
          <a:p>
            <a:r>
              <a:t>Improves the </a:t>
            </a:r>
            <a:r>
              <a:rPr b="1">
                <a:solidFill>
                  <a:srgbClr val="FF2D7F"/>
                </a:solidFill>
              </a:rPr>
              <a:t>immune</a:t>
            </a:r>
            <a:r>
              <a:t> system and musculoskeletal systems reducing the risk of </a:t>
            </a:r>
            <a:r>
              <a:rPr b="1">
                <a:solidFill>
                  <a:srgbClr val="FF2D7F"/>
                </a:solidFill>
              </a:rPr>
              <a:t>illness</a:t>
            </a:r>
            <a:r>
              <a:t> and </a:t>
            </a:r>
            <a:r>
              <a:rPr b="1">
                <a:solidFill>
                  <a:srgbClr val="FF2D7F"/>
                </a:solidFill>
              </a:rPr>
              <a:t>injury</a:t>
            </a:r>
            <a:r>
              <a:t>.</a:t>
            </a:r>
          </a:p>
          <a:p>
            <a:r>
              <a:t>Able to </a:t>
            </a:r>
            <a:r>
              <a:rPr b="1">
                <a:solidFill>
                  <a:srgbClr val="FF2D7F"/>
                </a:solidFill>
              </a:rPr>
              <a:t>recover</a:t>
            </a:r>
            <a:r>
              <a:t> from exercise quickly.</a:t>
            </a:r>
          </a:p>
          <a:p>
            <a:r>
              <a:t>Able to complete </a:t>
            </a:r>
            <a:r>
              <a:rPr b="1">
                <a:solidFill>
                  <a:srgbClr val="FF2D7F"/>
                </a:solidFill>
              </a:rPr>
              <a:t>daily</a:t>
            </a:r>
            <a:r>
              <a:t> </a:t>
            </a:r>
            <a:r>
              <a:rPr b="1">
                <a:solidFill>
                  <a:srgbClr val="FF2D7F"/>
                </a:solidFill>
              </a:rPr>
              <a:t>tasks</a:t>
            </a:r>
            <a:r>
              <a:t> more easily.</a:t>
            </a:r>
          </a:p>
        </p:txBody>
      </p:sp>
      <p:pic>
        <p:nvPicPr>
          <p:cNvPr id="201" name="Sports vector.jpg" descr="Sports vector.jpg"/>
          <p:cNvPicPr>
            <a:picLocks noChangeAspect="1"/>
          </p:cNvPicPr>
          <p:nvPr/>
        </p:nvPicPr>
        <p:blipFill>
          <a:blip r:embed="rId2"/>
          <a:srcRect l="92847" t="54322" r="27" b="34773"/>
          <a:stretch>
            <a:fillRect/>
          </a:stretch>
        </p:blipFill>
        <p:spPr>
          <a:xfrm>
            <a:off x="10956609" y="7154200"/>
            <a:ext cx="1483901" cy="22578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80" h="21594" extrusionOk="0">
                <a:moveTo>
                  <a:pt x="6108" y="0"/>
                </a:moveTo>
                <a:cubicBezTo>
                  <a:pt x="5029" y="3"/>
                  <a:pt x="4675" y="142"/>
                  <a:pt x="4204" y="736"/>
                </a:cubicBezTo>
                <a:cubicBezTo>
                  <a:pt x="3813" y="1228"/>
                  <a:pt x="3976" y="1788"/>
                  <a:pt x="4650" y="2235"/>
                </a:cubicBezTo>
                <a:cubicBezTo>
                  <a:pt x="5227" y="2619"/>
                  <a:pt x="6941" y="2612"/>
                  <a:pt x="7526" y="2224"/>
                </a:cubicBezTo>
                <a:cubicBezTo>
                  <a:pt x="8731" y="1424"/>
                  <a:pt x="7819" y="-6"/>
                  <a:pt x="6108" y="0"/>
                </a:cubicBezTo>
                <a:close/>
                <a:moveTo>
                  <a:pt x="8973" y="4141"/>
                </a:moveTo>
                <a:cubicBezTo>
                  <a:pt x="8831" y="4116"/>
                  <a:pt x="8717" y="4113"/>
                  <a:pt x="8653" y="4156"/>
                </a:cubicBezTo>
                <a:cubicBezTo>
                  <a:pt x="8564" y="4215"/>
                  <a:pt x="8873" y="4763"/>
                  <a:pt x="9339" y="5363"/>
                </a:cubicBezTo>
                <a:cubicBezTo>
                  <a:pt x="10097" y="6340"/>
                  <a:pt x="10372" y="6512"/>
                  <a:pt x="12015" y="7010"/>
                </a:cubicBezTo>
                <a:cubicBezTo>
                  <a:pt x="13024" y="7317"/>
                  <a:pt x="13931" y="7698"/>
                  <a:pt x="14028" y="7865"/>
                </a:cubicBezTo>
                <a:cubicBezTo>
                  <a:pt x="14274" y="8291"/>
                  <a:pt x="13957" y="8996"/>
                  <a:pt x="13256" y="9588"/>
                </a:cubicBezTo>
                <a:lnTo>
                  <a:pt x="12661" y="10085"/>
                </a:lnTo>
                <a:lnTo>
                  <a:pt x="10831" y="9326"/>
                </a:lnTo>
                <a:cubicBezTo>
                  <a:pt x="9827" y="8905"/>
                  <a:pt x="8705" y="8472"/>
                  <a:pt x="8332" y="8366"/>
                </a:cubicBezTo>
                <a:cubicBezTo>
                  <a:pt x="7341" y="8082"/>
                  <a:pt x="2702" y="6180"/>
                  <a:pt x="2517" y="5982"/>
                </a:cubicBezTo>
                <a:cubicBezTo>
                  <a:pt x="2430" y="5889"/>
                  <a:pt x="2529" y="5547"/>
                  <a:pt x="2729" y="5226"/>
                </a:cubicBezTo>
                <a:cubicBezTo>
                  <a:pt x="3138" y="4571"/>
                  <a:pt x="2817" y="4187"/>
                  <a:pt x="2031" y="4388"/>
                </a:cubicBezTo>
                <a:cubicBezTo>
                  <a:pt x="1764" y="4456"/>
                  <a:pt x="1147" y="4871"/>
                  <a:pt x="664" y="5306"/>
                </a:cubicBezTo>
                <a:cubicBezTo>
                  <a:pt x="-1" y="5907"/>
                  <a:pt x="-130" y="6157"/>
                  <a:pt x="116" y="6354"/>
                </a:cubicBezTo>
                <a:cubicBezTo>
                  <a:pt x="293" y="6496"/>
                  <a:pt x="574" y="6612"/>
                  <a:pt x="739" y="6612"/>
                </a:cubicBezTo>
                <a:cubicBezTo>
                  <a:pt x="904" y="6612"/>
                  <a:pt x="1684" y="7011"/>
                  <a:pt x="2471" y="7500"/>
                </a:cubicBezTo>
                <a:cubicBezTo>
                  <a:pt x="3259" y="7989"/>
                  <a:pt x="4606" y="8608"/>
                  <a:pt x="5468" y="8870"/>
                </a:cubicBezTo>
                <a:cubicBezTo>
                  <a:pt x="6841" y="9288"/>
                  <a:pt x="7234" y="9551"/>
                  <a:pt x="8670" y="11007"/>
                </a:cubicBezTo>
                <a:lnTo>
                  <a:pt x="10311" y="12670"/>
                </a:lnTo>
                <a:lnTo>
                  <a:pt x="9905" y="13676"/>
                </a:lnTo>
                <a:cubicBezTo>
                  <a:pt x="9680" y="14231"/>
                  <a:pt x="9148" y="15230"/>
                  <a:pt x="8733" y="15896"/>
                </a:cubicBezTo>
                <a:cubicBezTo>
                  <a:pt x="7846" y="17319"/>
                  <a:pt x="7794" y="17924"/>
                  <a:pt x="8498" y="18314"/>
                </a:cubicBezTo>
                <a:cubicBezTo>
                  <a:pt x="9349" y="18786"/>
                  <a:pt x="13621" y="20021"/>
                  <a:pt x="15303" y="20281"/>
                </a:cubicBezTo>
                <a:cubicBezTo>
                  <a:pt x="16587" y="20479"/>
                  <a:pt x="16975" y="20639"/>
                  <a:pt x="17441" y="21161"/>
                </a:cubicBezTo>
                <a:cubicBezTo>
                  <a:pt x="17597" y="21336"/>
                  <a:pt x="17747" y="21488"/>
                  <a:pt x="17864" y="21594"/>
                </a:cubicBezTo>
                <a:lnTo>
                  <a:pt x="18082" y="21594"/>
                </a:lnTo>
                <a:cubicBezTo>
                  <a:pt x="18101" y="21461"/>
                  <a:pt x="18089" y="21105"/>
                  <a:pt x="18019" y="20569"/>
                </a:cubicBezTo>
                <a:cubicBezTo>
                  <a:pt x="17881" y="19514"/>
                  <a:pt x="17834" y="19453"/>
                  <a:pt x="17104" y="19453"/>
                </a:cubicBezTo>
                <a:cubicBezTo>
                  <a:pt x="16678" y="19453"/>
                  <a:pt x="15870" y="19275"/>
                  <a:pt x="15308" y="19058"/>
                </a:cubicBezTo>
                <a:cubicBezTo>
                  <a:pt x="14747" y="18841"/>
                  <a:pt x="13470" y="18407"/>
                  <a:pt x="12472" y="18090"/>
                </a:cubicBezTo>
                <a:lnTo>
                  <a:pt x="10660" y="17514"/>
                </a:lnTo>
                <a:lnTo>
                  <a:pt x="11397" y="16637"/>
                </a:lnTo>
                <a:cubicBezTo>
                  <a:pt x="11804" y="16153"/>
                  <a:pt x="12290" y="15756"/>
                  <a:pt x="12478" y="15756"/>
                </a:cubicBezTo>
                <a:cubicBezTo>
                  <a:pt x="12975" y="15756"/>
                  <a:pt x="14995" y="13886"/>
                  <a:pt x="15840" y="12643"/>
                </a:cubicBezTo>
                <a:cubicBezTo>
                  <a:pt x="16675" y="11416"/>
                  <a:pt x="18454" y="9865"/>
                  <a:pt x="18842" y="10024"/>
                </a:cubicBezTo>
                <a:cubicBezTo>
                  <a:pt x="18987" y="10084"/>
                  <a:pt x="19319" y="10430"/>
                  <a:pt x="19580" y="10795"/>
                </a:cubicBezTo>
                <a:cubicBezTo>
                  <a:pt x="20159" y="11605"/>
                  <a:pt x="19836" y="12429"/>
                  <a:pt x="18516" y="13532"/>
                </a:cubicBezTo>
                <a:cubicBezTo>
                  <a:pt x="17396" y="14467"/>
                  <a:pt x="17407" y="14784"/>
                  <a:pt x="18562" y="14784"/>
                </a:cubicBezTo>
                <a:cubicBezTo>
                  <a:pt x="19289" y="14784"/>
                  <a:pt x="19431" y="14719"/>
                  <a:pt x="19282" y="14462"/>
                </a:cubicBezTo>
                <a:cubicBezTo>
                  <a:pt x="19172" y="14271"/>
                  <a:pt x="19405" y="13838"/>
                  <a:pt x="19843" y="13399"/>
                </a:cubicBezTo>
                <a:cubicBezTo>
                  <a:pt x="20250" y="12990"/>
                  <a:pt x="20586" y="12600"/>
                  <a:pt x="20586" y="12533"/>
                </a:cubicBezTo>
                <a:cubicBezTo>
                  <a:pt x="20586" y="12467"/>
                  <a:pt x="20796" y="12110"/>
                  <a:pt x="21061" y="11740"/>
                </a:cubicBezTo>
                <a:cubicBezTo>
                  <a:pt x="21436" y="11215"/>
                  <a:pt x="21470" y="10973"/>
                  <a:pt x="21215" y="10639"/>
                </a:cubicBezTo>
                <a:cubicBezTo>
                  <a:pt x="21036" y="10404"/>
                  <a:pt x="20626" y="9723"/>
                  <a:pt x="20300" y="9129"/>
                </a:cubicBezTo>
                <a:cubicBezTo>
                  <a:pt x="19965" y="8517"/>
                  <a:pt x="19263" y="7764"/>
                  <a:pt x="18682" y="7390"/>
                </a:cubicBezTo>
                <a:cubicBezTo>
                  <a:pt x="17883" y="6876"/>
                  <a:pt x="17653" y="6577"/>
                  <a:pt x="17653" y="6031"/>
                </a:cubicBezTo>
                <a:cubicBezTo>
                  <a:pt x="17653" y="5201"/>
                  <a:pt x="17230" y="4862"/>
                  <a:pt x="16189" y="4862"/>
                </a:cubicBezTo>
                <a:cubicBezTo>
                  <a:pt x="15307" y="4862"/>
                  <a:pt x="14725" y="5186"/>
                  <a:pt x="14725" y="5671"/>
                </a:cubicBezTo>
                <a:cubicBezTo>
                  <a:pt x="14725" y="6186"/>
                  <a:pt x="14309" y="6251"/>
                  <a:pt x="12764" y="5993"/>
                </a:cubicBezTo>
                <a:cubicBezTo>
                  <a:pt x="11292" y="5748"/>
                  <a:pt x="10036" y="5172"/>
                  <a:pt x="10036" y="4741"/>
                </a:cubicBezTo>
                <a:cubicBezTo>
                  <a:pt x="10036" y="4532"/>
                  <a:pt x="9398" y="4214"/>
                  <a:pt x="8973" y="4141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202" name="Fitness"/>
          <p:cNvSpPr txBox="1"/>
          <p:nvPr/>
        </p:nvSpPr>
        <p:spPr>
          <a:xfrm>
            <a:off x="5934764" y="662969"/>
            <a:ext cx="1997262" cy="7682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Fitness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0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2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2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2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2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0" grpId="0" build="p" bldLvl="5" animBg="1" advAuto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Negative effects of being fit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 defTabSz="560831">
              <a:spcBef>
                <a:spcPts val="1600"/>
              </a:spcBef>
              <a:buClrTx/>
              <a:buSzTx/>
              <a:buNone/>
              <a:defRPr sz="4224" b="1">
                <a:solidFill>
                  <a:srgbClr val="006641"/>
                </a:solidFill>
              </a:defRPr>
            </a:pPr>
            <a:r>
              <a:rPr dirty="0">
                <a:solidFill>
                  <a:srgbClr val="FF2D7F"/>
                </a:solidFill>
              </a:rPr>
              <a:t>Negative effects of being fit</a:t>
            </a:r>
          </a:p>
          <a:p>
            <a:pPr marL="504748" indent="-504748" defTabSz="560831">
              <a:spcBef>
                <a:spcPts val="1600"/>
              </a:spcBef>
              <a:defRPr sz="3455"/>
            </a:pPr>
            <a:r>
              <a:rPr dirty="0"/>
              <a:t>Some people become </a:t>
            </a:r>
            <a:r>
              <a:rPr b="1" dirty="0">
                <a:solidFill>
                  <a:srgbClr val="FF2D7F"/>
                </a:solidFill>
              </a:rPr>
              <a:t>addicted</a:t>
            </a:r>
            <a:r>
              <a:rPr dirty="0"/>
              <a:t> to exercise which can lead to </a:t>
            </a:r>
            <a:r>
              <a:rPr b="1" dirty="0">
                <a:solidFill>
                  <a:srgbClr val="FF2D7F"/>
                </a:solidFill>
              </a:rPr>
              <a:t>overtraining</a:t>
            </a:r>
            <a:r>
              <a:rPr dirty="0"/>
              <a:t> </a:t>
            </a:r>
            <a:r>
              <a:rPr b="1" dirty="0">
                <a:solidFill>
                  <a:srgbClr val="FF2D7F"/>
                </a:solidFill>
              </a:rPr>
              <a:t>injuries</a:t>
            </a:r>
            <a:r>
              <a:rPr dirty="0"/>
              <a:t> (tennis and golfer</a:t>
            </a:r>
            <a:r>
              <a:rPr lang="en-AU" dirty="0"/>
              <a:t>'</a:t>
            </a:r>
            <a:r>
              <a:rPr dirty="0"/>
              <a:t>s elbow).</a:t>
            </a:r>
          </a:p>
          <a:p>
            <a:pPr marL="504748" indent="-504748" defTabSz="560831">
              <a:spcBef>
                <a:spcPts val="1600"/>
              </a:spcBef>
              <a:defRPr sz="3455"/>
            </a:pPr>
            <a:r>
              <a:rPr dirty="0"/>
              <a:t>Can cause </a:t>
            </a:r>
            <a:r>
              <a:rPr b="1" dirty="0">
                <a:solidFill>
                  <a:srgbClr val="FF2D7F"/>
                </a:solidFill>
              </a:rPr>
              <a:t>body</a:t>
            </a:r>
            <a:r>
              <a:rPr dirty="0"/>
              <a:t> </a:t>
            </a:r>
            <a:r>
              <a:rPr b="1" dirty="0">
                <a:solidFill>
                  <a:srgbClr val="FF2D7F"/>
                </a:solidFill>
              </a:rPr>
              <a:t>dysmorphia</a:t>
            </a:r>
            <a:r>
              <a:rPr dirty="0"/>
              <a:t> (obsession with body shape and size).</a:t>
            </a:r>
          </a:p>
          <a:p>
            <a:pPr marL="504748" indent="-504748" defTabSz="560831">
              <a:spcBef>
                <a:spcPts val="1600"/>
              </a:spcBef>
              <a:defRPr sz="3455"/>
            </a:pPr>
            <a:r>
              <a:rPr dirty="0"/>
              <a:t>Some negative </a:t>
            </a:r>
            <a:r>
              <a:rPr b="1" dirty="0">
                <a:solidFill>
                  <a:srgbClr val="FF2D7F"/>
                </a:solidFill>
              </a:rPr>
              <a:t>bone</a:t>
            </a:r>
            <a:r>
              <a:rPr dirty="0"/>
              <a:t> </a:t>
            </a:r>
            <a:r>
              <a:rPr b="1" dirty="0">
                <a:solidFill>
                  <a:srgbClr val="FF2D7F"/>
                </a:solidFill>
              </a:rPr>
              <a:t>conditions</a:t>
            </a:r>
            <a:r>
              <a:rPr dirty="0"/>
              <a:t> </a:t>
            </a:r>
            <a:br>
              <a:rPr dirty="0"/>
            </a:br>
            <a:r>
              <a:rPr dirty="0"/>
              <a:t>can be caused from overtraining </a:t>
            </a:r>
            <a:br>
              <a:rPr dirty="0"/>
            </a:br>
            <a:r>
              <a:rPr dirty="0"/>
              <a:t>(osteoarthritis and osteoporosis)</a:t>
            </a:r>
          </a:p>
          <a:p>
            <a:pPr marL="504748" indent="-504748" defTabSz="560831">
              <a:spcBef>
                <a:spcPts val="1600"/>
              </a:spcBef>
              <a:defRPr sz="3455"/>
            </a:pPr>
            <a:r>
              <a:rPr dirty="0"/>
              <a:t>Some </a:t>
            </a:r>
            <a:r>
              <a:rPr b="1" dirty="0">
                <a:solidFill>
                  <a:srgbClr val="FF2D7F"/>
                </a:solidFill>
              </a:rPr>
              <a:t>soft</a:t>
            </a:r>
            <a:r>
              <a:rPr dirty="0"/>
              <a:t> </a:t>
            </a:r>
            <a:r>
              <a:rPr b="1" dirty="0">
                <a:solidFill>
                  <a:srgbClr val="FF2D7F"/>
                </a:solidFill>
              </a:rPr>
              <a:t>tissue</a:t>
            </a:r>
            <a:r>
              <a:rPr dirty="0"/>
              <a:t> </a:t>
            </a:r>
            <a:r>
              <a:rPr b="1" dirty="0">
                <a:solidFill>
                  <a:srgbClr val="FF2D7F"/>
                </a:solidFill>
              </a:rPr>
              <a:t>injuries</a:t>
            </a:r>
            <a:r>
              <a:rPr dirty="0"/>
              <a:t> can </a:t>
            </a:r>
            <a:br>
              <a:rPr dirty="0"/>
            </a:br>
            <a:r>
              <a:rPr dirty="0"/>
              <a:t>develop when individuals do not </a:t>
            </a:r>
            <a:br>
              <a:rPr dirty="0"/>
            </a:br>
            <a:r>
              <a:rPr b="1" dirty="0">
                <a:solidFill>
                  <a:srgbClr val="FF2D7F"/>
                </a:solidFill>
              </a:rPr>
              <a:t>rest</a:t>
            </a:r>
            <a:r>
              <a:rPr dirty="0"/>
              <a:t>.</a:t>
            </a:r>
          </a:p>
        </p:txBody>
      </p:sp>
      <p:sp>
        <p:nvSpPr>
          <p:cNvPr id="205" name="Fitness"/>
          <p:cNvSpPr txBox="1"/>
          <p:nvPr/>
        </p:nvSpPr>
        <p:spPr>
          <a:xfrm>
            <a:off x="5934764" y="662969"/>
            <a:ext cx="1997262" cy="7682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Fitness</a:t>
            </a:r>
          </a:p>
        </p:txBody>
      </p:sp>
      <p:pic>
        <p:nvPicPr>
          <p:cNvPr id="206" name="Muscle man.jpg" descr="Muscle ma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98356" y="5930014"/>
            <a:ext cx="4351050" cy="348084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0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2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2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" grpId="0" build="p" bldLvl="5" animBg="1" advAuto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Lifestyle choices include: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None/>
            </a:pPr>
            <a:r>
              <a:rPr dirty="0"/>
              <a:t>Lifestyle choices include:</a:t>
            </a:r>
          </a:p>
          <a:p>
            <a:pPr marL="1270000" lvl="1" indent="-635000">
              <a:buClrTx/>
              <a:buSzPct val="100000"/>
              <a:buAutoNum type="arabicPeriod"/>
            </a:pPr>
            <a:r>
              <a:rPr b="1" dirty="0">
                <a:solidFill>
                  <a:srgbClr val="FF2D7F"/>
                </a:solidFill>
              </a:rPr>
              <a:t>Diet</a:t>
            </a:r>
          </a:p>
          <a:p>
            <a:pPr marL="1270000" lvl="1" indent="-635000">
              <a:buClrTx/>
              <a:buSzPct val="100000"/>
              <a:buAutoNum type="arabicPeriod"/>
            </a:pPr>
            <a:r>
              <a:rPr b="1" dirty="0">
                <a:solidFill>
                  <a:srgbClr val="FF2D7F"/>
                </a:solidFill>
              </a:rPr>
              <a:t>Activity levels</a:t>
            </a:r>
          </a:p>
          <a:p>
            <a:pPr marL="1270000" lvl="1" indent="-635000">
              <a:buClrTx/>
              <a:buSzPct val="100000"/>
              <a:buAutoNum type="arabicPeriod"/>
            </a:pPr>
            <a:r>
              <a:rPr b="1" dirty="0">
                <a:solidFill>
                  <a:srgbClr val="FF2D7F"/>
                </a:solidFill>
              </a:rPr>
              <a:t>Work</a:t>
            </a:r>
          </a:p>
          <a:p>
            <a:pPr marL="1270000" lvl="1" indent="-635000">
              <a:buClrTx/>
              <a:buSzPct val="100000"/>
              <a:buAutoNum type="arabicPeriod"/>
            </a:pPr>
            <a:r>
              <a:rPr b="1" dirty="0">
                <a:solidFill>
                  <a:srgbClr val="FF2D7F"/>
                </a:solidFill>
              </a:rPr>
              <a:t>Rest</a:t>
            </a:r>
          </a:p>
          <a:p>
            <a:pPr marL="1270000" lvl="1" indent="-635000">
              <a:buClrTx/>
              <a:buSzPct val="100000"/>
              <a:buAutoNum type="arabicPeriod"/>
            </a:pPr>
            <a:r>
              <a:rPr b="1" dirty="0">
                <a:solidFill>
                  <a:srgbClr val="FF2D7F"/>
                </a:solidFill>
              </a:rPr>
              <a:t>Sleep balance</a:t>
            </a:r>
          </a:p>
        </p:txBody>
      </p:sp>
      <p:sp>
        <p:nvSpPr>
          <p:cNvPr id="209" name="Lifestyle Choices"/>
          <p:cNvSpPr txBox="1"/>
          <p:nvPr/>
        </p:nvSpPr>
        <p:spPr>
          <a:xfrm>
            <a:off x="4716442" y="672355"/>
            <a:ext cx="4433907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Lifestyle </a:t>
            </a:r>
            <a:r>
              <a:rPr lang="en-AU" dirty="0"/>
              <a:t>c</a:t>
            </a:r>
            <a:r>
              <a:rPr dirty="0" err="1"/>
              <a:t>hoices</a:t>
            </a:r>
            <a:endParaRPr dirty="0"/>
          </a:p>
        </p:txBody>
      </p:sp>
      <p:pic>
        <p:nvPicPr>
          <p:cNvPr id="210" name="Nutrition.jpg" descr="Nutriti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5546" y="2415767"/>
            <a:ext cx="4530317" cy="3281288"/>
          </a:xfrm>
          <a:prstGeom prst="rect">
            <a:avLst/>
          </a:prstGeom>
          <a:ln w="12700">
            <a:miter lim="400000"/>
          </a:ln>
        </p:spPr>
      </p:pic>
      <p:pic>
        <p:nvPicPr>
          <p:cNvPr id="211" name="Stress.jpg" descr="Stres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3171" y="6285325"/>
            <a:ext cx="3032012" cy="2667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8" grpId="0" build="p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A healthy diet will: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504748" indent="-504748" defTabSz="560831">
              <a:spcBef>
                <a:spcPts val="1600"/>
              </a:spcBef>
              <a:defRPr sz="3455"/>
            </a:pPr>
            <a:r>
              <a:rPr dirty="0"/>
              <a:t>A </a:t>
            </a:r>
            <a:r>
              <a:rPr b="1" dirty="0">
                <a:solidFill>
                  <a:srgbClr val="FF2D7F"/>
                </a:solidFill>
              </a:rPr>
              <a:t>healthy</a:t>
            </a:r>
            <a:r>
              <a:rPr dirty="0"/>
              <a:t> </a:t>
            </a:r>
            <a:r>
              <a:rPr b="1" dirty="0">
                <a:solidFill>
                  <a:srgbClr val="FF2D7F"/>
                </a:solidFill>
              </a:rPr>
              <a:t>diet</a:t>
            </a:r>
            <a:r>
              <a:rPr dirty="0"/>
              <a:t> will:</a:t>
            </a:r>
          </a:p>
          <a:p>
            <a:pPr marL="955852" lvl="1" indent="-395020" defTabSz="560831">
              <a:spcBef>
                <a:spcPts val="1600"/>
              </a:spcBef>
              <a:defRPr sz="3455"/>
            </a:pPr>
            <a:r>
              <a:rPr dirty="0"/>
              <a:t>Boost </a:t>
            </a:r>
            <a:r>
              <a:rPr b="1" dirty="0">
                <a:solidFill>
                  <a:srgbClr val="FF2D7F"/>
                </a:solidFill>
              </a:rPr>
              <a:t>energy</a:t>
            </a:r>
            <a:r>
              <a:rPr dirty="0"/>
              <a:t> levels.</a:t>
            </a:r>
          </a:p>
          <a:p>
            <a:pPr marL="955852" lvl="1" indent="-395020" defTabSz="560831">
              <a:spcBef>
                <a:spcPts val="1600"/>
              </a:spcBef>
              <a:defRPr sz="3455"/>
            </a:pPr>
            <a:r>
              <a:rPr b="1" dirty="0">
                <a:solidFill>
                  <a:srgbClr val="FF2D7F"/>
                </a:solidFill>
              </a:rPr>
              <a:t>Reduce</a:t>
            </a:r>
            <a:r>
              <a:rPr dirty="0"/>
              <a:t> the risk of </a:t>
            </a:r>
            <a:r>
              <a:rPr b="1" dirty="0">
                <a:solidFill>
                  <a:srgbClr val="FF2D7F"/>
                </a:solidFill>
              </a:rPr>
              <a:t>obesity</a:t>
            </a:r>
            <a:r>
              <a:rPr dirty="0"/>
              <a:t> related </a:t>
            </a:r>
            <a:br>
              <a:rPr dirty="0"/>
            </a:br>
            <a:r>
              <a:rPr dirty="0"/>
              <a:t>diseases such as Type II diabetes.</a:t>
            </a:r>
          </a:p>
          <a:p>
            <a:pPr marL="955852" lvl="1" indent="-395020" defTabSz="560831">
              <a:spcBef>
                <a:spcPts val="1600"/>
              </a:spcBef>
              <a:defRPr sz="3455"/>
            </a:pPr>
            <a:r>
              <a:rPr b="1" dirty="0">
                <a:solidFill>
                  <a:srgbClr val="FF2D7F"/>
                </a:solidFill>
              </a:rPr>
              <a:t>Improve</a:t>
            </a:r>
            <a:r>
              <a:rPr dirty="0"/>
              <a:t> </a:t>
            </a:r>
            <a:r>
              <a:rPr b="1" dirty="0">
                <a:solidFill>
                  <a:srgbClr val="FF2D7F"/>
                </a:solidFill>
              </a:rPr>
              <a:t>emotional</a:t>
            </a:r>
            <a:r>
              <a:rPr dirty="0"/>
              <a:t> </a:t>
            </a:r>
            <a:r>
              <a:rPr b="1" dirty="0">
                <a:solidFill>
                  <a:srgbClr val="FF2D7F"/>
                </a:solidFill>
              </a:rPr>
              <a:t>health</a:t>
            </a:r>
            <a:r>
              <a:rPr dirty="0"/>
              <a:t>.</a:t>
            </a:r>
          </a:p>
          <a:p>
            <a:pPr marL="504748" indent="-504748" defTabSz="560831">
              <a:spcBef>
                <a:spcPts val="1600"/>
              </a:spcBef>
              <a:defRPr sz="3455"/>
            </a:pPr>
            <a:r>
              <a:rPr dirty="0"/>
              <a:t>A </a:t>
            </a:r>
            <a:r>
              <a:rPr b="1" dirty="0">
                <a:solidFill>
                  <a:srgbClr val="FF2D7F"/>
                </a:solidFill>
              </a:rPr>
              <a:t>poor</a:t>
            </a:r>
            <a:r>
              <a:rPr dirty="0"/>
              <a:t> </a:t>
            </a:r>
            <a:r>
              <a:rPr b="1" dirty="0">
                <a:solidFill>
                  <a:srgbClr val="FF2D7F"/>
                </a:solidFill>
              </a:rPr>
              <a:t>diet</a:t>
            </a:r>
            <a:r>
              <a:rPr dirty="0"/>
              <a:t> will:</a:t>
            </a:r>
          </a:p>
          <a:p>
            <a:pPr marL="955852" lvl="1" indent="-395020" defTabSz="560831">
              <a:spcBef>
                <a:spcPts val="1600"/>
              </a:spcBef>
              <a:defRPr sz="3455"/>
            </a:pPr>
            <a:r>
              <a:rPr dirty="0"/>
              <a:t>Cause </a:t>
            </a:r>
            <a:r>
              <a:rPr b="1" dirty="0">
                <a:solidFill>
                  <a:srgbClr val="FF2D7F"/>
                </a:solidFill>
              </a:rPr>
              <a:t>mood</a:t>
            </a:r>
            <a:r>
              <a:rPr dirty="0"/>
              <a:t> </a:t>
            </a:r>
            <a:r>
              <a:rPr b="1" dirty="0">
                <a:solidFill>
                  <a:srgbClr val="FF2D7F"/>
                </a:solidFill>
              </a:rPr>
              <a:t>swings</a:t>
            </a:r>
            <a:r>
              <a:rPr dirty="0"/>
              <a:t> and decrease emotional health.</a:t>
            </a:r>
          </a:p>
          <a:p>
            <a:pPr marL="955852" lvl="1" indent="-395020" defTabSz="560831">
              <a:spcBef>
                <a:spcPts val="1600"/>
              </a:spcBef>
              <a:defRPr sz="3455"/>
            </a:pPr>
            <a:r>
              <a:rPr dirty="0"/>
              <a:t>Lead to </a:t>
            </a:r>
            <a:r>
              <a:rPr b="1" dirty="0">
                <a:solidFill>
                  <a:srgbClr val="FF2D7F"/>
                </a:solidFill>
              </a:rPr>
              <a:t>nutrient</a:t>
            </a:r>
            <a:r>
              <a:rPr dirty="0"/>
              <a:t> </a:t>
            </a:r>
            <a:r>
              <a:rPr b="1" dirty="0">
                <a:solidFill>
                  <a:srgbClr val="FF2D7F"/>
                </a:solidFill>
              </a:rPr>
              <a:t>deficiencies</a:t>
            </a:r>
            <a:r>
              <a:rPr dirty="0"/>
              <a:t> and related diseases.</a:t>
            </a:r>
          </a:p>
          <a:p>
            <a:pPr marL="955852" lvl="1" indent="-395020" defTabSz="560831">
              <a:spcBef>
                <a:spcPts val="1600"/>
              </a:spcBef>
              <a:defRPr sz="3455"/>
            </a:pPr>
            <a:r>
              <a:rPr dirty="0"/>
              <a:t>Impact </a:t>
            </a:r>
            <a:r>
              <a:rPr b="1" dirty="0">
                <a:solidFill>
                  <a:srgbClr val="FF2D7F"/>
                </a:solidFill>
              </a:rPr>
              <a:t>sleep</a:t>
            </a:r>
            <a:r>
              <a:rPr dirty="0"/>
              <a:t> and </a:t>
            </a:r>
            <a:r>
              <a:rPr b="1" dirty="0">
                <a:solidFill>
                  <a:srgbClr val="FF2D7F"/>
                </a:solidFill>
              </a:rPr>
              <a:t>concentration</a:t>
            </a:r>
            <a:r>
              <a:rPr dirty="0"/>
              <a:t> </a:t>
            </a:r>
            <a:r>
              <a:rPr b="1" dirty="0">
                <a:solidFill>
                  <a:srgbClr val="FF2D7F"/>
                </a:solidFill>
              </a:rPr>
              <a:t>levels</a:t>
            </a:r>
            <a:r>
              <a:rPr dirty="0"/>
              <a:t>.</a:t>
            </a:r>
          </a:p>
        </p:txBody>
      </p:sp>
      <p:sp>
        <p:nvSpPr>
          <p:cNvPr id="214" name="Diet"/>
          <p:cNvSpPr txBox="1"/>
          <p:nvPr/>
        </p:nvSpPr>
        <p:spPr>
          <a:xfrm>
            <a:off x="6356798" y="703609"/>
            <a:ext cx="1153195" cy="7682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Diet</a:t>
            </a:r>
          </a:p>
        </p:txBody>
      </p:sp>
      <p:pic>
        <p:nvPicPr>
          <p:cNvPr id="215" name="Nutrition - Percentages.jpg" descr="Nutrition - Percentag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59640" y="2335014"/>
            <a:ext cx="3657237" cy="359239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3" grpId="0" build="p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Maintaining an active lifestyle will: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Maintaining an </a:t>
            </a:r>
            <a:r>
              <a:rPr b="1" dirty="0">
                <a:solidFill>
                  <a:srgbClr val="FF2D7F"/>
                </a:solidFill>
              </a:rPr>
              <a:t>active</a:t>
            </a:r>
            <a:r>
              <a:rPr dirty="0"/>
              <a:t> </a:t>
            </a:r>
            <a:r>
              <a:rPr b="1" dirty="0">
                <a:solidFill>
                  <a:srgbClr val="FF2D7F"/>
                </a:solidFill>
              </a:rPr>
              <a:t>lifestyle</a:t>
            </a:r>
            <a:r>
              <a:rPr dirty="0"/>
              <a:t> will:</a:t>
            </a:r>
          </a:p>
          <a:p>
            <a:pPr lvl="1"/>
            <a:r>
              <a:rPr b="1" dirty="0">
                <a:solidFill>
                  <a:srgbClr val="FF2D7F"/>
                </a:solidFill>
              </a:rPr>
              <a:t>Reduce</a:t>
            </a:r>
            <a:r>
              <a:rPr dirty="0"/>
              <a:t> the risk of sedentary related </a:t>
            </a:r>
            <a:r>
              <a:rPr b="1" dirty="0">
                <a:solidFill>
                  <a:srgbClr val="FF2D7F"/>
                </a:solidFill>
              </a:rPr>
              <a:t>diseases</a:t>
            </a:r>
            <a:r>
              <a:rPr dirty="0"/>
              <a:t>.</a:t>
            </a:r>
          </a:p>
          <a:p>
            <a:pPr lvl="1"/>
            <a:r>
              <a:rPr b="1" dirty="0">
                <a:solidFill>
                  <a:srgbClr val="FF2D7F"/>
                </a:solidFill>
              </a:rPr>
              <a:t>Reduce</a:t>
            </a:r>
            <a:r>
              <a:rPr dirty="0"/>
              <a:t> feelings of </a:t>
            </a:r>
            <a:r>
              <a:rPr b="1" dirty="0">
                <a:solidFill>
                  <a:srgbClr val="FF2D7F"/>
                </a:solidFill>
              </a:rPr>
              <a:t>anxiety</a:t>
            </a:r>
            <a:r>
              <a:rPr dirty="0"/>
              <a:t> and </a:t>
            </a:r>
            <a:r>
              <a:rPr b="1" dirty="0">
                <a:solidFill>
                  <a:srgbClr val="FF2D7F"/>
                </a:solidFill>
              </a:rPr>
              <a:t>stress</a:t>
            </a:r>
            <a:r>
              <a:rPr dirty="0"/>
              <a:t>.</a:t>
            </a:r>
          </a:p>
          <a:p>
            <a:pPr lvl="1"/>
            <a:r>
              <a:rPr b="1" dirty="0">
                <a:solidFill>
                  <a:srgbClr val="FF2D7F"/>
                </a:solidFill>
              </a:rPr>
              <a:t>Improve</a:t>
            </a:r>
            <a:r>
              <a:rPr dirty="0"/>
              <a:t> </a:t>
            </a:r>
            <a:r>
              <a:rPr b="1" dirty="0">
                <a:solidFill>
                  <a:srgbClr val="FF2D7F"/>
                </a:solidFill>
              </a:rPr>
              <a:t>confidence</a:t>
            </a:r>
            <a:r>
              <a:rPr dirty="0"/>
              <a:t> and </a:t>
            </a:r>
            <a:r>
              <a:rPr b="1" dirty="0">
                <a:solidFill>
                  <a:srgbClr val="FF2D7F"/>
                </a:solidFill>
              </a:rPr>
              <a:t>fitness</a:t>
            </a:r>
            <a:r>
              <a:rPr dirty="0"/>
              <a:t>.</a:t>
            </a:r>
          </a:p>
          <a:p>
            <a:r>
              <a:rPr dirty="0"/>
              <a:t>Leading an inactive life will:</a:t>
            </a:r>
          </a:p>
          <a:p>
            <a:pPr lvl="1"/>
            <a:r>
              <a:rPr b="1" dirty="0">
                <a:solidFill>
                  <a:srgbClr val="FF2D7F"/>
                </a:solidFill>
              </a:rPr>
              <a:t>Reduce</a:t>
            </a:r>
            <a:r>
              <a:rPr dirty="0"/>
              <a:t> </a:t>
            </a:r>
            <a:r>
              <a:rPr b="1" dirty="0">
                <a:solidFill>
                  <a:srgbClr val="FF2D7F"/>
                </a:solidFill>
              </a:rPr>
              <a:t>confidence</a:t>
            </a:r>
            <a:r>
              <a:rPr dirty="0"/>
              <a:t> and self-esteem.</a:t>
            </a:r>
          </a:p>
          <a:p>
            <a:pPr lvl="1"/>
            <a:r>
              <a:rPr b="1" dirty="0">
                <a:solidFill>
                  <a:srgbClr val="FF2D7F"/>
                </a:solidFill>
              </a:rPr>
              <a:t>Increase</a:t>
            </a:r>
            <a:r>
              <a:rPr dirty="0"/>
              <a:t> the </a:t>
            </a:r>
            <a:r>
              <a:rPr b="1" dirty="0">
                <a:solidFill>
                  <a:srgbClr val="FF2D7F"/>
                </a:solidFill>
              </a:rPr>
              <a:t>risk</a:t>
            </a:r>
            <a:r>
              <a:rPr dirty="0"/>
              <a:t> of certain </a:t>
            </a:r>
            <a:br>
              <a:rPr dirty="0"/>
            </a:br>
            <a:r>
              <a:rPr b="1" dirty="0">
                <a:solidFill>
                  <a:srgbClr val="FF2D7F"/>
                </a:solidFill>
              </a:rPr>
              <a:t>diseases</a:t>
            </a:r>
            <a:r>
              <a:rPr dirty="0"/>
              <a:t>.</a:t>
            </a:r>
          </a:p>
          <a:p>
            <a:pPr lvl="1"/>
            <a:r>
              <a:t>Make </a:t>
            </a:r>
            <a:r>
              <a:rPr b="1" dirty="0">
                <a:solidFill>
                  <a:srgbClr val="FF2D7F"/>
                </a:solidFill>
              </a:rPr>
              <a:t>everyday</a:t>
            </a:r>
            <a:r>
              <a:rPr dirty="0"/>
              <a:t> </a:t>
            </a:r>
            <a:r>
              <a:rPr b="1" dirty="0">
                <a:solidFill>
                  <a:srgbClr val="FF2D7F"/>
                </a:solidFill>
              </a:rPr>
              <a:t>task</a:t>
            </a:r>
            <a:r>
              <a:rPr lang="en-AU" b="1" dirty="0">
                <a:solidFill>
                  <a:srgbClr val="FF2D7F"/>
                </a:solidFill>
              </a:rPr>
              <a:t>s</a:t>
            </a:r>
            <a:r>
              <a:rPr dirty="0"/>
              <a:t> more </a:t>
            </a:r>
            <a:r>
              <a:rPr b="1" dirty="0">
                <a:solidFill>
                  <a:srgbClr val="FF2D7F"/>
                </a:solidFill>
              </a:rPr>
              <a:t>difficult</a:t>
            </a:r>
            <a:r>
              <a:rPr dirty="0"/>
              <a:t>.</a:t>
            </a:r>
          </a:p>
        </p:txBody>
      </p:sp>
      <p:sp>
        <p:nvSpPr>
          <p:cNvPr id="218" name="Activity Levels"/>
          <p:cNvSpPr txBox="1"/>
          <p:nvPr/>
        </p:nvSpPr>
        <p:spPr>
          <a:xfrm>
            <a:off x="5111582" y="682515"/>
            <a:ext cx="3643626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Activity </a:t>
            </a:r>
            <a:r>
              <a:rPr lang="en-AU" dirty="0"/>
              <a:t>l</a:t>
            </a:r>
            <a:r>
              <a:rPr dirty="0" err="1"/>
              <a:t>evels</a:t>
            </a:r>
            <a:endParaRPr dirty="0"/>
          </a:p>
        </p:txBody>
      </p:sp>
      <p:pic>
        <p:nvPicPr>
          <p:cNvPr id="219" name="Couch potato.jpg" descr="Couch potat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2200" y="5113152"/>
            <a:ext cx="2534920" cy="380307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7" grpId="0" build="p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It is important to balance your work, rest and sleep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446912" indent="-446912" defTabSz="496570">
              <a:spcBef>
                <a:spcPts val="1400"/>
              </a:spcBef>
              <a:defRPr sz="3060"/>
            </a:pPr>
            <a:r>
              <a:rPr dirty="0"/>
              <a:t>It is important to </a:t>
            </a:r>
            <a:r>
              <a:rPr b="1" dirty="0">
                <a:solidFill>
                  <a:srgbClr val="FF2D7F"/>
                </a:solidFill>
              </a:rPr>
              <a:t>balance</a:t>
            </a:r>
            <a:r>
              <a:rPr dirty="0"/>
              <a:t> your work, rest and sleep.</a:t>
            </a:r>
          </a:p>
          <a:p>
            <a:pPr marL="446912" indent="-446912" defTabSz="496570">
              <a:spcBef>
                <a:spcPts val="1400"/>
              </a:spcBef>
              <a:defRPr sz="3060"/>
            </a:pPr>
            <a:r>
              <a:rPr dirty="0"/>
              <a:t>A </a:t>
            </a:r>
            <a:r>
              <a:rPr b="1" dirty="0">
                <a:solidFill>
                  <a:srgbClr val="FF2D7F"/>
                </a:solidFill>
              </a:rPr>
              <a:t>good</a:t>
            </a:r>
            <a:r>
              <a:rPr dirty="0"/>
              <a:t> work, rest and sleep balance will:</a:t>
            </a:r>
          </a:p>
          <a:p>
            <a:pPr marL="846327" lvl="1" indent="-349757" defTabSz="496570">
              <a:spcBef>
                <a:spcPts val="1400"/>
              </a:spcBef>
              <a:defRPr sz="3060"/>
            </a:pPr>
            <a:r>
              <a:rPr dirty="0"/>
              <a:t>Lead to increased </a:t>
            </a:r>
            <a:r>
              <a:rPr b="1" dirty="0">
                <a:solidFill>
                  <a:srgbClr val="FF2D7F"/>
                </a:solidFill>
              </a:rPr>
              <a:t>productivity</a:t>
            </a:r>
            <a:r>
              <a:rPr dirty="0"/>
              <a:t> at work.</a:t>
            </a:r>
          </a:p>
          <a:p>
            <a:pPr marL="846327" lvl="1" indent="-349757" defTabSz="496570">
              <a:spcBef>
                <a:spcPts val="1400"/>
              </a:spcBef>
              <a:defRPr sz="3060"/>
            </a:pPr>
            <a:r>
              <a:rPr b="1" dirty="0">
                <a:solidFill>
                  <a:srgbClr val="FF2D7F"/>
                </a:solidFill>
              </a:rPr>
              <a:t>Improve</a:t>
            </a:r>
            <a:r>
              <a:rPr dirty="0"/>
              <a:t> physical, emotional and social </a:t>
            </a:r>
            <a:r>
              <a:rPr b="1" dirty="0">
                <a:solidFill>
                  <a:srgbClr val="FF2D7F"/>
                </a:solidFill>
              </a:rPr>
              <a:t>health</a:t>
            </a:r>
            <a:r>
              <a:rPr dirty="0"/>
              <a:t>.</a:t>
            </a:r>
          </a:p>
          <a:p>
            <a:pPr marL="846327" lvl="1" indent="-349757" defTabSz="496570">
              <a:spcBef>
                <a:spcPts val="1400"/>
              </a:spcBef>
              <a:defRPr sz="3060"/>
            </a:pPr>
            <a:r>
              <a:rPr b="1" dirty="0">
                <a:solidFill>
                  <a:srgbClr val="FF2D7F"/>
                </a:solidFill>
              </a:rPr>
              <a:t>Reduce</a:t>
            </a:r>
            <a:r>
              <a:rPr dirty="0"/>
              <a:t> </a:t>
            </a:r>
            <a:r>
              <a:rPr b="1" dirty="0">
                <a:solidFill>
                  <a:srgbClr val="FF2D7F"/>
                </a:solidFill>
              </a:rPr>
              <a:t>anxiety</a:t>
            </a:r>
            <a:r>
              <a:rPr dirty="0"/>
              <a:t> and improve feelings of calm and control.</a:t>
            </a:r>
          </a:p>
          <a:p>
            <a:pPr marL="846327" lvl="1" indent="-349757" defTabSz="496570">
              <a:spcBef>
                <a:spcPts val="1400"/>
              </a:spcBef>
              <a:defRPr sz="3060"/>
            </a:pPr>
            <a:r>
              <a:rPr dirty="0"/>
              <a:t>Lead to </a:t>
            </a:r>
            <a:r>
              <a:rPr b="1" dirty="0">
                <a:solidFill>
                  <a:srgbClr val="FF2D7F"/>
                </a:solidFill>
              </a:rPr>
              <a:t>better</a:t>
            </a:r>
            <a:r>
              <a:rPr dirty="0"/>
              <a:t> </a:t>
            </a:r>
            <a:r>
              <a:rPr b="1" dirty="0">
                <a:solidFill>
                  <a:srgbClr val="FF2D7F"/>
                </a:solidFill>
              </a:rPr>
              <a:t>lifestyle</a:t>
            </a:r>
            <a:r>
              <a:rPr dirty="0"/>
              <a:t> </a:t>
            </a:r>
            <a:r>
              <a:rPr b="1" dirty="0">
                <a:solidFill>
                  <a:srgbClr val="FF2D7F"/>
                </a:solidFill>
              </a:rPr>
              <a:t>choices</a:t>
            </a:r>
            <a:r>
              <a:rPr dirty="0"/>
              <a:t>.</a:t>
            </a:r>
          </a:p>
          <a:p>
            <a:pPr marL="446912" indent="-446912" defTabSz="496570">
              <a:spcBef>
                <a:spcPts val="1400"/>
              </a:spcBef>
              <a:defRPr sz="3060"/>
            </a:pPr>
            <a:r>
              <a:rPr dirty="0"/>
              <a:t>A </a:t>
            </a:r>
            <a:r>
              <a:rPr b="1" dirty="0">
                <a:solidFill>
                  <a:srgbClr val="FF2D7F"/>
                </a:solidFill>
              </a:rPr>
              <a:t>poor</a:t>
            </a:r>
            <a:r>
              <a:rPr dirty="0"/>
              <a:t> work, rest and sleep balance will:</a:t>
            </a:r>
          </a:p>
          <a:p>
            <a:pPr marL="846327" lvl="1" indent="-349757" defTabSz="496570">
              <a:spcBef>
                <a:spcPts val="1400"/>
              </a:spcBef>
              <a:defRPr sz="3060"/>
            </a:pPr>
            <a:r>
              <a:rPr b="1" dirty="0">
                <a:solidFill>
                  <a:srgbClr val="FF2D7F"/>
                </a:solidFill>
              </a:rPr>
              <a:t>Decrease</a:t>
            </a:r>
            <a:r>
              <a:rPr dirty="0"/>
              <a:t> physical, emotional and social </a:t>
            </a:r>
            <a:br>
              <a:rPr dirty="0"/>
            </a:br>
            <a:r>
              <a:rPr b="1" dirty="0">
                <a:solidFill>
                  <a:srgbClr val="FF2D7F"/>
                </a:solidFill>
              </a:rPr>
              <a:t>health</a:t>
            </a:r>
            <a:r>
              <a:rPr dirty="0"/>
              <a:t>.</a:t>
            </a:r>
          </a:p>
          <a:p>
            <a:pPr marL="846327" lvl="1" indent="-349757" defTabSz="496570">
              <a:spcBef>
                <a:spcPts val="1400"/>
              </a:spcBef>
              <a:defRPr sz="3060"/>
            </a:pPr>
            <a:r>
              <a:rPr dirty="0"/>
              <a:t>Lead to </a:t>
            </a:r>
            <a:r>
              <a:rPr b="1" dirty="0">
                <a:solidFill>
                  <a:srgbClr val="FF2D7F"/>
                </a:solidFill>
              </a:rPr>
              <a:t>poor</a:t>
            </a:r>
            <a:r>
              <a:rPr dirty="0"/>
              <a:t> </a:t>
            </a:r>
            <a:r>
              <a:rPr b="1" dirty="0">
                <a:solidFill>
                  <a:srgbClr val="FF2D7F"/>
                </a:solidFill>
              </a:rPr>
              <a:t>lifestyle</a:t>
            </a:r>
            <a:r>
              <a:rPr dirty="0"/>
              <a:t> </a:t>
            </a:r>
            <a:r>
              <a:rPr b="1" dirty="0">
                <a:solidFill>
                  <a:srgbClr val="FF2D7F"/>
                </a:solidFill>
              </a:rPr>
              <a:t>choices</a:t>
            </a:r>
            <a:r>
              <a:rPr dirty="0"/>
              <a:t>.</a:t>
            </a:r>
          </a:p>
          <a:p>
            <a:pPr marL="846327" lvl="1" indent="-349757" defTabSz="496570">
              <a:spcBef>
                <a:spcPts val="1400"/>
              </a:spcBef>
              <a:defRPr sz="3060"/>
            </a:pPr>
            <a:r>
              <a:rPr dirty="0"/>
              <a:t>Increase the </a:t>
            </a:r>
            <a:r>
              <a:rPr b="1" dirty="0">
                <a:solidFill>
                  <a:srgbClr val="FF2D7F"/>
                </a:solidFill>
              </a:rPr>
              <a:t>risk</a:t>
            </a:r>
            <a:r>
              <a:rPr dirty="0"/>
              <a:t> of </a:t>
            </a:r>
            <a:r>
              <a:rPr b="1" dirty="0">
                <a:solidFill>
                  <a:srgbClr val="FF2D7F"/>
                </a:solidFill>
              </a:rPr>
              <a:t>obesity</a:t>
            </a:r>
            <a:r>
              <a:rPr dirty="0"/>
              <a:t>.</a:t>
            </a:r>
          </a:p>
        </p:txBody>
      </p:sp>
      <p:sp>
        <p:nvSpPr>
          <p:cNvPr id="222" name="Work, Rest and Sleep"/>
          <p:cNvSpPr txBox="1"/>
          <p:nvPr/>
        </p:nvSpPr>
        <p:spPr>
          <a:xfrm>
            <a:off x="4175428" y="652035"/>
            <a:ext cx="5515934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Work, </a:t>
            </a:r>
            <a:r>
              <a:rPr lang="en-AU" dirty="0"/>
              <a:t>r</a:t>
            </a:r>
            <a:r>
              <a:rPr dirty="0" err="1"/>
              <a:t>est</a:t>
            </a:r>
            <a:r>
              <a:rPr dirty="0"/>
              <a:t> and </a:t>
            </a:r>
            <a:r>
              <a:rPr lang="en-AU" dirty="0"/>
              <a:t>s</a:t>
            </a:r>
            <a:r>
              <a:rPr dirty="0" err="1"/>
              <a:t>leep</a:t>
            </a:r>
            <a:endParaRPr dirty="0"/>
          </a:p>
        </p:txBody>
      </p:sp>
      <p:pic>
        <p:nvPicPr>
          <p:cNvPr id="223" name="Run 4 Fun logo.jpg" descr="Run 4 Fun log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0216" y="6049552"/>
            <a:ext cx="2577784" cy="257778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2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2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1" grpId="0" build="p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Smoking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 defTabSz="490727">
              <a:spcBef>
                <a:spcPts val="1400"/>
              </a:spcBef>
              <a:buClrTx/>
              <a:buSzTx/>
              <a:buNone/>
              <a:defRPr sz="3024"/>
            </a:pPr>
            <a:r>
              <a:rPr b="1" dirty="0">
                <a:solidFill>
                  <a:srgbClr val="FF2D7F"/>
                </a:solidFill>
              </a:rPr>
              <a:t>Smoking</a:t>
            </a:r>
          </a:p>
          <a:p>
            <a:pPr marL="441655" indent="-441655" defTabSz="490727">
              <a:spcBef>
                <a:spcPts val="1400"/>
              </a:spcBef>
              <a:defRPr sz="3024"/>
            </a:pPr>
            <a:r>
              <a:rPr dirty="0"/>
              <a:t>Contains </a:t>
            </a:r>
            <a:r>
              <a:rPr b="1" dirty="0">
                <a:solidFill>
                  <a:srgbClr val="FF2D7F"/>
                </a:solidFill>
              </a:rPr>
              <a:t>harmful</a:t>
            </a:r>
            <a:r>
              <a:rPr dirty="0"/>
              <a:t> components such as </a:t>
            </a:r>
            <a:br>
              <a:rPr dirty="0"/>
            </a:br>
            <a:r>
              <a:rPr b="1" dirty="0">
                <a:solidFill>
                  <a:srgbClr val="FF2D7F"/>
                </a:solidFill>
              </a:rPr>
              <a:t>nicotine</a:t>
            </a:r>
            <a:r>
              <a:rPr dirty="0"/>
              <a:t>, </a:t>
            </a:r>
            <a:r>
              <a:rPr b="1" dirty="0">
                <a:solidFill>
                  <a:srgbClr val="FF2D7F"/>
                </a:solidFill>
              </a:rPr>
              <a:t>tar</a:t>
            </a:r>
            <a:r>
              <a:rPr dirty="0"/>
              <a:t> and</a:t>
            </a:r>
            <a:r>
              <a:rPr b="1" dirty="0">
                <a:solidFill>
                  <a:srgbClr val="64B445"/>
                </a:solidFill>
              </a:rPr>
              <a:t> </a:t>
            </a:r>
            <a:r>
              <a:rPr b="1" dirty="0">
                <a:solidFill>
                  <a:srgbClr val="FF2D7F"/>
                </a:solidFill>
              </a:rPr>
              <a:t>carbon</a:t>
            </a:r>
            <a:r>
              <a:rPr b="1" dirty="0">
                <a:solidFill>
                  <a:srgbClr val="64B445"/>
                </a:solidFill>
              </a:rPr>
              <a:t> </a:t>
            </a:r>
            <a:r>
              <a:rPr b="1" dirty="0">
                <a:solidFill>
                  <a:srgbClr val="FF2D7F"/>
                </a:solidFill>
              </a:rPr>
              <a:t>monoxide</a:t>
            </a:r>
            <a:r>
              <a:rPr dirty="0"/>
              <a:t>. </a:t>
            </a:r>
          </a:p>
          <a:p>
            <a:pPr marL="441655" indent="-441655" defTabSz="490727">
              <a:spcBef>
                <a:spcPts val="1400"/>
              </a:spcBef>
              <a:defRPr sz="3024"/>
            </a:pPr>
            <a:r>
              <a:rPr dirty="0"/>
              <a:t>Smoking for long periods of time can result </a:t>
            </a:r>
            <a:br>
              <a:rPr dirty="0"/>
            </a:br>
            <a:r>
              <a:rPr dirty="0"/>
              <a:t>in </a:t>
            </a:r>
            <a:r>
              <a:rPr b="1" dirty="0">
                <a:solidFill>
                  <a:srgbClr val="FF2D7F"/>
                </a:solidFill>
              </a:rPr>
              <a:t>heart disease</a:t>
            </a:r>
            <a:r>
              <a:rPr dirty="0"/>
              <a:t>, </a:t>
            </a:r>
            <a:r>
              <a:rPr b="1" dirty="0">
                <a:solidFill>
                  <a:srgbClr val="FF2D7F"/>
                </a:solidFill>
              </a:rPr>
              <a:t>lung</a:t>
            </a:r>
            <a:r>
              <a:rPr dirty="0"/>
              <a:t> and </a:t>
            </a:r>
            <a:r>
              <a:rPr b="1" dirty="0">
                <a:solidFill>
                  <a:srgbClr val="FF2D7F"/>
                </a:solidFill>
              </a:rPr>
              <a:t>mouth cancer</a:t>
            </a:r>
            <a:r>
              <a:rPr dirty="0"/>
              <a:t>, </a:t>
            </a:r>
            <a:br>
              <a:rPr dirty="0"/>
            </a:br>
            <a:r>
              <a:rPr b="1" dirty="0">
                <a:solidFill>
                  <a:srgbClr val="FF2D7F"/>
                </a:solidFill>
              </a:rPr>
              <a:t>emphysema</a:t>
            </a:r>
            <a:r>
              <a:rPr dirty="0"/>
              <a:t> and </a:t>
            </a:r>
            <a:r>
              <a:rPr b="1" dirty="0">
                <a:solidFill>
                  <a:srgbClr val="FF2D7F"/>
                </a:solidFill>
              </a:rPr>
              <a:t>bronchitis.</a:t>
            </a:r>
            <a:endParaRPr b="1" dirty="0">
              <a:solidFill>
                <a:srgbClr val="64B445"/>
              </a:solidFill>
            </a:endParaRPr>
          </a:p>
          <a:p>
            <a:pPr marL="0" indent="0" defTabSz="490727">
              <a:spcBef>
                <a:spcPts val="1400"/>
              </a:spcBef>
              <a:buClrTx/>
              <a:buSzTx/>
              <a:buNone/>
              <a:defRPr sz="3024"/>
            </a:pPr>
            <a:r>
              <a:rPr b="1" dirty="0">
                <a:solidFill>
                  <a:srgbClr val="FF2D7F"/>
                </a:solidFill>
              </a:rPr>
              <a:t>Alcohol</a:t>
            </a:r>
          </a:p>
          <a:p>
            <a:pPr marL="441655" indent="-441655" defTabSz="490727">
              <a:spcBef>
                <a:spcPts val="1400"/>
              </a:spcBef>
              <a:defRPr sz="3024"/>
            </a:pPr>
            <a:r>
              <a:rPr dirty="0"/>
              <a:t>Not </a:t>
            </a:r>
            <a:r>
              <a:rPr b="1" dirty="0">
                <a:solidFill>
                  <a:srgbClr val="FF2D7F"/>
                </a:solidFill>
              </a:rPr>
              <a:t>harmful</a:t>
            </a:r>
            <a:r>
              <a:rPr dirty="0"/>
              <a:t> in small amounts but large </a:t>
            </a:r>
            <a:br>
              <a:rPr dirty="0"/>
            </a:br>
            <a:r>
              <a:rPr dirty="0"/>
              <a:t>consumption over a long period of time can </a:t>
            </a:r>
            <a:br>
              <a:rPr dirty="0"/>
            </a:br>
            <a:r>
              <a:rPr dirty="0"/>
              <a:t>cause large health concerns.</a:t>
            </a:r>
          </a:p>
          <a:p>
            <a:pPr marL="441655" indent="-441655" defTabSz="490727">
              <a:spcBef>
                <a:spcPts val="1400"/>
              </a:spcBef>
              <a:defRPr sz="3024"/>
            </a:pPr>
            <a:r>
              <a:rPr dirty="0"/>
              <a:t>It can cause problems with </a:t>
            </a:r>
            <a:r>
              <a:rPr b="1" dirty="0">
                <a:solidFill>
                  <a:srgbClr val="FF2D7F"/>
                </a:solidFill>
              </a:rPr>
              <a:t>co-ordination</a:t>
            </a:r>
            <a:r>
              <a:rPr dirty="0"/>
              <a:t>, </a:t>
            </a:r>
            <a:br>
              <a:rPr dirty="0"/>
            </a:br>
            <a:r>
              <a:rPr b="1" dirty="0">
                <a:solidFill>
                  <a:srgbClr val="FF2D7F"/>
                </a:solidFill>
              </a:rPr>
              <a:t>aggression</a:t>
            </a:r>
            <a:r>
              <a:rPr dirty="0"/>
              <a:t> and </a:t>
            </a:r>
            <a:r>
              <a:rPr b="1" dirty="0">
                <a:solidFill>
                  <a:srgbClr val="FF2D7F"/>
                </a:solidFill>
              </a:rPr>
              <a:t>lowers the level of glycogen</a:t>
            </a:r>
            <a:r>
              <a:rPr dirty="0"/>
              <a:t> in the muscles. More serious drinkers are at risk of </a:t>
            </a:r>
            <a:r>
              <a:rPr b="1" dirty="0">
                <a:solidFill>
                  <a:srgbClr val="FF2D7F"/>
                </a:solidFill>
              </a:rPr>
              <a:t>kidney</a:t>
            </a:r>
            <a:r>
              <a:rPr dirty="0"/>
              <a:t> and </a:t>
            </a:r>
            <a:r>
              <a:rPr b="1" dirty="0">
                <a:solidFill>
                  <a:srgbClr val="FF2D7F"/>
                </a:solidFill>
              </a:rPr>
              <a:t>liver damage</a:t>
            </a:r>
            <a:r>
              <a:rPr dirty="0"/>
              <a:t>.</a:t>
            </a:r>
          </a:p>
        </p:txBody>
      </p:sp>
      <p:pic>
        <p:nvPicPr>
          <p:cNvPr id="226" name="Cigarettes.jpg" descr="Cigarettes.jpg"/>
          <p:cNvPicPr>
            <a:picLocks noChangeAspect="1"/>
          </p:cNvPicPr>
          <p:nvPr/>
        </p:nvPicPr>
        <p:blipFill>
          <a:blip r:embed="rId2"/>
          <a:srcRect l="4130" t="2998" r="2512" b="3916"/>
          <a:stretch>
            <a:fillRect/>
          </a:stretch>
        </p:blipFill>
        <p:spPr>
          <a:xfrm>
            <a:off x="9943334" y="2073677"/>
            <a:ext cx="2455597" cy="24484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5" h="21571" extrusionOk="0">
                <a:moveTo>
                  <a:pt x="19906" y="1"/>
                </a:moveTo>
                <a:cubicBezTo>
                  <a:pt x="19851" y="-2"/>
                  <a:pt x="19799" y="1"/>
                  <a:pt x="19750" y="11"/>
                </a:cubicBezTo>
                <a:cubicBezTo>
                  <a:pt x="19640" y="33"/>
                  <a:pt x="19615" y="55"/>
                  <a:pt x="18223" y="1455"/>
                </a:cubicBezTo>
                <a:cubicBezTo>
                  <a:pt x="17444" y="2238"/>
                  <a:pt x="16799" y="2882"/>
                  <a:pt x="16790" y="2882"/>
                </a:cubicBezTo>
                <a:cubicBezTo>
                  <a:pt x="16789" y="2882"/>
                  <a:pt x="16786" y="2878"/>
                  <a:pt x="16786" y="2878"/>
                </a:cubicBezTo>
                <a:lnTo>
                  <a:pt x="16783" y="2882"/>
                </a:lnTo>
                <a:lnTo>
                  <a:pt x="16699" y="2819"/>
                </a:lnTo>
                <a:cubicBezTo>
                  <a:pt x="16657" y="2790"/>
                  <a:pt x="16633" y="2776"/>
                  <a:pt x="16564" y="2724"/>
                </a:cubicBezTo>
                <a:cubicBezTo>
                  <a:pt x="16146" y="2412"/>
                  <a:pt x="15516" y="2021"/>
                  <a:pt x="15033" y="1777"/>
                </a:cubicBezTo>
                <a:cubicBezTo>
                  <a:pt x="14754" y="1635"/>
                  <a:pt x="14212" y="1412"/>
                  <a:pt x="13832" y="1280"/>
                </a:cubicBezTo>
                <a:cubicBezTo>
                  <a:pt x="12839" y="936"/>
                  <a:pt x="11799" y="756"/>
                  <a:pt x="10757" y="735"/>
                </a:cubicBezTo>
                <a:cubicBezTo>
                  <a:pt x="10647" y="733"/>
                  <a:pt x="10546" y="731"/>
                  <a:pt x="10434" y="731"/>
                </a:cubicBezTo>
                <a:cubicBezTo>
                  <a:pt x="9363" y="744"/>
                  <a:pt x="8294" y="927"/>
                  <a:pt x="7273" y="1280"/>
                </a:cubicBezTo>
                <a:cubicBezTo>
                  <a:pt x="3189" y="2694"/>
                  <a:pt x="466" y="6539"/>
                  <a:pt x="466" y="10892"/>
                </a:cubicBezTo>
                <a:cubicBezTo>
                  <a:pt x="466" y="12733"/>
                  <a:pt x="959" y="14538"/>
                  <a:pt x="1889" y="16109"/>
                </a:cubicBezTo>
                <a:cubicBezTo>
                  <a:pt x="2049" y="16378"/>
                  <a:pt x="2376" y="16868"/>
                  <a:pt x="2521" y="17053"/>
                </a:cubicBezTo>
                <a:lnTo>
                  <a:pt x="2625" y="17186"/>
                </a:lnTo>
                <a:lnTo>
                  <a:pt x="2764" y="17053"/>
                </a:lnTo>
                <a:cubicBezTo>
                  <a:pt x="2840" y="16980"/>
                  <a:pt x="2903" y="16917"/>
                  <a:pt x="2903" y="16909"/>
                </a:cubicBezTo>
                <a:cubicBezTo>
                  <a:pt x="2903" y="16902"/>
                  <a:pt x="3005" y="16797"/>
                  <a:pt x="3128" y="16679"/>
                </a:cubicBezTo>
                <a:cubicBezTo>
                  <a:pt x="3252" y="16560"/>
                  <a:pt x="3489" y="16322"/>
                  <a:pt x="3656" y="16151"/>
                </a:cubicBezTo>
                <a:cubicBezTo>
                  <a:pt x="3823" y="15979"/>
                  <a:pt x="3992" y="15808"/>
                  <a:pt x="4034" y="15770"/>
                </a:cubicBezTo>
                <a:cubicBezTo>
                  <a:pt x="4077" y="15731"/>
                  <a:pt x="4125" y="15683"/>
                  <a:pt x="4142" y="15665"/>
                </a:cubicBezTo>
                <a:cubicBezTo>
                  <a:pt x="4159" y="15646"/>
                  <a:pt x="4234" y="15569"/>
                  <a:pt x="4308" y="15490"/>
                </a:cubicBezTo>
                <a:cubicBezTo>
                  <a:pt x="4387" y="15407"/>
                  <a:pt x="4440" y="15333"/>
                  <a:pt x="4433" y="15315"/>
                </a:cubicBezTo>
                <a:cubicBezTo>
                  <a:pt x="4427" y="15298"/>
                  <a:pt x="4360" y="15193"/>
                  <a:pt x="4288" y="15084"/>
                </a:cubicBezTo>
                <a:cubicBezTo>
                  <a:pt x="3609" y="14064"/>
                  <a:pt x="3212" y="12956"/>
                  <a:pt x="3066" y="11672"/>
                </a:cubicBezTo>
                <a:cubicBezTo>
                  <a:pt x="3029" y="11352"/>
                  <a:pt x="3030" y="10434"/>
                  <a:pt x="3066" y="10112"/>
                </a:cubicBezTo>
                <a:cubicBezTo>
                  <a:pt x="3178" y="9122"/>
                  <a:pt x="3449" y="8219"/>
                  <a:pt x="3878" y="7396"/>
                </a:cubicBezTo>
                <a:cubicBezTo>
                  <a:pt x="4000" y="7162"/>
                  <a:pt x="4241" y="6754"/>
                  <a:pt x="4326" y="6640"/>
                </a:cubicBezTo>
                <a:cubicBezTo>
                  <a:pt x="4363" y="6591"/>
                  <a:pt x="4388" y="6619"/>
                  <a:pt x="6932" y="9182"/>
                </a:cubicBezTo>
                <a:cubicBezTo>
                  <a:pt x="8346" y="10607"/>
                  <a:pt x="9505" y="11786"/>
                  <a:pt x="9508" y="11805"/>
                </a:cubicBezTo>
                <a:cubicBezTo>
                  <a:pt x="9514" y="11847"/>
                  <a:pt x="9460" y="11898"/>
                  <a:pt x="9428" y="11878"/>
                </a:cubicBezTo>
                <a:cubicBezTo>
                  <a:pt x="9414" y="11870"/>
                  <a:pt x="9407" y="11883"/>
                  <a:pt x="9407" y="11913"/>
                </a:cubicBezTo>
                <a:cubicBezTo>
                  <a:pt x="9407" y="11975"/>
                  <a:pt x="9256" y="12137"/>
                  <a:pt x="9199" y="12137"/>
                </a:cubicBezTo>
                <a:cubicBezTo>
                  <a:pt x="9176" y="12137"/>
                  <a:pt x="9158" y="12153"/>
                  <a:pt x="9157" y="12175"/>
                </a:cubicBezTo>
                <a:cubicBezTo>
                  <a:pt x="9156" y="12228"/>
                  <a:pt x="8995" y="12406"/>
                  <a:pt x="8949" y="12406"/>
                </a:cubicBezTo>
                <a:cubicBezTo>
                  <a:pt x="8929" y="12406"/>
                  <a:pt x="8911" y="12424"/>
                  <a:pt x="8911" y="12444"/>
                </a:cubicBezTo>
                <a:cubicBezTo>
                  <a:pt x="8911" y="12485"/>
                  <a:pt x="8736" y="12653"/>
                  <a:pt x="8692" y="12654"/>
                </a:cubicBezTo>
                <a:cubicBezTo>
                  <a:pt x="8677" y="12655"/>
                  <a:pt x="8664" y="12670"/>
                  <a:pt x="8664" y="12686"/>
                </a:cubicBezTo>
                <a:cubicBezTo>
                  <a:pt x="8664" y="12730"/>
                  <a:pt x="8479" y="12906"/>
                  <a:pt x="8432" y="12906"/>
                </a:cubicBezTo>
                <a:cubicBezTo>
                  <a:pt x="8405" y="12906"/>
                  <a:pt x="8396" y="12919"/>
                  <a:pt x="8404" y="12941"/>
                </a:cubicBezTo>
                <a:cubicBezTo>
                  <a:pt x="8420" y="12982"/>
                  <a:pt x="8216" y="13181"/>
                  <a:pt x="8175" y="13165"/>
                </a:cubicBezTo>
                <a:cubicBezTo>
                  <a:pt x="8158" y="13158"/>
                  <a:pt x="8147" y="13173"/>
                  <a:pt x="8147" y="13200"/>
                </a:cubicBezTo>
                <a:cubicBezTo>
                  <a:pt x="8147" y="13248"/>
                  <a:pt x="7976" y="13427"/>
                  <a:pt x="7929" y="13427"/>
                </a:cubicBezTo>
                <a:cubicBezTo>
                  <a:pt x="7913" y="13427"/>
                  <a:pt x="7901" y="13439"/>
                  <a:pt x="7901" y="13455"/>
                </a:cubicBezTo>
                <a:cubicBezTo>
                  <a:pt x="7899" y="13505"/>
                  <a:pt x="7727" y="13675"/>
                  <a:pt x="7679" y="13675"/>
                </a:cubicBezTo>
                <a:cubicBezTo>
                  <a:pt x="7646" y="13675"/>
                  <a:pt x="7638" y="13686"/>
                  <a:pt x="7647" y="13710"/>
                </a:cubicBezTo>
                <a:cubicBezTo>
                  <a:pt x="7661" y="13746"/>
                  <a:pt x="7508" y="13894"/>
                  <a:pt x="7425" y="13927"/>
                </a:cubicBezTo>
                <a:cubicBezTo>
                  <a:pt x="7403" y="13936"/>
                  <a:pt x="7384" y="13964"/>
                  <a:pt x="7384" y="13986"/>
                </a:cubicBezTo>
                <a:cubicBezTo>
                  <a:pt x="7383" y="14035"/>
                  <a:pt x="7190" y="14206"/>
                  <a:pt x="7158" y="14186"/>
                </a:cubicBezTo>
                <a:cubicBezTo>
                  <a:pt x="7146" y="14178"/>
                  <a:pt x="7137" y="14188"/>
                  <a:pt x="7137" y="14210"/>
                </a:cubicBezTo>
                <a:cubicBezTo>
                  <a:pt x="7137" y="14257"/>
                  <a:pt x="6962" y="14444"/>
                  <a:pt x="6919" y="14444"/>
                </a:cubicBezTo>
                <a:cubicBezTo>
                  <a:pt x="6903" y="14444"/>
                  <a:pt x="6891" y="14455"/>
                  <a:pt x="6891" y="14469"/>
                </a:cubicBezTo>
                <a:cubicBezTo>
                  <a:pt x="6891" y="14482"/>
                  <a:pt x="6852" y="14540"/>
                  <a:pt x="6807" y="14595"/>
                </a:cubicBezTo>
                <a:cubicBezTo>
                  <a:pt x="6752" y="14663"/>
                  <a:pt x="6710" y="14693"/>
                  <a:pt x="6672" y="14693"/>
                </a:cubicBezTo>
                <a:cubicBezTo>
                  <a:pt x="6638" y="14693"/>
                  <a:pt x="6625" y="14702"/>
                  <a:pt x="6634" y="14717"/>
                </a:cubicBezTo>
                <a:cubicBezTo>
                  <a:pt x="6655" y="14751"/>
                  <a:pt x="6444" y="14963"/>
                  <a:pt x="6405" y="14948"/>
                </a:cubicBezTo>
                <a:cubicBezTo>
                  <a:pt x="6386" y="14940"/>
                  <a:pt x="6374" y="14952"/>
                  <a:pt x="6374" y="14979"/>
                </a:cubicBezTo>
                <a:cubicBezTo>
                  <a:pt x="6374" y="15033"/>
                  <a:pt x="6185" y="15224"/>
                  <a:pt x="6151" y="15203"/>
                </a:cubicBezTo>
                <a:cubicBezTo>
                  <a:pt x="6137" y="15194"/>
                  <a:pt x="6127" y="15204"/>
                  <a:pt x="6127" y="15228"/>
                </a:cubicBezTo>
                <a:cubicBezTo>
                  <a:pt x="6127" y="15274"/>
                  <a:pt x="5952" y="15462"/>
                  <a:pt x="5909" y="15462"/>
                </a:cubicBezTo>
                <a:cubicBezTo>
                  <a:pt x="5893" y="15462"/>
                  <a:pt x="5881" y="15475"/>
                  <a:pt x="5881" y="15490"/>
                </a:cubicBezTo>
                <a:cubicBezTo>
                  <a:pt x="5881" y="15534"/>
                  <a:pt x="5695" y="15710"/>
                  <a:pt x="5648" y="15710"/>
                </a:cubicBezTo>
                <a:cubicBezTo>
                  <a:pt x="5621" y="15710"/>
                  <a:pt x="5610" y="15722"/>
                  <a:pt x="5617" y="15742"/>
                </a:cubicBezTo>
                <a:cubicBezTo>
                  <a:pt x="5630" y="15775"/>
                  <a:pt x="5456" y="15962"/>
                  <a:pt x="5412" y="15962"/>
                </a:cubicBezTo>
                <a:cubicBezTo>
                  <a:pt x="5398" y="15962"/>
                  <a:pt x="5372" y="15987"/>
                  <a:pt x="5353" y="16021"/>
                </a:cubicBezTo>
                <a:cubicBezTo>
                  <a:pt x="5298" y="16122"/>
                  <a:pt x="5187" y="16240"/>
                  <a:pt x="5162" y="16224"/>
                </a:cubicBezTo>
                <a:cubicBezTo>
                  <a:pt x="5150" y="16216"/>
                  <a:pt x="5128" y="16231"/>
                  <a:pt x="5114" y="16259"/>
                </a:cubicBezTo>
                <a:cubicBezTo>
                  <a:pt x="5076" y="16333"/>
                  <a:pt x="4933" y="16479"/>
                  <a:pt x="4899" y="16479"/>
                </a:cubicBezTo>
                <a:cubicBezTo>
                  <a:pt x="4883" y="16479"/>
                  <a:pt x="4867" y="16493"/>
                  <a:pt x="4867" y="16507"/>
                </a:cubicBezTo>
                <a:cubicBezTo>
                  <a:pt x="4867" y="16555"/>
                  <a:pt x="4679" y="16742"/>
                  <a:pt x="4638" y="16735"/>
                </a:cubicBezTo>
                <a:cubicBezTo>
                  <a:pt x="4614" y="16730"/>
                  <a:pt x="4600" y="16743"/>
                  <a:pt x="4600" y="16766"/>
                </a:cubicBezTo>
                <a:cubicBezTo>
                  <a:pt x="4600" y="16787"/>
                  <a:pt x="4562" y="16847"/>
                  <a:pt x="4517" y="16902"/>
                </a:cubicBezTo>
                <a:cubicBezTo>
                  <a:pt x="4455" y="16978"/>
                  <a:pt x="4424" y="17000"/>
                  <a:pt x="4392" y="16990"/>
                </a:cubicBezTo>
                <a:cubicBezTo>
                  <a:pt x="4362" y="16980"/>
                  <a:pt x="4352" y="16985"/>
                  <a:pt x="4357" y="17007"/>
                </a:cubicBezTo>
                <a:cubicBezTo>
                  <a:pt x="4366" y="17049"/>
                  <a:pt x="4188" y="17249"/>
                  <a:pt x="4142" y="17249"/>
                </a:cubicBezTo>
                <a:cubicBezTo>
                  <a:pt x="4122" y="17249"/>
                  <a:pt x="4104" y="17267"/>
                  <a:pt x="4104" y="17287"/>
                </a:cubicBezTo>
                <a:cubicBezTo>
                  <a:pt x="4104" y="17328"/>
                  <a:pt x="3929" y="17495"/>
                  <a:pt x="3885" y="17497"/>
                </a:cubicBezTo>
                <a:cubicBezTo>
                  <a:pt x="3870" y="17497"/>
                  <a:pt x="3857" y="17515"/>
                  <a:pt x="3857" y="17535"/>
                </a:cubicBezTo>
                <a:cubicBezTo>
                  <a:pt x="3857" y="17575"/>
                  <a:pt x="3700" y="17727"/>
                  <a:pt x="3628" y="17756"/>
                </a:cubicBezTo>
                <a:cubicBezTo>
                  <a:pt x="3605" y="17765"/>
                  <a:pt x="3593" y="17781"/>
                  <a:pt x="3600" y="17794"/>
                </a:cubicBezTo>
                <a:cubicBezTo>
                  <a:pt x="3618" y="17823"/>
                  <a:pt x="3414" y="18025"/>
                  <a:pt x="3385" y="18007"/>
                </a:cubicBezTo>
                <a:cubicBezTo>
                  <a:pt x="3374" y="18000"/>
                  <a:pt x="3355" y="18013"/>
                  <a:pt x="3347" y="18035"/>
                </a:cubicBezTo>
                <a:cubicBezTo>
                  <a:pt x="3327" y="18092"/>
                  <a:pt x="3157" y="18270"/>
                  <a:pt x="3121" y="18270"/>
                </a:cubicBezTo>
                <a:cubicBezTo>
                  <a:pt x="3106" y="18270"/>
                  <a:pt x="3094" y="18288"/>
                  <a:pt x="3094" y="18312"/>
                </a:cubicBezTo>
                <a:cubicBezTo>
                  <a:pt x="3094" y="18335"/>
                  <a:pt x="3058" y="18378"/>
                  <a:pt x="3010" y="18409"/>
                </a:cubicBezTo>
                <a:lnTo>
                  <a:pt x="2924" y="18465"/>
                </a:lnTo>
                <a:lnTo>
                  <a:pt x="2767" y="18392"/>
                </a:lnTo>
                <a:cubicBezTo>
                  <a:pt x="2680" y="18352"/>
                  <a:pt x="2572" y="18313"/>
                  <a:pt x="2528" y="18305"/>
                </a:cubicBezTo>
                <a:cubicBezTo>
                  <a:pt x="2420" y="18284"/>
                  <a:pt x="2265" y="18165"/>
                  <a:pt x="2170" y="18025"/>
                </a:cubicBezTo>
                <a:cubicBezTo>
                  <a:pt x="2128" y="17962"/>
                  <a:pt x="2066" y="17896"/>
                  <a:pt x="2032" y="17881"/>
                </a:cubicBezTo>
                <a:cubicBezTo>
                  <a:pt x="1977" y="17858"/>
                  <a:pt x="1958" y="17864"/>
                  <a:pt x="1896" y="17923"/>
                </a:cubicBezTo>
                <a:cubicBezTo>
                  <a:pt x="1847" y="17977"/>
                  <a:pt x="1833" y="18001"/>
                  <a:pt x="1810" y="18032"/>
                </a:cubicBezTo>
                <a:cubicBezTo>
                  <a:pt x="1796" y="18053"/>
                  <a:pt x="1781" y="18075"/>
                  <a:pt x="1775" y="18091"/>
                </a:cubicBezTo>
                <a:cubicBezTo>
                  <a:pt x="1737" y="18184"/>
                  <a:pt x="1548" y="18360"/>
                  <a:pt x="1483" y="18360"/>
                </a:cubicBezTo>
                <a:cubicBezTo>
                  <a:pt x="1435" y="18360"/>
                  <a:pt x="1269" y="18522"/>
                  <a:pt x="1261" y="18577"/>
                </a:cubicBezTo>
                <a:cubicBezTo>
                  <a:pt x="1258" y="18598"/>
                  <a:pt x="1218" y="18651"/>
                  <a:pt x="1174" y="18696"/>
                </a:cubicBezTo>
                <a:cubicBezTo>
                  <a:pt x="1130" y="18742"/>
                  <a:pt x="1095" y="18796"/>
                  <a:pt x="1095" y="18815"/>
                </a:cubicBezTo>
                <a:cubicBezTo>
                  <a:pt x="1095" y="18856"/>
                  <a:pt x="1027" y="18919"/>
                  <a:pt x="904" y="18997"/>
                </a:cubicBezTo>
                <a:cubicBezTo>
                  <a:pt x="766" y="19084"/>
                  <a:pt x="151" y="19709"/>
                  <a:pt x="95" y="19819"/>
                </a:cubicBezTo>
                <a:cubicBezTo>
                  <a:pt x="82" y="19844"/>
                  <a:pt x="53" y="19860"/>
                  <a:pt x="32" y="19857"/>
                </a:cubicBezTo>
                <a:cubicBezTo>
                  <a:pt x="4" y="19852"/>
                  <a:pt x="-2" y="19870"/>
                  <a:pt x="1" y="19937"/>
                </a:cubicBezTo>
                <a:cubicBezTo>
                  <a:pt x="3" y="19984"/>
                  <a:pt x="20" y="20033"/>
                  <a:pt x="36" y="20046"/>
                </a:cubicBezTo>
                <a:cubicBezTo>
                  <a:pt x="37" y="20047"/>
                  <a:pt x="38" y="20051"/>
                  <a:pt x="39" y="20053"/>
                </a:cubicBezTo>
                <a:cubicBezTo>
                  <a:pt x="51" y="20065"/>
                  <a:pt x="54" y="20080"/>
                  <a:pt x="53" y="20095"/>
                </a:cubicBezTo>
                <a:cubicBezTo>
                  <a:pt x="61" y="20126"/>
                  <a:pt x="68" y="20168"/>
                  <a:pt x="71" y="20217"/>
                </a:cubicBezTo>
                <a:cubicBezTo>
                  <a:pt x="71" y="20225"/>
                  <a:pt x="70" y="20220"/>
                  <a:pt x="71" y="20228"/>
                </a:cubicBezTo>
                <a:cubicBezTo>
                  <a:pt x="74" y="20240"/>
                  <a:pt x="76" y="20253"/>
                  <a:pt x="74" y="20263"/>
                </a:cubicBezTo>
                <a:cubicBezTo>
                  <a:pt x="77" y="20322"/>
                  <a:pt x="82" y="20373"/>
                  <a:pt x="88" y="20385"/>
                </a:cubicBezTo>
                <a:cubicBezTo>
                  <a:pt x="92" y="20389"/>
                  <a:pt x="95" y="20392"/>
                  <a:pt x="98" y="20395"/>
                </a:cubicBezTo>
                <a:cubicBezTo>
                  <a:pt x="104" y="20397"/>
                  <a:pt x="111" y="20395"/>
                  <a:pt x="119" y="20395"/>
                </a:cubicBezTo>
                <a:cubicBezTo>
                  <a:pt x="126" y="20395"/>
                  <a:pt x="130" y="20402"/>
                  <a:pt x="137" y="20406"/>
                </a:cubicBezTo>
                <a:cubicBezTo>
                  <a:pt x="147" y="20403"/>
                  <a:pt x="154" y="20411"/>
                  <a:pt x="161" y="20437"/>
                </a:cubicBezTo>
                <a:cubicBezTo>
                  <a:pt x="181" y="20477"/>
                  <a:pt x="195" y="20543"/>
                  <a:pt x="196" y="20630"/>
                </a:cubicBezTo>
                <a:cubicBezTo>
                  <a:pt x="196" y="20680"/>
                  <a:pt x="198" y="20707"/>
                  <a:pt x="206" y="20728"/>
                </a:cubicBezTo>
                <a:cubicBezTo>
                  <a:pt x="206" y="20728"/>
                  <a:pt x="206" y="20730"/>
                  <a:pt x="206" y="20731"/>
                </a:cubicBezTo>
                <a:cubicBezTo>
                  <a:pt x="211" y="20743"/>
                  <a:pt x="219" y="20754"/>
                  <a:pt x="227" y="20763"/>
                </a:cubicBezTo>
                <a:cubicBezTo>
                  <a:pt x="237" y="20771"/>
                  <a:pt x="250" y="20778"/>
                  <a:pt x="265" y="20787"/>
                </a:cubicBezTo>
                <a:cubicBezTo>
                  <a:pt x="302" y="20808"/>
                  <a:pt x="337" y="20842"/>
                  <a:pt x="345" y="20864"/>
                </a:cubicBezTo>
                <a:cubicBezTo>
                  <a:pt x="353" y="20886"/>
                  <a:pt x="383" y="20931"/>
                  <a:pt x="411" y="20962"/>
                </a:cubicBezTo>
                <a:cubicBezTo>
                  <a:pt x="419" y="20971"/>
                  <a:pt x="427" y="20986"/>
                  <a:pt x="435" y="21000"/>
                </a:cubicBezTo>
                <a:cubicBezTo>
                  <a:pt x="445" y="21014"/>
                  <a:pt x="456" y="21031"/>
                  <a:pt x="463" y="21049"/>
                </a:cubicBezTo>
                <a:cubicBezTo>
                  <a:pt x="473" y="21072"/>
                  <a:pt x="481" y="21094"/>
                  <a:pt x="487" y="21116"/>
                </a:cubicBezTo>
                <a:cubicBezTo>
                  <a:pt x="520" y="21242"/>
                  <a:pt x="614" y="21385"/>
                  <a:pt x="675" y="21402"/>
                </a:cubicBezTo>
                <a:cubicBezTo>
                  <a:pt x="677" y="21403"/>
                  <a:pt x="679" y="21402"/>
                  <a:pt x="681" y="21402"/>
                </a:cubicBezTo>
                <a:cubicBezTo>
                  <a:pt x="709" y="21409"/>
                  <a:pt x="790" y="21427"/>
                  <a:pt x="865" y="21444"/>
                </a:cubicBezTo>
                <a:lnTo>
                  <a:pt x="1004" y="21476"/>
                </a:lnTo>
                <a:lnTo>
                  <a:pt x="1056" y="21409"/>
                </a:lnTo>
                <a:cubicBezTo>
                  <a:pt x="1102" y="21351"/>
                  <a:pt x="1118" y="21344"/>
                  <a:pt x="1188" y="21357"/>
                </a:cubicBezTo>
                <a:cubicBezTo>
                  <a:pt x="1240" y="21367"/>
                  <a:pt x="1301" y="21407"/>
                  <a:pt x="1365" y="21472"/>
                </a:cubicBezTo>
                <a:cubicBezTo>
                  <a:pt x="1417" y="21525"/>
                  <a:pt x="1468" y="21567"/>
                  <a:pt x="1483" y="21570"/>
                </a:cubicBezTo>
                <a:cubicBezTo>
                  <a:pt x="1489" y="21570"/>
                  <a:pt x="1494" y="21568"/>
                  <a:pt x="1501" y="21567"/>
                </a:cubicBezTo>
                <a:cubicBezTo>
                  <a:pt x="1593" y="21548"/>
                  <a:pt x="1877" y="21351"/>
                  <a:pt x="1879" y="21301"/>
                </a:cubicBezTo>
                <a:cubicBezTo>
                  <a:pt x="1881" y="21243"/>
                  <a:pt x="2011" y="21058"/>
                  <a:pt x="2091" y="20997"/>
                </a:cubicBezTo>
                <a:cubicBezTo>
                  <a:pt x="2146" y="20954"/>
                  <a:pt x="2188" y="20940"/>
                  <a:pt x="2250" y="20944"/>
                </a:cubicBezTo>
                <a:cubicBezTo>
                  <a:pt x="2308" y="20948"/>
                  <a:pt x="2340" y="20939"/>
                  <a:pt x="2351" y="20916"/>
                </a:cubicBezTo>
                <a:cubicBezTo>
                  <a:pt x="2355" y="20907"/>
                  <a:pt x="2367" y="20885"/>
                  <a:pt x="2375" y="20867"/>
                </a:cubicBezTo>
                <a:cubicBezTo>
                  <a:pt x="2375" y="20867"/>
                  <a:pt x="2375" y="20865"/>
                  <a:pt x="2375" y="20864"/>
                </a:cubicBezTo>
                <a:cubicBezTo>
                  <a:pt x="2376" y="20849"/>
                  <a:pt x="2386" y="20835"/>
                  <a:pt x="2400" y="20819"/>
                </a:cubicBezTo>
                <a:cubicBezTo>
                  <a:pt x="2400" y="20817"/>
                  <a:pt x="2399" y="20816"/>
                  <a:pt x="2400" y="20815"/>
                </a:cubicBezTo>
                <a:cubicBezTo>
                  <a:pt x="2422" y="20767"/>
                  <a:pt x="2467" y="20735"/>
                  <a:pt x="2545" y="20703"/>
                </a:cubicBezTo>
                <a:cubicBezTo>
                  <a:pt x="2622" y="20672"/>
                  <a:pt x="2749" y="20578"/>
                  <a:pt x="2826" y="20507"/>
                </a:cubicBezTo>
                <a:cubicBezTo>
                  <a:pt x="2843" y="20488"/>
                  <a:pt x="2858" y="20470"/>
                  <a:pt x="2875" y="20451"/>
                </a:cubicBezTo>
                <a:cubicBezTo>
                  <a:pt x="2880" y="20444"/>
                  <a:pt x="2892" y="20435"/>
                  <a:pt x="2892" y="20430"/>
                </a:cubicBezTo>
                <a:cubicBezTo>
                  <a:pt x="2892" y="20418"/>
                  <a:pt x="2951" y="20346"/>
                  <a:pt x="3024" y="20273"/>
                </a:cubicBezTo>
                <a:cubicBezTo>
                  <a:pt x="3120" y="20178"/>
                  <a:pt x="3167" y="20144"/>
                  <a:pt x="3194" y="20154"/>
                </a:cubicBezTo>
                <a:cubicBezTo>
                  <a:pt x="3224" y="20165"/>
                  <a:pt x="3376" y="20026"/>
                  <a:pt x="3823" y="19567"/>
                </a:cubicBezTo>
                <a:lnTo>
                  <a:pt x="4409" y="18962"/>
                </a:lnTo>
                <a:lnTo>
                  <a:pt x="4708" y="19175"/>
                </a:lnTo>
                <a:cubicBezTo>
                  <a:pt x="7442" y="21148"/>
                  <a:pt x="11054" y="21598"/>
                  <a:pt x="14214" y="20360"/>
                </a:cubicBezTo>
                <a:cubicBezTo>
                  <a:pt x="17506" y="19071"/>
                  <a:pt x="19899" y="16124"/>
                  <a:pt x="20489" y="12633"/>
                </a:cubicBezTo>
                <a:cubicBezTo>
                  <a:pt x="20831" y="10610"/>
                  <a:pt x="20571" y="8544"/>
                  <a:pt x="19747" y="6703"/>
                </a:cubicBezTo>
                <a:cubicBezTo>
                  <a:pt x="19692" y="6581"/>
                  <a:pt x="19633" y="6460"/>
                  <a:pt x="19573" y="6340"/>
                </a:cubicBezTo>
                <a:cubicBezTo>
                  <a:pt x="19357" y="5904"/>
                  <a:pt x="19045" y="5381"/>
                  <a:pt x="18785" y="5018"/>
                </a:cubicBezTo>
                <a:lnTo>
                  <a:pt x="18577" y="4724"/>
                </a:lnTo>
                <a:lnTo>
                  <a:pt x="20010" y="3277"/>
                </a:lnTo>
                <a:cubicBezTo>
                  <a:pt x="21598" y="1673"/>
                  <a:pt x="21488" y="1806"/>
                  <a:pt x="21465" y="1515"/>
                </a:cubicBezTo>
                <a:cubicBezTo>
                  <a:pt x="21431" y="1092"/>
                  <a:pt x="20963" y="477"/>
                  <a:pt x="20455" y="182"/>
                </a:cubicBezTo>
                <a:cubicBezTo>
                  <a:pt x="20263" y="71"/>
                  <a:pt x="20072" y="8"/>
                  <a:pt x="19906" y="1"/>
                </a:cubicBezTo>
                <a:close/>
                <a:moveTo>
                  <a:pt x="10546" y="3322"/>
                </a:moveTo>
                <a:cubicBezTo>
                  <a:pt x="11325" y="3320"/>
                  <a:pt x="12102" y="3438"/>
                  <a:pt x="12843" y="3679"/>
                </a:cubicBezTo>
                <a:cubicBezTo>
                  <a:pt x="13559" y="3912"/>
                  <a:pt x="14441" y="4358"/>
                  <a:pt x="14839" y="4686"/>
                </a:cubicBezTo>
                <a:lnTo>
                  <a:pt x="14936" y="4766"/>
                </a:lnTo>
                <a:lnTo>
                  <a:pt x="14287" y="5424"/>
                </a:lnTo>
                <a:cubicBezTo>
                  <a:pt x="13930" y="5786"/>
                  <a:pt x="12979" y="6752"/>
                  <a:pt x="12170" y="7570"/>
                </a:cubicBezTo>
                <a:cubicBezTo>
                  <a:pt x="11361" y="8389"/>
                  <a:pt x="10686" y="9058"/>
                  <a:pt x="10674" y="9056"/>
                </a:cubicBezTo>
                <a:cubicBezTo>
                  <a:pt x="10661" y="9055"/>
                  <a:pt x="9674" y="8069"/>
                  <a:pt x="8477" y="6864"/>
                </a:cubicBezTo>
                <a:cubicBezTo>
                  <a:pt x="6324" y="4696"/>
                  <a:pt x="6303" y="4673"/>
                  <a:pt x="6346" y="4630"/>
                </a:cubicBezTo>
                <a:cubicBezTo>
                  <a:pt x="6470" y="4505"/>
                  <a:pt x="7167" y="4117"/>
                  <a:pt x="7609" y="3927"/>
                </a:cubicBezTo>
                <a:cubicBezTo>
                  <a:pt x="8537" y="3529"/>
                  <a:pt x="9544" y="3325"/>
                  <a:pt x="10546" y="3322"/>
                </a:cubicBezTo>
                <a:close/>
                <a:moveTo>
                  <a:pt x="16734" y="6616"/>
                </a:moveTo>
                <a:cubicBezTo>
                  <a:pt x="16769" y="6616"/>
                  <a:pt x="17061" y="7091"/>
                  <a:pt x="17230" y="7424"/>
                </a:cubicBezTo>
                <a:cubicBezTo>
                  <a:pt x="17637" y="8225"/>
                  <a:pt x="17881" y="8995"/>
                  <a:pt x="17997" y="9850"/>
                </a:cubicBezTo>
                <a:cubicBezTo>
                  <a:pt x="18166" y="11091"/>
                  <a:pt x="18020" y="12398"/>
                  <a:pt x="17588" y="13549"/>
                </a:cubicBezTo>
                <a:cubicBezTo>
                  <a:pt x="17407" y="14031"/>
                  <a:pt x="17089" y="14666"/>
                  <a:pt x="16838" y="15039"/>
                </a:cubicBezTo>
                <a:cubicBezTo>
                  <a:pt x="16790" y="15110"/>
                  <a:pt x="16743" y="15168"/>
                  <a:pt x="16734" y="15168"/>
                </a:cubicBezTo>
                <a:cubicBezTo>
                  <a:pt x="16725" y="15168"/>
                  <a:pt x="15761" y="14202"/>
                  <a:pt x="14589" y="13021"/>
                </a:cubicBezTo>
                <a:lnTo>
                  <a:pt x="12458" y="10878"/>
                </a:lnTo>
                <a:lnTo>
                  <a:pt x="14586" y="8745"/>
                </a:lnTo>
                <a:cubicBezTo>
                  <a:pt x="15757" y="7573"/>
                  <a:pt x="16724" y="6616"/>
                  <a:pt x="16734" y="6616"/>
                </a:cubicBezTo>
                <a:close/>
                <a:moveTo>
                  <a:pt x="10542" y="12815"/>
                </a:moveTo>
                <a:lnTo>
                  <a:pt x="12673" y="14962"/>
                </a:lnTo>
                <a:cubicBezTo>
                  <a:pt x="13914" y="16212"/>
                  <a:pt x="14796" y="17119"/>
                  <a:pt x="14787" y="17133"/>
                </a:cubicBezTo>
                <a:cubicBezTo>
                  <a:pt x="14750" y="17193"/>
                  <a:pt x="14263" y="17488"/>
                  <a:pt x="13878" y="17682"/>
                </a:cubicBezTo>
                <a:cubicBezTo>
                  <a:pt x="13002" y="18122"/>
                  <a:pt x="12041" y="18379"/>
                  <a:pt x="11014" y="18448"/>
                </a:cubicBezTo>
                <a:cubicBezTo>
                  <a:pt x="10555" y="18479"/>
                  <a:pt x="10413" y="18477"/>
                  <a:pt x="9834" y="18427"/>
                </a:cubicBezTo>
                <a:cubicBezTo>
                  <a:pt x="8934" y="18348"/>
                  <a:pt x="8042" y="18091"/>
                  <a:pt x="7200" y="17668"/>
                </a:cubicBezTo>
                <a:cubicBezTo>
                  <a:pt x="6877" y="17506"/>
                  <a:pt x="6283" y="17150"/>
                  <a:pt x="6283" y="17119"/>
                </a:cubicBezTo>
                <a:cubicBezTo>
                  <a:pt x="6283" y="17111"/>
                  <a:pt x="7240" y="16138"/>
                  <a:pt x="8411" y="14958"/>
                </a:cubicBezTo>
                <a:lnTo>
                  <a:pt x="10542" y="12815"/>
                </a:lnTo>
                <a:close/>
              </a:path>
            </a:pathLst>
          </a:custGeom>
          <a:ln w="12700">
            <a:miter lim="400000"/>
          </a:ln>
        </p:spPr>
      </p:pic>
      <p:pic>
        <p:nvPicPr>
          <p:cNvPr id="227" name="Beer - Alcohol.jpg" descr="Beer - Alcohol.jpg"/>
          <p:cNvPicPr>
            <a:picLocks noChangeAspect="1"/>
          </p:cNvPicPr>
          <p:nvPr/>
        </p:nvPicPr>
        <p:blipFill>
          <a:blip r:embed="rId3"/>
          <a:srcRect l="25452" t="6178" r="25623" b="10247"/>
          <a:stretch>
            <a:fillRect/>
          </a:stretch>
        </p:blipFill>
        <p:spPr>
          <a:xfrm>
            <a:off x="10715507" y="5000307"/>
            <a:ext cx="1193749" cy="30588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0" h="21575" extrusionOk="0">
                <a:moveTo>
                  <a:pt x="10754" y="1"/>
                </a:moveTo>
                <a:cubicBezTo>
                  <a:pt x="10684" y="2"/>
                  <a:pt x="10631" y="3"/>
                  <a:pt x="10582" y="7"/>
                </a:cubicBezTo>
                <a:cubicBezTo>
                  <a:pt x="10340" y="25"/>
                  <a:pt x="9364" y="26"/>
                  <a:pt x="8815" y="10"/>
                </a:cubicBezTo>
                <a:cubicBezTo>
                  <a:pt x="8507" y="0"/>
                  <a:pt x="8295" y="6"/>
                  <a:pt x="7992" y="26"/>
                </a:cubicBezTo>
                <a:cubicBezTo>
                  <a:pt x="7769" y="41"/>
                  <a:pt x="7452" y="51"/>
                  <a:pt x="7284" y="51"/>
                </a:cubicBezTo>
                <a:cubicBezTo>
                  <a:pt x="7117" y="51"/>
                  <a:pt x="6891" y="65"/>
                  <a:pt x="6783" y="79"/>
                </a:cubicBezTo>
                <a:cubicBezTo>
                  <a:pt x="6675" y="94"/>
                  <a:pt x="6484" y="104"/>
                  <a:pt x="6361" y="102"/>
                </a:cubicBezTo>
                <a:cubicBezTo>
                  <a:pt x="6022" y="96"/>
                  <a:pt x="5264" y="136"/>
                  <a:pt x="4415" y="205"/>
                </a:cubicBezTo>
                <a:cubicBezTo>
                  <a:pt x="4179" y="225"/>
                  <a:pt x="3909" y="248"/>
                  <a:pt x="3814" y="256"/>
                </a:cubicBezTo>
                <a:cubicBezTo>
                  <a:pt x="3506" y="281"/>
                  <a:pt x="2969" y="354"/>
                  <a:pt x="2576" y="427"/>
                </a:cubicBezTo>
                <a:cubicBezTo>
                  <a:pt x="1986" y="535"/>
                  <a:pt x="1535" y="723"/>
                  <a:pt x="1339" y="942"/>
                </a:cubicBezTo>
                <a:cubicBezTo>
                  <a:pt x="1294" y="991"/>
                  <a:pt x="1231" y="1047"/>
                  <a:pt x="1196" y="1068"/>
                </a:cubicBezTo>
                <a:cubicBezTo>
                  <a:pt x="1160" y="1089"/>
                  <a:pt x="1120" y="1125"/>
                  <a:pt x="1110" y="1146"/>
                </a:cubicBezTo>
                <a:cubicBezTo>
                  <a:pt x="1099" y="1167"/>
                  <a:pt x="1066" y="1195"/>
                  <a:pt x="1031" y="1210"/>
                </a:cubicBezTo>
                <a:cubicBezTo>
                  <a:pt x="934" y="1252"/>
                  <a:pt x="615" y="1540"/>
                  <a:pt x="587" y="1611"/>
                </a:cubicBezTo>
                <a:cubicBezTo>
                  <a:pt x="574" y="1645"/>
                  <a:pt x="530" y="1697"/>
                  <a:pt x="487" y="1725"/>
                </a:cubicBezTo>
                <a:cubicBezTo>
                  <a:pt x="444" y="1753"/>
                  <a:pt x="384" y="1812"/>
                  <a:pt x="358" y="1857"/>
                </a:cubicBezTo>
                <a:cubicBezTo>
                  <a:pt x="333" y="1902"/>
                  <a:pt x="265" y="1962"/>
                  <a:pt x="208" y="1989"/>
                </a:cubicBezTo>
                <a:cubicBezTo>
                  <a:pt x="151" y="2015"/>
                  <a:pt x="93" y="2062"/>
                  <a:pt x="79" y="2092"/>
                </a:cubicBezTo>
                <a:cubicBezTo>
                  <a:pt x="-56" y="2387"/>
                  <a:pt x="-9" y="5524"/>
                  <a:pt x="144" y="6355"/>
                </a:cubicBezTo>
                <a:cubicBezTo>
                  <a:pt x="328" y="7356"/>
                  <a:pt x="781" y="8287"/>
                  <a:pt x="1711" y="9575"/>
                </a:cubicBezTo>
                <a:cubicBezTo>
                  <a:pt x="2536" y="10717"/>
                  <a:pt x="2934" y="11549"/>
                  <a:pt x="3299" y="12906"/>
                </a:cubicBezTo>
                <a:cubicBezTo>
                  <a:pt x="3429" y="13388"/>
                  <a:pt x="3460" y="13748"/>
                  <a:pt x="3464" y="14767"/>
                </a:cubicBezTo>
                <a:cubicBezTo>
                  <a:pt x="3467" y="15742"/>
                  <a:pt x="3423" y="16453"/>
                  <a:pt x="3320" y="17110"/>
                </a:cubicBezTo>
                <a:cubicBezTo>
                  <a:pt x="3246" y="17587"/>
                  <a:pt x="3067" y="18525"/>
                  <a:pt x="3020" y="18683"/>
                </a:cubicBezTo>
                <a:cubicBezTo>
                  <a:pt x="2925" y="19000"/>
                  <a:pt x="2761" y="19450"/>
                  <a:pt x="2634" y="19733"/>
                </a:cubicBezTo>
                <a:cubicBezTo>
                  <a:pt x="2518" y="19989"/>
                  <a:pt x="2499" y="20053"/>
                  <a:pt x="2519" y="20228"/>
                </a:cubicBezTo>
                <a:cubicBezTo>
                  <a:pt x="2545" y="20460"/>
                  <a:pt x="2614" y="20560"/>
                  <a:pt x="2827" y="20676"/>
                </a:cubicBezTo>
                <a:cubicBezTo>
                  <a:pt x="2910" y="20722"/>
                  <a:pt x="2977" y="20766"/>
                  <a:pt x="2977" y="20774"/>
                </a:cubicBezTo>
                <a:cubicBezTo>
                  <a:pt x="2977" y="20782"/>
                  <a:pt x="2914" y="20805"/>
                  <a:pt x="2834" y="20825"/>
                </a:cubicBezTo>
                <a:cubicBezTo>
                  <a:pt x="2855" y="20832"/>
                  <a:pt x="2862" y="20847"/>
                  <a:pt x="2855" y="20878"/>
                </a:cubicBezTo>
                <a:cubicBezTo>
                  <a:pt x="2845" y="20923"/>
                  <a:pt x="2878" y="20953"/>
                  <a:pt x="2999" y="21015"/>
                </a:cubicBezTo>
                <a:cubicBezTo>
                  <a:pt x="3084" y="21059"/>
                  <a:pt x="3182" y="21093"/>
                  <a:pt x="3213" y="21093"/>
                </a:cubicBezTo>
                <a:cubicBezTo>
                  <a:pt x="3244" y="21093"/>
                  <a:pt x="3314" y="21107"/>
                  <a:pt x="3371" y="21124"/>
                </a:cubicBezTo>
                <a:cubicBezTo>
                  <a:pt x="3427" y="21141"/>
                  <a:pt x="3548" y="21166"/>
                  <a:pt x="3642" y="21177"/>
                </a:cubicBezTo>
                <a:cubicBezTo>
                  <a:pt x="3737" y="21189"/>
                  <a:pt x="3843" y="21202"/>
                  <a:pt x="3879" y="21208"/>
                </a:cubicBezTo>
                <a:cubicBezTo>
                  <a:pt x="3914" y="21214"/>
                  <a:pt x="4069" y="21226"/>
                  <a:pt x="4222" y="21236"/>
                </a:cubicBezTo>
                <a:cubicBezTo>
                  <a:pt x="4443" y="21250"/>
                  <a:pt x="4512" y="21262"/>
                  <a:pt x="4551" y="21292"/>
                </a:cubicBezTo>
                <a:cubicBezTo>
                  <a:pt x="4594" y="21326"/>
                  <a:pt x="4603" y="21329"/>
                  <a:pt x="4651" y="21306"/>
                </a:cubicBezTo>
                <a:cubicBezTo>
                  <a:pt x="4733" y="21268"/>
                  <a:pt x="4810" y="21273"/>
                  <a:pt x="4916" y="21329"/>
                </a:cubicBezTo>
                <a:cubicBezTo>
                  <a:pt x="4980" y="21362"/>
                  <a:pt x="5054" y="21379"/>
                  <a:pt x="5131" y="21379"/>
                </a:cubicBezTo>
                <a:cubicBezTo>
                  <a:pt x="5193" y="21379"/>
                  <a:pt x="5258" y="21384"/>
                  <a:pt x="5274" y="21390"/>
                </a:cubicBezTo>
                <a:cubicBezTo>
                  <a:pt x="5289" y="21396"/>
                  <a:pt x="5352" y="21404"/>
                  <a:pt x="5417" y="21407"/>
                </a:cubicBezTo>
                <a:cubicBezTo>
                  <a:pt x="5481" y="21410"/>
                  <a:pt x="5577" y="21421"/>
                  <a:pt x="5631" y="21432"/>
                </a:cubicBezTo>
                <a:cubicBezTo>
                  <a:pt x="5706" y="21448"/>
                  <a:pt x="5766" y="21449"/>
                  <a:pt x="5860" y="21435"/>
                </a:cubicBezTo>
                <a:cubicBezTo>
                  <a:pt x="5956" y="21421"/>
                  <a:pt x="5991" y="21422"/>
                  <a:pt x="6025" y="21438"/>
                </a:cubicBezTo>
                <a:cubicBezTo>
                  <a:pt x="6068" y="21458"/>
                  <a:pt x="6361" y="21475"/>
                  <a:pt x="6912" y="21491"/>
                </a:cubicBezTo>
                <a:cubicBezTo>
                  <a:pt x="7054" y="21495"/>
                  <a:pt x="7237" y="21503"/>
                  <a:pt x="7320" y="21508"/>
                </a:cubicBezTo>
                <a:cubicBezTo>
                  <a:pt x="7403" y="21512"/>
                  <a:pt x="7615" y="21518"/>
                  <a:pt x="7792" y="21522"/>
                </a:cubicBezTo>
                <a:cubicBezTo>
                  <a:pt x="7969" y="21525"/>
                  <a:pt x="8179" y="21537"/>
                  <a:pt x="8257" y="21547"/>
                </a:cubicBezTo>
                <a:cubicBezTo>
                  <a:pt x="8357" y="21559"/>
                  <a:pt x="8427" y="21557"/>
                  <a:pt x="8500" y="21544"/>
                </a:cubicBezTo>
                <a:cubicBezTo>
                  <a:pt x="8580" y="21530"/>
                  <a:pt x="8647" y="21532"/>
                  <a:pt x="8787" y="21550"/>
                </a:cubicBezTo>
                <a:cubicBezTo>
                  <a:pt x="9159" y="21598"/>
                  <a:pt x="13814" y="21571"/>
                  <a:pt x="14152" y="21519"/>
                </a:cubicBezTo>
                <a:cubicBezTo>
                  <a:pt x="14215" y="21509"/>
                  <a:pt x="14281" y="21505"/>
                  <a:pt x="14295" y="21510"/>
                </a:cubicBezTo>
                <a:cubicBezTo>
                  <a:pt x="14336" y="21526"/>
                  <a:pt x="14685" y="21514"/>
                  <a:pt x="15004" y="21488"/>
                </a:cubicBezTo>
                <a:cubicBezTo>
                  <a:pt x="15159" y="21475"/>
                  <a:pt x="15426" y="21465"/>
                  <a:pt x="15590" y="21463"/>
                </a:cubicBezTo>
                <a:cubicBezTo>
                  <a:pt x="15755" y="21461"/>
                  <a:pt x="15954" y="21450"/>
                  <a:pt x="16034" y="21438"/>
                </a:cubicBezTo>
                <a:cubicBezTo>
                  <a:pt x="16114" y="21425"/>
                  <a:pt x="16243" y="21413"/>
                  <a:pt x="16320" y="21413"/>
                </a:cubicBezTo>
                <a:cubicBezTo>
                  <a:pt x="16398" y="21413"/>
                  <a:pt x="16595" y="21396"/>
                  <a:pt x="16757" y="21376"/>
                </a:cubicBezTo>
                <a:cubicBezTo>
                  <a:pt x="17012" y="21345"/>
                  <a:pt x="17093" y="21339"/>
                  <a:pt x="17250" y="21331"/>
                </a:cubicBezTo>
                <a:cubicBezTo>
                  <a:pt x="17267" y="21331"/>
                  <a:pt x="17315" y="21316"/>
                  <a:pt x="17358" y="21298"/>
                </a:cubicBezTo>
                <a:cubicBezTo>
                  <a:pt x="17444" y="21262"/>
                  <a:pt x="17654" y="21237"/>
                  <a:pt x="18145" y="21205"/>
                </a:cubicBezTo>
                <a:cubicBezTo>
                  <a:pt x="18340" y="21193"/>
                  <a:pt x="18525" y="21168"/>
                  <a:pt x="18602" y="21147"/>
                </a:cubicBezTo>
                <a:cubicBezTo>
                  <a:pt x="18674" y="21127"/>
                  <a:pt x="18776" y="21110"/>
                  <a:pt x="18824" y="21110"/>
                </a:cubicBezTo>
                <a:cubicBezTo>
                  <a:pt x="18879" y="21110"/>
                  <a:pt x="18902" y="21104"/>
                  <a:pt x="18889" y="21091"/>
                </a:cubicBezTo>
                <a:cubicBezTo>
                  <a:pt x="18877" y="21079"/>
                  <a:pt x="18922" y="21052"/>
                  <a:pt x="18982" y="21032"/>
                </a:cubicBezTo>
                <a:cubicBezTo>
                  <a:pt x="19107" y="20989"/>
                  <a:pt x="19130" y="20893"/>
                  <a:pt x="19025" y="20858"/>
                </a:cubicBezTo>
                <a:cubicBezTo>
                  <a:pt x="18975" y="20842"/>
                  <a:pt x="18972" y="20831"/>
                  <a:pt x="19010" y="20813"/>
                </a:cubicBezTo>
                <a:cubicBezTo>
                  <a:pt x="19036" y="20801"/>
                  <a:pt x="19056" y="20801"/>
                  <a:pt x="19082" y="20805"/>
                </a:cubicBezTo>
                <a:lnTo>
                  <a:pt x="19182" y="20763"/>
                </a:lnTo>
                <a:cubicBezTo>
                  <a:pt x="19512" y="20628"/>
                  <a:pt x="19567" y="20441"/>
                  <a:pt x="19375" y="20077"/>
                </a:cubicBezTo>
                <a:cubicBezTo>
                  <a:pt x="19249" y="19838"/>
                  <a:pt x="19132" y="19500"/>
                  <a:pt x="19132" y="19375"/>
                </a:cubicBezTo>
                <a:cubicBezTo>
                  <a:pt x="19132" y="19314"/>
                  <a:pt x="19117" y="19296"/>
                  <a:pt x="19068" y="19296"/>
                </a:cubicBezTo>
                <a:cubicBezTo>
                  <a:pt x="19031" y="19296"/>
                  <a:pt x="18988" y="19285"/>
                  <a:pt x="18975" y="19271"/>
                </a:cubicBezTo>
                <a:cubicBezTo>
                  <a:pt x="18961" y="19257"/>
                  <a:pt x="18907" y="19246"/>
                  <a:pt x="18860" y="19246"/>
                </a:cubicBezTo>
                <a:cubicBezTo>
                  <a:pt x="18759" y="19246"/>
                  <a:pt x="18488" y="19143"/>
                  <a:pt x="18488" y="19106"/>
                </a:cubicBezTo>
                <a:cubicBezTo>
                  <a:pt x="18488" y="19066"/>
                  <a:pt x="18561" y="19057"/>
                  <a:pt x="18660" y="19084"/>
                </a:cubicBezTo>
                <a:cubicBezTo>
                  <a:pt x="18759" y="19111"/>
                  <a:pt x="18917" y="19102"/>
                  <a:pt x="18917" y="19070"/>
                </a:cubicBezTo>
                <a:cubicBezTo>
                  <a:pt x="18917" y="19058"/>
                  <a:pt x="18945" y="19039"/>
                  <a:pt x="18982" y="19028"/>
                </a:cubicBezTo>
                <a:cubicBezTo>
                  <a:pt x="19054" y="19004"/>
                  <a:pt x="19055" y="19030"/>
                  <a:pt x="18932" y="18280"/>
                </a:cubicBezTo>
                <a:cubicBezTo>
                  <a:pt x="18897" y="18068"/>
                  <a:pt x="18828" y="17728"/>
                  <a:pt x="18781" y="17524"/>
                </a:cubicBezTo>
                <a:cubicBezTo>
                  <a:pt x="18394" y="15837"/>
                  <a:pt x="18303" y="14105"/>
                  <a:pt x="18531" y="12900"/>
                </a:cubicBezTo>
                <a:cubicBezTo>
                  <a:pt x="18669" y="12170"/>
                  <a:pt x="19011" y="11217"/>
                  <a:pt x="19368" y="10574"/>
                </a:cubicBezTo>
                <a:cubicBezTo>
                  <a:pt x="19656" y="10056"/>
                  <a:pt x="19648" y="10072"/>
                  <a:pt x="20320" y="9054"/>
                </a:cubicBezTo>
                <a:cubicBezTo>
                  <a:pt x="20977" y="8058"/>
                  <a:pt x="21373" y="7029"/>
                  <a:pt x="21493" y="6019"/>
                </a:cubicBezTo>
                <a:cubicBezTo>
                  <a:pt x="21544" y="5589"/>
                  <a:pt x="21515" y="2561"/>
                  <a:pt x="21457" y="2185"/>
                </a:cubicBezTo>
                <a:lnTo>
                  <a:pt x="21429" y="1972"/>
                </a:lnTo>
                <a:lnTo>
                  <a:pt x="21185" y="1871"/>
                </a:lnTo>
                <a:cubicBezTo>
                  <a:pt x="21054" y="1815"/>
                  <a:pt x="20886" y="1728"/>
                  <a:pt x="20813" y="1678"/>
                </a:cubicBezTo>
                <a:cubicBezTo>
                  <a:pt x="20740" y="1627"/>
                  <a:pt x="20624" y="1566"/>
                  <a:pt x="20549" y="1541"/>
                </a:cubicBezTo>
                <a:cubicBezTo>
                  <a:pt x="20327" y="1468"/>
                  <a:pt x="20080" y="1347"/>
                  <a:pt x="19940" y="1238"/>
                </a:cubicBezTo>
                <a:cubicBezTo>
                  <a:pt x="19869" y="1183"/>
                  <a:pt x="19702" y="1096"/>
                  <a:pt x="19568" y="1045"/>
                </a:cubicBezTo>
                <a:cubicBezTo>
                  <a:pt x="19435" y="994"/>
                  <a:pt x="19261" y="911"/>
                  <a:pt x="19182" y="860"/>
                </a:cubicBezTo>
                <a:cubicBezTo>
                  <a:pt x="19050" y="775"/>
                  <a:pt x="18894" y="718"/>
                  <a:pt x="18552" y="631"/>
                </a:cubicBezTo>
                <a:cubicBezTo>
                  <a:pt x="18479" y="612"/>
                  <a:pt x="18353" y="572"/>
                  <a:pt x="18266" y="539"/>
                </a:cubicBezTo>
                <a:cubicBezTo>
                  <a:pt x="18086" y="470"/>
                  <a:pt x="17749" y="415"/>
                  <a:pt x="17286" y="382"/>
                </a:cubicBezTo>
                <a:cubicBezTo>
                  <a:pt x="16883" y="353"/>
                  <a:pt x="15739" y="238"/>
                  <a:pt x="15283" y="180"/>
                </a:cubicBezTo>
                <a:cubicBezTo>
                  <a:pt x="14868" y="128"/>
                  <a:pt x="14277" y="95"/>
                  <a:pt x="13330" y="71"/>
                </a:cubicBezTo>
                <a:cubicBezTo>
                  <a:pt x="12940" y="61"/>
                  <a:pt x="12370" y="43"/>
                  <a:pt x="12063" y="32"/>
                </a:cubicBezTo>
                <a:cubicBezTo>
                  <a:pt x="11313" y="6"/>
                  <a:pt x="10964" y="-2"/>
                  <a:pt x="10754" y="1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228" name="Recreational Drugs"/>
          <p:cNvSpPr txBox="1"/>
          <p:nvPr/>
        </p:nvSpPr>
        <p:spPr>
          <a:xfrm>
            <a:off x="4403054" y="667275"/>
            <a:ext cx="5060681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Recreational </a:t>
            </a:r>
            <a:r>
              <a:rPr lang="en-AU" dirty="0"/>
              <a:t>d</a:t>
            </a:r>
            <a:r>
              <a:rPr dirty="0"/>
              <a:t>rugs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2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2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2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2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4" dur="10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2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2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2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2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2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2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3" dur="10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7" fill="hold"/>
                                        <p:tgtEl>
                                          <p:spTgt spid="2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000"/>
                                        <p:tgtEl>
                                          <p:spTgt spid="2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2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2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" grpId="0" build="p" bldLvl="5" animBg="1" advAuto="0"/>
      <p:bldP spid="226" grpId="0" animBg="1" advAuto="0"/>
      <p:bldP spid="227" grpId="0" animBg="1" advAuto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Metadata/LabelInfo.xml><?xml version="1.0" encoding="utf-8"?>
<clbl:labelList xmlns:clbl="http://schemas.microsoft.com/office/2020/mipLabelMetadata">
  <clbl:label id="{b603dfd7-d93a-4381-a340-2995d8282205}" enabled="1" method="Standard" siteId="{05a0e69a-418a-47c1-9c25-9387261bf991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1028</Words>
  <Application>Microsoft Office PowerPoint</Application>
  <PresentationFormat>Custom</PresentationFormat>
  <Paragraphs>154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Arial</vt:lpstr>
      <vt:lpstr>Gill Sans</vt:lpstr>
      <vt:lpstr>Helvetica</vt:lpstr>
      <vt:lpstr>Helvetica (Headings)</vt:lpstr>
      <vt:lpstr>Helvetica Light</vt:lpstr>
      <vt:lpstr>Helvetica Neue</vt:lpstr>
      <vt:lpstr>Lucida Grande</vt:lpstr>
      <vt:lpstr>White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AWild</dc:creator>
  <cp:lastModifiedBy>Nadine Wild</cp:lastModifiedBy>
  <cp:revision>4</cp:revision>
  <dcterms:modified xsi:type="dcterms:W3CDTF">2026-07-15T10:18:17Z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603dfd7-d93a-4381-a340-2995d8282205_Enabled">
    <vt:lpwstr>true</vt:lpwstr>
  </property>
  <property fmtid="{D5CDD505-2E9C-101B-9397-08002B2CF9AE}" pid="3" name="MSIP_Label_b603dfd7-d93a-4381-a340-2995d8282205_SetDate">
    <vt:lpwstr>2025-10-26T08:58:32Z</vt:lpwstr>
  </property>
  <property fmtid="{D5CDD505-2E9C-101B-9397-08002B2CF9AE}" pid="4" name="MSIP_Label_b603dfd7-d93a-4381-a340-2995d8282205_Method">
    <vt:lpwstr>Standard</vt:lpwstr>
  </property>
  <property fmtid="{D5CDD505-2E9C-101B-9397-08002B2CF9AE}" pid="5" name="MSIP_Label_b603dfd7-d93a-4381-a340-2995d8282205_Name">
    <vt:lpwstr>OFFICIAL</vt:lpwstr>
  </property>
  <property fmtid="{D5CDD505-2E9C-101B-9397-08002B2CF9AE}" pid="6" name="MSIP_Label_b603dfd7-d93a-4381-a340-2995d8282205_SiteId">
    <vt:lpwstr>05a0e69a-418a-47c1-9c25-9387261bf991</vt:lpwstr>
  </property>
  <property fmtid="{D5CDD505-2E9C-101B-9397-08002B2CF9AE}" pid="7" name="MSIP_Label_b603dfd7-d93a-4381-a340-2995d8282205_ActionId">
    <vt:lpwstr>c42ad3e9-3929-4bee-9ccb-d2c4a2a7ba84</vt:lpwstr>
  </property>
  <property fmtid="{D5CDD505-2E9C-101B-9397-08002B2CF9AE}" pid="8" name="MSIP_Label_b603dfd7-d93a-4381-a340-2995d8282205_ContentBits">
    <vt:lpwstr>0</vt:lpwstr>
  </property>
  <property fmtid="{D5CDD505-2E9C-101B-9397-08002B2CF9AE}" pid="9" name="MSIP_Label_b603dfd7-d93a-4381-a340-2995d8282205_Tag">
    <vt:lpwstr>10, 3, 0, 1</vt:lpwstr>
  </property>
</Properties>
</file>