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F71A3E-A0B9-4CEE-AAB0-A2786BE7DC88}" v="14" dt="2026-07-15T10:31:58.02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61"/>
  </p:normalViewPr>
  <p:slideViewPr>
    <p:cSldViewPr snapToGrid="0" snapToObjects="1">
      <p:cViewPr varScale="1">
        <p:scale>
          <a:sx n="42" d="100"/>
          <a:sy n="42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5T10:32:02.562" v="24" actId="1035"/>
      <pc:docMkLst>
        <pc:docMk/>
      </pc:docMkLst>
      <pc:sldChg chg="modSp">
        <pc:chgData name="Nadine Wild" userId="d2fad3d3-e8f2-49cc-9b88-830c9ac61e23" providerId="ADAL" clId="{905C07AB-5E61-469D-8ED2-F9AB5C24D518}" dt="2026-07-15T10:25:28.822" v="0" actId="20577"/>
        <pc:sldMkLst>
          <pc:docMk/>
          <pc:sldMk cId="0" sldId="260"/>
        </pc:sldMkLst>
        <pc:spChg chg="mod">
          <ac:chgData name="Nadine Wild" userId="d2fad3d3-e8f2-49cc-9b88-830c9ac61e23" providerId="ADAL" clId="{905C07AB-5E61-469D-8ED2-F9AB5C24D518}" dt="2026-07-15T10:25:28.822" v="0" actId="20577"/>
          <ac:spMkLst>
            <pc:docMk/>
            <pc:sldMk cId="0" sldId="260"/>
            <ac:spMk id="168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7-15T10:32:02.562" v="24" actId="1035"/>
        <pc:sldMkLst>
          <pc:docMk/>
          <pc:sldMk cId="0" sldId="262"/>
        </pc:sldMkLst>
        <pc:spChg chg="mod">
          <ac:chgData name="Nadine Wild" userId="d2fad3d3-e8f2-49cc-9b88-830c9ac61e23" providerId="ADAL" clId="{905C07AB-5E61-469D-8ED2-F9AB5C24D518}" dt="2026-07-15T10:31:58.021" v="13" actId="20577"/>
          <ac:spMkLst>
            <pc:docMk/>
            <pc:sldMk cId="0" sldId="262"/>
            <ac:spMk id="177" creationId="{00000000-0000-0000-0000-000000000000}"/>
          </ac:spMkLst>
        </pc:spChg>
        <pc:picChg chg="mod">
          <ac:chgData name="Nadine Wild" userId="d2fad3d3-e8f2-49cc-9b88-830c9ac61e23" providerId="ADAL" clId="{905C07AB-5E61-469D-8ED2-F9AB5C24D518}" dt="2026-07-15T10:32:02.562" v="24" actId="1035"/>
          <ac:picMkLst>
            <pc:docMk/>
            <pc:sldMk cId="0" sldId="262"/>
            <ac:picMk id="17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erson sitting on a couch holding a book&#10;&#10;AI-generated content may be incorrect.">
            <a:extLst>
              <a:ext uri="{FF2B5EF4-FFF2-40B4-BE49-F238E27FC236}">
                <a16:creationId xmlns:a16="http://schemas.microsoft.com/office/drawing/2014/main" id="{1B13CB4D-4952-7A61-3F06-88B8C4BE13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24.jpg" descr="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393430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CC2267"/>
              </a:buClr>
            </a:lvl1pPr>
            <a:lvl2pPr>
              <a:buClr>
                <a:srgbClr val="CC2267"/>
              </a:buClr>
            </a:lvl2pPr>
            <a:lvl3pPr>
              <a:buClr>
                <a:srgbClr val="CC2267"/>
              </a:buClr>
            </a:lvl3pPr>
            <a:lvl4pPr>
              <a:buClr>
                <a:srgbClr val="CC2267"/>
              </a:buClr>
            </a:lvl4pPr>
            <a:lvl5pPr>
              <a:buClr>
                <a:srgbClr val="CC2267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ink and black rectangular object&#10;&#10;AI-generated content may be incorrect.">
            <a:extLst>
              <a:ext uri="{FF2B5EF4-FFF2-40B4-BE49-F238E27FC236}">
                <a16:creationId xmlns:a16="http://schemas.microsoft.com/office/drawing/2014/main" id="{BFD099E3-920F-0752-3B38-4D3AC1FFC2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2600" y="-668338"/>
            <a:ext cx="13487400" cy="382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05.jpg" descr="MONKEY-header_COLOURS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009B6C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009B6C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MONKEY-header_COLOURS-08.jpg" descr="MONKEY-header_COLOURS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74B943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74B943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MONKEY-header_COLOURS-07.jpg" descr="MONKEY-header_COLOURS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762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006641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006641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>
                <a:solidFill>
                  <a:srgbClr val="006641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person sitting on a couch holding a book&#10;&#10;AI-generated content may be incorrect.">
            <a:extLst>
              <a:ext uri="{FF2B5EF4-FFF2-40B4-BE49-F238E27FC236}">
                <a16:creationId xmlns:a16="http://schemas.microsoft.com/office/drawing/2014/main" id="{10662E03-37F5-4694-5F1D-46C3201D2B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36C32A-85D9-D62F-279A-17D0C1EEE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7777163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The consequences of sedentary lifestyle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94E5C1-B241-3C27-AE9A-1F9A0B3C7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233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2.2.1 Health, fitness and well-being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edentary Lifestyle"/>
          <p:cNvSpPr txBox="1"/>
          <p:nvPr/>
        </p:nvSpPr>
        <p:spPr>
          <a:xfrm>
            <a:off x="1338818" y="2644008"/>
            <a:ext cx="430701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Sedentary Lifestyle</a:t>
            </a:r>
          </a:p>
        </p:txBody>
      </p:sp>
      <p:sp>
        <p:nvSpPr>
          <p:cNvPr id="151" name="Body Mass Index"/>
          <p:cNvSpPr txBox="1"/>
          <p:nvPr/>
        </p:nvSpPr>
        <p:spPr>
          <a:xfrm>
            <a:off x="4577829" y="6340671"/>
            <a:ext cx="38491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Body Mass Index</a:t>
            </a:r>
          </a:p>
        </p:txBody>
      </p:sp>
      <p:sp>
        <p:nvSpPr>
          <p:cNvPr id="152" name="Health"/>
          <p:cNvSpPr txBox="1"/>
          <p:nvPr/>
        </p:nvSpPr>
        <p:spPr>
          <a:xfrm>
            <a:off x="3621377" y="874328"/>
            <a:ext cx="15115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Health</a:t>
            </a:r>
          </a:p>
        </p:txBody>
      </p:sp>
      <p:sp>
        <p:nvSpPr>
          <p:cNvPr id="153" name="Obesity"/>
          <p:cNvSpPr txBox="1"/>
          <p:nvPr/>
        </p:nvSpPr>
        <p:spPr>
          <a:xfrm>
            <a:off x="8838902" y="1237286"/>
            <a:ext cx="179129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Obesity</a:t>
            </a:r>
          </a:p>
        </p:txBody>
      </p:sp>
      <p:sp>
        <p:nvSpPr>
          <p:cNvPr id="154" name="Physique"/>
          <p:cNvSpPr txBox="1"/>
          <p:nvPr/>
        </p:nvSpPr>
        <p:spPr>
          <a:xfrm>
            <a:off x="1435709" y="7225511"/>
            <a:ext cx="21469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Physique</a:t>
            </a:r>
          </a:p>
        </p:txBody>
      </p:sp>
      <p:sp>
        <p:nvSpPr>
          <p:cNvPr id="155" name="The consequence of a sedentary lifestyle"/>
          <p:cNvSpPr txBox="1"/>
          <p:nvPr/>
        </p:nvSpPr>
        <p:spPr>
          <a:xfrm>
            <a:off x="2247925" y="4552950"/>
            <a:ext cx="85089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CC2267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CC2267"/>
                </a:solidFill>
              </a:rPr>
              <a:t>The consequence of a sedentary lifestyle</a:t>
            </a:r>
          </a:p>
        </p:txBody>
      </p:sp>
      <p:sp>
        <p:nvSpPr>
          <p:cNvPr id="156" name="Over Weight"/>
          <p:cNvSpPr txBox="1"/>
          <p:nvPr/>
        </p:nvSpPr>
        <p:spPr>
          <a:xfrm>
            <a:off x="7707986" y="2639564"/>
            <a:ext cx="2616101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lang="en-AU" b="1" dirty="0">
                <a:latin typeface="Helvetica"/>
                <a:ea typeface="Helvetica"/>
                <a:cs typeface="Helvetica"/>
                <a:sym typeface="Helvetica"/>
              </a:rPr>
              <a:t>Overweight</a:t>
            </a:r>
            <a:endParaRPr b="1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57" name="Over Fat"/>
          <p:cNvSpPr txBox="1"/>
          <p:nvPr/>
        </p:nvSpPr>
        <p:spPr>
          <a:xfrm>
            <a:off x="6231442" y="7868613"/>
            <a:ext cx="19692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Over Fat</a:t>
            </a:r>
          </a:p>
        </p:txBody>
      </p:sp>
      <p:sp>
        <p:nvSpPr>
          <p:cNvPr id="158" name="Disease"/>
          <p:cNvSpPr txBox="1"/>
          <p:nvPr/>
        </p:nvSpPr>
        <p:spPr>
          <a:xfrm>
            <a:off x="9873305" y="7225511"/>
            <a:ext cx="184286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Disease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 advAuto="0"/>
      <p:bldP spid="151" grpId="0" animBg="1" advAuto="0"/>
      <p:bldP spid="152" grpId="0" animBg="1" advAuto="0"/>
      <p:bldP spid="153" grpId="0" animBg="1" advAuto="0"/>
      <p:bldP spid="154" grpId="0" animBg="1" advAuto="0"/>
      <p:bldP spid="156" grpId="0" animBg="1" advAuto="0"/>
      <p:bldP spid="157" grpId="0" animBg="1" advAuto="0"/>
      <p:bldP spid="158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his is a lifestyle with irregular exercise or none at  all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6715" indent="-386715" defTabSz="508254">
              <a:spcBef>
                <a:spcPts val="1400"/>
              </a:spcBef>
              <a:defRPr sz="3132"/>
            </a:pPr>
            <a:r>
              <a:t>This is a lifestyle with irregular exercise or none at </a:t>
            </a:r>
            <a:br/>
            <a:r>
              <a:t>all.</a:t>
            </a:r>
            <a:endParaRPr b="1">
              <a:solidFill>
                <a:srgbClr val="64B445"/>
              </a:solidFill>
            </a:endParaRPr>
          </a:p>
          <a:p>
            <a:pPr marL="386715" indent="-386715" defTabSz="508254">
              <a:spcBef>
                <a:spcPts val="1400"/>
              </a:spcBef>
              <a:defRPr sz="3132"/>
            </a:pPr>
            <a:r>
              <a:t>Due to an </a:t>
            </a:r>
            <a:r>
              <a:rPr b="1">
                <a:solidFill>
                  <a:srgbClr val="CC2267"/>
                </a:solidFill>
              </a:rPr>
              <a:t>increase</a:t>
            </a:r>
            <a:r>
              <a:t> in </a:t>
            </a:r>
            <a:r>
              <a:rPr b="1">
                <a:solidFill>
                  <a:srgbClr val="CC2267"/>
                </a:solidFill>
              </a:rPr>
              <a:t>technology</a:t>
            </a:r>
            <a:r>
              <a:t> and </a:t>
            </a:r>
            <a:br/>
            <a:r>
              <a:t>entertainment many are choosing to stay </a:t>
            </a:r>
            <a:br/>
            <a:r>
              <a:t>at home and </a:t>
            </a:r>
            <a:r>
              <a:rPr b="1">
                <a:solidFill>
                  <a:srgbClr val="CC2267"/>
                </a:solidFill>
              </a:rPr>
              <a:t>watch</a:t>
            </a:r>
            <a:r>
              <a:t> the </a:t>
            </a:r>
            <a:r>
              <a:rPr b="1">
                <a:solidFill>
                  <a:srgbClr val="CC2267"/>
                </a:solidFill>
              </a:rPr>
              <a:t>television</a:t>
            </a:r>
            <a:r>
              <a:t> rather </a:t>
            </a:r>
            <a:br/>
            <a:r>
              <a:t>than playing sport. This is called the </a:t>
            </a:r>
            <a:br/>
            <a:r>
              <a:t>“</a:t>
            </a:r>
            <a:r>
              <a:rPr b="1">
                <a:solidFill>
                  <a:srgbClr val="CC2267"/>
                </a:solidFill>
              </a:rPr>
              <a:t>couch potato</a:t>
            </a:r>
            <a:r>
              <a:t>” syndrome.</a:t>
            </a:r>
          </a:p>
          <a:p>
            <a:pPr marL="386715" indent="-386715" defTabSz="508254">
              <a:spcBef>
                <a:spcPts val="1400"/>
              </a:spcBef>
              <a:defRPr sz="3132"/>
            </a:pPr>
            <a:r>
              <a:t>Technological advances have </a:t>
            </a:r>
            <a:r>
              <a:rPr b="1">
                <a:solidFill>
                  <a:srgbClr val="CC2267"/>
                </a:solidFill>
              </a:rPr>
              <a:t>reduced</a:t>
            </a:r>
            <a:r>
              <a:t> the amount of </a:t>
            </a:r>
            <a:r>
              <a:rPr b="1">
                <a:solidFill>
                  <a:srgbClr val="CC2267"/>
                </a:solidFill>
              </a:rPr>
              <a:t>physical exertion</a:t>
            </a:r>
            <a:r>
              <a:t> required in a number of </a:t>
            </a:r>
            <a:r>
              <a:rPr b="1">
                <a:solidFill>
                  <a:srgbClr val="CC2267"/>
                </a:solidFill>
              </a:rPr>
              <a:t>jobs</a:t>
            </a:r>
            <a:r>
              <a:t>.</a:t>
            </a:r>
          </a:p>
          <a:p>
            <a:pPr marL="386715" indent="-386715" defTabSz="508254">
              <a:spcBef>
                <a:spcPts val="1400"/>
              </a:spcBef>
              <a:defRPr sz="3132"/>
            </a:pPr>
            <a:r>
              <a:t>Many current professions require workers to </a:t>
            </a:r>
            <a:r>
              <a:rPr b="1">
                <a:solidFill>
                  <a:srgbClr val="CC2267"/>
                </a:solidFill>
              </a:rPr>
              <a:t>sit at computers</a:t>
            </a:r>
            <a:r>
              <a:t> rather than move around. </a:t>
            </a:r>
          </a:p>
          <a:p>
            <a:pPr marL="386715" indent="-386715" defTabSz="508254">
              <a:spcBef>
                <a:spcPts val="1400"/>
              </a:spcBef>
              <a:defRPr sz="3132"/>
            </a:pPr>
            <a:r>
              <a:t>Domestic chores are easier due to the introduction of </a:t>
            </a:r>
            <a:r>
              <a:rPr b="1">
                <a:solidFill>
                  <a:srgbClr val="CC2267"/>
                </a:solidFill>
              </a:rPr>
              <a:t>washing machines</a:t>
            </a:r>
            <a:r>
              <a:t>, </a:t>
            </a:r>
            <a:r>
              <a:rPr b="1">
                <a:solidFill>
                  <a:srgbClr val="CC2267"/>
                </a:solidFill>
              </a:rPr>
              <a:t>dish washers</a:t>
            </a:r>
            <a:r>
              <a:t> and </a:t>
            </a:r>
            <a:r>
              <a:rPr b="1">
                <a:solidFill>
                  <a:srgbClr val="CC2267"/>
                </a:solidFill>
              </a:rPr>
              <a:t>vacuum cleaners</a:t>
            </a:r>
            <a:r>
              <a:t>.</a:t>
            </a:r>
          </a:p>
        </p:txBody>
      </p:sp>
      <p:pic>
        <p:nvPicPr>
          <p:cNvPr id="161" name="Couch potato.jpg" descr="Couch potato.jpg"/>
          <p:cNvPicPr>
            <a:picLocks noChangeAspect="1"/>
          </p:cNvPicPr>
          <p:nvPr/>
        </p:nvPicPr>
        <p:blipFill>
          <a:blip r:embed="rId2"/>
          <a:srcRect l="3708" t="10958" r="926" b="1287"/>
          <a:stretch>
            <a:fillRect/>
          </a:stretch>
        </p:blipFill>
        <p:spPr>
          <a:xfrm>
            <a:off x="10416208" y="2571758"/>
            <a:ext cx="2108145" cy="2909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2" y="0"/>
                </a:moveTo>
                <a:cubicBezTo>
                  <a:pt x="780" y="0"/>
                  <a:pt x="0" y="565"/>
                  <a:pt x="0" y="1262"/>
                </a:cubicBezTo>
                <a:lnTo>
                  <a:pt x="0" y="20338"/>
                </a:lnTo>
                <a:cubicBezTo>
                  <a:pt x="0" y="21035"/>
                  <a:pt x="780" y="21600"/>
                  <a:pt x="1742" y="21600"/>
                </a:cubicBezTo>
                <a:lnTo>
                  <a:pt x="19858" y="21600"/>
                </a:lnTo>
                <a:cubicBezTo>
                  <a:pt x="20820" y="21600"/>
                  <a:pt x="21600" y="21035"/>
                  <a:pt x="21600" y="20338"/>
                </a:cubicBezTo>
                <a:lnTo>
                  <a:pt x="21600" y="1262"/>
                </a:lnTo>
                <a:cubicBezTo>
                  <a:pt x="21600" y="565"/>
                  <a:pt x="20820" y="0"/>
                  <a:pt x="19858" y="0"/>
                </a:cubicBezTo>
                <a:lnTo>
                  <a:pt x="1742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62" name="Sedentary Lifestyle"/>
          <p:cNvSpPr txBox="1"/>
          <p:nvPr/>
        </p:nvSpPr>
        <p:spPr>
          <a:xfrm>
            <a:off x="4470381" y="710311"/>
            <a:ext cx="4926029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Sedentary </a:t>
            </a:r>
            <a:r>
              <a:rPr lang="en-AU" dirty="0"/>
              <a:t>l</a:t>
            </a:r>
            <a:r>
              <a:rPr dirty="0" err="1"/>
              <a:t>ifestyle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onsequences of a sedentary lifestyl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CC2267"/>
                </a:solidFill>
              </a:rPr>
              <a:t>Consequences</a:t>
            </a:r>
            <a:r>
              <a:rPr dirty="0"/>
              <a:t> of a </a:t>
            </a:r>
            <a:r>
              <a:rPr b="1" dirty="0">
                <a:solidFill>
                  <a:srgbClr val="CC2267"/>
                </a:solidFill>
              </a:rPr>
              <a:t>sedentary</a:t>
            </a:r>
            <a:r>
              <a:rPr dirty="0"/>
              <a:t> </a:t>
            </a:r>
            <a:r>
              <a:rPr b="1" dirty="0">
                <a:solidFill>
                  <a:srgbClr val="CC2267"/>
                </a:solidFill>
              </a:rPr>
              <a:t>lifestyle</a:t>
            </a:r>
            <a:r>
              <a:rPr dirty="0"/>
              <a:t>.</a:t>
            </a:r>
          </a:p>
          <a:p>
            <a:pPr marL="1270000" lvl="1" indent="-635000">
              <a:buSzPct val="100000"/>
              <a:buAutoNum type="arabicPeriod"/>
            </a:pPr>
            <a:r>
              <a:rPr b="1" dirty="0">
                <a:solidFill>
                  <a:srgbClr val="CC2267"/>
                </a:solidFill>
              </a:rPr>
              <a:t>Weight gain</a:t>
            </a:r>
            <a:r>
              <a:rPr dirty="0"/>
              <a:t> which can lead to obesity.</a:t>
            </a:r>
          </a:p>
          <a:p>
            <a:pPr marL="1270000" lvl="1" indent="-635000">
              <a:buSzPct val="100000"/>
              <a:buAutoNum type="arabicPeriod"/>
            </a:pPr>
            <a:r>
              <a:rPr b="1" dirty="0">
                <a:solidFill>
                  <a:srgbClr val="CC2267"/>
                </a:solidFill>
              </a:rPr>
              <a:t>Heart disease</a:t>
            </a:r>
            <a:r>
              <a:rPr dirty="0"/>
              <a:t>.</a:t>
            </a:r>
          </a:p>
          <a:p>
            <a:pPr marL="1270000" lvl="1" indent="-635000">
              <a:buSzPct val="100000"/>
              <a:buAutoNum type="arabicPeriod"/>
            </a:pPr>
            <a:r>
              <a:rPr b="1" dirty="0">
                <a:solidFill>
                  <a:srgbClr val="CC2267"/>
                </a:solidFill>
              </a:rPr>
              <a:t>Hypertension</a:t>
            </a:r>
            <a:r>
              <a:rPr dirty="0"/>
              <a:t>.</a:t>
            </a:r>
          </a:p>
          <a:p>
            <a:pPr marL="1270000" lvl="1" indent="-635000">
              <a:buSzPct val="100000"/>
              <a:buAutoNum type="arabicPeriod"/>
            </a:pPr>
            <a:r>
              <a:rPr b="1" dirty="0">
                <a:solidFill>
                  <a:srgbClr val="CC2267"/>
                </a:solidFill>
              </a:rPr>
              <a:t>Diabetes</a:t>
            </a:r>
            <a:r>
              <a:rPr dirty="0"/>
              <a:t>.</a:t>
            </a:r>
          </a:p>
          <a:p>
            <a:pPr marL="1270000" lvl="1" indent="-635000">
              <a:buSzPct val="100000"/>
              <a:buAutoNum type="arabicPeriod"/>
            </a:pPr>
            <a:r>
              <a:rPr b="1" dirty="0">
                <a:solidFill>
                  <a:srgbClr val="CC2267"/>
                </a:solidFill>
              </a:rPr>
              <a:t>Poor sleep</a:t>
            </a:r>
            <a:r>
              <a:rPr dirty="0"/>
              <a:t>.</a:t>
            </a:r>
          </a:p>
          <a:p>
            <a:pPr marL="1270000" lvl="1" indent="-635000">
              <a:buSzPct val="100000"/>
              <a:buAutoNum type="arabicPeriod"/>
            </a:pPr>
            <a:r>
              <a:rPr b="1" dirty="0">
                <a:solidFill>
                  <a:srgbClr val="CC2267"/>
                </a:solidFill>
              </a:rPr>
              <a:t>Poor self-esteem</a:t>
            </a:r>
            <a:r>
              <a:rPr dirty="0"/>
              <a:t>.</a:t>
            </a:r>
          </a:p>
          <a:p>
            <a:pPr marL="1270000" lvl="1" indent="-635000">
              <a:buSzPct val="100000"/>
              <a:buAutoNum type="arabicPeriod"/>
            </a:pPr>
            <a:r>
              <a:rPr b="1" dirty="0">
                <a:solidFill>
                  <a:srgbClr val="CC2267"/>
                </a:solidFill>
              </a:rPr>
              <a:t>Lethargy</a:t>
            </a:r>
            <a:r>
              <a:rPr dirty="0"/>
              <a:t>.</a:t>
            </a:r>
          </a:p>
        </p:txBody>
      </p:sp>
      <p:pic>
        <p:nvPicPr>
          <p:cNvPr id="165" name="Heart - Health - Man.jpg" descr="Heart - Health - M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226" y="4081510"/>
            <a:ext cx="5313196" cy="5313196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Consequences"/>
          <p:cNvSpPr txBox="1"/>
          <p:nvPr/>
        </p:nvSpPr>
        <p:spPr>
          <a:xfrm>
            <a:off x="4927533" y="765908"/>
            <a:ext cx="4011725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Consequences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BMI is a measure of a persons body composition. The equation i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8358">
              <a:spcBef>
                <a:spcPts val="1600"/>
              </a:spcBef>
              <a:buClrTx/>
              <a:buSzTx/>
              <a:buNone/>
              <a:defRPr sz="3564"/>
            </a:pPr>
            <a:r>
              <a:rPr dirty="0"/>
              <a:t>BMI is a measure of a person</a:t>
            </a:r>
            <a:r>
              <a:rPr lang="en-AU" dirty="0"/>
              <a:t>'</a:t>
            </a:r>
            <a:r>
              <a:rPr dirty="0"/>
              <a:t>s </a:t>
            </a:r>
            <a:r>
              <a:rPr b="1" dirty="0">
                <a:solidFill>
                  <a:srgbClr val="CC2267"/>
                </a:solidFill>
              </a:rPr>
              <a:t>body composition</a:t>
            </a:r>
            <a:r>
              <a:rPr dirty="0"/>
              <a:t>. The equation is:</a:t>
            </a:r>
          </a:p>
          <a:p>
            <a:pPr marL="0" indent="0" algn="ctr" defTabSz="578358">
              <a:spcBef>
                <a:spcPts val="1600"/>
              </a:spcBef>
              <a:buClrTx/>
              <a:buSzTx/>
              <a:buNone/>
              <a:defRPr sz="3564"/>
            </a:pPr>
            <a:r>
              <a:rPr dirty="0"/>
              <a:t>Weight</a:t>
            </a:r>
          </a:p>
          <a:p>
            <a:pPr marL="0" indent="0" algn="ctr" defTabSz="578358">
              <a:spcBef>
                <a:spcPts val="1600"/>
              </a:spcBef>
              <a:buClrTx/>
              <a:buSzTx/>
              <a:buNone/>
              <a:defRPr sz="3564"/>
            </a:pPr>
            <a:r>
              <a:rPr dirty="0"/>
              <a:t>Height</a:t>
            </a:r>
            <a:r>
              <a:rPr baseline="31999" dirty="0"/>
              <a:t>2</a:t>
            </a:r>
          </a:p>
          <a:p>
            <a:pPr marL="0" indent="0" defTabSz="578358">
              <a:spcBef>
                <a:spcPts val="1600"/>
              </a:spcBef>
              <a:buClrTx/>
              <a:buSzTx/>
              <a:buNone/>
              <a:defRPr sz="3564"/>
            </a:pPr>
            <a:r>
              <a:rPr dirty="0"/>
              <a:t>The </a:t>
            </a:r>
            <a:r>
              <a:rPr b="1" dirty="0">
                <a:solidFill>
                  <a:srgbClr val="CC2267"/>
                </a:solidFill>
              </a:rPr>
              <a:t>higher</a:t>
            </a:r>
            <a:r>
              <a:rPr dirty="0"/>
              <a:t> the </a:t>
            </a:r>
            <a:r>
              <a:rPr b="1" dirty="0">
                <a:solidFill>
                  <a:srgbClr val="CC2267"/>
                </a:solidFill>
              </a:rPr>
              <a:t>BMI</a:t>
            </a:r>
            <a:r>
              <a:rPr dirty="0"/>
              <a:t>, the more</a:t>
            </a:r>
            <a:br>
              <a:rPr dirty="0"/>
            </a:br>
            <a:r>
              <a:rPr b="1" dirty="0">
                <a:solidFill>
                  <a:srgbClr val="CC2267"/>
                </a:solidFill>
              </a:rPr>
              <a:t>body fat</a:t>
            </a:r>
            <a:r>
              <a:rPr dirty="0"/>
              <a:t>. This calculation</a:t>
            </a:r>
            <a:br>
              <a:rPr dirty="0"/>
            </a:br>
            <a:r>
              <a:rPr dirty="0"/>
              <a:t>can, however, be inaccurate for</a:t>
            </a:r>
            <a:br>
              <a:rPr dirty="0"/>
            </a:br>
            <a:r>
              <a:rPr dirty="0"/>
              <a:t>certain individuals such as:</a:t>
            </a:r>
          </a:p>
          <a:p>
            <a:pPr marL="880110" lvl="1" indent="-440055" defTabSz="578358">
              <a:spcBef>
                <a:spcPts val="1600"/>
              </a:spcBef>
              <a:defRPr sz="3564"/>
            </a:pPr>
            <a:r>
              <a:rPr dirty="0"/>
              <a:t>Muscular athletes.</a:t>
            </a:r>
          </a:p>
          <a:p>
            <a:pPr marL="880110" lvl="1" indent="-440055" defTabSz="578358">
              <a:spcBef>
                <a:spcPts val="1600"/>
              </a:spcBef>
              <a:defRPr sz="3564"/>
            </a:pPr>
            <a:r>
              <a:rPr dirty="0"/>
              <a:t>Pregnant women.</a:t>
            </a:r>
          </a:p>
          <a:p>
            <a:pPr marL="880110" lvl="1" indent="-440055" defTabSz="578358">
              <a:spcBef>
                <a:spcPts val="1600"/>
              </a:spcBef>
              <a:defRPr sz="3564"/>
            </a:pPr>
            <a:r>
              <a:rPr dirty="0"/>
              <a:t>Elderly people.</a:t>
            </a:r>
          </a:p>
        </p:txBody>
      </p:sp>
      <p:sp>
        <p:nvSpPr>
          <p:cNvPr id="169" name="Line"/>
          <p:cNvSpPr/>
          <p:nvPr/>
        </p:nvSpPr>
        <p:spPr>
          <a:xfrm>
            <a:off x="5363298" y="4272074"/>
            <a:ext cx="2278204" cy="5158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170" name="BMI Chart.jpg" descr="BMI Cha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247" y="3919956"/>
            <a:ext cx="4510906" cy="5431588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Body Mass Index (BMI)"/>
          <p:cNvSpPr txBox="1"/>
          <p:nvPr/>
        </p:nvSpPr>
        <p:spPr>
          <a:xfrm>
            <a:off x="3840715" y="783162"/>
            <a:ext cx="6185360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Body Mass Index (BMI)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build="p" bldLvl="5" animBg="1" advAuto="0"/>
      <p:bldP spid="169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Body mass index can be used in a number of ways by a performer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25779">
              <a:spcBef>
                <a:spcPts val="1500"/>
              </a:spcBef>
              <a:buClrTx/>
              <a:buSzTx/>
              <a:buNone/>
              <a:defRPr sz="3239"/>
            </a:pPr>
            <a:r>
              <a:rPr b="1">
                <a:solidFill>
                  <a:srgbClr val="CC2267"/>
                </a:solidFill>
              </a:rPr>
              <a:t>Body mass index</a:t>
            </a:r>
            <a:r>
              <a:t> can be used in a number of ways by a performer.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t>Indicates </a:t>
            </a:r>
            <a:r>
              <a:rPr b="1">
                <a:solidFill>
                  <a:srgbClr val="CC2267"/>
                </a:solidFill>
              </a:rPr>
              <a:t>fitness levels</a:t>
            </a:r>
            <a:r>
              <a:t>.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t>Allows them to see if they need to </a:t>
            </a:r>
            <a:r>
              <a:rPr b="1">
                <a:solidFill>
                  <a:srgbClr val="CC2267"/>
                </a:solidFill>
              </a:rPr>
              <a:t>lose</a:t>
            </a:r>
            <a:r>
              <a:t> </a:t>
            </a:r>
            <a:r>
              <a:rPr b="1">
                <a:solidFill>
                  <a:srgbClr val="CC2267"/>
                </a:solidFill>
              </a:rPr>
              <a:t>weight</a:t>
            </a:r>
            <a:r>
              <a:t>.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t>They can </a:t>
            </a:r>
            <a:r>
              <a:rPr b="1">
                <a:solidFill>
                  <a:srgbClr val="CC2267"/>
                </a:solidFill>
              </a:rPr>
              <a:t>compare</a:t>
            </a:r>
            <a:r>
              <a:t> their score against the </a:t>
            </a:r>
            <a:r>
              <a:rPr b="1">
                <a:solidFill>
                  <a:srgbClr val="CC2267"/>
                </a:solidFill>
              </a:rPr>
              <a:t>norm</a:t>
            </a:r>
            <a:r>
              <a:t>.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t>A score between </a:t>
            </a:r>
            <a:r>
              <a:rPr b="1">
                <a:solidFill>
                  <a:srgbClr val="CC2267"/>
                </a:solidFill>
              </a:rPr>
              <a:t>18-25</a:t>
            </a:r>
            <a:r>
              <a:t> indicates a </a:t>
            </a:r>
            <a:r>
              <a:rPr b="1">
                <a:solidFill>
                  <a:srgbClr val="CC2267"/>
                </a:solidFill>
              </a:rPr>
              <a:t>desirable</a:t>
            </a:r>
            <a:r>
              <a:t> BMI.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t>A score over </a:t>
            </a:r>
            <a:r>
              <a:rPr b="1">
                <a:solidFill>
                  <a:srgbClr val="CC2267"/>
                </a:solidFill>
              </a:rPr>
              <a:t>25</a:t>
            </a:r>
            <a:r>
              <a:t> indicates being </a:t>
            </a:r>
            <a:br/>
            <a:r>
              <a:rPr b="1">
                <a:solidFill>
                  <a:srgbClr val="CC2267"/>
                </a:solidFill>
              </a:rPr>
              <a:t>overweight</a:t>
            </a:r>
            <a:r>
              <a:t>.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t>A score over </a:t>
            </a:r>
            <a:r>
              <a:rPr b="1">
                <a:solidFill>
                  <a:srgbClr val="CC2267"/>
                </a:solidFill>
              </a:rPr>
              <a:t>30</a:t>
            </a:r>
            <a:r>
              <a:t> indicates </a:t>
            </a:r>
            <a:br/>
            <a:r>
              <a:rPr b="1">
                <a:solidFill>
                  <a:srgbClr val="CC2267"/>
                </a:solidFill>
              </a:rPr>
              <a:t>obesity</a:t>
            </a:r>
            <a:r>
              <a:t> and is a health risk.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t>A score over </a:t>
            </a:r>
            <a:r>
              <a:rPr b="1">
                <a:solidFill>
                  <a:srgbClr val="CC2267"/>
                </a:solidFill>
              </a:rPr>
              <a:t>40</a:t>
            </a:r>
            <a:r>
              <a:t> indicates a </a:t>
            </a:r>
            <a:br/>
            <a:r>
              <a:rPr b="1">
                <a:solidFill>
                  <a:srgbClr val="CC2267"/>
                </a:solidFill>
              </a:rPr>
              <a:t>serious health risk</a:t>
            </a:r>
            <a:r>
              <a:t>.</a:t>
            </a:r>
          </a:p>
        </p:txBody>
      </p:sp>
      <p:pic>
        <p:nvPicPr>
          <p:cNvPr id="174" name="Fat mand and thin woman.jpg" descr="Fat mand and thin woman.jpg"/>
          <p:cNvPicPr>
            <a:picLocks noChangeAspect="1"/>
          </p:cNvPicPr>
          <p:nvPr/>
        </p:nvPicPr>
        <p:blipFill>
          <a:blip r:embed="rId2"/>
          <a:srcRect l="6067" t="8780" r="7757" b="12400"/>
          <a:stretch>
            <a:fillRect/>
          </a:stretch>
        </p:blipFill>
        <p:spPr>
          <a:xfrm>
            <a:off x="7754692" y="6252803"/>
            <a:ext cx="5022254" cy="3062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589" extrusionOk="0">
                <a:moveTo>
                  <a:pt x="20132" y="4"/>
                </a:moveTo>
                <a:cubicBezTo>
                  <a:pt x="19997" y="39"/>
                  <a:pt x="19782" y="311"/>
                  <a:pt x="19668" y="667"/>
                </a:cubicBezTo>
                <a:cubicBezTo>
                  <a:pt x="19471" y="1280"/>
                  <a:pt x="19429" y="1443"/>
                  <a:pt x="19411" y="1658"/>
                </a:cubicBezTo>
                <a:cubicBezTo>
                  <a:pt x="19393" y="1869"/>
                  <a:pt x="19385" y="1895"/>
                  <a:pt x="19297" y="2013"/>
                </a:cubicBezTo>
                <a:cubicBezTo>
                  <a:pt x="19244" y="2083"/>
                  <a:pt x="19135" y="2243"/>
                  <a:pt x="19055" y="2368"/>
                </a:cubicBezTo>
                <a:lnTo>
                  <a:pt x="18911" y="2598"/>
                </a:lnTo>
                <a:lnTo>
                  <a:pt x="18795" y="2570"/>
                </a:lnTo>
                <a:cubicBezTo>
                  <a:pt x="18680" y="2542"/>
                  <a:pt x="18468" y="2537"/>
                  <a:pt x="18366" y="2559"/>
                </a:cubicBezTo>
                <a:cubicBezTo>
                  <a:pt x="18316" y="2569"/>
                  <a:pt x="18312" y="2559"/>
                  <a:pt x="18307" y="2410"/>
                </a:cubicBezTo>
                <a:cubicBezTo>
                  <a:pt x="18289" y="1890"/>
                  <a:pt x="18133" y="1591"/>
                  <a:pt x="17880" y="1591"/>
                </a:cubicBezTo>
                <a:cubicBezTo>
                  <a:pt x="17495" y="1591"/>
                  <a:pt x="17301" y="2330"/>
                  <a:pt x="17545" y="2872"/>
                </a:cubicBezTo>
                <a:lnTo>
                  <a:pt x="17591" y="2973"/>
                </a:lnTo>
                <a:lnTo>
                  <a:pt x="17470" y="3174"/>
                </a:lnTo>
                <a:cubicBezTo>
                  <a:pt x="17403" y="3284"/>
                  <a:pt x="17348" y="3399"/>
                  <a:pt x="17348" y="3429"/>
                </a:cubicBezTo>
                <a:cubicBezTo>
                  <a:pt x="17348" y="3490"/>
                  <a:pt x="16795" y="4405"/>
                  <a:pt x="16756" y="4408"/>
                </a:cubicBezTo>
                <a:cubicBezTo>
                  <a:pt x="16599" y="4420"/>
                  <a:pt x="16439" y="4455"/>
                  <a:pt x="16346" y="4498"/>
                </a:cubicBezTo>
                <a:cubicBezTo>
                  <a:pt x="16283" y="4527"/>
                  <a:pt x="16161" y="4575"/>
                  <a:pt x="16075" y="4601"/>
                </a:cubicBezTo>
                <a:cubicBezTo>
                  <a:pt x="15893" y="4658"/>
                  <a:pt x="15838" y="4714"/>
                  <a:pt x="15647" y="5054"/>
                </a:cubicBezTo>
                <a:cubicBezTo>
                  <a:pt x="15499" y="5317"/>
                  <a:pt x="15475" y="5398"/>
                  <a:pt x="15487" y="5572"/>
                </a:cubicBezTo>
                <a:cubicBezTo>
                  <a:pt x="15498" y="5731"/>
                  <a:pt x="15583" y="5726"/>
                  <a:pt x="15701" y="5564"/>
                </a:cubicBezTo>
                <a:cubicBezTo>
                  <a:pt x="15753" y="5492"/>
                  <a:pt x="15845" y="5395"/>
                  <a:pt x="15905" y="5348"/>
                </a:cubicBezTo>
                <a:cubicBezTo>
                  <a:pt x="15965" y="5302"/>
                  <a:pt x="16057" y="5224"/>
                  <a:pt x="16109" y="5175"/>
                </a:cubicBezTo>
                <a:cubicBezTo>
                  <a:pt x="16195" y="5095"/>
                  <a:pt x="16230" y="5085"/>
                  <a:pt x="16438" y="5085"/>
                </a:cubicBezTo>
                <a:cubicBezTo>
                  <a:pt x="16701" y="5085"/>
                  <a:pt x="16851" y="5047"/>
                  <a:pt x="17023" y="4937"/>
                </a:cubicBezTo>
                <a:cubicBezTo>
                  <a:pt x="17199" y="4823"/>
                  <a:pt x="17425" y="4568"/>
                  <a:pt x="17477" y="4422"/>
                </a:cubicBezTo>
                <a:cubicBezTo>
                  <a:pt x="17531" y="4270"/>
                  <a:pt x="17574" y="4278"/>
                  <a:pt x="17582" y="4445"/>
                </a:cubicBezTo>
                <a:cubicBezTo>
                  <a:pt x="17592" y="4633"/>
                  <a:pt x="17642" y="4781"/>
                  <a:pt x="17732" y="4878"/>
                </a:cubicBezTo>
                <a:cubicBezTo>
                  <a:pt x="17777" y="4927"/>
                  <a:pt x="17825" y="5005"/>
                  <a:pt x="17839" y="5052"/>
                </a:cubicBezTo>
                <a:cubicBezTo>
                  <a:pt x="17894" y="5239"/>
                  <a:pt x="17930" y="5392"/>
                  <a:pt x="17945" y="5485"/>
                </a:cubicBezTo>
                <a:cubicBezTo>
                  <a:pt x="17953" y="5539"/>
                  <a:pt x="17967" y="5593"/>
                  <a:pt x="17977" y="5603"/>
                </a:cubicBezTo>
                <a:cubicBezTo>
                  <a:pt x="17987" y="5613"/>
                  <a:pt x="17989" y="5797"/>
                  <a:pt x="17982" y="6011"/>
                </a:cubicBezTo>
                <a:cubicBezTo>
                  <a:pt x="17972" y="6320"/>
                  <a:pt x="17978" y="6446"/>
                  <a:pt x="18008" y="6621"/>
                </a:cubicBezTo>
                <a:cubicBezTo>
                  <a:pt x="18039" y="6803"/>
                  <a:pt x="18041" y="6881"/>
                  <a:pt x="18023" y="7061"/>
                </a:cubicBezTo>
                <a:cubicBezTo>
                  <a:pt x="17983" y="7450"/>
                  <a:pt x="17972" y="7654"/>
                  <a:pt x="17953" y="8597"/>
                </a:cubicBezTo>
                <a:cubicBezTo>
                  <a:pt x="17937" y="9380"/>
                  <a:pt x="17929" y="9557"/>
                  <a:pt x="17892" y="9730"/>
                </a:cubicBezTo>
                <a:cubicBezTo>
                  <a:pt x="17868" y="9843"/>
                  <a:pt x="17837" y="10069"/>
                  <a:pt x="17824" y="10231"/>
                </a:cubicBezTo>
                <a:cubicBezTo>
                  <a:pt x="17727" y="11409"/>
                  <a:pt x="17722" y="11441"/>
                  <a:pt x="17587" y="11683"/>
                </a:cubicBezTo>
                <a:cubicBezTo>
                  <a:pt x="17500" y="11840"/>
                  <a:pt x="17477" y="12013"/>
                  <a:pt x="17521" y="12186"/>
                </a:cubicBezTo>
                <a:cubicBezTo>
                  <a:pt x="17547" y="12290"/>
                  <a:pt x="17589" y="12322"/>
                  <a:pt x="17727" y="12357"/>
                </a:cubicBezTo>
                <a:cubicBezTo>
                  <a:pt x="17819" y="12381"/>
                  <a:pt x="17978" y="12325"/>
                  <a:pt x="18035" y="12248"/>
                </a:cubicBezTo>
                <a:cubicBezTo>
                  <a:pt x="18056" y="12219"/>
                  <a:pt x="18166" y="12193"/>
                  <a:pt x="18331" y="12178"/>
                </a:cubicBezTo>
                <a:cubicBezTo>
                  <a:pt x="18475" y="12165"/>
                  <a:pt x="18683" y="12134"/>
                  <a:pt x="18793" y="12111"/>
                </a:cubicBezTo>
                <a:lnTo>
                  <a:pt x="18994" y="12069"/>
                </a:lnTo>
                <a:lnTo>
                  <a:pt x="19086" y="12198"/>
                </a:lnTo>
                <a:cubicBezTo>
                  <a:pt x="19187" y="12340"/>
                  <a:pt x="19202" y="12343"/>
                  <a:pt x="19395" y="12284"/>
                </a:cubicBezTo>
                <a:cubicBezTo>
                  <a:pt x="19511" y="12249"/>
                  <a:pt x="19533" y="12230"/>
                  <a:pt x="19552" y="12147"/>
                </a:cubicBezTo>
                <a:cubicBezTo>
                  <a:pt x="19559" y="12116"/>
                  <a:pt x="19570" y="12095"/>
                  <a:pt x="19583" y="12077"/>
                </a:cubicBezTo>
                <a:cubicBezTo>
                  <a:pt x="19575" y="12081"/>
                  <a:pt x="19535" y="12095"/>
                  <a:pt x="19533" y="12097"/>
                </a:cubicBezTo>
                <a:cubicBezTo>
                  <a:pt x="19525" y="12105"/>
                  <a:pt x="19513" y="12093"/>
                  <a:pt x="19504" y="12072"/>
                </a:cubicBezTo>
                <a:cubicBezTo>
                  <a:pt x="19482" y="12011"/>
                  <a:pt x="19534" y="11950"/>
                  <a:pt x="19678" y="11867"/>
                </a:cubicBezTo>
                <a:lnTo>
                  <a:pt x="19809" y="11792"/>
                </a:lnTo>
                <a:lnTo>
                  <a:pt x="19623" y="11814"/>
                </a:lnTo>
                <a:cubicBezTo>
                  <a:pt x="19456" y="11833"/>
                  <a:pt x="19437" y="11828"/>
                  <a:pt x="19401" y="11761"/>
                </a:cubicBezTo>
                <a:cubicBezTo>
                  <a:pt x="19351" y="11669"/>
                  <a:pt x="19369" y="11613"/>
                  <a:pt x="19450" y="11613"/>
                </a:cubicBezTo>
                <a:cubicBezTo>
                  <a:pt x="19484" y="11613"/>
                  <a:pt x="19519" y="11595"/>
                  <a:pt x="19526" y="11576"/>
                </a:cubicBezTo>
                <a:cubicBezTo>
                  <a:pt x="19534" y="11558"/>
                  <a:pt x="19554" y="11552"/>
                  <a:pt x="19571" y="11562"/>
                </a:cubicBezTo>
                <a:cubicBezTo>
                  <a:pt x="19588" y="11573"/>
                  <a:pt x="19677" y="11544"/>
                  <a:pt x="19770" y="11495"/>
                </a:cubicBezTo>
                <a:cubicBezTo>
                  <a:pt x="19863" y="11447"/>
                  <a:pt x="19981" y="11405"/>
                  <a:pt x="20033" y="11403"/>
                </a:cubicBezTo>
                <a:cubicBezTo>
                  <a:pt x="20085" y="11401"/>
                  <a:pt x="20189" y="11381"/>
                  <a:pt x="20265" y="11361"/>
                </a:cubicBezTo>
                <a:cubicBezTo>
                  <a:pt x="20401" y="11325"/>
                  <a:pt x="20515" y="11345"/>
                  <a:pt x="20652" y="11431"/>
                </a:cubicBezTo>
                <a:cubicBezTo>
                  <a:pt x="20717" y="11471"/>
                  <a:pt x="20724" y="11599"/>
                  <a:pt x="20664" y="11649"/>
                </a:cubicBezTo>
                <a:cubicBezTo>
                  <a:pt x="20632" y="11676"/>
                  <a:pt x="20284" y="11813"/>
                  <a:pt x="19887" y="11957"/>
                </a:cubicBezTo>
                <a:cubicBezTo>
                  <a:pt x="19978" y="11930"/>
                  <a:pt x="20024" y="11917"/>
                  <a:pt x="20144" y="11881"/>
                </a:cubicBezTo>
                <a:cubicBezTo>
                  <a:pt x="20376" y="11811"/>
                  <a:pt x="20619" y="11756"/>
                  <a:pt x="20685" y="11758"/>
                </a:cubicBezTo>
                <a:cubicBezTo>
                  <a:pt x="20880" y="11764"/>
                  <a:pt x="21219" y="11625"/>
                  <a:pt x="21363" y="11481"/>
                </a:cubicBezTo>
                <a:cubicBezTo>
                  <a:pt x="21572" y="11273"/>
                  <a:pt x="21578" y="11154"/>
                  <a:pt x="21380" y="11146"/>
                </a:cubicBezTo>
                <a:cubicBezTo>
                  <a:pt x="21182" y="11137"/>
                  <a:pt x="20911" y="11114"/>
                  <a:pt x="20838" y="11098"/>
                </a:cubicBezTo>
                <a:cubicBezTo>
                  <a:pt x="20588" y="11045"/>
                  <a:pt x="20441" y="11033"/>
                  <a:pt x="20397" y="11067"/>
                </a:cubicBezTo>
                <a:cubicBezTo>
                  <a:pt x="20357" y="11099"/>
                  <a:pt x="20237" y="11138"/>
                  <a:pt x="19987" y="11201"/>
                </a:cubicBezTo>
                <a:cubicBezTo>
                  <a:pt x="19960" y="11208"/>
                  <a:pt x="19870" y="11233"/>
                  <a:pt x="19787" y="11255"/>
                </a:cubicBezTo>
                <a:cubicBezTo>
                  <a:pt x="19704" y="11276"/>
                  <a:pt x="19625" y="11284"/>
                  <a:pt x="19610" y="11274"/>
                </a:cubicBezTo>
                <a:cubicBezTo>
                  <a:pt x="19595" y="11265"/>
                  <a:pt x="19576" y="11275"/>
                  <a:pt x="19569" y="11294"/>
                </a:cubicBezTo>
                <a:cubicBezTo>
                  <a:pt x="19550" y="11343"/>
                  <a:pt x="19427" y="11318"/>
                  <a:pt x="19414" y="11263"/>
                </a:cubicBezTo>
                <a:cubicBezTo>
                  <a:pt x="19408" y="11238"/>
                  <a:pt x="19414" y="11039"/>
                  <a:pt x="19428" y="10818"/>
                </a:cubicBezTo>
                <a:cubicBezTo>
                  <a:pt x="19458" y="10337"/>
                  <a:pt x="19459" y="10026"/>
                  <a:pt x="19435" y="9590"/>
                </a:cubicBezTo>
                <a:cubicBezTo>
                  <a:pt x="19422" y="9371"/>
                  <a:pt x="19425" y="9151"/>
                  <a:pt x="19443" y="8916"/>
                </a:cubicBezTo>
                <a:cubicBezTo>
                  <a:pt x="19487" y="8345"/>
                  <a:pt x="19521" y="7302"/>
                  <a:pt x="19506" y="6957"/>
                </a:cubicBezTo>
                <a:cubicBezTo>
                  <a:pt x="19471" y="6146"/>
                  <a:pt x="19389" y="5781"/>
                  <a:pt x="19156" y="5373"/>
                </a:cubicBezTo>
                <a:cubicBezTo>
                  <a:pt x="19001" y="5103"/>
                  <a:pt x="18896" y="4805"/>
                  <a:pt x="18877" y="4579"/>
                </a:cubicBezTo>
                <a:cubicBezTo>
                  <a:pt x="18866" y="4458"/>
                  <a:pt x="18875" y="4391"/>
                  <a:pt x="18919" y="4251"/>
                </a:cubicBezTo>
                <a:cubicBezTo>
                  <a:pt x="18988" y="4033"/>
                  <a:pt x="18991" y="3797"/>
                  <a:pt x="18929" y="3630"/>
                </a:cubicBezTo>
                <a:cubicBezTo>
                  <a:pt x="18885" y="3510"/>
                  <a:pt x="18889" y="3446"/>
                  <a:pt x="18940" y="3446"/>
                </a:cubicBezTo>
                <a:cubicBezTo>
                  <a:pt x="18985" y="3446"/>
                  <a:pt x="19179" y="3259"/>
                  <a:pt x="19263" y="3135"/>
                </a:cubicBezTo>
                <a:cubicBezTo>
                  <a:pt x="19432" y="2886"/>
                  <a:pt x="19596" y="2465"/>
                  <a:pt x="19669" y="2089"/>
                </a:cubicBezTo>
                <a:cubicBezTo>
                  <a:pt x="19690" y="1981"/>
                  <a:pt x="19733" y="1798"/>
                  <a:pt x="19763" y="1680"/>
                </a:cubicBezTo>
                <a:cubicBezTo>
                  <a:pt x="19793" y="1562"/>
                  <a:pt x="19832" y="1338"/>
                  <a:pt x="19851" y="1185"/>
                </a:cubicBezTo>
                <a:cubicBezTo>
                  <a:pt x="19897" y="824"/>
                  <a:pt x="19919" y="747"/>
                  <a:pt x="20004" y="665"/>
                </a:cubicBezTo>
                <a:cubicBezTo>
                  <a:pt x="20087" y="584"/>
                  <a:pt x="20253" y="254"/>
                  <a:pt x="20253" y="169"/>
                </a:cubicBezTo>
                <a:cubicBezTo>
                  <a:pt x="20252" y="71"/>
                  <a:pt x="20226" y="18"/>
                  <a:pt x="20185" y="4"/>
                </a:cubicBezTo>
                <a:cubicBezTo>
                  <a:pt x="20169" y="-1"/>
                  <a:pt x="20151" y="-1"/>
                  <a:pt x="20132" y="4"/>
                </a:cubicBezTo>
                <a:close/>
                <a:moveTo>
                  <a:pt x="12845" y="2676"/>
                </a:moveTo>
                <a:cubicBezTo>
                  <a:pt x="12806" y="2681"/>
                  <a:pt x="12759" y="2703"/>
                  <a:pt x="12668" y="2749"/>
                </a:cubicBezTo>
                <a:cubicBezTo>
                  <a:pt x="12512" y="2829"/>
                  <a:pt x="12442" y="2895"/>
                  <a:pt x="12221" y="3163"/>
                </a:cubicBezTo>
                <a:cubicBezTo>
                  <a:pt x="12077" y="3338"/>
                  <a:pt x="11920" y="3532"/>
                  <a:pt x="11872" y="3597"/>
                </a:cubicBezTo>
                <a:cubicBezTo>
                  <a:pt x="11825" y="3662"/>
                  <a:pt x="11757" y="3747"/>
                  <a:pt x="11721" y="3787"/>
                </a:cubicBezTo>
                <a:cubicBezTo>
                  <a:pt x="11584" y="3938"/>
                  <a:pt x="11119" y="4229"/>
                  <a:pt x="11013" y="4229"/>
                </a:cubicBezTo>
                <a:cubicBezTo>
                  <a:pt x="10980" y="4229"/>
                  <a:pt x="10948" y="4243"/>
                  <a:pt x="10942" y="4260"/>
                </a:cubicBezTo>
                <a:cubicBezTo>
                  <a:pt x="10936" y="4277"/>
                  <a:pt x="10871" y="4301"/>
                  <a:pt x="10796" y="4313"/>
                </a:cubicBezTo>
                <a:cubicBezTo>
                  <a:pt x="10454" y="4369"/>
                  <a:pt x="10173" y="4500"/>
                  <a:pt x="9916" y="4722"/>
                </a:cubicBezTo>
                <a:cubicBezTo>
                  <a:pt x="9878" y="4755"/>
                  <a:pt x="9727" y="4902"/>
                  <a:pt x="9581" y="5049"/>
                </a:cubicBezTo>
                <a:cubicBezTo>
                  <a:pt x="9054" y="5581"/>
                  <a:pt x="9032" y="5598"/>
                  <a:pt x="8806" y="5600"/>
                </a:cubicBezTo>
                <a:cubicBezTo>
                  <a:pt x="8704" y="5601"/>
                  <a:pt x="8581" y="5584"/>
                  <a:pt x="8533" y="5561"/>
                </a:cubicBezTo>
                <a:cubicBezTo>
                  <a:pt x="8486" y="5537"/>
                  <a:pt x="8364" y="5481"/>
                  <a:pt x="8263" y="5438"/>
                </a:cubicBezTo>
                <a:cubicBezTo>
                  <a:pt x="8162" y="5395"/>
                  <a:pt x="8030" y="5337"/>
                  <a:pt x="7970" y="5309"/>
                </a:cubicBezTo>
                <a:cubicBezTo>
                  <a:pt x="7897" y="5274"/>
                  <a:pt x="7807" y="5265"/>
                  <a:pt x="7691" y="5278"/>
                </a:cubicBezTo>
                <a:cubicBezTo>
                  <a:pt x="7511" y="5299"/>
                  <a:pt x="7440" y="5266"/>
                  <a:pt x="7440" y="5164"/>
                </a:cubicBezTo>
                <a:cubicBezTo>
                  <a:pt x="7440" y="5104"/>
                  <a:pt x="7359" y="4723"/>
                  <a:pt x="7266" y="4335"/>
                </a:cubicBezTo>
                <a:cubicBezTo>
                  <a:pt x="7117" y="3713"/>
                  <a:pt x="7002" y="3486"/>
                  <a:pt x="6719" y="3253"/>
                </a:cubicBezTo>
                <a:lnTo>
                  <a:pt x="6528" y="3096"/>
                </a:lnTo>
                <a:lnTo>
                  <a:pt x="6253" y="3093"/>
                </a:lnTo>
                <a:cubicBezTo>
                  <a:pt x="6006" y="3091"/>
                  <a:pt x="5959" y="3103"/>
                  <a:pt x="5814" y="3188"/>
                </a:cubicBezTo>
                <a:cubicBezTo>
                  <a:pt x="5673" y="3271"/>
                  <a:pt x="5628" y="3317"/>
                  <a:pt x="5485" y="3549"/>
                </a:cubicBezTo>
                <a:cubicBezTo>
                  <a:pt x="5370" y="3736"/>
                  <a:pt x="5301" y="3884"/>
                  <a:pt x="5261" y="4030"/>
                </a:cubicBezTo>
                <a:cubicBezTo>
                  <a:pt x="5196" y="4266"/>
                  <a:pt x="5134" y="4769"/>
                  <a:pt x="5099" y="5343"/>
                </a:cubicBezTo>
                <a:cubicBezTo>
                  <a:pt x="5087" y="5553"/>
                  <a:pt x="5068" y="5752"/>
                  <a:pt x="5057" y="5788"/>
                </a:cubicBezTo>
                <a:cubicBezTo>
                  <a:pt x="5045" y="5823"/>
                  <a:pt x="5031" y="5878"/>
                  <a:pt x="5024" y="5911"/>
                </a:cubicBezTo>
                <a:cubicBezTo>
                  <a:pt x="5013" y="5971"/>
                  <a:pt x="4887" y="6078"/>
                  <a:pt x="4706" y="6179"/>
                </a:cubicBezTo>
                <a:cubicBezTo>
                  <a:pt x="4653" y="6209"/>
                  <a:pt x="4585" y="6262"/>
                  <a:pt x="4555" y="6294"/>
                </a:cubicBezTo>
                <a:cubicBezTo>
                  <a:pt x="4525" y="6326"/>
                  <a:pt x="4462" y="6384"/>
                  <a:pt x="4414" y="6423"/>
                </a:cubicBezTo>
                <a:cubicBezTo>
                  <a:pt x="4366" y="6462"/>
                  <a:pt x="4233" y="6612"/>
                  <a:pt x="4116" y="6756"/>
                </a:cubicBezTo>
                <a:cubicBezTo>
                  <a:pt x="3805" y="7139"/>
                  <a:pt x="3668" y="7227"/>
                  <a:pt x="3233" y="7332"/>
                </a:cubicBezTo>
                <a:cubicBezTo>
                  <a:pt x="3067" y="7372"/>
                  <a:pt x="2786" y="7504"/>
                  <a:pt x="2684" y="7589"/>
                </a:cubicBezTo>
                <a:cubicBezTo>
                  <a:pt x="2662" y="7608"/>
                  <a:pt x="2628" y="7628"/>
                  <a:pt x="2607" y="7634"/>
                </a:cubicBezTo>
                <a:cubicBezTo>
                  <a:pt x="2535" y="7657"/>
                  <a:pt x="2289" y="7922"/>
                  <a:pt x="2162" y="8115"/>
                </a:cubicBezTo>
                <a:cubicBezTo>
                  <a:pt x="2090" y="8224"/>
                  <a:pt x="1841" y="8625"/>
                  <a:pt x="1607" y="9008"/>
                </a:cubicBezTo>
                <a:cubicBezTo>
                  <a:pt x="1268" y="9565"/>
                  <a:pt x="1158" y="9725"/>
                  <a:pt x="1058" y="9803"/>
                </a:cubicBezTo>
                <a:cubicBezTo>
                  <a:pt x="938" y="9896"/>
                  <a:pt x="722" y="10034"/>
                  <a:pt x="653" y="10060"/>
                </a:cubicBezTo>
                <a:cubicBezTo>
                  <a:pt x="498" y="10118"/>
                  <a:pt x="165" y="10540"/>
                  <a:pt x="65" y="10804"/>
                </a:cubicBezTo>
                <a:cubicBezTo>
                  <a:pt x="-11" y="11004"/>
                  <a:pt x="-22" y="11280"/>
                  <a:pt x="41" y="11372"/>
                </a:cubicBezTo>
                <a:cubicBezTo>
                  <a:pt x="90" y="11444"/>
                  <a:pt x="328" y="11576"/>
                  <a:pt x="410" y="11576"/>
                </a:cubicBezTo>
                <a:cubicBezTo>
                  <a:pt x="478" y="11576"/>
                  <a:pt x="621" y="11490"/>
                  <a:pt x="674" y="11417"/>
                </a:cubicBezTo>
                <a:cubicBezTo>
                  <a:pt x="704" y="11374"/>
                  <a:pt x="830" y="11255"/>
                  <a:pt x="1051" y="11062"/>
                </a:cubicBezTo>
                <a:cubicBezTo>
                  <a:pt x="1158" y="10968"/>
                  <a:pt x="1373" y="10929"/>
                  <a:pt x="1747" y="10930"/>
                </a:cubicBezTo>
                <a:cubicBezTo>
                  <a:pt x="1958" y="10931"/>
                  <a:pt x="2313" y="10841"/>
                  <a:pt x="2366" y="10773"/>
                </a:cubicBezTo>
                <a:cubicBezTo>
                  <a:pt x="2434" y="10685"/>
                  <a:pt x="2705" y="10465"/>
                  <a:pt x="2830" y="10396"/>
                </a:cubicBezTo>
                <a:cubicBezTo>
                  <a:pt x="2902" y="10356"/>
                  <a:pt x="3067" y="10307"/>
                  <a:pt x="3199" y="10289"/>
                </a:cubicBezTo>
                <a:cubicBezTo>
                  <a:pt x="3474" y="10253"/>
                  <a:pt x="3689" y="10154"/>
                  <a:pt x="3949" y="9940"/>
                </a:cubicBezTo>
                <a:cubicBezTo>
                  <a:pt x="4047" y="9859"/>
                  <a:pt x="4135" y="9802"/>
                  <a:pt x="4147" y="9814"/>
                </a:cubicBezTo>
                <a:cubicBezTo>
                  <a:pt x="4159" y="9826"/>
                  <a:pt x="4161" y="9937"/>
                  <a:pt x="4152" y="10082"/>
                </a:cubicBezTo>
                <a:lnTo>
                  <a:pt x="4138" y="10329"/>
                </a:lnTo>
                <a:lnTo>
                  <a:pt x="4215" y="10446"/>
                </a:lnTo>
                <a:cubicBezTo>
                  <a:pt x="4269" y="10531"/>
                  <a:pt x="4285" y="10581"/>
                  <a:pt x="4271" y="10617"/>
                </a:cubicBezTo>
                <a:cubicBezTo>
                  <a:pt x="4260" y="10644"/>
                  <a:pt x="4252" y="10740"/>
                  <a:pt x="4252" y="10829"/>
                </a:cubicBezTo>
                <a:cubicBezTo>
                  <a:pt x="4252" y="10963"/>
                  <a:pt x="4264" y="11009"/>
                  <a:pt x="4317" y="11092"/>
                </a:cubicBezTo>
                <a:lnTo>
                  <a:pt x="4380" y="11193"/>
                </a:lnTo>
                <a:lnTo>
                  <a:pt x="4285" y="11353"/>
                </a:lnTo>
                <a:cubicBezTo>
                  <a:pt x="4183" y="11522"/>
                  <a:pt x="4031" y="11965"/>
                  <a:pt x="3961" y="12290"/>
                </a:cubicBezTo>
                <a:cubicBezTo>
                  <a:pt x="3927" y="12450"/>
                  <a:pt x="3919" y="12585"/>
                  <a:pt x="3919" y="13020"/>
                </a:cubicBezTo>
                <a:cubicBezTo>
                  <a:pt x="3918" y="13314"/>
                  <a:pt x="3930" y="13683"/>
                  <a:pt x="3944" y="13840"/>
                </a:cubicBezTo>
                <a:cubicBezTo>
                  <a:pt x="3963" y="14037"/>
                  <a:pt x="3966" y="14329"/>
                  <a:pt x="3956" y="14786"/>
                </a:cubicBezTo>
                <a:cubicBezTo>
                  <a:pt x="3939" y="15571"/>
                  <a:pt x="3957" y="15779"/>
                  <a:pt x="4092" y="16462"/>
                </a:cubicBezTo>
                <a:cubicBezTo>
                  <a:pt x="4145" y="16726"/>
                  <a:pt x="4197" y="17041"/>
                  <a:pt x="4210" y="17158"/>
                </a:cubicBezTo>
                <a:cubicBezTo>
                  <a:pt x="4222" y="17276"/>
                  <a:pt x="4252" y="17547"/>
                  <a:pt x="4274" y="17763"/>
                </a:cubicBezTo>
                <a:cubicBezTo>
                  <a:pt x="4297" y="17978"/>
                  <a:pt x="4336" y="18293"/>
                  <a:pt x="4359" y="18459"/>
                </a:cubicBezTo>
                <a:cubicBezTo>
                  <a:pt x="4417" y="18864"/>
                  <a:pt x="4415" y="19011"/>
                  <a:pt x="4341" y="19475"/>
                </a:cubicBezTo>
                <a:cubicBezTo>
                  <a:pt x="4245" y="20074"/>
                  <a:pt x="4260" y="20037"/>
                  <a:pt x="4053" y="20149"/>
                </a:cubicBezTo>
                <a:cubicBezTo>
                  <a:pt x="3813" y="20279"/>
                  <a:pt x="3696" y="20392"/>
                  <a:pt x="3682" y="20510"/>
                </a:cubicBezTo>
                <a:cubicBezTo>
                  <a:pt x="3669" y="20626"/>
                  <a:pt x="3737" y="20768"/>
                  <a:pt x="3854" y="20866"/>
                </a:cubicBezTo>
                <a:cubicBezTo>
                  <a:pt x="3900" y="20904"/>
                  <a:pt x="3962" y="20962"/>
                  <a:pt x="3992" y="20994"/>
                </a:cubicBezTo>
                <a:cubicBezTo>
                  <a:pt x="4038" y="21044"/>
                  <a:pt x="4125" y="21106"/>
                  <a:pt x="4327" y="21229"/>
                </a:cubicBezTo>
                <a:cubicBezTo>
                  <a:pt x="4376" y="21259"/>
                  <a:pt x="4366" y="21254"/>
                  <a:pt x="4642" y="21313"/>
                </a:cubicBezTo>
                <a:cubicBezTo>
                  <a:pt x="4850" y="21358"/>
                  <a:pt x="5317" y="21359"/>
                  <a:pt x="5781" y="21341"/>
                </a:cubicBezTo>
                <a:cubicBezTo>
                  <a:pt x="5758" y="21330"/>
                  <a:pt x="5748" y="21275"/>
                  <a:pt x="5773" y="21263"/>
                </a:cubicBezTo>
                <a:cubicBezTo>
                  <a:pt x="5789" y="21255"/>
                  <a:pt x="5837" y="21229"/>
                  <a:pt x="5878" y="21207"/>
                </a:cubicBezTo>
                <a:cubicBezTo>
                  <a:pt x="5956" y="21166"/>
                  <a:pt x="6431" y="21054"/>
                  <a:pt x="6722" y="21008"/>
                </a:cubicBezTo>
                <a:cubicBezTo>
                  <a:pt x="6951" y="20972"/>
                  <a:pt x="6873" y="20927"/>
                  <a:pt x="6543" y="20905"/>
                </a:cubicBezTo>
                <a:cubicBezTo>
                  <a:pt x="6393" y="20894"/>
                  <a:pt x="6262" y="20883"/>
                  <a:pt x="6253" y="20879"/>
                </a:cubicBezTo>
                <a:cubicBezTo>
                  <a:pt x="6243" y="20876"/>
                  <a:pt x="6219" y="20884"/>
                  <a:pt x="6198" y="20899"/>
                </a:cubicBezTo>
                <a:cubicBezTo>
                  <a:pt x="6176" y="20915"/>
                  <a:pt x="6126" y="20907"/>
                  <a:pt x="6079" y="20877"/>
                </a:cubicBezTo>
                <a:cubicBezTo>
                  <a:pt x="6034" y="20848"/>
                  <a:pt x="5987" y="20830"/>
                  <a:pt x="5974" y="20838"/>
                </a:cubicBezTo>
                <a:cubicBezTo>
                  <a:pt x="5960" y="20845"/>
                  <a:pt x="5937" y="20829"/>
                  <a:pt x="5923" y="20801"/>
                </a:cubicBezTo>
                <a:cubicBezTo>
                  <a:pt x="5902" y="20761"/>
                  <a:pt x="5904" y="20741"/>
                  <a:pt x="5926" y="20717"/>
                </a:cubicBezTo>
                <a:cubicBezTo>
                  <a:pt x="5954" y="20687"/>
                  <a:pt x="6818" y="20637"/>
                  <a:pt x="7259" y="20630"/>
                </a:cubicBezTo>
                <a:cubicBezTo>
                  <a:pt x="7407" y="20628"/>
                  <a:pt x="7506" y="20632"/>
                  <a:pt x="7513" y="20642"/>
                </a:cubicBezTo>
                <a:cubicBezTo>
                  <a:pt x="7524" y="20658"/>
                  <a:pt x="7551" y="20670"/>
                  <a:pt x="7571" y="20670"/>
                </a:cubicBezTo>
                <a:cubicBezTo>
                  <a:pt x="7591" y="20670"/>
                  <a:pt x="7632" y="20704"/>
                  <a:pt x="7664" y="20745"/>
                </a:cubicBezTo>
                <a:cubicBezTo>
                  <a:pt x="7704" y="20796"/>
                  <a:pt x="7742" y="20817"/>
                  <a:pt x="7782" y="20804"/>
                </a:cubicBezTo>
                <a:cubicBezTo>
                  <a:pt x="7866" y="20777"/>
                  <a:pt x="7985" y="20881"/>
                  <a:pt x="8004" y="21000"/>
                </a:cubicBezTo>
                <a:cubicBezTo>
                  <a:pt x="8014" y="21062"/>
                  <a:pt x="8012" y="21109"/>
                  <a:pt x="7996" y="21126"/>
                </a:cubicBezTo>
                <a:cubicBezTo>
                  <a:pt x="7982" y="21141"/>
                  <a:pt x="7765" y="21154"/>
                  <a:pt x="7515" y="21156"/>
                </a:cubicBezTo>
                <a:cubicBezTo>
                  <a:pt x="6999" y="21162"/>
                  <a:pt x="6392" y="21220"/>
                  <a:pt x="6040" y="21296"/>
                </a:cubicBezTo>
                <a:cubicBezTo>
                  <a:pt x="5933" y="21319"/>
                  <a:pt x="5871" y="21332"/>
                  <a:pt x="5834" y="21338"/>
                </a:cubicBezTo>
                <a:cubicBezTo>
                  <a:pt x="6051" y="21329"/>
                  <a:pt x="6280" y="21327"/>
                  <a:pt x="6453" y="21305"/>
                </a:cubicBezTo>
                <a:cubicBezTo>
                  <a:pt x="6851" y="21253"/>
                  <a:pt x="7021" y="21247"/>
                  <a:pt x="7479" y="21274"/>
                </a:cubicBezTo>
                <a:cubicBezTo>
                  <a:pt x="7951" y="21302"/>
                  <a:pt x="8036" y="21316"/>
                  <a:pt x="8086" y="21372"/>
                </a:cubicBezTo>
                <a:cubicBezTo>
                  <a:pt x="8160" y="21454"/>
                  <a:pt x="8309" y="21526"/>
                  <a:pt x="8443" y="21543"/>
                </a:cubicBezTo>
                <a:cubicBezTo>
                  <a:pt x="8501" y="21550"/>
                  <a:pt x="8553" y="21564"/>
                  <a:pt x="8561" y="21576"/>
                </a:cubicBezTo>
                <a:cubicBezTo>
                  <a:pt x="8575" y="21599"/>
                  <a:pt x="8790" y="21591"/>
                  <a:pt x="9042" y="21568"/>
                </a:cubicBezTo>
                <a:cubicBezTo>
                  <a:pt x="9040" y="21565"/>
                  <a:pt x="9033" y="21565"/>
                  <a:pt x="9032" y="21562"/>
                </a:cubicBezTo>
                <a:cubicBezTo>
                  <a:pt x="9014" y="21515"/>
                  <a:pt x="9040" y="21505"/>
                  <a:pt x="9263" y="21464"/>
                </a:cubicBezTo>
                <a:cubicBezTo>
                  <a:pt x="9541" y="21414"/>
                  <a:pt x="9599" y="21351"/>
                  <a:pt x="9700" y="21014"/>
                </a:cubicBezTo>
                <a:cubicBezTo>
                  <a:pt x="9798" y="20690"/>
                  <a:pt x="9796" y="20580"/>
                  <a:pt x="9693" y="20367"/>
                </a:cubicBezTo>
                <a:cubicBezTo>
                  <a:pt x="9633" y="20243"/>
                  <a:pt x="9632" y="20233"/>
                  <a:pt x="9665" y="20152"/>
                </a:cubicBezTo>
                <a:cubicBezTo>
                  <a:pt x="9690" y="20088"/>
                  <a:pt x="9708" y="20074"/>
                  <a:pt x="9736" y="20099"/>
                </a:cubicBezTo>
                <a:cubicBezTo>
                  <a:pt x="9756" y="20117"/>
                  <a:pt x="9785" y="20118"/>
                  <a:pt x="9801" y="20102"/>
                </a:cubicBezTo>
                <a:cubicBezTo>
                  <a:pt x="9816" y="20086"/>
                  <a:pt x="9846" y="20081"/>
                  <a:pt x="9867" y="20090"/>
                </a:cubicBezTo>
                <a:cubicBezTo>
                  <a:pt x="9888" y="20100"/>
                  <a:pt x="9912" y="20089"/>
                  <a:pt x="9920" y="20068"/>
                </a:cubicBezTo>
                <a:cubicBezTo>
                  <a:pt x="9928" y="20047"/>
                  <a:pt x="9982" y="20029"/>
                  <a:pt x="10040" y="20029"/>
                </a:cubicBezTo>
                <a:cubicBezTo>
                  <a:pt x="10099" y="20029"/>
                  <a:pt x="10173" y="20013"/>
                  <a:pt x="10205" y="19993"/>
                </a:cubicBezTo>
                <a:cubicBezTo>
                  <a:pt x="10246" y="19967"/>
                  <a:pt x="10272" y="19968"/>
                  <a:pt x="10292" y="19995"/>
                </a:cubicBezTo>
                <a:cubicBezTo>
                  <a:pt x="10309" y="20018"/>
                  <a:pt x="10332" y="20024"/>
                  <a:pt x="10348" y="20007"/>
                </a:cubicBezTo>
                <a:cubicBezTo>
                  <a:pt x="10364" y="19990"/>
                  <a:pt x="10441" y="19975"/>
                  <a:pt x="10518" y="19973"/>
                </a:cubicBezTo>
                <a:cubicBezTo>
                  <a:pt x="10596" y="19971"/>
                  <a:pt x="10717" y="19958"/>
                  <a:pt x="10789" y="19945"/>
                </a:cubicBezTo>
                <a:cubicBezTo>
                  <a:pt x="11023" y="19901"/>
                  <a:pt x="11131" y="19888"/>
                  <a:pt x="11493" y="19867"/>
                </a:cubicBezTo>
                <a:cubicBezTo>
                  <a:pt x="11690" y="19855"/>
                  <a:pt x="11920" y="19840"/>
                  <a:pt x="12003" y="19833"/>
                </a:cubicBezTo>
                <a:cubicBezTo>
                  <a:pt x="12827" y="19761"/>
                  <a:pt x="13353" y="19739"/>
                  <a:pt x="13407" y="19774"/>
                </a:cubicBezTo>
                <a:cubicBezTo>
                  <a:pt x="13459" y="19809"/>
                  <a:pt x="13466" y="19830"/>
                  <a:pt x="13466" y="19973"/>
                </a:cubicBezTo>
                <a:cubicBezTo>
                  <a:pt x="13466" y="20062"/>
                  <a:pt x="13466" y="20149"/>
                  <a:pt x="13466" y="20163"/>
                </a:cubicBezTo>
                <a:cubicBezTo>
                  <a:pt x="13466" y="20178"/>
                  <a:pt x="13435" y="20203"/>
                  <a:pt x="13396" y="20219"/>
                </a:cubicBezTo>
                <a:cubicBezTo>
                  <a:pt x="13358" y="20236"/>
                  <a:pt x="13310" y="20270"/>
                  <a:pt x="13293" y="20295"/>
                </a:cubicBezTo>
                <a:cubicBezTo>
                  <a:pt x="13242" y="20366"/>
                  <a:pt x="12706" y="20580"/>
                  <a:pt x="12231" y="20720"/>
                </a:cubicBezTo>
                <a:cubicBezTo>
                  <a:pt x="12142" y="20746"/>
                  <a:pt x="11897" y="20826"/>
                  <a:pt x="11689" y="20896"/>
                </a:cubicBezTo>
                <a:cubicBezTo>
                  <a:pt x="11192" y="21063"/>
                  <a:pt x="10752" y="21199"/>
                  <a:pt x="10496" y="21263"/>
                </a:cubicBezTo>
                <a:cubicBezTo>
                  <a:pt x="10383" y="21291"/>
                  <a:pt x="10144" y="21355"/>
                  <a:pt x="9966" y="21406"/>
                </a:cubicBezTo>
                <a:cubicBezTo>
                  <a:pt x="9883" y="21429"/>
                  <a:pt x="9809" y="21450"/>
                  <a:pt x="9726" y="21473"/>
                </a:cubicBezTo>
                <a:cubicBezTo>
                  <a:pt x="10006" y="21406"/>
                  <a:pt x="10551" y="21285"/>
                  <a:pt x="10767" y="21240"/>
                </a:cubicBezTo>
                <a:cubicBezTo>
                  <a:pt x="10850" y="21223"/>
                  <a:pt x="10982" y="21192"/>
                  <a:pt x="11059" y="21170"/>
                </a:cubicBezTo>
                <a:cubicBezTo>
                  <a:pt x="11211" y="21129"/>
                  <a:pt x="11465" y="21068"/>
                  <a:pt x="11570" y="21047"/>
                </a:cubicBezTo>
                <a:cubicBezTo>
                  <a:pt x="11605" y="21040"/>
                  <a:pt x="11669" y="21015"/>
                  <a:pt x="11711" y="20994"/>
                </a:cubicBezTo>
                <a:cubicBezTo>
                  <a:pt x="11752" y="20973"/>
                  <a:pt x="11825" y="20955"/>
                  <a:pt x="11872" y="20955"/>
                </a:cubicBezTo>
                <a:cubicBezTo>
                  <a:pt x="11920" y="20955"/>
                  <a:pt x="12037" y="20931"/>
                  <a:pt x="12133" y="20902"/>
                </a:cubicBezTo>
                <a:cubicBezTo>
                  <a:pt x="12228" y="20873"/>
                  <a:pt x="12444" y="20807"/>
                  <a:pt x="12611" y="20756"/>
                </a:cubicBezTo>
                <a:cubicBezTo>
                  <a:pt x="12777" y="20706"/>
                  <a:pt x="12977" y="20643"/>
                  <a:pt x="13054" y="20616"/>
                </a:cubicBezTo>
                <a:cubicBezTo>
                  <a:pt x="13132" y="20590"/>
                  <a:pt x="13302" y="20536"/>
                  <a:pt x="13432" y="20496"/>
                </a:cubicBezTo>
                <a:cubicBezTo>
                  <a:pt x="13738" y="20402"/>
                  <a:pt x="13937" y="20303"/>
                  <a:pt x="14138" y="20146"/>
                </a:cubicBezTo>
                <a:cubicBezTo>
                  <a:pt x="14227" y="20077"/>
                  <a:pt x="14324" y="20017"/>
                  <a:pt x="14351" y="20015"/>
                </a:cubicBezTo>
                <a:cubicBezTo>
                  <a:pt x="14381" y="20012"/>
                  <a:pt x="14398" y="19988"/>
                  <a:pt x="14398" y="19951"/>
                </a:cubicBezTo>
                <a:cubicBezTo>
                  <a:pt x="14398" y="19917"/>
                  <a:pt x="14418" y="19868"/>
                  <a:pt x="14441" y="19841"/>
                </a:cubicBezTo>
                <a:cubicBezTo>
                  <a:pt x="14495" y="19778"/>
                  <a:pt x="14516" y="19514"/>
                  <a:pt x="14471" y="19453"/>
                </a:cubicBezTo>
                <a:cubicBezTo>
                  <a:pt x="14454" y="19429"/>
                  <a:pt x="14445" y="19388"/>
                  <a:pt x="14451" y="19360"/>
                </a:cubicBezTo>
                <a:cubicBezTo>
                  <a:pt x="14457" y="19333"/>
                  <a:pt x="14454" y="19320"/>
                  <a:pt x="14442" y="19332"/>
                </a:cubicBezTo>
                <a:cubicBezTo>
                  <a:pt x="14431" y="19344"/>
                  <a:pt x="14409" y="19344"/>
                  <a:pt x="14395" y="19329"/>
                </a:cubicBezTo>
                <a:cubicBezTo>
                  <a:pt x="14380" y="19315"/>
                  <a:pt x="14329" y="19295"/>
                  <a:pt x="14281" y="19287"/>
                </a:cubicBezTo>
                <a:cubicBezTo>
                  <a:pt x="14233" y="19280"/>
                  <a:pt x="14159" y="19263"/>
                  <a:pt x="14118" y="19248"/>
                </a:cubicBezTo>
                <a:cubicBezTo>
                  <a:pt x="14076" y="19233"/>
                  <a:pt x="14006" y="19226"/>
                  <a:pt x="13964" y="19232"/>
                </a:cubicBezTo>
                <a:cubicBezTo>
                  <a:pt x="13923" y="19237"/>
                  <a:pt x="13785" y="19249"/>
                  <a:pt x="13657" y="19257"/>
                </a:cubicBezTo>
                <a:cubicBezTo>
                  <a:pt x="13516" y="19266"/>
                  <a:pt x="13411" y="19289"/>
                  <a:pt x="13391" y="19315"/>
                </a:cubicBezTo>
                <a:cubicBezTo>
                  <a:pt x="13373" y="19340"/>
                  <a:pt x="13344" y="19349"/>
                  <a:pt x="13327" y="19338"/>
                </a:cubicBezTo>
                <a:cubicBezTo>
                  <a:pt x="13309" y="19327"/>
                  <a:pt x="13290" y="19331"/>
                  <a:pt x="13284" y="19346"/>
                </a:cubicBezTo>
                <a:cubicBezTo>
                  <a:pt x="13278" y="19361"/>
                  <a:pt x="13188" y="19379"/>
                  <a:pt x="13083" y="19385"/>
                </a:cubicBezTo>
                <a:cubicBezTo>
                  <a:pt x="12978" y="19392"/>
                  <a:pt x="12852" y="19405"/>
                  <a:pt x="12804" y="19413"/>
                </a:cubicBezTo>
                <a:cubicBezTo>
                  <a:pt x="12757" y="19422"/>
                  <a:pt x="12656" y="19433"/>
                  <a:pt x="12578" y="19439"/>
                </a:cubicBezTo>
                <a:cubicBezTo>
                  <a:pt x="12501" y="19444"/>
                  <a:pt x="12353" y="19467"/>
                  <a:pt x="12252" y="19489"/>
                </a:cubicBezTo>
                <a:cubicBezTo>
                  <a:pt x="12150" y="19511"/>
                  <a:pt x="11983" y="19528"/>
                  <a:pt x="11879" y="19528"/>
                </a:cubicBezTo>
                <a:cubicBezTo>
                  <a:pt x="11776" y="19528"/>
                  <a:pt x="11686" y="19545"/>
                  <a:pt x="11678" y="19564"/>
                </a:cubicBezTo>
                <a:cubicBezTo>
                  <a:pt x="11671" y="19584"/>
                  <a:pt x="11576" y="19601"/>
                  <a:pt x="11469" y="19601"/>
                </a:cubicBezTo>
                <a:cubicBezTo>
                  <a:pt x="11362" y="19601"/>
                  <a:pt x="11184" y="19616"/>
                  <a:pt x="11075" y="19634"/>
                </a:cubicBezTo>
                <a:cubicBezTo>
                  <a:pt x="10877" y="19668"/>
                  <a:pt x="10546" y="19702"/>
                  <a:pt x="10149" y="19730"/>
                </a:cubicBezTo>
                <a:cubicBezTo>
                  <a:pt x="10036" y="19737"/>
                  <a:pt x="9863" y="19751"/>
                  <a:pt x="9765" y="19760"/>
                </a:cubicBezTo>
                <a:cubicBezTo>
                  <a:pt x="9556" y="19781"/>
                  <a:pt x="9532" y="19748"/>
                  <a:pt x="9566" y="19509"/>
                </a:cubicBezTo>
                <a:cubicBezTo>
                  <a:pt x="9577" y="19431"/>
                  <a:pt x="9586" y="19105"/>
                  <a:pt x="9586" y="18784"/>
                </a:cubicBezTo>
                <a:cubicBezTo>
                  <a:pt x="9588" y="18164"/>
                  <a:pt x="9583" y="18211"/>
                  <a:pt x="9717" y="17729"/>
                </a:cubicBezTo>
                <a:cubicBezTo>
                  <a:pt x="9781" y="17501"/>
                  <a:pt x="9866" y="16919"/>
                  <a:pt x="9942" y="16196"/>
                </a:cubicBezTo>
                <a:cubicBezTo>
                  <a:pt x="10003" y="15611"/>
                  <a:pt x="10076" y="13609"/>
                  <a:pt x="10054" y="13121"/>
                </a:cubicBezTo>
                <a:cubicBezTo>
                  <a:pt x="10011" y="12179"/>
                  <a:pt x="9851" y="11602"/>
                  <a:pt x="9511" y="11148"/>
                </a:cubicBezTo>
                <a:lnTo>
                  <a:pt x="9369" y="10955"/>
                </a:lnTo>
                <a:lnTo>
                  <a:pt x="9432" y="10860"/>
                </a:lnTo>
                <a:cubicBezTo>
                  <a:pt x="9467" y="10807"/>
                  <a:pt x="9504" y="10722"/>
                  <a:pt x="9511" y="10670"/>
                </a:cubicBezTo>
                <a:cubicBezTo>
                  <a:pt x="9532" y="10537"/>
                  <a:pt x="9483" y="10275"/>
                  <a:pt x="9416" y="10166"/>
                </a:cubicBezTo>
                <a:lnTo>
                  <a:pt x="9358" y="10071"/>
                </a:lnTo>
                <a:lnTo>
                  <a:pt x="9413" y="10004"/>
                </a:lnTo>
                <a:cubicBezTo>
                  <a:pt x="9442" y="9967"/>
                  <a:pt x="9477" y="9937"/>
                  <a:pt x="9489" y="9937"/>
                </a:cubicBezTo>
                <a:cubicBezTo>
                  <a:pt x="9502" y="9936"/>
                  <a:pt x="9528" y="9854"/>
                  <a:pt x="9547" y="9755"/>
                </a:cubicBezTo>
                <a:cubicBezTo>
                  <a:pt x="9599" y="9490"/>
                  <a:pt x="9556" y="9277"/>
                  <a:pt x="9401" y="9022"/>
                </a:cubicBezTo>
                <a:cubicBezTo>
                  <a:pt x="9296" y="8850"/>
                  <a:pt x="9284" y="8792"/>
                  <a:pt x="9346" y="8773"/>
                </a:cubicBezTo>
                <a:cubicBezTo>
                  <a:pt x="9352" y="8771"/>
                  <a:pt x="9397" y="8760"/>
                  <a:pt x="9445" y="8745"/>
                </a:cubicBezTo>
                <a:cubicBezTo>
                  <a:pt x="9565" y="8708"/>
                  <a:pt x="9947" y="8513"/>
                  <a:pt x="10052" y="8434"/>
                </a:cubicBezTo>
                <a:cubicBezTo>
                  <a:pt x="10417" y="8163"/>
                  <a:pt x="10492" y="8083"/>
                  <a:pt x="10806" y="7648"/>
                </a:cubicBezTo>
                <a:cubicBezTo>
                  <a:pt x="10892" y="7529"/>
                  <a:pt x="10981" y="7417"/>
                  <a:pt x="11005" y="7402"/>
                </a:cubicBezTo>
                <a:cubicBezTo>
                  <a:pt x="11029" y="7387"/>
                  <a:pt x="11099" y="7322"/>
                  <a:pt x="11160" y="7256"/>
                </a:cubicBezTo>
                <a:cubicBezTo>
                  <a:pt x="11382" y="7014"/>
                  <a:pt x="11509" y="6813"/>
                  <a:pt x="11626" y="6521"/>
                </a:cubicBezTo>
                <a:cubicBezTo>
                  <a:pt x="11690" y="6359"/>
                  <a:pt x="11803" y="6095"/>
                  <a:pt x="11877" y="5933"/>
                </a:cubicBezTo>
                <a:cubicBezTo>
                  <a:pt x="11952" y="5771"/>
                  <a:pt x="12040" y="5574"/>
                  <a:pt x="12073" y="5497"/>
                </a:cubicBezTo>
                <a:cubicBezTo>
                  <a:pt x="12209" y="5178"/>
                  <a:pt x="12629" y="4551"/>
                  <a:pt x="12706" y="4551"/>
                </a:cubicBezTo>
                <a:cubicBezTo>
                  <a:pt x="12726" y="4551"/>
                  <a:pt x="12776" y="4494"/>
                  <a:pt x="12816" y="4425"/>
                </a:cubicBezTo>
                <a:cubicBezTo>
                  <a:pt x="12857" y="4356"/>
                  <a:pt x="12904" y="4306"/>
                  <a:pt x="12920" y="4316"/>
                </a:cubicBezTo>
                <a:cubicBezTo>
                  <a:pt x="12936" y="4326"/>
                  <a:pt x="12945" y="4323"/>
                  <a:pt x="12939" y="4307"/>
                </a:cubicBezTo>
                <a:cubicBezTo>
                  <a:pt x="12933" y="4292"/>
                  <a:pt x="12969" y="4212"/>
                  <a:pt x="13019" y="4131"/>
                </a:cubicBezTo>
                <a:cubicBezTo>
                  <a:pt x="13069" y="4050"/>
                  <a:pt x="13147" y="3865"/>
                  <a:pt x="13192" y="3720"/>
                </a:cubicBezTo>
                <a:cubicBezTo>
                  <a:pt x="13267" y="3480"/>
                  <a:pt x="13273" y="3439"/>
                  <a:pt x="13259" y="3281"/>
                </a:cubicBezTo>
                <a:cubicBezTo>
                  <a:pt x="13250" y="3184"/>
                  <a:pt x="13237" y="3074"/>
                  <a:pt x="13228" y="3034"/>
                </a:cubicBezTo>
                <a:cubicBezTo>
                  <a:pt x="13198" y="2901"/>
                  <a:pt x="13094" y="2770"/>
                  <a:pt x="12973" y="2713"/>
                </a:cubicBezTo>
                <a:cubicBezTo>
                  <a:pt x="12914" y="2684"/>
                  <a:pt x="12884" y="2671"/>
                  <a:pt x="12845" y="2676"/>
                </a:cubicBezTo>
                <a:close/>
                <a:moveTo>
                  <a:pt x="5834" y="21338"/>
                </a:moveTo>
                <a:cubicBezTo>
                  <a:pt x="5816" y="21339"/>
                  <a:pt x="5800" y="21340"/>
                  <a:pt x="5781" y="21341"/>
                </a:cubicBezTo>
                <a:cubicBezTo>
                  <a:pt x="5784" y="21342"/>
                  <a:pt x="5783" y="21350"/>
                  <a:pt x="5786" y="21350"/>
                </a:cubicBezTo>
                <a:cubicBezTo>
                  <a:pt x="5788" y="21350"/>
                  <a:pt x="5826" y="21340"/>
                  <a:pt x="5834" y="21338"/>
                </a:cubicBezTo>
                <a:close/>
                <a:moveTo>
                  <a:pt x="14745" y="19509"/>
                </a:moveTo>
                <a:cubicBezTo>
                  <a:pt x="14682" y="19505"/>
                  <a:pt x="14665" y="19528"/>
                  <a:pt x="14696" y="19578"/>
                </a:cubicBezTo>
                <a:cubicBezTo>
                  <a:pt x="14704" y="19592"/>
                  <a:pt x="14725" y="19594"/>
                  <a:pt x="14742" y="19584"/>
                </a:cubicBezTo>
                <a:cubicBezTo>
                  <a:pt x="14758" y="19574"/>
                  <a:pt x="14780" y="19564"/>
                  <a:pt x="14791" y="19564"/>
                </a:cubicBezTo>
                <a:cubicBezTo>
                  <a:pt x="14802" y="19564"/>
                  <a:pt x="14812" y="19554"/>
                  <a:pt x="14812" y="19539"/>
                </a:cubicBezTo>
                <a:cubicBezTo>
                  <a:pt x="14811" y="19525"/>
                  <a:pt x="14781" y="19511"/>
                  <a:pt x="14745" y="1950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5" name="Body Mass Index (BMI)"/>
          <p:cNvSpPr txBox="1"/>
          <p:nvPr/>
        </p:nvSpPr>
        <p:spPr>
          <a:xfrm>
            <a:off x="3840715" y="748658"/>
            <a:ext cx="6185360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Body Mass Index (BMI)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Obesity can affect a persons performance and their health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73201">
              <a:spcBef>
                <a:spcPts val="1300"/>
              </a:spcBef>
              <a:buClrTx/>
              <a:buSzTx/>
              <a:buNone/>
              <a:defRPr sz="2916"/>
            </a:pPr>
            <a:r>
              <a:rPr dirty="0"/>
              <a:t>Obesity can affect a person</a:t>
            </a:r>
            <a:r>
              <a:rPr lang="en-AU" dirty="0"/>
              <a:t>'</a:t>
            </a:r>
            <a:r>
              <a:rPr dirty="0"/>
              <a:t>s </a:t>
            </a:r>
            <a:r>
              <a:rPr b="1" dirty="0">
                <a:solidFill>
                  <a:srgbClr val="CC2267"/>
                </a:solidFill>
              </a:rPr>
              <a:t>performance</a:t>
            </a:r>
            <a:r>
              <a:rPr dirty="0"/>
              <a:t> and their </a:t>
            </a:r>
            <a:r>
              <a:rPr b="1" dirty="0">
                <a:solidFill>
                  <a:srgbClr val="CC2267"/>
                </a:solidFill>
              </a:rPr>
              <a:t>health</a:t>
            </a:r>
            <a:r>
              <a:rPr dirty="0"/>
              <a:t>.</a:t>
            </a:r>
          </a:p>
          <a:p>
            <a:pPr marL="514350" indent="-514350" defTabSz="473201">
              <a:spcBef>
                <a:spcPts val="1300"/>
              </a:spcBef>
              <a:buSzPct val="100000"/>
              <a:buAutoNum type="arabicPeriod"/>
              <a:defRPr sz="2916"/>
            </a:pPr>
            <a:r>
              <a:rPr b="1" dirty="0">
                <a:solidFill>
                  <a:srgbClr val="CC2267"/>
                </a:solidFill>
              </a:rPr>
              <a:t>Performance</a:t>
            </a:r>
          </a:p>
          <a:p>
            <a:pPr marL="1080135" lvl="2" indent="-360045" defTabSz="473201">
              <a:spcBef>
                <a:spcPts val="1300"/>
              </a:spcBef>
              <a:defRPr sz="2916"/>
            </a:pPr>
            <a:r>
              <a:rPr b="1" dirty="0">
                <a:solidFill>
                  <a:srgbClr val="CC2267"/>
                </a:solidFill>
              </a:rPr>
              <a:t>Decreases</a:t>
            </a:r>
            <a:r>
              <a:rPr dirty="0"/>
              <a:t> </a:t>
            </a:r>
            <a:r>
              <a:rPr b="1" dirty="0">
                <a:solidFill>
                  <a:srgbClr val="CC2267"/>
                </a:solidFill>
              </a:rPr>
              <a:t>stamina</a:t>
            </a:r>
            <a:r>
              <a:rPr dirty="0"/>
              <a:t> and cardiovascular endurance.</a:t>
            </a:r>
          </a:p>
          <a:p>
            <a:pPr marL="1080135" lvl="2" indent="-360045" defTabSz="473201">
              <a:spcBef>
                <a:spcPts val="1300"/>
              </a:spcBef>
              <a:defRPr sz="2916"/>
            </a:pPr>
            <a:r>
              <a:rPr b="1" dirty="0">
                <a:solidFill>
                  <a:srgbClr val="CC2267"/>
                </a:solidFill>
              </a:rPr>
              <a:t>Decreases</a:t>
            </a:r>
            <a:r>
              <a:rPr dirty="0"/>
              <a:t> </a:t>
            </a:r>
            <a:r>
              <a:rPr b="1" dirty="0">
                <a:solidFill>
                  <a:srgbClr val="CC2267"/>
                </a:solidFill>
              </a:rPr>
              <a:t>flexibility</a:t>
            </a:r>
            <a:r>
              <a:rPr dirty="0"/>
              <a:t>.</a:t>
            </a:r>
          </a:p>
          <a:p>
            <a:pPr marL="1080135" lvl="2" indent="-360045" defTabSz="473201">
              <a:spcBef>
                <a:spcPts val="1300"/>
              </a:spcBef>
              <a:defRPr sz="2916"/>
            </a:pPr>
            <a:r>
              <a:rPr b="1" dirty="0">
                <a:solidFill>
                  <a:srgbClr val="CC2267"/>
                </a:solidFill>
              </a:rPr>
              <a:t>Decreases</a:t>
            </a:r>
            <a:r>
              <a:rPr dirty="0"/>
              <a:t> </a:t>
            </a:r>
            <a:r>
              <a:rPr b="1" dirty="0">
                <a:solidFill>
                  <a:srgbClr val="CC2267"/>
                </a:solidFill>
              </a:rPr>
              <a:t>speed</a:t>
            </a:r>
            <a:r>
              <a:rPr dirty="0"/>
              <a:t> and </a:t>
            </a:r>
            <a:r>
              <a:rPr b="1" dirty="0">
                <a:solidFill>
                  <a:srgbClr val="CC2267"/>
                </a:solidFill>
              </a:rPr>
              <a:t>power</a:t>
            </a:r>
            <a:r>
              <a:rPr dirty="0"/>
              <a:t>.</a:t>
            </a:r>
          </a:p>
          <a:p>
            <a:pPr marL="1080135" lvl="2" indent="-360045" defTabSz="473201">
              <a:spcBef>
                <a:spcPts val="1300"/>
              </a:spcBef>
              <a:defRPr sz="2916"/>
            </a:pPr>
            <a:r>
              <a:rPr b="1" dirty="0">
                <a:solidFill>
                  <a:srgbClr val="CC2267"/>
                </a:solidFill>
              </a:rPr>
              <a:t>Decreases</a:t>
            </a:r>
            <a:r>
              <a:rPr dirty="0"/>
              <a:t> </a:t>
            </a:r>
            <a:r>
              <a:rPr b="1" dirty="0">
                <a:solidFill>
                  <a:srgbClr val="CC2267"/>
                </a:solidFill>
              </a:rPr>
              <a:t>agility</a:t>
            </a:r>
            <a:r>
              <a:rPr dirty="0"/>
              <a:t>.</a:t>
            </a:r>
          </a:p>
          <a:p>
            <a:pPr marL="514350" indent="-514350" defTabSz="473201">
              <a:spcBef>
                <a:spcPts val="1300"/>
              </a:spcBef>
              <a:buSzPct val="100000"/>
              <a:buAutoNum type="arabicPeriod"/>
              <a:defRPr sz="2916"/>
            </a:pPr>
            <a:r>
              <a:rPr b="1" dirty="0">
                <a:solidFill>
                  <a:srgbClr val="CC2267"/>
                </a:solidFill>
              </a:rPr>
              <a:t>Physical</a:t>
            </a:r>
            <a:r>
              <a:rPr dirty="0"/>
              <a:t> ill health</a:t>
            </a:r>
          </a:p>
          <a:p>
            <a:pPr marL="1080135" lvl="2" indent="-360045" defTabSz="473201">
              <a:spcBef>
                <a:spcPts val="1300"/>
              </a:spcBef>
              <a:defRPr sz="2916"/>
            </a:pPr>
            <a:r>
              <a:rPr dirty="0"/>
              <a:t>Increases the risk of </a:t>
            </a:r>
            <a:r>
              <a:rPr b="1" dirty="0">
                <a:solidFill>
                  <a:srgbClr val="CC2267"/>
                </a:solidFill>
              </a:rPr>
              <a:t>high blood pressure</a:t>
            </a:r>
            <a:r>
              <a:rPr dirty="0"/>
              <a:t>.</a:t>
            </a:r>
          </a:p>
          <a:p>
            <a:pPr marL="1080135" lvl="2" indent="-360045" defTabSz="473201">
              <a:spcBef>
                <a:spcPts val="1300"/>
              </a:spcBef>
              <a:defRPr sz="2916"/>
            </a:pPr>
            <a:r>
              <a:rPr dirty="0"/>
              <a:t>Increases the</a:t>
            </a:r>
            <a:r>
              <a:rPr lang="en-AU" dirty="0"/>
              <a:t> risk of</a:t>
            </a:r>
            <a:r>
              <a:rPr dirty="0"/>
              <a:t> </a:t>
            </a:r>
            <a:r>
              <a:rPr b="1" dirty="0">
                <a:solidFill>
                  <a:srgbClr val="CC2267"/>
                </a:solidFill>
              </a:rPr>
              <a:t>heart</a:t>
            </a:r>
            <a:r>
              <a:rPr dirty="0"/>
              <a:t> </a:t>
            </a:r>
            <a:r>
              <a:rPr b="1" dirty="0">
                <a:solidFill>
                  <a:srgbClr val="CC2267"/>
                </a:solidFill>
              </a:rPr>
              <a:t>disease</a:t>
            </a:r>
            <a:r>
              <a:rPr dirty="0"/>
              <a:t> and heart attacks.</a:t>
            </a:r>
          </a:p>
          <a:p>
            <a:pPr marL="1080135" lvl="2" indent="-360045" defTabSz="473201">
              <a:spcBef>
                <a:spcPts val="1300"/>
              </a:spcBef>
              <a:defRPr sz="2916"/>
            </a:pPr>
            <a:r>
              <a:rPr dirty="0"/>
              <a:t>Increases the risk of </a:t>
            </a:r>
            <a:r>
              <a:rPr b="1" dirty="0">
                <a:solidFill>
                  <a:srgbClr val="CC2267"/>
                </a:solidFill>
              </a:rPr>
              <a:t>Type II diabetes</a:t>
            </a:r>
            <a:r>
              <a:rPr dirty="0"/>
              <a:t>.</a:t>
            </a:r>
          </a:p>
          <a:p>
            <a:pPr marL="1080135" lvl="2" indent="-360045" defTabSz="473201">
              <a:spcBef>
                <a:spcPts val="1300"/>
              </a:spcBef>
              <a:defRPr sz="2916"/>
            </a:pPr>
            <a:r>
              <a:rPr b="1" dirty="0">
                <a:solidFill>
                  <a:srgbClr val="CC2267"/>
                </a:solidFill>
              </a:rPr>
              <a:t>Poor posture</a:t>
            </a:r>
            <a:r>
              <a:rPr dirty="0"/>
              <a:t> and loss of </a:t>
            </a:r>
            <a:r>
              <a:rPr b="1" dirty="0">
                <a:solidFill>
                  <a:srgbClr val="CC2267"/>
                </a:solidFill>
              </a:rPr>
              <a:t>muscle tone</a:t>
            </a:r>
            <a:r>
              <a:rPr dirty="0"/>
              <a:t>.</a:t>
            </a:r>
          </a:p>
          <a:p>
            <a:pPr marL="1080135" lvl="2" indent="-360045" defTabSz="473201">
              <a:spcBef>
                <a:spcPts val="1300"/>
              </a:spcBef>
              <a:defRPr sz="2916"/>
            </a:pPr>
            <a:r>
              <a:rPr dirty="0"/>
              <a:t>Increased risk of </a:t>
            </a:r>
            <a:r>
              <a:rPr b="1" dirty="0">
                <a:solidFill>
                  <a:srgbClr val="CC2267"/>
                </a:solidFill>
              </a:rPr>
              <a:t>osteoporosis</a:t>
            </a:r>
            <a:r>
              <a:rPr dirty="0"/>
              <a:t>.</a:t>
            </a:r>
          </a:p>
        </p:txBody>
      </p:sp>
      <p:pic>
        <p:nvPicPr>
          <p:cNvPr id="178" name="Health.jpg" descr="Health.jpg"/>
          <p:cNvPicPr>
            <a:picLocks noChangeAspect="1"/>
          </p:cNvPicPr>
          <p:nvPr/>
        </p:nvPicPr>
        <p:blipFill>
          <a:blip r:embed="rId2"/>
          <a:srcRect l="5263" t="11731" r="6415" b="14729"/>
          <a:stretch>
            <a:fillRect/>
          </a:stretch>
        </p:blipFill>
        <p:spPr>
          <a:xfrm>
            <a:off x="9317277" y="4139001"/>
            <a:ext cx="3291383" cy="2740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444" extrusionOk="0">
                <a:moveTo>
                  <a:pt x="5503" y="4"/>
                </a:moveTo>
                <a:cubicBezTo>
                  <a:pt x="5056" y="-23"/>
                  <a:pt x="4405" y="81"/>
                  <a:pt x="4326" y="234"/>
                </a:cubicBezTo>
                <a:cubicBezTo>
                  <a:pt x="4295" y="293"/>
                  <a:pt x="4302" y="659"/>
                  <a:pt x="4339" y="1051"/>
                </a:cubicBezTo>
                <a:cubicBezTo>
                  <a:pt x="4391" y="1610"/>
                  <a:pt x="4473" y="1799"/>
                  <a:pt x="4714" y="1930"/>
                </a:cubicBezTo>
                <a:cubicBezTo>
                  <a:pt x="4920" y="2042"/>
                  <a:pt x="5018" y="2226"/>
                  <a:pt x="5018" y="2489"/>
                </a:cubicBezTo>
                <a:cubicBezTo>
                  <a:pt x="5018" y="2826"/>
                  <a:pt x="4888" y="2950"/>
                  <a:pt x="4068" y="3396"/>
                </a:cubicBezTo>
                <a:cubicBezTo>
                  <a:pt x="3003" y="3974"/>
                  <a:pt x="1107" y="5430"/>
                  <a:pt x="633" y="6032"/>
                </a:cubicBezTo>
                <a:cubicBezTo>
                  <a:pt x="336" y="6408"/>
                  <a:pt x="333" y="6435"/>
                  <a:pt x="557" y="6631"/>
                </a:cubicBezTo>
                <a:cubicBezTo>
                  <a:pt x="754" y="6803"/>
                  <a:pt x="861" y="6802"/>
                  <a:pt x="1216" y="6625"/>
                </a:cubicBezTo>
                <a:cubicBezTo>
                  <a:pt x="1602" y="6433"/>
                  <a:pt x="1664" y="6441"/>
                  <a:pt x="1867" y="6709"/>
                </a:cubicBezTo>
                <a:cubicBezTo>
                  <a:pt x="2211" y="7162"/>
                  <a:pt x="2027" y="7476"/>
                  <a:pt x="1417" y="7476"/>
                </a:cubicBezTo>
                <a:cubicBezTo>
                  <a:pt x="774" y="7476"/>
                  <a:pt x="0" y="7842"/>
                  <a:pt x="0" y="8147"/>
                </a:cubicBezTo>
                <a:cubicBezTo>
                  <a:pt x="0" y="8301"/>
                  <a:pt x="289" y="8452"/>
                  <a:pt x="917" y="8622"/>
                </a:cubicBezTo>
                <a:cubicBezTo>
                  <a:pt x="1953" y="8903"/>
                  <a:pt x="2574" y="9235"/>
                  <a:pt x="2576" y="9513"/>
                </a:cubicBezTo>
                <a:cubicBezTo>
                  <a:pt x="2578" y="9980"/>
                  <a:pt x="2976" y="13665"/>
                  <a:pt x="3151" y="14842"/>
                </a:cubicBezTo>
                <a:cubicBezTo>
                  <a:pt x="3369" y="16305"/>
                  <a:pt x="3408" y="17929"/>
                  <a:pt x="3229" y="18149"/>
                </a:cubicBezTo>
                <a:cubicBezTo>
                  <a:pt x="3164" y="18230"/>
                  <a:pt x="3071" y="18537"/>
                  <a:pt x="3024" y="18833"/>
                </a:cubicBezTo>
                <a:cubicBezTo>
                  <a:pt x="2977" y="19128"/>
                  <a:pt x="2910" y="19545"/>
                  <a:pt x="2875" y="19758"/>
                </a:cubicBezTo>
                <a:cubicBezTo>
                  <a:pt x="2832" y="20015"/>
                  <a:pt x="2891" y="20225"/>
                  <a:pt x="3047" y="20385"/>
                </a:cubicBezTo>
                <a:cubicBezTo>
                  <a:pt x="3376" y="20722"/>
                  <a:pt x="4312" y="21137"/>
                  <a:pt x="4732" y="21131"/>
                </a:cubicBezTo>
                <a:cubicBezTo>
                  <a:pt x="5296" y="21123"/>
                  <a:pt x="6357" y="20623"/>
                  <a:pt x="7099" y="20016"/>
                </a:cubicBezTo>
                <a:cubicBezTo>
                  <a:pt x="7477" y="19706"/>
                  <a:pt x="7972" y="19408"/>
                  <a:pt x="8201" y="19354"/>
                </a:cubicBezTo>
                <a:cubicBezTo>
                  <a:pt x="8429" y="19300"/>
                  <a:pt x="8685" y="19160"/>
                  <a:pt x="8766" y="19044"/>
                </a:cubicBezTo>
                <a:cubicBezTo>
                  <a:pt x="8847" y="18927"/>
                  <a:pt x="9007" y="18833"/>
                  <a:pt x="9123" y="18833"/>
                </a:cubicBezTo>
                <a:cubicBezTo>
                  <a:pt x="9238" y="18832"/>
                  <a:pt x="9504" y="18721"/>
                  <a:pt x="9716" y="18587"/>
                </a:cubicBezTo>
                <a:cubicBezTo>
                  <a:pt x="9929" y="18453"/>
                  <a:pt x="10318" y="18328"/>
                  <a:pt x="10581" y="18311"/>
                </a:cubicBezTo>
                <a:cubicBezTo>
                  <a:pt x="10844" y="18293"/>
                  <a:pt x="11098" y="18232"/>
                  <a:pt x="11146" y="18174"/>
                </a:cubicBezTo>
                <a:cubicBezTo>
                  <a:pt x="11240" y="18063"/>
                  <a:pt x="11736" y="18159"/>
                  <a:pt x="12162" y="18370"/>
                </a:cubicBezTo>
                <a:cubicBezTo>
                  <a:pt x="12724" y="18648"/>
                  <a:pt x="12939" y="18726"/>
                  <a:pt x="13058" y="18693"/>
                </a:cubicBezTo>
                <a:cubicBezTo>
                  <a:pt x="13126" y="18673"/>
                  <a:pt x="13257" y="18784"/>
                  <a:pt x="13349" y="18938"/>
                </a:cubicBezTo>
                <a:cubicBezTo>
                  <a:pt x="14178" y="20314"/>
                  <a:pt x="14802" y="20982"/>
                  <a:pt x="15529" y="21280"/>
                </a:cubicBezTo>
                <a:cubicBezTo>
                  <a:pt x="16257" y="21577"/>
                  <a:pt x="16327" y="21548"/>
                  <a:pt x="17355" y="20528"/>
                </a:cubicBezTo>
                <a:lnTo>
                  <a:pt x="18112" y="19777"/>
                </a:lnTo>
                <a:lnTo>
                  <a:pt x="18107" y="17885"/>
                </a:lnTo>
                <a:cubicBezTo>
                  <a:pt x="18104" y="16845"/>
                  <a:pt x="18171" y="15578"/>
                  <a:pt x="18256" y="15072"/>
                </a:cubicBezTo>
                <a:cubicBezTo>
                  <a:pt x="18340" y="14565"/>
                  <a:pt x="18498" y="13190"/>
                  <a:pt x="18607" y="12013"/>
                </a:cubicBezTo>
                <a:cubicBezTo>
                  <a:pt x="18716" y="10836"/>
                  <a:pt x="18835" y="9815"/>
                  <a:pt x="18870" y="9746"/>
                </a:cubicBezTo>
                <a:cubicBezTo>
                  <a:pt x="18994" y="9508"/>
                  <a:pt x="19630" y="9199"/>
                  <a:pt x="20362" y="9019"/>
                </a:cubicBezTo>
                <a:cubicBezTo>
                  <a:pt x="21051" y="8850"/>
                  <a:pt x="21575" y="8503"/>
                  <a:pt x="21597" y="8231"/>
                </a:cubicBezTo>
                <a:cubicBezTo>
                  <a:pt x="21600" y="8192"/>
                  <a:pt x="21592" y="8154"/>
                  <a:pt x="21573" y="8119"/>
                </a:cubicBezTo>
                <a:cubicBezTo>
                  <a:pt x="21524" y="8024"/>
                  <a:pt x="21269" y="7904"/>
                  <a:pt x="21006" y="7852"/>
                </a:cubicBezTo>
                <a:cubicBezTo>
                  <a:pt x="20154" y="7683"/>
                  <a:pt x="20109" y="7640"/>
                  <a:pt x="20464" y="7318"/>
                </a:cubicBezTo>
                <a:cubicBezTo>
                  <a:pt x="20769" y="7041"/>
                  <a:pt x="20775" y="7007"/>
                  <a:pt x="20589" y="6603"/>
                </a:cubicBezTo>
                <a:cubicBezTo>
                  <a:pt x="20285" y="5947"/>
                  <a:pt x="19012" y="4808"/>
                  <a:pt x="17581" y="3914"/>
                </a:cubicBezTo>
                <a:cubicBezTo>
                  <a:pt x="16591" y="3296"/>
                  <a:pt x="16271" y="3021"/>
                  <a:pt x="16240" y="2759"/>
                </a:cubicBezTo>
                <a:cubicBezTo>
                  <a:pt x="16211" y="2515"/>
                  <a:pt x="16291" y="2363"/>
                  <a:pt x="16516" y="2240"/>
                </a:cubicBezTo>
                <a:cubicBezTo>
                  <a:pt x="16828" y="2071"/>
                  <a:pt x="16987" y="1579"/>
                  <a:pt x="16987" y="787"/>
                </a:cubicBezTo>
                <a:cubicBezTo>
                  <a:pt x="16987" y="499"/>
                  <a:pt x="16889" y="394"/>
                  <a:pt x="16477" y="262"/>
                </a:cubicBezTo>
                <a:cubicBezTo>
                  <a:pt x="16166" y="162"/>
                  <a:pt x="15797" y="150"/>
                  <a:pt x="15542" y="228"/>
                </a:cubicBezTo>
                <a:cubicBezTo>
                  <a:pt x="15148" y="349"/>
                  <a:pt x="15119" y="409"/>
                  <a:pt x="15055" y="1160"/>
                </a:cubicBezTo>
                <a:cubicBezTo>
                  <a:pt x="14994" y="1877"/>
                  <a:pt x="15017" y="1983"/>
                  <a:pt x="15287" y="2194"/>
                </a:cubicBezTo>
                <a:cubicBezTo>
                  <a:pt x="15873" y="2652"/>
                  <a:pt x="15561" y="2771"/>
                  <a:pt x="13698" y="2793"/>
                </a:cubicBezTo>
                <a:cubicBezTo>
                  <a:pt x="11774" y="2816"/>
                  <a:pt x="11453" y="2895"/>
                  <a:pt x="11453" y="3349"/>
                </a:cubicBezTo>
                <a:cubicBezTo>
                  <a:pt x="11453" y="3690"/>
                  <a:pt x="11558" y="3698"/>
                  <a:pt x="12956" y="3473"/>
                </a:cubicBezTo>
                <a:cubicBezTo>
                  <a:pt x="13595" y="3371"/>
                  <a:pt x="14151" y="3363"/>
                  <a:pt x="14425" y="3448"/>
                </a:cubicBezTo>
                <a:cubicBezTo>
                  <a:pt x="14844" y="3579"/>
                  <a:pt x="14864" y="3615"/>
                  <a:pt x="14821" y="4187"/>
                </a:cubicBezTo>
                <a:cubicBezTo>
                  <a:pt x="14796" y="4519"/>
                  <a:pt x="14720" y="4909"/>
                  <a:pt x="14654" y="5057"/>
                </a:cubicBezTo>
                <a:cubicBezTo>
                  <a:pt x="14547" y="5298"/>
                  <a:pt x="14491" y="5272"/>
                  <a:pt x="14105" y="4812"/>
                </a:cubicBezTo>
                <a:cubicBezTo>
                  <a:pt x="13620" y="4234"/>
                  <a:pt x="12781" y="3909"/>
                  <a:pt x="12248" y="4091"/>
                </a:cubicBezTo>
                <a:cubicBezTo>
                  <a:pt x="12056" y="4157"/>
                  <a:pt x="11656" y="4358"/>
                  <a:pt x="11360" y="4538"/>
                </a:cubicBezTo>
                <a:cubicBezTo>
                  <a:pt x="10660" y="4964"/>
                  <a:pt x="10428" y="4952"/>
                  <a:pt x="9617" y="4445"/>
                </a:cubicBezTo>
                <a:cubicBezTo>
                  <a:pt x="8698" y="3870"/>
                  <a:pt x="8023" y="3895"/>
                  <a:pt x="7261" y="4535"/>
                </a:cubicBezTo>
                <a:cubicBezTo>
                  <a:pt x="6616" y="5077"/>
                  <a:pt x="6569" y="5039"/>
                  <a:pt x="6526" y="3933"/>
                </a:cubicBezTo>
                <a:lnTo>
                  <a:pt x="6500" y="3256"/>
                </a:lnTo>
                <a:lnTo>
                  <a:pt x="7464" y="3259"/>
                </a:lnTo>
                <a:cubicBezTo>
                  <a:pt x="7995" y="3261"/>
                  <a:pt x="8733" y="3296"/>
                  <a:pt x="9102" y="3337"/>
                </a:cubicBezTo>
                <a:cubicBezTo>
                  <a:pt x="9911" y="3425"/>
                  <a:pt x="10027" y="3207"/>
                  <a:pt x="9375" y="2827"/>
                </a:cubicBezTo>
                <a:cubicBezTo>
                  <a:pt x="9028" y="2625"/>
                  <a:pt x="8584" y="2551"/>
                  <a:pt x="7682" y="2545"/>
                </a:cubicBezTo>
                <a:cubicBezTo>
                  <a:pt x="7010" y="2540"/>
                  <a:pt x="6336" y="2582"/>
                  <a:pt x="6188" y="2638"/>
                </a:cubicBezTo>
                <a:cubicBezTo>
                  <a:pt x="5803" y="2783"/>
                  <a:pt x="5667" y="2289"/>
                  <a:pt x="6000" y="1964"/>
                </a:cubicBezTo>
                <a:cubicBezTo>
                  <a:pt x="6374" y="1599"/>
                  <a:pt x="6272" y="307"/>
                  <a:pt x="5852" y="79"/>
                </a:cubicBezTo>
                <a:cubicBezTo>
                  <a:pt x="5777" y="38"/>
                  <a:pt x="5652" y="14"/>
                  <a:pt x="5503" y="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9" name="Obesity"/>
          <p:cNvSpPr txBox="1"/>
          <p:nvPr/>
        </p:nvSpPr>
        <p:spPr>
          <a:xfrm>
            <a:off x="5885986" y="800414"/>
            <a:ext cx="209481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Obesity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Mental ill health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35000" indent="-635000">
              <a:buSzPct val="100000"/>
              <a:buAutoNum type="arabicPeriod" startAt="3"/>
            </a:pPr>
            <a:r>
              <a:rPr b="1">
                <a:solidFill>
                  <a:srgbClr val="CC2267"/>
                </a:solidFill>
              </a:rPr>
              <a:t>Mental</a:t>
            </a:r>
            <a:r>
              <a:t> ill health</a:t>
            </a:r>
          </a:p>
          <a:p>
            <a:pPr lvl="2"/>
            <a:r>
              <a:t>Increases the risk of </a:t>
            </a:r>
            <a:r>
              <a:rPr b="1">
                <a:solidFill>
                  <a:srgbClr val="CC2267"/>
                </a:solidFill>
              </a:rPr>
              <a:t>depression</a:t>
            </a:r>
            <a:r>
              <a:t>.</a:t>
            </a:r>
          </a:p>
          <a:p>
            <a:pPr lvl="2"/>
            <a:r>
              <a:t>May result in a </a:t>
            </a:r>
            <a:r>
              <a:rPr b="1">
                <a:solidFill>
                  <a:srgbClr val="CC2267"/>
                </a:solidFill>
              </a:rPr>
              <a:t>loss</a:t>
            </a:r>
            <a:r>
              <a:t> of </a:t>
            </a:r>
            <a:r>
              <a:rPr b="1">
                <a:solidFill>
                  <a:srgbClr val="CC2267"/>
                </a:solidFill>
              </a:rPr>
              <a:t>confidence</a:t>
            </a:r>
            <a:r>
              <a:t>.</a:t>
            </a:r>
          </a:p>
          <a:p>
            <a:pPr marL="635000" indent="-635000">
              <a:buSzPct val="100000"/>
              <a:buAutoNum type="arabicPeriod" startAt="3"/>
            </a:pPr>
            <a:r>
              <a:rPr b="1">
                <a:solidFill>
                  <a:srgbClr val="CC2267"/>
                </a:solidFill>
              </a:rPr>
              <a:t>Social</a:t>
            </a:r>
            <a:r>
              <a:t> ill health</a:t>
            </a:r>
          </a:p>
          <a:p>
            <a:pPr lvl="2"/>
            <a:r>
              <a:t>May result in a lack of </a:t>
            </a:r>
            <a:r>
              <a:rPr b="1">
                <a:solidFill>
                  <a:srgbClr val="CC2267"/>
                </a:solidFill>
              </a:rPr>
              <a:t>socialising</a:t>
            </a:r>
          </a:p>
          <a:p>
            <a:pPr lvl="2"/>
            <a:r>
              <a:t>Morbidly obese people may find it </a:t>
            </a:r>
            <a:r>
              <a:rPr b="1">
                <a:solidFill>
                  <a:srgbClr val="CC2267"/>
                </a:solidFill>
              </a:rPr>
              <a:t>hard to leave the house</a:t>
            </a:r>
            <a:r>
              <a:t>.</a:t>
            </a:r>
          </a:p>
        </p:txBody>
      </p:sp>
      <p:pic>
        <p:nvPicPr>
          <p:cNvPr id="18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631" y="6930239"/>
            <a:ext cx="4585101" cy="2667001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Obesity"/>
          <p:cNvSpPr txBox="1"/>
          <p:nvPr/>
        </p:nvSpPr>
        <p:spPr>
          <a:xfrm>
            <a:off x="5885986" y="783162"/>
            <a:ext cx="209481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Obesity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Describe the trend of childhood obesity in the different nation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CC2267"/>
                </a:solidFill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b="1" dirty="0">
                <a:solidFill>
                  <a:srgbClr val="CC2267"/>
                </a:solidFill>
              </a:rPr>
              <a:t>Describe the trend of childhood obesity in the different nations.</a:t>
            </a:r>
          </a:p>
        </p:txBody>
      </p:sp>
      <p:pic>
        <p:nvPicPr>
          <p:cNvPr id="18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720" y="4169629"/>
            <a:ext cx="8087360" cy="5054601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Graphical Interpretation and Analysis"/>
          <p:cNvSpPr txBox="1"/>
          <p:nvPr/>
        </p:nvSpPr>
        <p:spPr>
          <a:xfrm>
            <a:off x="2577597" y="749261"/>
            <a:ext cx="985205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Graphical </a:t>
            </a:r>
            <a:r>
              <a:rPr lang="en-AU" dirty="0" err="1"/>
              <a:t>i</a:t>
            </a:r>
            <a:r>
              <a:rPr dirty="0" err="1"/>
              <a:t>nterpretation</a:t>
            </a:r>
            <a:r>
              <a:rPr dirty="0"/>
              <a:t> and </a:t>
            </a:r>
            <a:r>
              <a:rPr lang="en-AU" dirty="0"/>
              <a:t>a</a:t>
            </a:r>
            <a:r>
              <a:rPr dirty="0" err="1"/>
              <a:t>nalysis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438</Words>
  <Application>Microsoft Office PowerPoint</Application>
  <PresentationFormat>Custom</PresentationFormat>
  <Paragraphs>65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4</cp:revision>
  <dcterms:modified xsi:type="dcterms:W3CDTF">2026-07-15T10:32:02Z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2025-10-26T09:04:44Z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2a38e404-807c-43c7-b353-c6300deeac61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