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18E60D-C6FD-4881-AE74-3C262286AEFE}" v="31" dt="2026-07-14T01:14:24.05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4T01:14:24.047" v="30" actId="20577"/>
      <pc:docMkLst>
        <pc:docMk/>
      </pc:docMkLst>
      <pc:sldChg chg="modSp">
        <pc:chgData name="Nadine Wild" userId="d2fad3d3-e8f2-49cc-9b88-830c9ac61e23" providerId="ADAL" clId="{905C07AB-5E61-469D-8ED2-F9AB5C24D518}" dt="2026-07-14T01:07:28.567" v="2" actId="20577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7-14T01:07:28.567" v="2" actId="20577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4T01:10:16.553" v="6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4T01:10:16.553" v="6" actId="20577"/>
          <ac:spMkLst>
            <pc:docMk/>
            <pc:sldMk cId="0" sldId="259"/>
            <ac:spMk id="162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4T01:14:24.047" v="30" actId="20577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7-14T01:14:24.047" v="30" actId="20577"/>
          <ac:spMkLst>
            <pc:docMk/>
            <pc:sldMk cId="0" sldId="262"/>
            <ac:spMk id="20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and person doing a kick&#10;&#10;AI-generated content may be incorrect.">
            <a:extLst>
              <a:ext uri="{FF2B5EF4-FFF2-40B4-BE49-F238E27FC236}">
                <a16:creationId xmlns:a16="http://schemas.microsoft.com/office/drawing/2014/main" id="{0C90EE51-9E68-7A7B-BC42-506ACC2710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and person doing a kick&#10;&#10;AI-generated content may be incorrect.">
            <a:extLst>
              <a:ext uri="{FF2B5EF4-FFF2-40B4-BE49-F238E27FC236}">
                <a16:creationId xmlns:a16="http://schemas.microsoft.com/office/drawing/2014/main" id="{B1DCB3D0-E8EB-13D3-BFCC-A0EC809742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56432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DE04"/>
              </a:buClr>
            </a:lvl1pPr>
            <a:lvl2pPr>
              <a:buClr>
                <a:srgbClr val="FFDE04"/>
              </a:buClr>
            </a:lvl2pPr>
            <a:lvl3pPr>
              <a:buClr>
                <a:srgbClr val="FFDE04"/>
              </a:buClr>
            </a:lvl3pPr>
            <a:lvl4pPr>
              <a:buClr>
                <a:srgbClr val="FFDE04"/>
              </a:buClr>
            </a:lvl4pPr>
            <a:lvl5pPr>
              <a:buClr>
                <a:srgbClr val="FFDE04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659881F4-21D4-F109-5611-3DA083FAAC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7063" y="-1027113"/>
            <a:ext cx="13609638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07708"/>
            <a:ext cx="11099800" cy="7125790"/>
          </a:xfrm>
          <a:prstGeom prst="rect">
            <a:avLst/>
          </a:prstGeom>
        </p:spPr>
        <p:txBody>
          <a:bodyPr anchor="t"/>
          <a:lstStyle>
            <a:lvl1pPr marL="493888" indent="-493888">
              <a:spcBef>
                <a:spcPts val="2400"/>
              </a:spcBef>
              <a:buClr>
                <a:srgbClr val="FF2600"/>
              </a:buClr>
              <a:defRPr sz="4000"/>
            </a:lvl1pPr>
            <a:lvl2pPr marL="938388" indent="-493888">
              <a:spcBef>
                <a:spcPts val="2400"/>
              </a:spcBef>
              <a:buClr>
                <a:srgbClr val="FF2600"/>
              </a:buClr>
              <a:defRPr sz="4000"/>
            </a:lvl2pPr>
            <a:lvl3pPr marL="1382888" indent="-493888">
              <a:spcBef>
                <a:spcPts val="2400"/>
              </a:spcBef>
              <a:buClr>
                <a:srgbClr val="FF2600"/>
              </a:buClr>
              <a:defRPr sz="4000"/>
            </a:lvl3pPr>
            <a:lvl4pPr marL="1827388" indent="-493888">
              <a:spcBef>
                <a:spcPts val="2400"/>
              </a:spcBef>
              <a:buClr>
                <a:srgbClr val="FF2600"/>
              </a:buClr>
              <a:defRPr sz="4000"/>
            </a:lvl4pPr>
            <a:lvl5pPr marL="2271888" indent="-493888">
              <a:spcBef>
                <a:spcPts val="2400"/>
              </a:spcBef>
              <a:buClr>
                <a:srgbClr val="FF2600"/>
              </a:buClr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1AB4BEB2-094D-F270-CA22-3E7119E059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7063" y="-1027113"/>
            <a:ext cx="13609638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.jpg" descr="05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DE460A-8DF2-2341-1D79-288167A43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95043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rgbClr val="0070C0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Lever Systems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4E29A9-9805-E748-3271-A80B0E166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rgbClr val="0070C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1.2.1 Movement analysis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Levers"/>
          <p:cNvSpPr txBox="1"/>
          <p:nvPr/>
        </p:nvSpPr>
        <p:spPr>
          <a:xfrm>
            <a:off x="5450070" y="1400789"/>
            <a:ext cx="159017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Levers</a:t>
            </a:r>
          </a:p>
        </p:txBody>
      </p:sp>
      <p:sp>
        <p:nvSpPr>
          <p:cNvPr id="130" name="Fulcrum"/>
          <p:cNvSpPr txBox="1"/>
          <p:nvPr/>
        </p:nvSpPr>
        <p:spPr>
          <a:xfrm>
            <a:off x="1769784" y="2322562"/>
            <a:ext cx="192360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Fulcrum</a:t>
            </a:r>
          </a:p>
        </p:txBody>
      </p:sp>
      <p:sp>
        <p:nvSpPr>
          <p:cNvPr id="131" name="Load"/>
          <p:cNvSpPr txBox="1"/>
          <p:nvPr/>
        </p:nvSpPr>
        <p:spPr>
          <a:xfrm>
            <a:off x="9922761" y="1655978"/>
            <a:ext cx="120545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Load</a:t>
            </a:r>
          </a:p>
        </p:txBody>
      </p:sp>
      <p:sp>
        <p:nvSpPr>
          <p:cNvPr id="132" name="Effort"/>
          <p:cNvSpPr txBox="1"/>
          <p:nvPr/>
        </p:nvSpPr>
        <p:spPr>
          <a:xfrm>
            <a:off x="6833376" y="2681492"/>
            <a:ext cx="133369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Effort</a:t>
            </a:r>
          </a:p>
        </p:txBody>
      </p:sp>
      <p:sp>
        <p:nvSpPr>
          <p:cNvPr id="133" name="Flexion"/>
          <p:cNvSpPr txBox="1"/>
          <p:nvPr/>
        </p:nvSpPr>
        <p:spPr>
          <a:xfrm>
            <a:off x="1667273" y="6629720"/>
            <a:ext cx="171841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Flexion</a:t>
            </a:r>
          </a:p>
        </p:txBody>
      </p:sp>
      <p:sp>
        <p:nvSpPr>
          <p:cNvPr id="134" name="Extension"/>
          <p:cNvSpPr txBox="1"/>
          <p:nvPr/>
        </p:nvSpPr>
        <p:spPr>
          <a:xfrm>
            <a:off x="2526024" y="8244904"/>
            <a:ext cx="230832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Extension</a:t>
            </a:r>
          </a:p>
        </p:txBody>
      </p:sp>
      <p:sp>
        <p:nvSpPr>
          <p:cNvPr id="135" name="Abduction"/>
          <p:cNvSpPr txBox="1"/>
          <p:nvPr/>
        </p:nvSpPr>
        <p:spPr>
          <a:xfrm>
            <a:off x="5052526" y="7373217"/>
            <a:ext cx="238526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Abduction</a:t>
            </a:r>
          </a:p>
        </p:txBody>
      </p:sp>
      <p:sp>
        <p:nvSpPr>
          <p:cNvPr id="136" name="Adduction"/>
          <p:cNvSpPr txBox="1"/>
          <p:nvPr/>
        </p:nvSpPr>
        <p:spPr>
          <a:xfrm>
            <a:off x="7666396" y="6322065"/>
            <a:ext cx="238526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Adduction</a:t>
            </a:r>
          </a:p>
        </p:txBody>
      </p:sp>
      <p:sp>
        <p:nvSpPr>
          <p:cNvPr id="137" name="Rotation"/>
          <p:cNvSpPr txBox="1"/>
          <p:nvPr/>
        </p:nvSpPr>
        <p:spPr>
          <a:xfrm>
            <a:off x="8281786" y="8244904"/>
            <a:ext cx="197490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Rotation</a:t>
            </a:r>
          </a:p>
        </p:txBody>
      </p:sp>
      <p:sp>
        <p:nvSpPr>
          <p:cNvPr id="138" name="Dorsi Flexion"/>
          <p:cNvSpPr txBox="1"/>
          <p:nvPr/>
        </p:nvSpPr>
        <p:spPr>
          <a:xfrm>
            <a:off x="1218350" y="809929"/>
            <a:ext cx="302647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Dorsi Flexion</a:t>
            </a:r>
          </a:p>
        </p:txBody>
      </p:sp>
      <p:sp>
        <p:nvSpPr>
          <p:cNvPr id="139" name="Plantar Flexion"/>
          <p:cNvSpPr txBox="1"/>
          <p:nvPr/>
        </p:nvSpPr>
        <p:spPr>
          <a:xfrm>
            <a:off x="7153435" y="579188"/>
            <a:ext cx="341119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Plantar Flexion</a:t>
            </a:r>
          </a:p>
        </p:txBody>
      </p:sp>
      <p:sp>
        <p:nvSpPr>
          <p:cNvPr id="140" name="Lever Systems"/>
          <p:cNvSpPr txBox="1"/>
          <p:nvPr/>
        </p:nvSpPr>
        <p:spPr>
          <a:xfrm>
            <a:off x="4995577" y="4548506"/>
            <a:ext cx="301364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DF04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1"/>
                </a:solidFill>
              </a:rPr>
              <a:t>Lever Systems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 advAuto="0"/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  <p:bldP spid="139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Muscles and bones work together as a series of levers to create move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dirty="0"/>
              <a:t>Muscles and bones work together as a series of </a:t>
            </a:r>
            <a:r>
              <a:rPr b="1" dirty="0">
                <a:solidFill>
                  <a:schemeClr val="accent1"/>
                </a:solidFill>
              </a:rPr>
              <a:t>levers</a:t>
            </a:r>
            <a:r>
              <a:rPr dirty="0"/>
              <a:t> to create movement.</a:t>
            </a:r>
          </a:p>
          <a:p>
            <a:r>
              <a:rPr dirty="0"/>
              <a:t>A lever is a </a:t>
            </a:r>
            <a:r>
              <a:rPr b="1" dirty="0">
                <a:solidFill>
                  <a:schemeClr val="accent1"/>
                </a:solidFill>
              </a:rPr>
              <a:t>rigid bar </a:t>
            </a:r>
            <a:r>
              <a:rPr dirty="0"/>
              <a:t>that comprises three components:</a:t>
            </a:r>
          </a:p>
          <a:p>
            <a:pPr lvl="1"/>
            <a:r>
              <a:rPr b="1" dirty="0">
                <a:solidFill>
                  <a:schemeClr val="accent1"/>
                </a:solidFill>
              </a:rPr>
              <a:t>Fulcrum</a:t>
            </a:r>
            <a:r>
              <a:rPr dirty="0"/>
              <a:t> (the point at which the lever rotates)</a:t>
            </a:r>
          </a:p>
          <a:p>
            <a:pPr lvl="1"/>
            <a:r>
              <a:rPr b="1" dirty="0">
                <a:solidFill>
                  <a:schemeClr val="accent1"/>
                </a:solidFill>
              </a:rPr>
              <a:t>Load</a:t>
            </a:r>
            <a:r>
              <a:rPr dirty="0"/>
              <a:t> (the resistance applied to the lever system)</a:t>
            </a:r>
          </a:p>
          <a:p>
            <a:pPr lvl="1"/>
            <a:r>
              <a:rPr b="1" dirty="0">
                <a:solidFill>
                  <a:schemeClr val="accent1"/>
                </a:solidFill>
              </a:rPr>
              <a:t>Effort </a:t>
            </a:r>
            <a:r>
              <a:rPr dirty="0"/>
              <a:t>(the effort/muscle needed to move the lever system)</a:t>
            </a:r>
          </a:p>
          <a:p>
            <a:r>
              <a:rPr dirty="0"/>
              <a:t>The </a:t>
            </a:r>
            <a:r>
              <a:rPr b="1" dirty="0">
                <a:solidFill>
                  <a:schemeClr val="accent1"/>
                </a:solidFill>
              </a:rPr>
              <a:t>classification of lever </a:t>
            </a:r>
            <a:r>
              <a:rPr dirty="0"/>
              <a:t>depends on the </a:t>
            </a:r>
            <a:r>
              <a:rPr b="1" dirty="0">
                <a:solidFill>
                  <a:schemeClr val="accent1"/>
                </a:solidFill>
              </a:rPr>
              <a:t>order</a:t>
            </a:r>
            <a:r>
              <a:rPr dirty="0"/>
              <a:t> in which these </a:t>
            </a:r>
            <a:r>
              <a:rPr b="1" dirty="0">
                <a:solidFill>
                  <a:schemeClr val="accent1"/>
                </a:solidFill>
              </a:rPr>
              <a:t>three components </a:t>
            </a:r>
            <a:r>
              <a:rPr dirty="0"/>
              <a:t>are in relation to each other.</a:t>
            </a:r>
          </a:p>
        </p:txBody>
      </p:sp>
      <p:sp>
        <p:nvSpPr>
          <p:cNvPr id="143" name="Levers"/>
          <p:cNvSpPr txBox="1">
            <a:spLocks noGrp="1"/>
          </p:cNvSpPr>
          <p:nvPr>
            <p:ph type="title" idx="4294967295"/>
          </p:nvPr>
        </p:nvSpPr>
        <p:spPr>
          <a:xfrm>
            <a:off x="2413000" y="796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Levers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irst class levers are organised in a see saw order to move the load."/>
          <p:cNvSpPr txBox="1">
            <a:spLocks noGrp="1"/>
          </p:cNvSpPr>
          <p:nvPr>
            <p:ph type="body" sz="half" idx="1"/>
          </p:nvPr>
        </p:nvSpPr>
        <p:spPr>
          <a:xfrm>
            <a:off x="1416962" y="1942888"/>
            <a:ext cx="11099801" cy="3293533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chemeClr val="accent1"/>
                </a:solidFill>
              </a:rPr>
              <a:t>First class levers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are </a:t>
            </a:r>
            <a:r>
              <a:rPr dirty="0" err="1"/>
              <a:t>organised</a:t>
            </a:r>
            <a:r>
              <a:rPr dirty="0"/>
              <a:t> in a see saw order to move the load.</a:t>
            </a:r>
          </a:p>
        </p:txBody>
      </p:sp>
      <p:sp>
        <p:nvSpPr>
          <p:cNvPr id="146" name="Rectangle"/>
          <p:cNvSpPr/>
          <p:nvPr/>
        </p:nvSpPr>
        <p:spPr>
          <a:xfrm>
            <a:off x="4139571" y="4788867"/>
            <a:ext cx="5654582" cy="23297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Square"/>
          <p:cNvSpPr/>
          <p:nvPr/>
        </p:nvSpPr>
        <p:spPr>
          <a:xfrm>
            <a:off x="4182421" y="3355505"/>
            <a:ext cx="1270001" cy="1270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Triangle"/>
          <p:cNvSpPr/>
          <p:nvPr/>
        </p:nvSpPr>
        <p:spPr>
          <a:xfrm>
            <a:off x="6583821" y="51181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Line"/>
          <p:cNvSpPr/>
          <p:nvPr/>
        </p:nvSpPr>
        <p:spPr>
          <a:xfrm>
            <a:off x="9539829" y="3214796"/>
            <a:ext cx="1" cy="1477809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0" name="Fulcrum"/>
          <p:cNvSpPr txBox="1"/>
          <p:nvPr/>
        </p:nvSpPr>
        <p:spPr>
          <a:xfrm>
            <a:off x="6335968" y="5590354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Fulcrum</a:t>
            </a:r>
          </a:p>
        </p:txBody>
      </p:sp>
      <p:sp>
        <p:nvSpPr>
          <p:cNvPr id="151" name="Load"/>
          <p:cNvSpPr txBox="1"/>
          <p:nvPr/>
        </p:nvSpPr>
        <p:spPr>
          <a:xfrm>
            <a:off x="4239292" y="3666655"/>
            <a:ext cx="11562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Load</a:t>
            </a:r>
          </a:p>
        </p:txBody>
      </p:sp>
      <p:sp>
        <p:nvSpPr>
          <p:cNvPr id="152" name="Effort"/>
          <p:cNvSpPr txBox="1"/>
          <p:nvPr/>
        </p:nvSpPr>
        <p:spPr>
          <a:xfrm>
            <a:off x="8936426" y="2631301"/>
            <a:ext cx="11814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Effort</a:t>
            </a:r>
          </a:p>
        </p:txBody>
      </p:sp>
      <p:sp>
        <p:nvSpPr>
          <p:cNvPr id="153" name="Line"/>
          <p:cNvSpPr/>
          <p:nvPr/>
        </p:nvSpPr>
        <p:spPr>
          <a:xfrm flipV="1">
            <a:off x="3836620" y="3278924"/>
            <a:ext cx="1" cy="1752597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4" name="Movement"/>
          <p:cNvSpPr txBox="1"/>
          <p:nvPr/>
        </p:nvSpPr>
        <p:spPr>
          <a:xfrm>
            <a:off x="1541190" y="3831372"/>
            <a:ext cx="224851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r>
              <a:t>Movement</a:t>
            </a:r>
          </a:p>
        </p:txBody>
      </p:sp>
      <p:sp>
        <p:nvSpPr>
          <p:cNvPr id="155" name="Triangle"/>
          <p:cNvSpPr/>
          <p:nvPr/>
        </p:nvSpPr>
        <p:spPr>
          <a:xfrm>
            <a:off x="9771959" y="8214274"/>
            <a:ext cx="443844" cy="416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Rectangle"/>
          <p:cNvSpPr/>
          <p:nvPr/>
        </p:nvSpPr>
        <p:spPr>
          <a:xfrm>
            <a:off x="9183918" y="7039703"/>
            <a:ext cx="443844" cy="48772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Line"/>
          <p:cNvSpPr/>
          <p:nvPr/>
        </p:nvSpPr>
        <p:spPr>
          <a:xfrm>
            <a:off x="10323556" y="7502486"/>
            <a:ext cx="1" cy="737191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8" name="Line"/>
          <p:cNvSpPr/>
          <p:nvPr/>
        </p:nvSpPr>
        <p:spPr>
          <a:xfrm>
            <a:off x="9232405" y="7585839"/>
            <a:ext cx="1256239" cy="861492"/>
          </a:xfrm>
          <a:prstGeom prst="line">
            <a:avLst/>
          </a:prstGeom>
          <a:ln w="25400">
            <a:solidFill>
              <a:srgbClr val="0080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9" name="Line"/>
          <p:cNvSpPr/>
          <p:nvPr/>
        </p:nvSpPr>
        <p:spPr>
          <a:xfrm flipV="1">
            <a:off x="9108029" y="6898420"/>
            <a:ext cx="1" cy="647701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pic>
        <p:nvPicPr>
          <p:cNvPr id="160" name="Butterfly - shoulder rotation edit 1.png" descr="Butterfly - shoulder rotation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37366" y="4652913"/>
            <a:ext cx="6772864" cy="513871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First Class Levers"/>
          <p:cNvSpPr txBox="1">
            <a:spLocks noGrp="1"/>
          </p:cNvSpPr>
          <p:nvPr>
            <p:ph type="title" idx="4294967295"/>
          </p:nvPr>
        </p:nvSpPr>
        <p:spPr>
          <a:xfrm>
            <a:off x="2413000" y="81351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First </a:t>
            </a:r>
            <a:r>
              <a:rPr lang="en-AU" dirty="0">
                <a:solidFill>
                  <a:schemeClr val="accent1"/>
                </a:solidFill>
              </a:rPr>
              <a:t>c</a:t>
            </a:r>
            <a:r>
              <a:rPr dirty="0">
                <a:solidFill>
                  <a:schemeClr val="accent1"/>
                </a:solidFill>
              </a:rPr>
              <a:t>lass </a:t>
            </a:r>
            <a:r>
              <a:rPr lang="en-AU" dirty="0">
                <a:solidFill>
                  <a:schemeClr val="accent1"/>
                </a:solidFill>
              </a:rPr>
              <a:t>l</a:t>
            </a:r>
            <a:r>
              <a:rPr dirty="0" err="1">
                <a:solidFill>
                  <a:schemeClr val="accent1"/>
                </a:solidFill>
              </a:rPr>
              <a:t>evers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62" name="Examples of first class levers:…"/>
          <p:cNvSpPr txBox="1"/>
          <p:nvPr/>
        </p:nvSpPr>
        <p:spPr>
          <a:xfrm>
            <a:off x="1416962" y="7217545"/>
            <a:ext cx="11099801" cy="3293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44500" indent="-444500" algn="l">
              <a:spcBef>
                <a:spcPts val="1700"/>
              </a:spcBef>
              <a:buClr>
                <a:srgbClr val="FFDE04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Examples of first class levers:</a:t>
            </a:r>
          </a:p>
          <a:p>
            <a:pPr marL="889000" lvl="1" indent="-444500" algn="l">
              <a:spcBef>
                <a:spcPts val="1700"/>
              </a:spcBef>
              <a:buClr>
                <a:srgbClr val="FFDE04"/>
              </a:buClr>
              <a:buSzPct val="75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nodding the head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/>
              <a:t>i.e</a:t>
            </a:r>
            <a:r>
              <a:rPr dirty="0"/>
              <a:t> breathing in </a:t>
            </a:r>
            <a:br>
              <a:rPr dirty="0"/>
            </a:br>
            <a:r>
              <a:rPr lang="en-AU" dirty="0"/>
              <a:t>S</a:t>
            </a:r>
            <a:r>
              <a:rPr dirty="0" err="1"/>
              <a:t>wimming</a:t>
            </a:r>
            <a:r>
              <a:rPr dirty="0"/>
              <a:t> or heading in Football.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build="p" bldLvl="5" animBg="1" advAuto="0"/>
      <p:bldP spid="162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econd class levers are organised in a wheelbarrow order to move the load."/>
          <p:cNvSpPr txBox="1">
            <a:spLocks noGrp="1"/>
          </p:cNvSpPr>
          <p:nvPr>
            <p:ph type="body" sz="half" idx="1"/>
          </p:nvPr>
        </p:nvSpPr>
        <p:spPr>
          <a:xfrm>
            <a:off x="952500" y="2456432"/>
            <a:ext cx="11099800" cy="2750318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chemeClr val="accent1"/>
                </a:solidFill>
              </a:rPr>
              <a:t>Second class levers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are </a:t>
            </a:r>
            <a:r>
              <a:rPr dirty="0" err="1"/>
              <a:t>organised</a:t>
            </a:r>
            <a:r>
              <a:rPr dirty="0"/>
              <a:t> in a wheelbarrow order to move the load.</a:t>
            </a:r>
          </a:p>
        </p:txBody>
      </p:sp>
      <p:sp>
        <p:nvSpPr>
          <p:cNvPr id="165" name="Rectangle"/>
          <p:cNvSpPr/>
          <p:nvPr/>
        </p:nvSpPr>
        <p:spPr>
          <a:xfrm>
            <a:off x="4203071" y="5677867"/>
            <a:ext cx="5654582" cy="23297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6" name="Square"/>
          <p:cNvSpPr/>
          <p:nvPr/>
        </p:nvSpPr>
        <p:spPr>
          <a:xfrm>
            <a:off x="5930900" y="4409222"/>
            <a:ext cx="1270000" cy="1270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7" name="Triangle"/>
          <p:cNvSpPr/>
          <p:nvPr/>
        </p:nvSpPr>
        <p:spPr>
          <a:xfrm>
            <a:off x="4259721" y="6007100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8" name="Line"/>
          <p:cNvSpPr/>
          <p:nvPr/>
        </p:nvSpPr>
        <p:spPr>
          <a:xfrm flipV="1">
            <a:off x="9603329" y="4121045"/>
            <a:ext cx="1" cy="1612960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69" name="Fulcrum"/>
          <p:cNvSpPr txBox="1"/>
          <p:nvPr/>
        </p:nvSpPr>
        <p:spPr>
          <a:xfrm>
            <a:off x="4011868" y="6385349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Fulcrum</a:t>
            </a:r>
          </a:p>
        </p:txBody>
      </p:sp>
      <p:sp>
        <p:nvSpPr>
          <p:cNvPr id="170" name="Load"/>
          <p:cNvSpPr txBox="1"/>
          <p:nvPr/>
        </p:nvSpPr>
        <p:spPr>
          <a:xfrm>
            <a:off x="5987770" y="4555655"/>
            <a:ext cx="11562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Load</a:t>
            </a:r>
          </a:p>
        </p:txBody>
      </p:sp>
      <p:sp>
        <p:nvSpPr>
          <p:cNvPr id="171" name="Effort"/>
          <p:cNvSpPr txBox="1"/>
          <p:nvPr/>
        </p:nvSpPr>
        <p:spPr>
          <a:xfrm>
            <a:off x="8999926" y="3101201"/>
            <a:ext cx="11814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Effort</a:t>
            </a:r>
          </a:p>
        </p:txBody>
      </p:sp>
      <p:sp>
        <p:nvSpPr>
          <p:cNvPr id="172" name="Line"/>
          <p:cNvSpPr/>
          <p:nvPr/>
        </p:nvSpPr>
        <p:spPr>
          <a:xfrm flipV="1">
            <a:off x="5789517" y="3968645"/>
            <a:ext cx="1" cy="1612960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3" name="Movement"/>
          <p:cNvSpPr txBox="1"/>
          <p:nvPr/>
        </p:nvSpPr>
        <p:spPr>
          <a:xfrm>
            <a:off x="3399624" y="4720372"/>
            <a:ext cx="224851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r>
              <a:t>Movement</a:t>
            </a:r>
          </a:p>
        </p:txBody>
      </p:sp>
      <p:sp>
        <p:nvSpPr>
          <p:cNvPr id="174" name="Triangle"/>
          <p:cNvSpPr/>
          <p:nvPr/>
        </p:nvSpPr>
        <p:spPr>
          <a:xfrm>
            <a:off x="11328741" y="8103159"/>
            <a:ext cx="443844" cy="416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5" name="Rectangle"/>
          <p:cNvSpPr/>
          <p:nvPr/>
        </p:nvSpPr>
        <p:spPr>
          <a:xfrm>
            <a:off x="10463729" y="7181608"/>
            <a:ext cx="443844" cy="487724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6" name="Line"/>
          <p:cNvSpPr/>
          <p:nvPr/>
        </p:nvSpPr>
        <p:spPr>
          <a:xfrm flipV="1">
            <a:off x="9379523" y="6664597"/>
            <a:ext cx="1" cy="679907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7" name="Line"/>
          <p:cNvSpPr/>
          <p:nvPr/>
        </p:nvSpPr>
        <p:spPr>
          <a:xfrm>
            <a:off x="9256607" y="7373858"/>
            <a:ext cx="2451688" cy="712824"/>
          </a:xfrm>
          <a:prstGeom prst="line">
            <a:avLst/>
          </a:prstGeom>
          <a:ln w="25400">
            <a:solidFill>
              <a:srgbClr val="0080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8" name="Line"/>
          <p:cNvSpPr/>
          <p:nvPr/>
        </p:nvSpPr>
        <p:spPr>
          <a:xfrm flipV="1">
            <a:off x="10314529" y="6974620"/>
            <a:ext cx="1" cy="647701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pic>
        <p:nvPicPr>
          <p:cNvPr id="179" name="Press Up - up phase.jpg" descr="Press Up - up phase.jpg"/>
          <p:cNvPicPr>
            <a:picLocks noChangeAspect="1"/>
          </p:cNvPicPr>
          <p:nvPr/>
        </p:nvPicPr>
        <p:blipFill>
          <a:blip r:embed="rId3"/>
          <a:srcRect l="9403" t="32769" r="7013" b="9025"/>
          <a:stretch>
            <a:fillRect/>
          </a:stretch>
        </p:blipFill>
        <p:spPr>
          <a:xfrm>
            <a:off x="8622162" y="7839509"/>
            <a:ext cx="3054536" cy="141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70" extrusionOk="0">
                <a:moveTo>
                  <a:pt x="1749" y="2"/>
                </a:moveTo>
                <a:cubicBezTo>
                  <a:pt x="1558" y="-30"/>
                  <a:pt x="1361" y="237"/>
                  <a:pt x="1095" y="787"/>
                </a:cubicBezTo>
                <a:cubicBezTo>
                  <a:pt x="873" y="1247"/>
                  <a:pt x="576" y="1800"/>
                  <a:pt x="435" y="2013"/>
                </a:cubicBezTo>
                <a:cubicBezTo>
                  <a:pt x="-31" y="2722"/>
                  <a:pt x="-175" y="6644"/>
                  <a:pt x="266" y="6644"/>
                </a:cubicBezTo>
                <a:cubicBezTo>
                  <a:pt x="361" y="6644"/>
                  <a:pt x="545" y="6502"/>
                  <a:pt x="672" y="6330"/>
                </a:cubicBezTo>
                <a:cubicBezTo>
                  <a:pt x="864" y="6070"/>
                  <a:pt x="949" y="6104"/>
                  <a:pt x="1176" y="6536"/>
                </a:cubicBezTo>
                <a:cubicBezTo>
                  <a:pt x="1552" y="7253"/>
                  <a:pt x="2295" y="7178"/>
                  <a:pt x="2567" y="6397"/>
                </a:cubicBezTo>
                <a:cubicBezTo>
                  <a:pt x="2700" y="6014"/>
                  <a:pt x="2865" y="5855"/>
                  <a:pt x="3054" y="5914"/>
                </a:cubicBezTo>
                <a:cubicBezTo>
                  <a:pt x="3283" y="5984"/>
                  <a:pt x="3355" y="6203"/>
                  <a:pt x="3421" y="7031"/>
                </a:cubicBezTo>
                <a:cubicBezTo>
                  <a:pt x="3467" y="7597"/>
                  <a:pt x="3588" y="8491"/>
                  <a:pt x="3691" y="9017"/>
                </a:cubicBezTo>
                <a:cubicBezTo>
                  <a:pt x="3819" y="9673"/>
                  <a:pt x="3878" y="10778"/>
                  <a:pt x="3878" y="12537"/>
                </a:cubicBezTo>
                <a:cubicBezTo>
                  <a:pt x="3878" y="13948"/>
                  <a:pt x="3959" y="15871"/>
                  <a:pt x="4059" y="16806"/>
                </a:cubicBezTo>
                <a:cubicBezTo>
                  <a:pt x="4159" y="17741"/>
                  <a:pt x="4211" y="18615"/>
                  <a:pt x="4173" y="18750"/>
                </a:cubicBezTo>
                <a:cubicBezTo>
                  <a:pt x="4134" y="18886"/>
                  <a:pt x="3930" y="18996"/>
                  <a:pt x="3722" y="18998"/>
                </a:cubicBezTo>
                <a:cubicBezTo>
                  <a:pt x="3514" y="19000"/>
                  <a:pt x="3263" y="19114"/>
                  <a:pt x="3165" y="19251"/>
                </a:cubicBezTo>
                <a:cubicBezTo>
                  <a:pt x="3036" y="19432"/>
                  <a:pt x="3141" y="19502"/>
                  <a:pt x="3544" y="19505"/>
                </a:cubicBezTo>
                <a:cubicBezTo>
                  <a:pt x="4635" y="19513"/>
                  <a:pt x="4375" y="20668"/>
                  <a:pt x="3221" y="20936"/>
                </a:cubicBezTo>
                <a:cubicBezTo>
                  <a:pt x="2802" y="21033"/>
                  <a:pt x="2487" y="21215"/>
                  <a:pt x="2522" y="21341"/>
                </a:cubicBezTo>
                <a:cubicBezTo>
                  <a:pt x="2558" y="21466"/>
                  <a:pt x="2979" y="21570"/>
                  <a:pt x="3460" y="21570"/>
                </a:cubicBezTo>
                <a:cubicBezTo>
                  <a:pt x="4388" y="21570"/>
                  <a:pt x="4710" y="21236"/>
                  <a:pt x="4710" y="20272"/>
                </a:cubicBezTo>
                <a:cubicBezTo>
                  <a:pt x="4710" y="20004"/>
                  <a:pt x="4810" y="19668"/>
                  <a:pt x="4935" y="19523"/>
                </a:cubicBezTo>
                <a:cubicBezTo>
                  <a:pt x="5254" y="19153"/>
                  <a:pt x="5425" y="17192"/>
                  <a:pt x="5486" y="13220"/>
                </a:cubicBezTo>
                <a:cubicBezTo>
                  <a:pt x="5514" y="11387"/>
                  <a:pt x="5590" y="9776"/>
                  <a:pt x="5653" y="9639"/>
                </a:cubicBezTo>
                <a:cubicBezTo>
                  <a:pt x="5716" y="9502"/>
                  <a:pt x="5971" y="9404"/>
                  <a:pt x="6218" y="9422"/>
                </a:cubicBezTo>
                <a:cubicBezTo>
                  <a:pt x="6659" y="9453"/>
                  <a:pt x="8629" y="10186"/>
                  <a:pt x="8979" y="10448"/>
                </a:cubicBezTo>
                <a:cubicBezTo>
                  <a:pt x="9076" y="10521"/>
                  <a:pt x="9229" y="10615"/>
                  <a:pt x="9315" y="10653"/>
                </a:cubicBezTo>
                <a:cubicBezTo>
                  <a:pt x="9486" y="10729"/>
                  <a:pt x="10373" y="12688"/>
                  <a:pt x="10849" y="14041"/>
                </a:cubicBezTo>
                <a:cubicBezTo>
                  <a:pt x="11010" y="14501"/>
                  <a:pt x="11197" y="14880"/>
                  <a:pt x="11261" y="14880"/>
                </a:cubicBezTo>
                <a:cubicBezTo>
                  <a:pt x="11324" y="14880"/>
                  <a:pt x="11531" y="14521"/>
                  <a:pt x="11720" y="14083"/>
                </a:cubicBezTo>
                <a:lnTo>
                  <a:pt x="12062" y="13286"/>
                </a:lnTo>
                <a:lnTo>
                  <a:pt x="13576" y="13823"/>
                </a:lnTo>
                <a:cubicBezTo>
                  <a:pt x="14408" y="14121"/>
                  <a:pt x="15320" y="14368"/>
                  <a:pt x="15602" y="14367"/>
                </a:cubicBezTo>
                <a:cubicBezTo>
                  <a:pt x="16057" y="14365"/>
                  <a:pt x="16991" y="14839"/>
                  <a:pt x="18902" y="16045"/>
                </a:cubicBezTo>
                <a:cubicBezTo>
                  <a:pt x="19350" y="16328"/>
                  <a:pt x="19600" y="16679"/>
                  <a:pt x="19840" y="17362"/>
                </a:cubicBezTo>
                <a:lnTo>
                  <a:pt x="20166" y="18291"/>
                </a:lnTo>
                <a:lnTo>
                  <a:pt x="19882" y="18768"/>
                </a:lnTo>
                <a:lnTo>
                  <a:pt x="19598" y="19239"/>
                </a:lnTo>
                <a:lnTo>
                  <a:pt x="20035" y="19245"/>
                </a:lnTo>
                <a:cubicBezTo>
                  <a:pt x="20600" y="19253"/>
                  <a:pt x="20686" y="19590"/>
                  <a:pt x="20294" y="20260"/>
                </a:cubicBezTo>
                <a:cubicBezTo>
                  <a:pt x="20081" y="20623"/>
                  <a:pt x="20040" y="20797"/>
                  <a:pt x="20166" y="20797"/>
                </a:cubicBezTo>
                <a:cubicBezTo>
                  <a:pt x="20267" y="20797"/>
                  <a:pt x="20422" y="20856"/>
                  <a:pt x="20511" y="20930"/>
                </a:cubicBezTo>
                <a:cubicBezTo>
                  <a:pt x="20829" y="21195"/>
                  <a:pt x="21111" y="20399"/>
                  <a:pt x="21206" y="18974"/>
                </a:cubicBezTo>
                <a:cubicBezTo>
                  <a:pt x="21257" y="18208"/>
                  <a:pt x="21336" y="17206"/>
                  <a:pt x="21382" y="16746"/>
                </a:cubicBezTo>
                <a:cubicBezTo>
                  <a:pt x="21401" y="16550"/>
                  <a:pt x="21415" y="16398"/>
                  <a:pt x="21418" y="16275"/>
                </a:cubicBezTo>
                <a:cubicBezTo>
                  <a:pt x="21425" y="15905"/>
                  <a:pt x="21336" y="15791"/>
                  <a:pt x="21031" y="15514"/>
                </a:cubicBezTo>
                <a:cubicBezTo>
                  <a:pt x="20792" y="15297"/>
                  <a:pt x="20566" y="14961"/>
                  <a:pt x="20533" y="14771"/>
                </a:cubicBezTo>
                <a:cubicBezTo>
                  <a:pt x="20499" y="14582"/>
                  <a:pt x="20227" y="14354"/>
                  <a:pt x="19926" y="14264"/>
                </a:cubicBezTo>
                <a:cubicBezTo>
                  <a:pt x="19625" y="14175"/>
                  <a:pt x="18787" y="13534"/>
                  <a:pt x="18065" y="12839"/>
                </a:cubicBezTo>
                <a:cubicBezTo>
                  <a:pt x="17317" y="12120"/>
                  <a:pt x="16342" y="11404"/>
                  <a:pt x="15802" y="11179"/>
                </a:cubicBezTo>
                <a:cubicBezTo>
                  <a:pt x="14199" y="10510"/>
                  <a:pt x="12178" y="8510"/>
                  <a:pt x="11739" y="7151"/>
                </a:cubicBezTo>
                <a:cubicBezTo>
                  <a:pt x="11343" y="5925"/>
                  <a:pt x="10666" y="5565"/>
                  <a:pt x="8837" y="5624"/>
                </a:cubicBezTo>
                <a:cubicBezTo>
                  <a:pt x="8660" y="5629"/>
                  <a:pt x="8006" y="5097"/>
                  <a:pt x="7384" y="4440"/>
                </a:cubicBezTo>
                <a:cubicBezTo>
                  <a:pt x="6063" y="3047"/>
                  <a:pt x="5085" y="2662"/>
                  <a:pt x="3956" y="3094"/>
                </a:cubicBezTo>
                <a:cubicBezTo>
                  <a:pt x="3156" y="3400"/>
                  <a:pt x="3343" y="3647"/>
                  <a:pt x="2358" y="1005"/>
                </a:cubicBezTo>
                <a:cubicBezTo>
                  <a:pt x="2121" y="368"/>
                  <a:pt x="1939" y="35"/>
                  <a:pt x="1749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0" name="Second Class Levers"/>
          <p:cNvSpPr txBox="1">
            <a:spLocks noGrp="1"/>
          </p:cNvSpPr>
          <p:nvPr>
            <p:ph type="title" idx="4294967295"/>
          </p:nvPr>
        </p:nvSpPr>
        <p:spPr>
          <a:xfrm>
            <a:off x="2413000" y="83077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Second </a:t>
            </a:r>
            <a:r>
              <a:rPr lang="en-AU" dirty="0">
                <a:solidFill>
                  <a:schemeClr val="accent1"/>
                </a:solidFill>
              </a:rPr>
              <a:t>c</a:t>
            </a:r>
            <a:r>
              <a:rPr dirty="0">
                <a:solidFill>
                  <a:schemeClr val="accent1"/>
                </a:solidFill>
              </a:rPr>
              <a:t>lass </a:t>
            </a:r>
            <a:r>
              <a:rPr lang="en-AU" dirty="0">
                <a:solidFill>
                  <a:schemeClr val="accent1"/>
                </a:solidFill>
              </a:rPr>
              <a:t>l</a:t>
            </a:r>
            <a:r>
              <a:rPr dirty="0" err="1">
                <a:solidFill>
                  <a:schemeClr val="accent1"/>
                </a:solidFill>
              </a:rPr>
              <a:t>evers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81" name="Examples of second class levers:…"/>
          <p:cNvSpPr txBox="1"/>
          <p:nvPr/>
        </p:nvSpPr>
        <p:spPr>
          <a:xfrm>
            <a:off x="1206500" y="7495285"/>
            <a:ext cx="11099800" cy="2750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444500" indent="-444500" algn="l">
              <a:spcBef>
                <a:spcPts val="1700"/>
              </a:spcBef>
              <a:buClr>
                <a:srgbClr val="FFDE04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889000" indent="-444500" algn="l">
              <a:spcBef>
                <a:spcPts val="1700"/>
              </a:spcBef>
              <a:buClr>
                <a:srgbClr val="FFDE04"/>
              </a:buClr>
              <a:buSzPct val="75000"/>
              <a:buChar char="•"/>
              <a:defRPr b="1">
                <a:solidFill>
                  <a:srgbClr val="FFDF04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r>
              <a:rPr dirty="0"/>
              <a:t>Examples of second class levers:</a:t>
            </a:r>
          </a:p>
          <a:p>
            <a:pPr lvl="1">
              <a:defRPr b="0">
                <a:solidFill>
                  <a:srgbClr val="000000"/>
                </a:solidFill>
              </a:defRPr>
            </a:pPr>
            <a:r>
              <a:rPr b="1" dirty="0">
                <a:solidFill>
                  <a:schemeClr val="accent1"/>
                </a:solidFill>
              </a:rPr>
              <a:t>press up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 advAuto="0"/>
      <p:bldP spid="181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hird class levers are organised in a fishing rod order to move the load."/>
          <p:cNvSpPr txBox="1">
            <a:spLocks noGrp="1"/>
          </p:cNvSpPr>
          <p:nvPr>
            <p:ph type="body" sz="half" idx="1"/>
          </p:nvPr>
        </p:nvSpPr>
        <p:spPr>
          <a:xfrm>
            <a:off x="952500" y="2456432"/>
            <a:ext cx="11099800" cy="3319464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chemeClr val="accent1"/>
                </a:solidFill>
              </a:rPr>
              <a:t>Third class levers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are </a:t>
            </a:r>
            <a:r>
              <a:rPr dirty="0" err="1"/>
              <a:t>organised</a:t>
            </a:r>
            <a:r>
              <a:rPr dirty="0"/>
              <a:t> in a fishing rod order to move the load.</a:t>
            </a:r>
          </a:p>
        </p:txBody>
      </p:sp>
      <p:sp>
        <p:nvSpPr>
          <p:cNvPr id="184" name="Rectangle"/>
          <p:cNvSpPr/>
          <p:nvPr/>
        </p:nvSpPr>
        <p:spPr>
          <a:xfrm>
            <a:off x="2933071" y="5715967"/>
            <a:ext cx="5654582" cy="23297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5" name="Square"/>
          <p:cNvSpPr/>
          <p:nvPr/>
        </p:nvSpPr>
        <p:spPr>
          <a:xfrm>
            <a:off x="7336366" y="4447322"/>
            <a:ext cx="1270001" cy="1270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6" name="Triangle"/>
          <p:cNvSpPr/>
          <p:nvPr/>
        </p:nvSpPr>
        <p:spPr>
          <a:xfrm>
            <a:off x="2989721" y="6045200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7" name="Line"/>
          <p:cNvSpPr/>
          <p:nvPr/>
        </p:nvSpPr>
        <p:spPr>
          <a:xfrm flipV="1">
            <a:off x="5381636" y="4159145"/>
            <a:ext cx="1" cy="1612960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8" name="Fulcrum"/>
          <p:cNvSpPr txBox="1"/>
          <p:nvPr/>
        </p:nvSpPr>
        <p:spPr>
          <a:xfrm>
            <a:off x="2741868" y="6423449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Fulcrum</a:t>
            </a:r>
          </a:p>
        </p:txBody>
      </p:sp>
      <p:sp>
        <p:nvSpPr>
          <p:cNvPr id="189" name="Load"/>
          <p:cNvSpPr txBox="1"/>
          <p:nvPr/>
        </p:nvSpPr>
        <p:spPr>
          <a:xfrm>
            <a:off x="7393237" y="4641775"/>
            <a:ext cx="11562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Load</a:t>
            </a:r>
          </a:p>
        </p:txBody>
      </p:sp>
      <p:sp>
        <p:nvSpPr>
          <p:cNvPr id="190" name="Effort"/>
          <p:cNvSpPr txBox="1"/>
          <p:nvPr/>
        </p:nvSpPr>
        <p:spPr>
          <a:xfrm>
            <a:off x="4790934" y="3558401"/>
            <a:ext cx="11814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Effort</a:t>
            </a:r>
          </a:p>
        </p:txBody>
      </p:sp>
      <p:sp>
        <p:nvSpPr>
          <p:cNvPr id="191" name="Line"/>
          <p:cNvSpPr/>
          <p:nvPr/>
        </p:nvSpPr>
        <p:spPr>
          <a:xfrm flipV="1">
            <a:off x="8837517" y="4159145"/>
            <a:ext cx="1" cy="161296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2" name="Movement"/>
          <p:cNvSpPr txBox="1"/>
          <p:nvPr/>
        </p:nvSpPr>
        <p:spPr>
          <a:xfrm>
            <a:off x="9087381" y="4758472"/>
            <a:ext cx="224851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r>
              <a:t>Movement</a:t>
            </a:r>
          </a:p>
        </p:txBody>
      </p:sp>
      <p:pic>
        <p:nvPicPr>
          <p:cNvPr id="193" name="Flexion.jpg" descr="Flexion.jpg"/>
          <p:cNvPicPr>
            <a:picLocks noChangeAspect="1"/>
          </p:cNvPicPr>
          <p:nvPr/>
        </p:nvPicPr>
        <p:blipFill>
          <a:blip r:embed="rId3"/>
          <a:srcRect t="23788" r="5" b="2"/>
          <a:stretch>
            <a:fillRect/>
          </a:stretch>
        </p:blipFill>
        <p:spPr>
          <a:xfrm>
            <a:off x="9749899" y="6221372"/>
            <a:ext cx="2903142" cy="33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15" y="0"/>
                </a:moveTo>
                <a:cubicBezTo>
                  <a:pt x="9780" y="0"/>
                  <a:pt x="9671" y="35"/>
                  <a:pt x="9440" y="343"/>
                </a:cubicBezTo>
                <a:cubicBezTo>
                  <a:pt x="9085" y="820"/>
                  <a:pt x="9008" y="1871"/>
                  <a:pt x="9284" y="2477"/>
                </a:cubicBezTo>
                <a:cubicBezTo>
                  <a:pt x="9481" y="2909"/>
                  <a:pt x="9482" y="2994"/>
                  <a:pt x="9293" y="3231"/>
                </a:cubicBezTo>
                <a:cubicBezTo>
                  <a:pt x="9176" y="3377"/>
                  <a:pt x="9117" y="3497"/>
                  <a:pt x="9163" y="3497"/>
                </a:cubicBezTo>
                <a:cubicBezTo>
                  <a:pt x="9208" y="3497"/>
                  <a:pt x="9140" y="3637"/>
                  <a:pt x="9012" y="3809"/>
                </a:cubicBezTo>
                <a:cubicBezTo>
                  <a:pt x="8884" y="3981"/>
                  <a:pt x="8829" y="4122"/>
                  <a:pt x="8891" y="4122"/>
                </a:cubicBezTo>
                <a:cubicBezTo>
                  <a:pt x="8953" y="4122"/>
                  <a:pt x="8857" y="4257"/>
                  <a:pt x="8678" y="4424"/>
                </a:cubicBezTo>
                <a:cubicBezTo>
                  <a:pt x="8500" y="4591"/>
                  <a:pt x="8274" y="4700"/>
                  <a:pt x="8176" y="4667"/>
                </a:cubicBezTo>
                <a:cubicBezTo>
                  <a:pt x="7871" y="4564"/>
                  <a:pt x="7166" y="5203"/>
                  <a:pt x="6963" y="5767"/>
                </a:cubicBezTo>
                <a:cubicBezTo>
                  <a:pt x="6704" y="6486"/>
                  <a:pt x="5853" y="7990"/>
                  <a:pt x="5705" y="7990"/>
                </a:cubicBezTo>
                <a:cubicBezTo>
                  <a:pt x="5482" y="7990"/>
                  <a:pt x="5132" y="7551"/>
                  <a:pt x="4674" y="6691"/>
                </a:cubicBezTo>
                <a:cubicBezTo>
                  <a:pt x="4248" y="5890"/>
                  <a:pt x="4227" y="5797"/>
                  <a:pt x="4388" y="5320"/>
                </a:cubicBezTo>
                <a:cubicBezTo>
                  <a:pt x="4816" y="4051"/>
                  <a:pt x="4858" y="3863"/>
                  <a:pt x="4754" y="3654"/>
                </a:cubicBezTo>
                <a:cubicBezTo>
                  <a:pt x="4694" y="3532"/>
                  <a:pt x="4657" y="3388"/>
                  <a:pt x="4671" y="3331"/>
                </a:cubicBezTo>
                <a:cubicBezTo>
                  <a:pt x="4711" y="3175"/>
                  <a:pt x="4107" y="3373"/>
                  <a:pt x="3659" y="3665"/>
                </a:cubicBezTo>
                <a:cubicBezTo>
                  <a:pt x="3439" y="3807"/>
                  <a:pt x="3223" y="4066"/>
                  <a:pt x="3180" y="4240"/>
                </a:cubicBezTo>
                <a:cubicBezTo>
                  <a:pt x="3137" y="4415"/>
                  <a:pt x="3077" y="4633"/>
                  <a:pt x="3044" y="4723"/>
                </a:cubicBezTo>
                <a:cubicBezTo>
                  <a:pt x="3012" y="4814"/>
                  <a:pt x="3149" y="5075"/>
                  <a:pt x="3349" y="5304"/>
                </a:cubicBezTo>
                <a:cubicBezTo>
                  <a:pt x="3548" y="5534"/>
                  <a:pt x="3840" y="6133"/>
                  <a:pt x="3998" y="6637"/>
                </a:cubicBezTo>
                <a:cubicBezTo>
                  <a:pt x="4156" y="7141"/>
                  <a:pt x="4516" y="7990"/>
                  <a:pt x="4795" y="8522"/>
                </a:cubicBezTo>
                <a:cubicBezTo>
                  <a:pt x="5211" y="9313"/>
                  <a:pt x="5362" y="9491"/>
                  <a:pt x="5625" y="9491"/>
                </a:cubicBezTo>
                <a:cubicBezTo>
                  <a:pt x="6045" y="9491"/>
                  <a:pt x="6849" y="8663"/>
                  <a:pt x="7420" y="7644"/>
                </a:cubicBezTo>
                <a:cubicBezTo>
                  <a:pt x="7662" y="7213"/>
                  <a:pt x="7931" y="6881"/>
                  <a:pt x="8017" y="6906"/>
                </a:cubicBezTo>
                <a:cubicBezTo>
                  <a:pt x="8162" y="6948"/>
                  <a:pt x="8505" y="8752"/>
                  <a:pt x="8457" y="9220"/>
                </a:cubicBezTo>
                <a:cubicBezTo>
                  <a:pt x="8425" y="9529"/>
                  <a:pt x="8252" y="9987"/>
                  <a:pt x="7946" y="10580"/>
                </a:cubicBezTo>
                <a:cubicBezTo>
                  <a:pt x="7796" y="10872"/>
                  <a:pt x="7674" y="11157"/>
                  <a:pt x="7674" y="11213"/>
                </a:cubicBezTo>
                <a:cubicBezTo>
                  <a:pt x="7674" y="11413"/>
                  <a:pt x="6880" y="11951"/>
                  <a:pt x="5785" y="12492"/>
                </a:cubicBezTo>
                <a:cubicBezTo>
                  <a:pt x="4828" y="12963"/>
                  <a:pt x="4603" y="13143"/>
                  <a:pt x="4152" y="13793"/>
                </a:cubicBezTo>
                <a:cubicBezTo>
                  <a:pt x="4019" y="13984"/>
                  <a:pt x="3903" y="14156"/>
                  <a:pt x="3809" y="14299"/>
                </a:cubicBezTo>
                <a:cubicBezTo>
                  <a:pt x="3500" y="15037"/>
                  <a:pt x="3396" y="15849"/>
                  <a:pt x="3537" y="16574"/>
                </a:cubicBezTo>
                <a:cubicBezTo>
                  <a:pt x="3560" y="16689"/>
                  <a:pt x="3581" y="16807"/>
                  <a:pt x="3600" y="16928"/>
                </a:cubicBezTo>
                <a:cubicBezTo>
                  <a:pt x="3802" y="17980"/>
                  <a:pt x="3846" y="18833"/>
                  <a:pt x="3691" y="18917"/>
                </a:cubicBezTo>
                <a:cubicBezTo>
                  <a:pt x="3605" y="18963"/>
                  <a:pt x="3551" y="19123"/>
                  <a:pt x="3567" y="19271"/>
                </a:cubicBezTo>
                <a:cubicBezTo>
                  <a:pt x="3597" y="19544"/>
                  <a:pt x="3494" y="19867"/>
                  <a:pt x="3257" y="20257"/>
                </a:cubicBezTo>
                <a:cubicBezTo>
                  <a:pt x="3185" y="20376"/>
                  <a:pt x="3127" y="20559"/>
                  <a:pt x="3127" y="20663"/>
                </a:cubicBezTo>
                <a:cubicBezTo>
                  <a:pt x="3127" y="20745"/>
                  <a:pt x="3046" y="20885"/>
                  <a:pt x="2935" y="21009"/>
                </a:cubicBezTo>
                <a:cubicBezTo>
                  <a:pt x="2893" y="21088"/>
                  <a:pt x="2822" y="21147"/>
                  <a:pt x="2714" y="21195"/>
                </a:cubicBezTo>
                <a:cubicBezTo>
                  <a:pt x="2495" y="21324"/>
                  <a:pt x="2181" y="21352"/>
                  <a:pt x="1279" y="21352"/>
                </a:cubicBezTo>
                <a:cubicBezTo>
                  <a:pt x="521" y="21352"/>
                  <a:pt x="0" y="21402"/>
                  <a:pt x="0" y="21476"/>
                </a:cubicBezTo>
                <a:cubicBezTo>
                  <a:pt x="0" y="21558"/>
                  <a:pt x="3696" y="21600"/>
                  <a:pt x="10801" y="21600"/>
                </a:cubicBezTo>
                <a:cubicBezTo>
                  <a:pt x="21507" y="21600"/>
                  <a:pt x="21600" y="21600"/>
                  <a:pt x="21600" y="21352"/>
                </a:cubicBezTo>
                <a:cubicBezTo>
                  <a:pt x="21600" y="21146"/>
                  <a:pt x="21507" y="21102"/>
                  <a:pt x="21057" y="21102"/>
                </a:cubicBezTo>
                <a:cubicBezTo>
                  <a:pt x="20757" y="21102"/>
                  <a:pt x="20146" y="21167"/>
                  <a:pt x="19698" y="21246"/>
                </a:cubicBezTo>
                <a:lnTo>
                  <a:pt x="18886" y="21388"/>
                </a:lnTo>
                <a:lnTo>
                  <a:pt x="18316" y="20903"/>
                </a:lnTo>
                <a:cubicBezTo>
                  <a:pt x="17867" y="20519"/>
                  <a:pt x="17755" y="20342"/>
                  <a:pt x="17800" y="20071"/>
                </a:cubicBezTo>
                <a:cubicBezTo>
                  <a:pt x="17836" y="19849"/>
                  <a:pt x="17765" y="19656"/>
                  <a:pt x="17599" y="19524"/>
                </a:cubicBezTo>
                <a:cubicBezTo>
                  <a:pt x="17292" y="19280"/>
                  <a:pt x="17317" y="19152"/>
                  <a:pt x="18006" y="17354"/>
                </a:cubicBezTo>
                <a:cubicBezTo>
                  <a:pt x="18459" y="16173"/>
                  <a:pt x="18499" y="15959"/>
                  <a:pt x="18417" y="15175"/>
                </a:cubicBezTo>
                <a:cubicBezTo>
                  <a:pt x="18366" y="14696"/>
                  <a:pt x="18237" y="14185"/>
                  <a:pt x="18127" y="14038"/>
                </a:cubicBezTo>
                <a:cubicBezTo>
                  <a:pt x="17966" y="13822"/>
                  <a:pt x="17070" y="13366"/>
                  <a:pt x="16037" y="12941"/>
                </a:cubicBezTo>
                <a:cubicBezTo>
                  <a:pt x="16013" y="12932"/>
                  <a:pt x="15989" y="12923"/>
                  <a:pt x="15969" y="12912"/>
                </a:cubicBezTo>
                <a:cubicBezTo>
                  <a:pt x="15759" y="12827"/>
                  <a:pt x="15547" y="12742"/>
                  <a:pt x="15331" y="12662"/>
                </a:cubicBezTo>
                <a:cubicBezTo>
                  <a:pt x="14828" y="12590"/>
                  <a:pt x="13479" y="12133"/>
                  <a:pt x="13199" y="11910"/>
                </a:cubicBezTo>
                <a:cubicBezTo>
                  <a:pt x="13028" y="11774"/>
                  <a:pt x="12951" y="11508"/>
                  <a:pt x="12942" y="11009"/>
                </a:cubicBezTo>
                <a:cubicBezTo>
                  <a:pt x="12935" y="10620"/>
                  <a:pt x="12878" y="10103"/>
                  <a:pt x="12815" y="9863"/>
                </a:cubicBezTo>
                <a:cubicBezTo>
                  <a:pt x="12636" y="9173"/>
                  <a:pt x="12989" y="7990"/>
                  <a:pt x="13373" y="7990"/>
                </a:cubicBezTo>
                <a:cubicBezTo>
                  <a:pt x="13440" y="7990"/>
                  <a:pt x="13632" y="8230"/>
                  <a:pt x="13799" y="8522"/>
                </a:cubicBezTo>
                <a:cubicBezTo>
                  <a:pt x="14250" y="9313"/>
                  <a:pt x="14763" y="9863"/>
                  <a:pt x="15045" y="9863"/>
                </a:cubicBezTo>
                <a:cubicBezTo>
                  <a:pt x="15404" y="9863"/>
                  <a:pt x="15853" y="9283"/>
                  <a:pt x="16999" y="7332"/>
                </a:cubicBezTo>
                <a:lnTo>
                  <a:pt x="18009" y="5612"/>
                </a:lnTo>
                <a:lnTo>
                  <a:pt x="17590" y="5147"/>
                </a:lnTo>
                <a:cubicBezTo>
                  <a:pt x="17094" y="4599"/>
                  <a:pt x="16935" y="4499"/>
                  <a:pt x="16557" y="4499"/>
                </a:cubicBezTo>
                <a:cubicBezTo>
                  <a:pt x="15963" y="4499"/>
                  <a:pt x="15909" y="4656"/>
                  <a:pt x="16279" y="5335"/>
                </a:cubicBezTo>
                <a:cubicBezTo>
                  <a:pt x="16472" y="5690"/>
                  <a:pt x="16695" y="6014"/>
                  <a:pt x="16772" y="6056"/>
                </a:cubicBezTo>
                <a:cubicBezTo>
                  <a:pt x="17054" y="6209"/>
                  <a:pt x="16894" y="6598"/>
                  <a:pt x="16190" y="7479"/>
                </a:cubicBezTo>
                <a:cubicBezTo>
                  <a:pt x="15755" y="8023"/>
                  <a:pt x="15388" y="8365"/>
                  <a:pt x="15260" y="8341"/>
                </a:cubicBezTo>
                <a:cubicBezTo>
                  <a:pt x="15040" y="8301"/>
                  <a:pt x="14509" y="7267"/>
                  <a:pt x="14144" y="6170"/>
                </a:cubicBezTo>
                <a:cubicBezTo>
                  <a:pt x="14028" y="5820"/>
                  <a:pt x="13798" y="5385"/>
                  <a:pt x="13636" y="5204"/>
                </a:cubicBezTo>
                <a:cubicBezTo>
                  <a:pt x="13412" y="4953"/>
                  <a:pt x="13352" y="4733"/>
                  <a:pt x="13385" y="4282"/>
                </a:cubicBezTo>
                <a:cubicBezTo>
                  <a:pt x="13419" y="3816"/>
                  <a:pt x="13364" y="3629"/>
                  <a:pt x="13128" y="3406"/>
                </a:cubicBezTo>
                <a:cubicBezTo>
                  <a:pt x="12912" y="3202"/>
                  <a:pt x="12808" y="2901"/>
                  <a:pt x="12756" y="2337"/>
                </a:cubicBezTo>
                <a:cubicBezTo>
                  <a:pt x="12675" y="1452"/>
                  <a:pt x="12270" y="649"/>
                  <a:pt x="11708" y="261"/>
                </a:cubicBezTo>
                <a:cubicBezTo>
                  <a:pt x="11424" y="64"/>
                  <a:pt x="11129" y="0"/>
                  <a:pt x="10515" y="0"/>
                </a:cubicBezTo>
                <a:close/>
                <a:moveTo>
                  <a:pt x="9736" y="13951"/>
                </a:moveTo>
                <a:cubicBezTo>
                  <a:pt x="9831" y="13948"/>
                  <a:pt x="9924" y="13948"/>
                  <a:pt x="10019" y="13951"/>
                </a:cubicBezTo>
                <a:cubicBezTo>
                  <a:pt x="10776" y="13970"/>
                  <a:pt x="11547" y="14143"/>
                  <a:pt x="12792" y="14483"/>
                </a:cubicBezTo>
                <a:cubicBezTo>
                  <a:pt x="13300" y="14621"/>
                  <a:pt x="14121" y="14794"/>
                  <a:pt x="14619" y="14865"/>
                </a:cubicBezTo>
                <a:cubicBezTo>
                  <a:pt x="15118" y="14936"/>
                  <a:pt x="15751" y="15074"/>
                  <a:pt x="16025" y="15175"/>
                </a:cubicBezTo>
                <a:lnTo>
                  <a:pt x="16521" y="15358"/>
                </a:lnTo>
                <a:lnTo>
                  <a:pt x="16435" y="16076"/>
                </a:lnTo>
                <a:cubicBezTo>
                  <a:pt x="16387" y="16471"/>
                  <a:pt x="16339" y="17520"/>
                  <a:pt x="16329" y="18408"/>
                </a:cubicBezTo>
                <a:cubicBezTo>
                  <a:pt x="16320" y="19297"/>
                  <a:pt x="16254" y="20111"/>
                  <a:pt x="16184" y="20218"/>
                </a:cubicBezTo>
                <a:cubicBezTo>
                  <a:pt x="16115" y="20326"/>
                  <a:pt x="15993" y="20578"/>
                  <a:pt x="15913" y="20776"/>
                </a:cubicBezTo>
                <a:lnTo>
                  <a:pt x="15765" y="21138"/>
                </a:lnTo>
                <a:lnTo>
                  <a:pt x="11684" y="21040"/>
                </a:lnTo>
                <a:cubicBezTo>
                  <a:pt x="9440" y="20985"/>
                  <a:pt x="7124" y="20952"/>
                  <a:pt x="6538" y="20965"/>
                </a:cubicBezTo>
                <a:cubicBezTo>
                  <a:pt x="5951" y="20978"/>
                  <a:pt x="5358" y="21017"/>
                  <a:pt x="5221" y="21053"/>
                </a:cubicBezTo>
                <a:cubicBezTo>
                  <a:pt x="4848" y="21150"/>
                  <a:pt x="4762" y="20819"/>
                  <a:pt x="4769" y="19353"/>
                </a:cubicBezTo>
                <a:cubicBezTo>
                  <a:pt x="4774" y="18358"/>
                  <a:pt x="4847" y="17847"/>
                  <a:pt x="5079" y="17230"/>
                </a:cubicBezTo>
                <a:cubicBezTo>
                  <a:pt x="5247" y="16784"/>
                  <a:pt x="5425" y="16096"/>
                  <a:pt x="5475" y="15699"/>
                </a:cubicBezTo>
                <a:cubicBezTo>
                  <a:pt x="5582" y="14829"/>
                  <a:pt x="5731" y="14720"/>
                  <a:pt x="7329" y="14346"/>
                </a:cubicBezTo>
                <a:cubicBezTo>
                  <a:pt x="8370" y="14102"/>
                  <a:pt x="9070" y="13968"/>
                  <a:pt x="9736" y="1395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4" name="Triangle"/>
          <p:cNvSpPr/>
          <p:nvPr/>
        </p:nvSpPr>
        <p:spPr>
          <a:xfrm>
            <a:off x="10419659" y="7731674"/>
            <a:ext cx="443844" cy="416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5" name="Rectangle"/>
          <p:cNvSpPr/>
          <p:nvPr/>
        </p:nvSpPr>
        <p:spPr>
          <a:xfrm>
            <a:off x="9603018" y="6531703"/>
            <a:ext cx="443844" cy="48772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6" name="Line"/>
          <p:cNvSpPr/>
          <p:nvPr/>
        </p:nvSpPr>
        <p:spPr>
          <a:xfrm>
            <a:off x="10476480" y="6655819"/>
            <a:ext cx="1" cy="737191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7" name="Line"/>
          <p:cNvSpPr/>
          <p:nvPr/>
        </p:nvSpPr>
        <p:spPr>
          <a:xfrm>
            <a:off x="9651505" y="7077839"/>
            <a:ext cx="1256239" cy="861492"/>
          </a:xfrm>
          <a:prstGeom prst="line">
            <a:avLst/>
          </a:prstGeom>
          <a:ln w="25400">
            <a:solidFill>
              <a:srgbClr val="0080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8" name="Line"/>
          <p:cNvSpPr/>
          <p:nvPr/>
        </p:nvSpPr>
        <p:spPr>
          <a:xfrm flipV="1">
            <a:off x="9527129" y="6390420"/>
            <a:ext cx="1" cy="647701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pic>
        <p:nvPicPr>
          <p:cNvPr id="199" name="pasted-image.png" descr="pasted-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799" y="3172623"/>
            <a:ext cx="2050037" cy="1419257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hird Class Levers"/>
          <p:cNvSpPr txBox="1">
            <a:spLocks noGrp="1"/>
          </p:cNvSpPr>
          <p:nvPr>
            <p:ph type="title" idx="4294967295"/>
          </p:nvPr>
        </p:nvSpPr>
        <p:spPr>
          <a:xfrm>
            <a:off x="2413000" y="796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Third </a:t>
            </a:r>
            <a:r>
              <a:rPr lang="en-AU" dirty="0">
                <a:solidFill>
                  <a:schemeClr val="accent1"/>
                </a:solidFill>
              </a:rPr>
              <a:t>c</a:t>
            </a:r>
            <a:r>
              <a:rPr dirty="0">
                <a:solidFill>
                  <a:schemeClr val="accent1"/>
                </a:solidFill>
              </a:rPr>
              <a:t>lass </a:t>
            </a:r>
            <a:r>
              <a:rPr lang="en-AU" dirty="0">
                <a:solidFill>
                  <a:schemeClr val="accent1"/>
                </a:solidFill>
              </a:rPr>
              <a:t>l</a:t>
            </a:r>
            <a:r>
              <a:rPr dirty="0" err="1">
                <a:solidFill>
                  <a:schemeClr val="accent1"/>
                </a:solidFill>
              </a:rPr>
              <a:t>evers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01" name="Examples of third class levers:…"/>
          <p:cNvSpPr txBox="1"/>
          <p:nvPr/>
        </p:nvSpPr>
        <p:spPr>
          <a:xfrm>
            <a:off x="952500" y="7571485"/>
            <a:ext cx="11099800" cy="331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44500" indent="-444500" algn="l">
              <a:spcBef>
                <a:spcPts val="1700"/>
              </a:spcBef>
              <a:buClr>
                <a:srgbClr val="FFDE04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Examples of third class levers:</a:t>
            </a:r>
          </a:p>
          <a:p>
            <a:pPr marL="889000" lvl="1" indent="-444500" algn="l">
              <a:spcBef>
                <a:spcPts val="1700"/>
              </a:spcBef>
              <a:buClr>
                <a:srgbClr val="FFDE04"/>
              </a:buClr>
              <a:buSzPct val="75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bicep curl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(effort is where the muscle</a:t>
            </a:r>
            <a:br>
              <a:rPr dirty="0"/>
            </a:br>
            <a:r>
              <a:rPr dirty="0"/>
              <a:t>attaches to the lever)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 advAuto="0"/>
      <p:bldP spid="201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Mechanical advantag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  <a:defRPr sz="4400">
                <a:solidFill>
                  <a:srgbClr val="FFDF04"/>
                </a:solidFill>
              </a:defRPr>
            </a:pPr>
            <a:r>
              <a:rPr b="1" dirty="0">
                <a:solidFill>
                  <a:schemeClr val="accent1"/>
                </a:solidFill>
              </a:rPr>
              <a:t>Mechanical advantage</a:t>
            </a:r>
          </a:p>
          <a:p>
            <a:pPr marL="321027" indent="-321027">
              <a:spcBef>
                <a:spcPts val="0"/>
              </a:spcBef>
              <a:defRPr sz="4400"/>
            </a:pPr>
            <a:r>
              <a:rPr dirty="0"/>
              <a:t>When a lever’s </a:t>
            </a:r>
            <a:r>
              <a:rPr b="1" dirty="0">
                <a:solidFill>
                  <a:schemeClr val="accent1"/>
                </a:solidFill>
              </a:rPr>
              <a:t>effort arm is longer than its load arm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/>
              <a:t>th</a:t>
            </a:r>
            <a:r>
              <a:rPr lang="en-AU" dirty="0"/>
              <a:t>e</a:t>
            </a:r>
            <a:r>
              <a:rPr dirty="0"/>
              <a:t>n it is said to have </a:t>
            </a:r>
            <a:r>
              <a:rPr b="1" dirty="0">
                <a:solidFill>
                  <a:schemeClr val="accent1"/>
                </a:solidFill>
              </a:rPr>
              <a:t>high</a:t>
            </a:r>
            <a:r>
              <a:rPr dirty="0"/>
              <a:t> mechanical advantage.</a:t>
            </a:r>
          </a:p>
          <a:p>
            <a:pPr marL="321027" indent="-321027">
              <a:spcBef>
                <a:spcPts val="0"/>
              </a:spcBef>
              <a:defRPr sz="4400"/>
            </a:pPr>
            <a:r>
              <a:rPr dirty="0"/>
              <a:t>When a lever’s </a:t>
            </a:r>
            <a:r>
              <a:rPr b="1" dirty="0">
                <a:solidFill>
                  <a:schemeClr val="accent1"/>
                </a:solidFill>
              </a:rPr>
              <a:t>effort arm is shorter than the load arm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it is said to have </a:t>
            </a:r>
            <a:r>
              <a:rPr b="1" dirty="0">
                <a:solidFill>
                  <a:schemeClr val="accent1"/>
                </a:solidFill>
              </a:rPr>
              <a:t>low</a:t>
            </a:r>
            <a:r>
              <a:rPr dirty="0"/>
              <a:t> mechanical advantage.</a:t>
            </a:r>
          </a:p>
          <a:p>
            <a:pPr marL="321027" indent="-321027">
              <a:spcBef>
                <a:spcPts val="0"/>
              </a:spcBef>
              <a:defRPr sz="4400"/>
            </a:pPr>
            <a:r>
              <a:t>Mechanical ad</a:t>
            </a:r>
            <a:r>
              <a:rPr lang="en-AU"/>
              <a:t>vantage </a:t>
            </a:r>
            <a:r>
              <a:rPr dirty="0"/>
              <a:t>=</a:t>
            </a:r>
            <a:r>
              <a:rPr u="sng" dirty="0"/>
              <a:t> effort arm</a:t>
            </a:r>
            <a:br>
              <a:rPr u="sng" dirty="0"/>
            </a:br>
            <a:r>
              <a:rPr dirty="0"/>
              <a:t>                             </a:t>
            </a:r>
            <a:r>
              <a:rPr lang="en-AU" dirty="0"/>
              <a:t>           </a:t>
            </a:r>
            <a:r>
              <a:rPr dirty="0"/>
              <a:t> load arm</a:t>
            </a:r>
          </a:p>
        </p:txBody>
      </p:sp>
      <p:sp>
        <p:nvSpPr>
          <p:cNvPr id="204" name="Mechanical Advantage"/>
          <p:cNvSpPr txBox="1">
            <a:spLocks noGrp="1"/>
          </p:cNvSpPr>
          <p:nvPr>
            <p:ph type="title" idx="4294967295"/>
          </p:nvPr>
        </p:nvSpPr>
        <p:spPr>
          <a:xfrm>
            <a:off x="2413000" y="796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Mechanical </a:t>
            </a:r>
            <a:r>
              <a:rPr lang="en-AU" dirty="0">
                <a:solidFill>
                  <a:schemeClr val="accent1"/>
                </a:solidFill>
              </a:rPr>
              <a:t>a</a:t>
            </a:r>
            <a:r>
              <a:rPr dirty="0" err="1">
                <a:solidFill>
                  <a:schemeClr val="accent1"/>
                </a:solidFill>
              </a:rPr>
              <a:t>dvantage</a:t>
            </a:r>
            <a:endParaRPr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"/>
          <p:cNvGrpSpPr/>
          <p:nvPr/>
        </p:nvGrpSpPr>
        <p:grpSpPr>
          <a:xfrm>
            <a:off x="1585285" y="3261149"/>
            <a:ext cx="3838236" cy="2044452"/>
            <a:chOff x="0" y="0"/>
            <a:chExt cx="3838235" cy="2044451"/>
          </a:xfrm>
        </p:grpSpPr>
        <p:sp>
          <p:nvSpPr>
            <p:cNvPr id="206" name="Rectangle"/>
            <p:cNvSpPr/>
            <p:nvPr/>
          </p:nvSpPr>
          <p:spPr>
            <a:xfrm>
              <a:off x="195181" y="1014120"/>
              <a:ext cx="3643055" cy="150096"/>
            </a:xfrm>
            <a:prstGeom prst="rect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7" name="Square"/>
            <p:cNvSpPr/>
            <p:nvPr/>
          </p:nvSpPr>
          <p:spPr>
            <a:xfrm>
              <a:off x="222788" y="90653"/>
              <a:ext cx="818219" cy="81821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" name="Triangle"/>
            <p:cNvSpPr/>
            <p:nvPr/>
          </p:nvSpPr>
          <p:spPr>
            <a:xfrm>
              <a:off x="1769928" y="1226233"/>
              <a:ext cx="818219" cy="818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satOff val="18648"/>
                <a:lumOff val="5971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" name="Line"/>
            <p:cNvSpPr/>
            <p:nvPr/>
          </p:nvSpPr>
          <p:spPr>
            <a:xfrm>
              <a:off x="3674383" y="0"/>
              <a:ext cx="1" cy="952102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210" name="Line"/>
            <p:cNvSpPr/>
            <p:nvPr/>
          </p:nvSpPr>
          <p:spPr>
            <a:xfrm flipV="1">
              <a:off x="-1" y="41315"/>
              <a:ext cx="2" cy="112913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217" name="Group"/>
          <p:cNvGrpSpPr/>
          <p:nvPr/>
        </p:nvGrpSpPr>
        <p:grpSpPr>
          <a:xfrm>
            <a:off x="7334130" y="3317631"/>
            <a:ext cx="3646947" cy="2133803"/>
            <a:chOff x="0" y="0"/>
            <a:chExt cx="3646945" cy="2133801"/>
          </a:xfrm>
        </p:grpSpPr>
        <p:sp>
          <p:nvSpPr>
            <p:cNvPr id="212" name="Rectangle"/>
            <p:cNvSpPr/>
            <p:nvPr/>
          </p:nvSpPr>
          <p:spPr>
            <a:xfrm>
              <a:off x="0" y="1102369"/>
              <a:ext cx="3646946" cy="150257"/>
            </a:xfrm>
            <a:prstGeom prst="rect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" name="Square"/>
            <p:cNvSpPr/>
            <p:nvPr/>
          </p:nvSpPr>
          <p:spPr>
            <a:xfrm>
              <a:off x="1114370" y="284151"/>
              <a:ext cx="819093" cy="819093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" name="Triangle"/>
            <p:cNvSpPr/>
            <p:nvPr/>
          </p:nvSpPr>
          <p:spPr>
            <a:xfrm>
              <a:off x="36536" y="1314710"/>
              <a:ext cx="819093" cy="819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satOff val="18648"/>
                <a:lumOff val="5971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Line"/>
            <p:cNvSpPr/>
            <p:nvPr/>
          </p:nvSpPr>
          <p:spPr>
            <a:xfrm flipV="1">
              <a:off x="3482919" y="98291"/>
              <a:ext cx="1" cy="1040286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216" name="Line"/>
            <p:cNvSpPr/>
            <p:nvPr/>
          </p:nvSpPr>
          <p:spPr>
            <a:xfrm flipV="1">
              <a:off x="1023184" y="0"/>
              <a:ext cx="1" cy="10402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223" name="Group"/>
          <p:cNvGrpSpPr/>
          <p:nvPr/>
        </p:nvGrpSpPr>
        <p:grpSpPr>
          <a:xfrm>
            <a:off x="4801584" y="7062519"/>
            <a:ext cx="3727014" cy="1992171"/>
            <a:chOff x="0" y="0"/>
            <a:chExt cx="3727013" cy="1992169"/>
          </a:xfrm>
        </p:grpSpPr>
        <p:sp>
          <p:nvSpPr>
            <p:cNvPr id="218" name="Rectangle"/>
            <p:cNvSpPr/>
            <p:nvPr/>
          </p:nvSpPr>
          <p:spPr>
            <a:xfrm>
              <a:off x="0" y="982699"/>
              <a:ext cx="3569293" cy="147057"/>
            </a:xfrm>
            <a:prstGeom prst="rect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Square"/>
            <p:cNvSpPr/>
            <p:nvPr/>
          </p:nvSpPr>
          <p:spPr>
            <a:xfrm>
              <a:off x="2779454" y="181903"/>
              <a:ext cx="801653" cy="801652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Triangle"/>
            <p:cNvSpPr/>
            <p:nvPr/>
          </p:nvSpPr>
          <p:spPr>
            <a:xfrm>
              <a:off x="35758" y="1190518"/>
              <a:ext cx="801652" cy="80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satOff val="18648"/>
                <a:lumOff val="5971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Line"/>
            <p:cNvSpPr/>
            <p:nvPr/>
          </p:nvSpPr>
          <p:spPr>
            <a:xfrm flipV="1">
              <a:off x="1545586" y="-1"/>
              <a:ext cx="1" cy="1018136"/>
            </a:xfrm>
            <a:prstGeom prst="line">
              <a:avLst/>
            </a:prstGeom>
            <a:noFill/>
            <a:ln w="76200" cap="flat">
              <a:solidFill>
                <a:srgbClr val="FF26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222" name="Line"/>
            <p:cNvSpPr/>
            <p:nvPr/>
          </p:nvSpPr>
          <p:spPr>
            <a:xfrm flipV="1">
              <a:off x="3727013" y="-1"/>
              <a:ext cx="1" cy="101813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sp>
        <p:nvSpPr>
          <p:cNvPr id="224" name="First class levers"/>
          <p:cNvSpPr txBox="1"/>
          <p:nvPr/>
        </p:nvSpPr>
        <p:spPr>
          <a:xfrm>
            <a:off x="1745254" y="2413761"/>
            <a:ext cx="3518298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First class levers</a:t>
            </a:r>
          </a:p>
        </p:txBody>
      </p:sp>
      <p:sp>
        <p:nvSpPr>
          <p:cNvPr id="225" name="Second class levers"/>
          <p:cNvSpPr txBox="1"/>
          <p:nvPr/>
        </p:nvSpPr>
        <p:spPr>
          <a:xfrm>
            <a:off x="7067498" y="2514919"/>
            <a:ext cx="418021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Second class levers</a:t>
            </a:r>
          </a:p>
        </p:txBody>
      </p:sp>
      <p:sp>
        <p:nvSpPr>
          <p:cNvPr id="226" name="Third class levers"/>
          <p:cNvSpPr txBox="1"/>
          <p:nvPr/>
        </p:nvSpPr>
        <p:spPr>
          <a:xfrm>
            <a:off x="4617146" y="6175904"/>
            <a:ext cx="3671219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Third class levers</a:t>
            </a:r>
          </a:p>
        </p:txBody>
      </p:sp>
      <p:sp>
        <p:nvSpPr>
          <p:cNvPr id="227" name="Line"/>
          <p:cNvSpPr/>
          <p:nvPr/>
        </p:nvSpPr>
        <p:spPr>
          <a:xfrm>
            <a:off x="1846030" y="4637678"/>
            <a:ext cx="1931310" cy="1"/>
          </a:xfrm>
          <a:prstGeom prst="line">
            <a:avLst/>
          </a:prstGeom>
          <a:ln w="25400">
            <a:solidFill>
              <a:srgbClr val="0433FF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8" name="Line"/>
          <p:cNvSpPr/>
          <p:nvPr/>
        </p:nvSpPr>
        <p:spPr>
          <a:xfrm>
            <a:off x="3739384" y="5170679"/>
            <a:ext cx="1624944" cy="1"/>
          </a:xfrm>
          <a:prstGeom prst="line">
            <a:avLst/>
          </a:prstGeom>
          <a:ln w="25400">
            <a:solidFill>
              <a:srgbClr val="FF81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9" name="Load arm"/>
          <p:cNvSpPr txBox="1"/>
          <p:nvPr/>
        </p:nvSpPr>
        <p:spPr>
          <a:xfrm>
            <a:off x="2100870" y="4611822"/>
            <a:ext cx="1455614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Load arm</a:t>
            </a:r>
          </a:p>
        </p:txBody>
      </p:sp>
      <p:sp>
        <p:nvSpPr>
          <p:cNvPr id="230" name="Effort arm"/>
          <p:cNvSpPr txBox="1"/>
          <p:nvPr/>
        </p:nvSpPr>
        <p:spPr>
          <a:xfrm>
            <a:off x="3800717" y="5270023"/>
            <a:ext cx="150227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81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Effort arm</a:t>
            </a:r>
          </a:p>
        </p:txBody>
      </p:sp>
      <p:sp>
        <p:nvSpPr>
          <p:cNvPr id="231" name="Line"/>
          <p:cNvSpPr/>
          <p:nvPr/>
        </p:nvSpPr>
        <p:spPr>
          <a:xfrm>
            <a:off x="7704821" y="4783743"/>
            <a:ext cx="1624944" cy="1"/>
          </a:xfrm>
          <a:prstGeom prst="line">
            <a:avLst/>
          </a:prstGeom>
          <a:ln w="25400">
            <a:solidFill>
              <a:srgbClr val="0433FF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32" name="Line"/>
          <p:cNvSpPr/>
          <p:nvPr/>
        </p:nvSpPr>
        <p:spPr>
          <a:xfrm>
            <a:off x="7621575" y="5316744"/>
            <a:ext cx="3295177" cy="1"/>
          </a:xfrm>
          <a:prstGeom prst="line">
            <a:avLst/>
          </a:prstGeom>
          <a:ln w="25400">
            <a:solidFill>
              <a:srgbClr val="FF81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33" name="Load arm"/>
          <p:cNvSpPr txBox="1"/>
          <p:nvPr/>
        </p:nvSpPr>
        <p:spPr>
          <a:xfrm>
            <a:off x="8519521" y="4712979"/>
            <a:ext cx="1455614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Load arm</a:t>
            </a:r>
          </a:p>
        </p:txBody>
      </p:sp>
      <p:sp>
        <p:nvSpPr>
          <p:cNvPr id="234" name="Effort arm"/>
          <p:cNvSpPr txBox="1"/>
          <p:nvPr/>
        </p:nvSpPr>
        <p:spPr>
          <a:xfrm>
            <a:off x="8518025" y="5371180"/>
            <a:ext cx="150227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81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Effort arm</a:t>
            </a:r>
          </a:p>
        </p:txBody>
      </p:sp>
      <p:sp>
        <p:nvSpPr>
          <p:cNvPr id="235" name="Line"/>
          <p:cNvSpPr/>
          <p:nvPr/>
        </p:nvSpPr>
        <p:spPr>
          <a:xfrm>
            <a:off x="5164235" y="8379179"/>
            <a:ext cx="3295177" cy="1"/>
          </a:xfrm>
          <a:prstGeom prst="line">
            <a:avLst/>
          </a:prstGeom>
          <a:ln w="25400">
            <a:solidFill>
              <a:srgbClr val="0433FF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36" name="Line"/>
          <p:cNvSpPr/>
          <p:nvPr/>
        </p:nvSpPr>
        <p:spPr>
          <a:xfrm>
            <a:off x="5164235" y="8912180"/>
            <a:ext cx="1225588" cy="1"/>
          </a:xfrm>
          <a:prstGeom prst="line">
            <a:avLst/>
          </a:prstGeom>
          <a:ln w="25400">
            <a:solidFill>
              <a:srgbClr val="FF81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37" name="Load arm"/>
          <p:cNvSpPr txBox="1"/>
          <p:nvPr/>
        </p:nvSpPr>
        <p:spPr>
          <a:xfrm>
            <a:off x="6285301" y="8308416"/>
            <a:ext cx="1455615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Load arm</a:t>
            </a:r>
          </a:p>
        </p:txBody>
      </p:sp>
      <p:sp>
        <p:nvSpPr>
          <p:cNvPr id="238" name="Effort arm"/>
          <p:cNvSpPr txBox="1"/>
          <p:nvPr/>
        </p:nvSpPr>
        <p:spPr>
          <a:xfrm>
            <a:off x="5025890" y="9056433"/>
            <a:ext cx="150227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81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Effort arm</a:t>
            </a:r>
          </a:p>
        </p:txBody>
      </p:sp>
      <p:sp>
        <p:nvSpPr>
          <p:cNvPr id="239" name="High or Low"/>
          <p:cNvSpPr txBox="1"/>
          <p:nvPr/>
        </p:nvSpPr>
        <p:spPr>
          <a:xfrm rot="16200000">
            <a:off x="-437142" y="3844512"/>
            <a:ext cx="276998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DF0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High or Low</a:t>
            </a:r>
          </a:p>
        </p:txBody>
      </p:sp>
      <p:sp>
        <p:nvSpPr>
          <p:cNvPr id="240" name="Low"/>
          <p:cNvSpPr txBox="1"/>
          <p:nvPr/>
        </p:nvSpPr>
        <p:spPr>
          <a:xfrm rot="16200000">
            <a:off x="3383243" y="7006163"/>
            <a:ext cx="102592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DF0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rPr>
              <a:t>Low</a:t>
            </a:r>
          </a:p>
        </p:txBody>
      </p:sp>
      <p:sp>
        <p:nvSpPr>
          <p:cNvPr id="241" name="High"/>
          <p:cNvSpPr txBox="1"/>
          <p:nvPr/>
        </p:nvSpPr>
        <p:spPr>
          <a:xfrm rot="16200000">
            <a:off x="6182303" y="3642736"/>
            <a:ext cx="112851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DF0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242" name="Mechanical Advantage"/>
          <p:cNvSpPr txBox="1">
            <a:spLocks noGrp="1"/>
          </p:cNvSpPr>
          <p:nvPr>
            <p:ph type="title" idx="4294967295"/>
          </p:nvPr>
        </p:nvSpPr>
        <p:spPr>
          <a:xfrm>
            <a:off x="2413000" y="796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Mechanical </a:t>
            </a:r>
            <a:r>
              <a:rPr lang="en-AU" dirty="0">
                <a:solidFill>
                  <a:schemeClr val="accent1"/>
                </a:solidFill>
              </a:rPr>
              <a:t>a</a:t>
            </a:r>
            <a:r>
              <a:rPr dirty="0" err="1">
                <a:solidFill>
                  <a:schemeClr val="accent1"/>
                </a:solidFill>
              </a:rPr>
              <a:t>dvantage</a:t>
            </a:r>
            <a:endParaRPr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Line"/>
          <p:cNvSpPr/>
          <p:nvPr/>
        </p:nvSpPr>
        <p:spPr>
          <a:xfrm flipV="1">
            <a:off x="3479800" y="4127500"/>
            <a:ext cx="1104901" cy="1752600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5" name="Line"/>
          <p:cNvSpPr/>
          <p:nvPr/>
        </p:nvSpPr>
        <p:spPr>
          <a:xfrm flipV="1">
            <a:off x="3111500" y="4140199"/>
            <a:ext cx="1485900" cy="1066802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6" name="Flexion…"/>
          <p:cNvSpPr txBox="1"/>
          <p:nvPr/>
        </p:nvSpPr>
        <p:spPr>
          <a:xfrm>
            <a:off x="725022" y="2451745"/>
            <a:ext cx="5295901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Flexion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Decrease the angle at the joint</a:t>
            </a:r>
          </a:p>
        </p:txBody>
      </p:sp>
      <p:sp>
        <p:nvSpPr>
          <p:cNvPr id="247" name="Shoulder  and Elbow"/>
          <p:cNvSpPr txBox="1"/>
          <p:nvPr/>
        </p:nvSpPr>
        <p:spPr>
          <a:xfrm>
            <a:off x="4467454" y="3872966"/>
            <a:ext cx="1824237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Shoulder </a:t>
            </a:r>
            <a:br/>
            <a:r>
              <a:t>and Elbow</a:t>
            </a:r>
          </a:p>
        </p:txBody>
      </p:sp>
      <p:sp>
        <p:nvSpPr>
          <p:cNvPr id="248" name="Knee  and Hip"/>
          <p:cNvSpPr txBox="1"/>
          <p:nvPr/>
        </p:nvSpPr>
        <p:spPr>
          <a:xfrm>
            <a:off x="3364607" y="8184616"/>
            <a:ext cx="1339975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Knee </a:t>
            </a:r>
            <a:br/>
            <a:r>
              <a:t>and Hip</a:t>
            </a:r>
          </a:p>
        </p:txBody>
      </p:sp>
      <p:sp>
        <p:nvSpPr>
          <p:cNvPr id="249" name="Extension…"/>
          <p:cNvSpPr txBox="1"/>
          <p:nvPr/>
        </p:nvSpPr>
        <p:spPr>
          <a:xfrm>
            <a:off x="7304010" y="2451745"/>
            <a:ext cx="5158463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Extension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Increase the angle at the joint</a:t>
            </a:r>
          </a:p>
        </p:txBody>
      </p:sp>
      <p:sp>
        <p:nvSpPr>
          <p:cNvPr id="250" name="Line"/>
          <p:cNvSpPr/>
          <p:nvPr/>
        </p:nvSpPr>
        <p:spPr>
          <a:xfrm flipV="1">
            <a:off x="9080500" y="4203699"/>
            <a:ext cx="1676400" cy="1358901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1" name="Line"/>
          <p:cNvSpPr/>
          <p:nvPr/>
        </p:nvSpPr>
        <p:spPr>
          <a:xfrm flipV="1">
            <a:off x="9042400" y="4216399"/>
            <a:ext cx="1701800" cy="533402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2" name="Line"/>
          <p:cNvSpPr/>
          <p:nvPr/>
        </p:nvSpPr>
        <p:spPr>
          <a:xfrm flipH="1">
            <a:off x="6718300" y="6781800"/>
            <a:ext cx="1714500" cy="685800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3" name="Shoulder and Elbow"/>
          <p:cNvSpPr txBox="1"/>
          <p:nvPr/>
        </p:nvSpPr>
        <p:spPr>
          <a:xfrm>
            <a:off x="10652831" y="3917416"/>
            <a:ext cx="1774926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Shoulder</a:t>
            </a:r>
            <a:br/>
            <a:r>
              <a:t>and Elbow</a:t>
            </a:r>
          </a:p>
        </p:txBody>
      </p:sp>
      <p:sp>
        <p:nvSpPr>
          <p:cNvPr id="254" name="Hip  and Knee"/>
          <p:cNvSpPr txBox="1"/>
          <p:nvPr/>
        </p:nvSpPr>
        <p:spPr>
          <a:xfrm>
            <a:off x="5472385" y="7155916"/>
            <a:ext cx="1828801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Hip </a:t>
            </a:r>
            <a:br/>
            <a:r>
              <a:t>and Knee</a:t>
            </a:r>
          </a:p>
        </p:txBody>
      </p:sp>
      <p:sp>
        <p:nvSpPr>
          <p:cNvPr id="255" name="Line"/>
          <p:cNvSpPr/>
          <p:nvPr/>
        </p:nvSpPr>
        <p:spPr>
          <a:xfrm>
            <a:off x="2108200" y="6629400"/>
            <a:ext cx="1409700" cy="1727201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6" name="Line"/>
          <p:cNvSpPr/>
          <p:nvPr/>
        </p:nvSpPr>
        <p:spPr>
          <a:xfrm flipH="1">
            <a:off x="6718300" y="6235700"/>
            <a:ext cx="1701800" cy="1219201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57" name="Flexion.jpg" descr="Flexion.jpg"/>
          <p:cNvPicPr>
            <a:picLocks noChangeAspect="1"/>
          </p:cNvPicPr>
          <p:nvPr/>
        </p:nvPicPr>
        <p:blipFill>
          <a:blip r:embed="rId2"/>
          <a:srcRect l="13002" t="23131" b="3"/>
          <a:stretch>
            <a:fillRect/>
          </a:stretch>
        </p:blipFill>
        <p:spPr>
          <a:xfrm>
            <a:off x="1715038" y="4425227"/>
            <a:ext cx="2443696" cy="3238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96" extrusionOk="0">
                <a:moveTo>
                  <a:pt x="8994" y="0"/>
                </a:moveTo>
                <a:cubicBezTo>
                  <a:pt x="8966" y="2"/>
                  <a:pt x="8946" y="8"/>
                  <a:pt x="8941" y="13"/>
                </a:cubicBezTo>
                <a:cubicBezTo>
                  <a:pt x="8933" y="24"/>
                  <a:pt x="8909" y="25"/>
                  <a:pt x="8885" y="16"/>
                </a:cubicBezTo>
                <a:cubicBezTo>
                  <a:pt x="8863" y="8"/>
                  <a:pt x="8806" y="2"/>
                  <a:pt x="8759" y="3"/>
                </a:cubicBezTo>
                <a:cubicBezTo>
                  <a:pt x="8554" y="9"/>
                  <a:pt x="8258" y="34"/>
                  <a:pt x="8199" y="51"/>
                </a:cubicBezTo>
                <a:cubicBezTo>
                  <a:pt x="8154" y="63"/>
                  <a:pt x="8119" y="65"/>
                  <a:pt x="8083" y="51"/>
                </a:cubicBezTo>
                <a:cubicBezTo>
                  <a:pt x="8042" y="34"/>
                  <a:pt x="8034" y="33"/>
                  <a:pt x="8034" y="56"/>
                </a:cubicBezTo>
                <a:cubicBezTo>
                  <a:pt x="8034" y="71"/>
                  <a:pt x="8003" y="96"/>
                  <a:pt x="7964" y="111"/>
                </a:cubicBezTo>
                <a:cubicBezTo>
                  <a:pt x="7925" y="127"/>
                  <a:pt x="7844" y="174"/>
                  <a:pt x="7782" y="215"/>
                </a:cubicBezTo>
                <a:cubicBezTo>
                  <a:pt x="7720" y="255"/>
                  <a:pt x="7659" y="286"/>
                  <a:pt x="7645" y="286"/>
                </a:cubicBezTo>
                <a:cubicBezTo>
                  <a:pt x="7632" y="286"/>
                  <a:pt x="7627" y="295"/>
                  <a:pt x="7635" y="305"/>
                </a:cubicBezTo>
                <a:cubicBezTo>
                  <a:pt x="7643" y="314"/>
                  <a:pt x="7635" y="327"/>
                  <a:pt x="7621" y="334"/>
                </a:cubicBezTo>
                <a:cubicBezTo>
                  <a:pt x="7607" y="340"/>
                  <a:pt x="7548" y="402"/>
                  <a:pt x="7488" y="471"/>
                </a:cubicBezTo>
                <a:cubicBezTo>
                  <a:pt x="7428" y="541"/>
                  <a:pt x="7364" y="595"/>
                  <a:pt x="7348" y="593"/>
                </a:cubicBezTo>
                <a:cubicBezTo>
                  <a:pt x="7331" y="591"/>
                  <a:pt x="7320" y="605"/>
                  <a:pt x="7320" y="625"/>
                </a:cubicBezTo>
                <a:cubicBezTo>
                  <a:pt x="7319" y="645"/>
                  <a:pt x="7284" y="716"/>
                  <a:pt x="7243" y="781"/>
                </a:cubicBezTo>
                <a:cubicBezTo>
                  <a:pt x="7201" y="846"/>
                  <a:pt x="7174" y="906"/>
                  <a:pt x="7183" y="916"/>
                </a:cubicBezTo>
                <a:cubicBezTo>
                  <a:pt x="7204" y="941"/>
                  <a:pt x="7187" y="1023"/>
                  <a:pt x="7159" y="1046"/>
                </a:cubicBezTo>
                <a:cubicBezTo>
                  <a:pt x="7146" y="1055"/>
                  <a:pt x="7138" y="1077"/>
                  <a:pt x="7138" y="1096"/>
                </a:cubicBezTo>
                <a:cubicBezTo>
                  <a:pt x="7138" y="1114"/>
                  <a:pt x="7126" y="1133"/>
                  <a:pt x="7110" y="1138"/>
                </a:cubicBezTo>
                <a:cubicBezTo>
                  <a:pt x="7073" y="1149"/>
                  <a:pt x="7063" y="1259"/>
                  <a:pt x="7060" y="1686"/>
                </a:cubicBezTo>
                <a:cubicBezTo>
                  <a:pt x="7058" y="2133"/>
                  <a:pt x="7065" y="2300"/>
                  <a:pt x="7092" y="2300"/>
                </a:cubicBezTo>
                <a:cubicBezTo>
                  <a:pt x="7105" y="2300"/>
                  <a:pt x="7135" y="2329"/>
                  <a:pt x="7155" y="2366"/>
                </a:cubicBezTo>
                <a:cubicBezTo>
                  <a:pt x="7175" y="2404"/>
                  <a:pt x="7216" y="2477"/>
                  <a:pt x="7246" y="2528"/>
                </a:cubicBezTo>
                <a:cubicBezTo>
                  <a:pt x="7312" y="2637"/>
                  <a:pt x="7360" y="2814"/>
                  <a:pt x="7330" y="2837"/>
                </a:cubicBezTo>
                <a:cubicBezTo>
                  <a:pt x="7317" y="2848"/>
                  <a:pt x="7284" y="2846"/>
                  <a:pt x="7243" y="2832"/>
                </a:cubicBezTo>
                <a:cubicBezTo>
                  <a:pt x="7177" y="2810"/>
                  <a:pt x="7175" y="2809"/>
                  <a:pt x="7253" y="2864"/>
                </a:cubicBezTo>
                <a:cubicBezTo>
                  <a:pt x="7297" y="2895"/>
                  <a:pt x="7368" y="2933"/>
                  <a:pt x="7407" y="2948"/>
                </a:cubicBezTo>
                <a:cubicBezTo>
                  <a:pt x="7447" y="2964"/>
                  <a:pt x="7472" y="2985"/>
                  <a:pt x="7463" y="2996"/>
                </a:cubicBezTo>
                <a:cubicBezTo>
                  <a:pt x="7455" y="3007"/>
                  <a:pt x="7460" y="3047"/>
                  <a:pt x="7477" y="3086"/>
                </a:cubicBezTo>
                <a:cubicBezTo>
                  <a:pt x="7514" y="3170"/>
                  <a:pt x="7494" y="3197"/>
                  <a:pt x="7358" y="3248"/>
                </a:cubicBezTo>
                <a:cubicBezTo>
                  <a:pt x="7219" y="3299"/>
                  <a:pt x="7162" y="3331"/>
                  <a:pt x="7162" y="3356"/>
                </a:cubicBezTo>
                <a:cubicBezTo>
                  <a:pt x="7162" y="3379"/>
                  <a:pt x="7069" y="3453"/>
                  <a:pt x="6941" y="3533"/>
                </a:cubicBezTo>
                <a:cubicBezTo>
                  <a:pt x="6840" y="3597"/>
                  <a:pt x="6832" y="3622"/>
                  <a:pt x="6917" y="3607"/>
                </a:cubicBezTo>
                <a:cubicBezTo>
                  <a:pt x="6976" y="3598"/>
                  <a:pt x="6995" y="3603"/>
                  <a:pt x="7015" y="3631"/>
                </a:cubicBezTo>
                <a:cubicBezTo>
                  <a:pt x="7029" y="3651"/>
                  <a:pt x="7034" y="3673"/>
                  <a:pt x="7025" y="3679"/>
                </a:cubicBezTo>
                <a:cubicBezTo>
                  <a:pt x="7017" y="3685"/>
                  <a:pt x="7047" y="3690"/>
                  <a:pt x="7096" y="3690"/>
                </a:cubicBezTo>
                <a:cubicBezTo>
                  <a:pt x="7245" y="3690"/>
                  <a:pt x="7236" y="3724"/>
                  <a:pt x="7053" y="3830"/>
                </a:cubicBezTo>
                <a:cubicBezTo>
                  <a:pt x="6883" y="3928"/>
                  <a:pt x="6752" y="4169"/>
                  <a:pt x="6752" y="4380"/>
                </a:cubicBezTo>
                <a:cubicBezTo>
                  <a:pt x="6752" y="4487"/>
                  <a:pt x="6697" y="4587"/>
                  <a:pt x="6640" y="4587"/>
                </a:cubicBezTo>
                <a:cubicBezTo>
                  <a:pt x="6621" y="4587"/>
                  <a:pt x="6605" y="4593"/>
                  <a:pt x="6605" y="4603"/>
                </a:cubicBezTo>
                <a:cubicBezTo>
                  <a:pt x="6605" y="4665"/>
                  <a:pt x="6575" y="4687"/>
                  <a:pt x="6437" y="4722"/>
                </a:cubicBezTo>
                <a:cubicBezTo>
                  <a:pt x="6338" y="4746"/>
                  <a:pt x="6296" y="4748"/>
                  <a:pt x="6164" y="4730"/>
                </a:cubicBezTo>
                <a:cubicBezTo>
                  <a:pt x="6029" y="4711"/>
                  <a:pt x="5991" y="4712"/>
                  <a:pt x="5877" y="4740"/>
                </a:cubicBezTo>
                <a:cubicBezTo>
                  <a:pt x="5670" y="4791"/>
                  <a:pt x="5474" y="4874"/>
                  <a:pt x="5355" y="4957"/>
                </a:cubicBezTo>
                <a:cubicBezTo>
                  <a:pt x="5213" y="5056"/>
                  <a:pt x="4955" y="5303"/>
                  <a:pt x="4882" y="5412"/>
                </a:cubicBezTo>
                <a:cubicBezTo>
                  <a:pt x="4850" y="5459"/>
                  <a:pt x="4786" y="5550"/>
                  <a:pt x="4735" y="5616"/>
                </a:cubicBezTo>
                <a:cubicBezTo>
                  <a:pt x="4615" y="5772"/>
                  <a:pt x="4494" y="5994"/>
                  <a:pt x="4402" y="6233"/>
                </a:cubicBezTo>
                <a:cubicBezTo>
                  <a:pt x="4238" y="6655"/>
                  <a:pt x="4256" y="6628"/>
                  <a:pt x="3975" y="6982"/>
                </a:cubicBezTo>
                <a:cubicBezTo>
                  <a:pt x="3907" y="7067"/>
                  <a:pt x="3811" y="7200"/>
                  <a:pt x="3764" y="7276"/>
                </a:cubicBezTo>
                <a:cubicBezTo>
                  <a:pt x="3479" y="7737"/>
                  <a:pt x="3410" y="7845"/>
                  <a:pt x="3341" y="7948"/>
                </a:cubicBezTo>
                <a:cubicBezTo>
                  <a:pt x="3298" y="8011"/>
                  <a:pt x="3254" y="8062"/>
                  <a:pt x="3242" y="8062"/>
                </a:cubicBezTo>
                <a:cubicBezTo>
                  <a:pt x="3223" y="8062"/>
                  <a:pt x="2886" y="7705"/>
                  <a:pt x="2696" y="7485"/>
                </a:cubicBezTo>
                <a:cubicBezTo>
                  <a:pt x="2440" y="7187"/>
                  <a:pt x="2110" y="6643"/>
                  <a:pt x="1915" y="6204"/>
                </a:cubicBezTo>
                <a:cubicBezTo>
                  <a:pt x="1747" y="5826"/>
                  <a:pt x="1730" y="5770"/>
                  <a:pt x="1775" y="5669"/>
                </a:cubicBezTo>
                <a:cubicBezTo>
                  <a:pt x="1834" y="5536"/>
                  <a:pt x="1936" y="5348"/>
                  <a:pt x="1960" y="5325"/>
                </a:cubicBezTo>
                <a:cubicBezTo>
                  <a:pt x="1972" y="5314"/>
                  <a:pt x="2004" y="5252"/>
                  <a:pt x="2031" y="5190"/>
                </a:cubicBezTo>
                <a:cubicBezTo>
                  <a:pt x="2057" y="5128"/>
                  <a:pt x="2128" y="5017"/>
                  <a:pt x="2188" y="4944"/>
                </a:cubicBezTo>
                <a:cubicBezTo>
                  <a:pt x="2293" y="4816"/>
                  <a:pt x="2296" y="4806"/>
                  <a:pt x="2286" y="4695"/>
                </a:cubicBezTo>
                <a:cubicBezTo>
                  <a:pt x="2278" y="4603"/>
                  <a:pt x="2291" y="4558"/>
                  <a:pt x="2339" y="4470"/>
                </a:cubicBezTo>
                <a:cubicBezTo>
                  <a:pt x="2371" y="4410"/>
                  <a:pt x="2391" y="4333"/>
                  <a:pt x="2388" y="4301"/>
                </a:cubicBezTo>
                <a:cubicBezTo>
                  <a:pt x="2383" y="4259"/>
                  <a:pt x="2403" y="4227"/>
                  <a:pt x="2451" y="4184"/>
                </a:cubicBezTo>
                <a:cubicBezTo>
                  <a:pt x="2512" y="4129"/>
                  <a:pt x="2514" y="4115"/>
                  <a:pt x="2510" y="3967"/>
                </a:cubicBezTo>
                <a:cubicBezTo>
                  <a:pt x="2508" y="3856"/>
                  <a:pt x="2497" y="3791"/>
                  <a:pt x="2468" y="3753"/>
                </a:cubicBezTo>
                <a:cubicBezTo>
                  <a:pt x="2431" y="3703"/>
                  <a:pt x="2430" y="3694"/>
                  <a:pt x="2465" y="3647"/>
                </a:cubicBezTo>
                <a:cubicBezTo>
                  <a:pt x="2500" y="3601"/>
                  <a:pt x="2500" y="3593"/>
                  <a:pt x="2461" y="3541"/>
                </a:cubicBezTo>
                <a:cubicBezTo>
                  <a:pt x="2438" y="3510"/>
                  <a:pt x="2416" y="3470"/>
                  <a:pt x="2416" y="3451"/>
                </a:cubicBezTo>
                <a:cubicBezTo>
                  <a:pt x="2416" y="3404"/>
                  <a:pt x="2380" y="3390"/>
                  <a:pt x="2199" y="3372"/>
                </a:cubicBezTo>
                <a:cubicBezTo>
                  <a:pt x="1991" y="3351"/>
                  <a:pt x="1707" y="3355"/>
                  <a:pt x="1439" y="3383"/>
                </a:cubicBezTo>
                <a:lnTo>
                  <a:pt x="1218" y="3406"/>
                </a:lnTo>
                <a:lnTo>
                  <a:pt x="1183" y="3488"/>
                </a:lnTo>
                <a:cubicBezTo>
                  <a:pt x="1133" y="3600"/>
                  <a:pt x="1044" y="3702"/>
                  <a:pt x="987" y="3716"/>
                </a:cubicBezTo>
                <a:cubicBezTo>
                  <a:pt x="960" y="3722"/>
                  <a:pt x="920" y="3747"/>
                  <a:pt x="899" y="3772"/>
                </a:cubicBezTo>
                <a:cubicBezTo>
                  <a:pt x="877" y="3797"/>
                  <a:pt x="837" y="3817"/>
                  <a:pt x="805" y="3817"/>
                </a:cubicBezTo>
                <a:cubicBezTo>
                  <a:pt x="736" y="3817"/>
                  <a:pt x="685" y="3851"/>
                  <a:pt x="444" y="4060"/>
                </a:cubicBezTo>
                <a:cubicBezTo>
                  <a:pt x="242" y="4234"/>
                  <a:pt x="225" y="4270"/>
                  <a:pt x="202" y="4539"/>
                </a:cubicBezTo>
                <a:cubicBezTo>
                  <a:pt x="184" y="4752"/>
                  <a:pt x="143" y="4877"/>
                  <a:pt x="69" y="4955"/>
                </a:cubicBezTo>
                <a:cubicBezTo>
                  <a:pt x="-31" y="5059"/>
                  <a:pt x="-24" y="5107"/>
                  <a:pt x="100" y="5187"/>
                </a:cubicBezTo>
                <a:cubicBezTo>
                  <a:pt x="256" y="5287"/>
                  <a:pt x="642" y="5593"/>
                  <a:pt x="678" y="5645"/>
                </a:cubicBezTo>
                <a:cubicBezTo>
                  <a:pt x="696" y="5670"/>
                  <a:pt x="741" y="5728"/>
                  <a:pt x="780" y="5772"/>
                </a:cubicBezTo>
                <a:cubicBezTo>
                  <a:pt x="862" y="5866"/>
                  <a:pt x="966" y="6085"/>
                  <a:pt x="966" y="6169"/>
                </a:cubicBezTo>
                <a:cubicBezTo>
                  <a:pt x="966" y="6201"/>
                  <a:pt x="1010" y="6308"/>
                  <a:pt x="1064" y="6408"/>
                </a:cubicBezTo>
                <a:cubicBezTo>
                  <a:pt x="1149" y="6565"/>
                  <a:pt x="1291" y="6940"/>
                  <a:pt x="1439" y="7403"/>
                </a:cubicBezTo>
                <a:cubicBezTo>
                  <a:pt x="1546" y="7741"/>
                  <a:pt x="1691" y="8028"/>
                  <a:pt x="1925" y="8366"/>
                </a:cubicBezTo>
                <a:cubicBezTo>
                  <a:pt x="2149" y="8687"/>
                  <a:pt x="2553" y="9306"/>
                  <a:pt x="2573" y="9356"/>
                </a:cubicBezTo>
                <a:cubicBezTo>
                  <a:pt x="2583" y="9378"/>
                  <a:pt x="2600" y="9395"/>
                  <a:pt x="2612" y="9395"/>
                </a:cubicBezTo>
                <a:cubicBezTo>
                  <a:pt x="2624" y="9395"/>
                  <a:pt x="2680" y="9461"/>
                  <a:pt x="2735" y="9541"/>
                </a:cubicBezTo>
                <a:cubicBezTo>
                  <a:pt x="2807" y="9646"/>
                  <a:pt x="2847" y="9688"/>
                  <a:pt x="2885" y="9692"/>
                </a:cubicBezTo>
                <a:cubicBezTo>
                  <a:pt x="2914" y="9695"/>
                  <a:pt x="2935" y="9704"/>
                  <a:pt x="2931" y="9713"/>
                </a:cubicBezTo>
                <a:cubicBezTo>
                  <a:pt x="2917" y="9741"/>
                  <a:pt x="2983" y="9763"/>
                  <a:pt x="3088" y="9763"/>
                </a:cubicBezTo>
                <a:cubicBezTo>
                  <a:pt x="3224" y="9764"/>
                  <a:pt x="3445" y="9709"/>
                  <a:pt x="3635" y="9628"/>
                </a:cubicBezTo>
                <a:cubicBezTo>
                  <a:pt x="3933" y="9502"/>
                  <a:pt x="4422" y="9059"/>
                  <a:pt x="4941" y="8445"/>
                </a:cubicBezTo>
                <a:cubicBezTo>
                  <a:pt x="5251" y="8080"/>
                  <a:pt x="5458" y="7779"/>
                  <a:pt x="5673" y="7376"/>
                </a:cubicBezTo>
                <a:cubicBezTo>
                  <a:pt x="5749" y="7235"/>
                  <a:pt x="5820" y="7112"/>
                  <a:pt x="5831" y="7104"/>
                </a:cubicBezTo>
                <a:cubicBezTo>
                  <a:pt x="5855" y="7085"/>
                  <a:pt x="6037" y="7153"/>
                  <a:pt x="6052" y="7186"/>
                </a:cubicBezTo>
                <a:cubicBezTo>
                  <a:pt x="6058" y="7199"/>
                  <a:pt x="6059" y="7345"/>
                  <a:pt x="6055" y="7511"/>
                </a:cubicBezTo>
                <a:cubicBezTo>
                  <a:pt x="6049" y="7744"/>
                  <a:pt x="6057" y="7826"/>
                  <a:pt x="6083" y="7868"/>
                </a:cubicBezTo>
                <a:cubicBezTo>
                  <a:pt x="6102" y="7899"/>
                  <a:pt x="6137" y="8005"/>
                  <a:pt x="6160" y="8104"/>
                </a:cubicBezTo>
                <a:cubicBezTo>
                  <a:pt x="6193" y="8246"/>
                  <a:pt x="6193" y="8291"/>
                  <a:pt x="6171" y="8329"/>
                </a:cubicBezTo>
                <a:cubicBezTo>
                  <a:pt x="6146" y="8369"/>
                  <a:pt x="6152" y="8379"/>
                  <a:pt x="6192" y="8400"/>
                </a:cubicBezTo>
                <a:cubicBezTo>
                  <a:pt x="6232" y="8422"/>
                  <a:pt x="6238" y="8451"/>
                  <a:pt x="6241" y="8615"/>
                </a:cubicBezTo>
                <a:cubicBezTo>
                  <a:pt x="6243" y="8736"/>
                  <a:pt x="6265" y="8868"/>
                  <a:pt x="6300" y="8988"/>
                </a:cubicBezTo>
                <a:cubicBezTo>
                  <a:pt x="6355" y="9170"/>
                  <a:pt x="6355" y="9174"/>
                  <a:pt x="6311" y="9239"/>
                </a:cubicBezTo>
                <a:cubicBezTo>
                  <a:pt x="6251" y="9328"/>
                  <a:pt x="6271" y="9416"/>
                  <a:pt x="6367" y="9470"/>
                </a:cubicBezTo>
                <a:cubicBezTo>
                  <a:pt x="6436" y="9508"/>
                  <a:pt x="6438" y="9510"/>
                  <a:pt x="6398" y="9544"/>
                </a:cubicBezTo>
                <a:cubicBezTo>
                  <a:pt x="6376" y="9563"/>
                  <a:pt x="6321" y="9590"/>
                  <a:pt x="6276" y="9602"/>
                </a:cubicBezTo>
                <a:cubicBezTo>
                  <a:pt x="6211" y="9620"/>
                  <a:pt x="6195" y="9634"/>
                  <a:pt x="6195" y="9673"/>
                </a:cubicBezTo>
                <a:cubicBezTo>
                  <a:pt x="6195" y="9700"/>
                  <a:pt x="6210" y="9732"/>
                  <a:pt x="6230" y="9745"/>
                </a:cubicBezTo>
                <a:cubicBezTo>
                  <a:pt x="6250" y="9757"/>
                  <a:pt x="6265" y="9777"/>
                  <a:pt x="6265" y="9790"/>
                </a:cubicBezTo>
                <a:cubicBezTo>
                  <a:pt x="6265" y="9813"/>
                  <a:pt x="6173" y="9880"/>
                  <a:pt x="6083" y="9919"/>
                </a:cubicBezTo>
                <a:cubicBezTo>
                  <a:pt x="6046" y="9936"/>
                  <a:pt x="6037" y="9964"/>
                  <a:pt x="6034" y="10068"/>
                </a:cubicBezTo>
                <a:cubicBezTo>
                  <a:pt x="6031" y="10221"/>
                  <a:pt x="5948" y="10355"/>
                  <a:pt x="5817" y="10430"/>
                </a:cubicBezTo>
                <a:cubicBezTo>
                  <a:pt x="5732" y="10479"/>
                  <a:pt x="5733" y="10483"/>
                  <a:pt x="5747" y="10584"/>
                </a:cubicBezTo>
                <a:cubicBezTo>
                  <a:pt x="5761" y="10682"/>
                  <a:pt x="5758" y="10691"/>
                  <a:pt x="5652" y="10822"/>
                </a:cubicBezTo>
                <a:cubicBezTo>
                  <a:pt x="5592" y="10897"/>
                  <a:pt x="5541" y="10969"/>
                  <a:pt x="5540" y="10981"/>
                </a:cubicBezTo>
                <a:cubicBezTo>
                  <a:pt x="5540" y="10993"/>
                  <a:pt x="5492" y="11041"/>
                  <a:pt x="5432" y="11087"/>
                </a:cubicBezTo>
                <a:cubicBezTo>
                  <a:pt x="5312" y="11178"/>
                  <a:pt x="5289" y="11255"/>
                  <a:pt x="5355" y="11351"/>
                </a:cubicBezTo>
                <a:cubicBezTo>
                  <a:pt x="5408" y="11431"/>
                  <a:pt x="5368" y="11481"/>
                  <a:pt x="5253" y="11481"/>
                </a:cubicBezTo>
                <a:cubicBezTo>
                  <a:pt x="5164" y="11481"/>
                  <a:pt x="5157" y="11488"/>
                  <a:pt x="5095" y="11579"/>
                </a:cubicBezTo>
                <a:cubicBezTo>
                  <a:pt x="5060" y="11632"/>
                  <a:pt x="5032" y="11681"/>
                  <a:pt x="5032" y="11690"/>
                </a:cubicBezTo>
                <a:cubicBezTo>
                  <a:pt x="5032" y="11699"/>
                  <a:pt x="4979" y="11745"/>
                  <a:pt x="4913" y="11793"/>
                </a:cubicBezTo>
                <a:cubicBezTo>
                  <a:pt x="4830" y="11854"/>
                  <a:pt x="4689" y="11921"/>
                  <a:pt x="4447" y="12013"/>
                </a:cubicBezTo>
                <a:cubicBezTo>
                  <a:pt x="3619" y="12329"/>
                  <a:pt x="3194" y="12506"/>
                  <a:pt x="2563" y="12796"/>
                </a:cubicBezTo>
                <a:cubicBezTo>
                  <a:pt x="2031" y="13041"/>
                  <a:pt x="1760" y="13269"/>
                  <a:pt x="1425" y="13760"/>
                </a:cubicBezTo>
                <a:cubicBezTo>
                  <a:pt x="1328" y="13900"/>
                  <a:pt x="1222" y="14045"/>
                  <a:pt x="1186" y="14080"/>
                </a:cubicBezTo>
                <a:cubicBezTo>
                  <a:pt x="1010" y="14251"/>
                  <a:pt x="893" y="14449"/>
                  <a:pt x="892" y="14580"/>
                </a:cubicBezTo>
                <a:cubicBezTo>
                  <a:pt x="892" y="14634"/>
                  <a:pt x="858" y="14763"/>
                  <a:pt x="752" y="15112"/>
                </a:cubicBezTo>
                <a:cubicBezTo>
                  <a:pt x="688" y="15323"/>
                  <a:pt x="654" y="15561"/>
                  <a:pt x="636" y="15922"/>
                </a:cubicBezTo>
                <a:cubicBezTo>
                  <a:pt x="633" y="15997"/>
                  <a:pt x="627" y="16011"/>
                  <a:pt x="622" y="16065"/>
                </a:cubicBezTo>
                <a:cubicBezTo>
                  <a:pt x="622" y="16257"/>
                  <a:pt x="631" y="16355"/>
                  <a:pt x="661" y="16438"/>
                </a:cubicBezTo>
                <a:cubicBezTo>
                  <a:pt x="730" y="16630"/>
                  <a:pt x="817" y="17226"/>
                  <a:pt x="819" y="17518"/>
                </a:cubicBezTo>
                <a:cubicBezTo>
                  <a:pt x="820" y="17805"/>
                  <a:pt x="915" y="18375"/>
                  <a:pt x="1018" y="18730"/>
                </a:cubicBezTo>
                <a:cubicBezTo>
                  <a:pt x="1055" y="18856"/>
                  <a:pt x="1032" y="18891"/>
                  <a:pt x="913" y="18910"/>
                </a:cubicBezTo>
                <a:cubicBezTo>
                  <a:pt x="868" y="18917"/>
                  <a:pt x="813" y="18942"/>
                  <a:pt x="791" y="18965"/>
                </a:cubicBezTo>
                <a:cubicBezTo>
                  <a:pt x="768" y="18989"/>
                  <a:pt x="733" y="19023"/>
                  <a:pt x="713" y="19039"/>
                </a:cubicBezTo>
                <a:cubicBezTo>
                  <a:pt x="694" y="19056"/>
                  <a:pt x="688" y="19076"/>
                  <a:pt x="699" y="19084"/>
                </a:cubicBezTo>
                <a:cubicBezTo>
                  <a:pt x="711" y="19093"/>
                  <a:pt x="732" y="19137"/>
                  <a:pt x="745" y="19182"/>
                </a:cubicBezTo>
                <a:cubicBezTo>
                  <a:pt x="766" y="19254"/>
                  <a:pt x="761" y="19269"/>
                  <a:pt x="720" y="19301"/>
                </a:cubicBezTo>
                <a:cubicBezTo>
                  <a:pt x="683" y="19332"/>
                  <a:pt x="679" y="19344"/>
                  <a:pt x="703" y="19362"/>
                </a:cubicBezTo>
                <a:cubicBezTo>
                  <a:pt x="727" y="19381"/>
                  <a:pt x="728" y="19390"/>
                  <a:pt x="699" y="19407"/>
                </a:cubicBezTo>
                <a:cubicBezTo>
                  <a:pt x="636" y="19446"/>
                  <a:pt x="582" y="19540"/>
                  <a:pt x="605" y="19571"/>
                </a:cubicBezTo>
                <a:cubicBezTo>
                  <a:pt x="618" y="19589"/>
                  <a:pt x="616" y="19604"/>
                  <a:pt x="601" y="19611"/>
                </a:cubicBezTo>
                <a:cubicBezTo>
                  <a:pt x="588" y="19617"/>
                  <a:pt x="577" y="19638"/>
                  <a:pt x="577" y="19656"/>
                </a:cubicBezTo>
                <a:cubicBezTo>
                  <a:pt x="577" y="19674"/>
                  <a:pt x="559" y="19701"/>
                  <a:pt x="538" y="19714"/>
                </a:cubicBezTo>
                <a:cubicBezTo>
                  <a:pt x="504" y="19736"/>
                  <a:pt x="505" y="19741"/>
                  <a:pt x="552" y="19754"/>
                </a:cubicBezTo>
                <a:cubicBezTo>
                  <a:pt x="620" y="19773"/>
                  <a:pt x="604" y="19812"/>
                  <a:pt x="528" y="19812"/>
                </a:cubicBezTo>
                <a:cubicBezTo>
                  <a:pt x="472" y="19813"/>
                  <a:pt x="468" y="19820"/>
                  <a:pt x="472" y="19915"/>
                </a:cubicBezTo>
                <a:cubicBezTo>
                  <a:pt x="478" y="20052"/>
                  <a:pt x="480" y="20042"/>
                  <a:pt x="472" y="20117"/>
                </a:cubicBezTo>
                <a:cubicBezTo>
                  <a:pt x="468" y="20153"/>
                  <a:pt x="457" y="20192"/>
                  <a:pt x="447" y="20204"/>
                </a:cubicBezTo>
                <a:cubicBezTo>
                  <a:pt x="438" y="20216"/>
                  <a:pt x="433" y="20232"/>
                  <a:pt x="440" y="20241"/>
                </a:cubicBezTo>
                <a:cubicBezTo>
                  <a:pt x="447" y="20250"/>
                  <a:pt x="392" y="20301"/>
                  <a:pt x="314" y="20355"/>
                </a:cubicBezTo>
                <a:cubicBezTo>
                  <a:pt x="237" y="20409"/>
                  <a:pt x="152" y="20475"/>
                  <a:pt x="128" y="20503"/>
                </a:cubicBezTo>
                <a:cubicBezTo>
                  <a:pt x="85" y="20554"/>
                  <a:pt x="73" y="20686"/>
                  <a:pt x="97" y="20839"/>
                </a:cubicBezTo>
                <a:cubicBezTo>
                  <a:pt x="105" y="20891"/>
                  <a:pt x="98" y="20922"/>
                  <a:pt x="69" y="20948"/>
                </a:cubicBezTo>
                <a:cubicBezTo>
                  <a:pt x="26" y="20985"/>
                  <a:pt x="19" y="21016"/>
                  <a:pt x="20" y="21125"/>
                </a:cubicBezTo>
                <a:cubicBezTo>
                  <a:pt x="57" y="21101"/>
                  <a:pt x="88" y="21091"/>
                  <a:pt x="114" y="21098"/>
                </a:cubicBezTo>
                <a:cubicBezTo>
                  <a:pt x="162" y="21091"/>
                  <a:pt x="202" y="21097"/>
                  <a:pt x="195" y="21122"/>
                </a:cubicBezTo>
                <a:cubicBezTo>
                  <a:pt x="191" y="21137"/>
                  <a:pt x="192" y="21143"/>
                  <a:pt x="202" y="21136"/>
                </a:cubicBezTo>
                <a:cubicBezTo>
                  <a:pt x="212" y="21128"/>
                  <a:pt x="233" y="21129"/>
                  <a:pt x="248" y="21138"/>
                </a:cubicBezTo>
                <a:cubicBezTo>
                  <a:pt x="263" y="21148"/>
                  <a:pt x="346" y="21144"/>
                  <a:pt x="451" y="21130"/>
                </a:cubicBezTo>
                <a:cubicBezTo>
                  <a:pt x="548" y="21118"/>
                  <a:pt x="708" y="21106"/>
                  <a:pt x="808" y="21104"/>
                </a:cubicBezTo>
                <a:cubicBezTo>
                  <a:pt x="1020" y="21099"/>
                  <a:pt x="1458" y="21061"/>
                  <a:pt x="1957" y="21001"/>
                </a:cubicBezTo>
                <a:cubicBezTo>
                  <a:pt x="1973" y="20999"/>
                  <a:pt x="2036" y="20993"/>
                  <a:pt x="2080" y="20990"/>
                </a:cubicBezTo>
                <a:cubicBezTo>
                  <a:pt x="2125" y="20986"/>
                  <a:pt x="2154" y="20985"/>
                  <a:pt x="2206" y="20982"/>
                </a:cubicBezTo>
                <a:cubicBezTo>
                  <a:pt x="2389" y="20970"/>
                  <a:pt x="2395" y="20968"/>
                  <a:pt x="2395" y="20921"/>
                </a:cubicBezTo>
                <a:cubicBezTo>
                  <a:pt x="2395" y="20894"/>
                  <a:pt x="2381" y="20863"/>
                  <a:pt x="2367" y="20852"/>
                </a:cubicBezTo>
                <a:cubicBezTo>
                  <a:pt x="2343" y="20835"/>
                  <a:pt x="2345" y="20761"/>
                  <a:pt x="2360" y="20723"/>
                </a:cubicBezTo>
                <a:cubicBezTo>
                  <a:pt x="2342" y="20667"/>
                  <a:pt x="2300" y="20596"/>
                  <a:pt x="2272" y="20582"/>
                </a:cubicBezTo>
                <a:cubicBezTo>
                  <a:pt x="2258" y="20576"/>
                  <a:pt x="2248" y="20558"/>
                  <a:pt x="2255" y="20545"/>
                </a:cubicBezTo>
                <a:cubicBezTo>
                  <a:pt x="2261" y="20532"/>
                  <a:pt x="2255" y="20506"/>
                  <a:pt x="2237" y="20487"/>
                </a:cubicBezTo>
                <a:cubicBezTo>
                  <a:pt x="2213" y="20461"/>
                  <a:pt x="2209" y="20429"/>
                  <a:pt x="2227" y="20349"/>
                </a:cubicBezTo>
                <a:cubicBezTo>
                  <a:pt x="2241" y="20285"/>
                  <a:pt x="2244" y="20205"/>
                  <a:pt x="2230" y="20135"/>
                </a:cubicBezTo>
                <a:cubicBezTo>
                  <a:pt x="2214" y="20053"/>
                  <a:pt x="2215" y="20015"/>
                  <a:pt x="2237" y="19992"/>
                </a:cubicBezTo>
                <a:cubicBezTo>
                  <a:pt x="2258" y="19970"/>
                  <a:pt x="2259" y="19953"/>
                  <a:pt x="2241" y="19931"/>
                </a:cubicBezTo>
                <a:cubicBezTo>
                  <a:pt x="2222" y="19909"/>
                  <a:pt x="2227" y="19882"/>
                  <a:pt x="2258" y="19833"/>
                </a:cubicBezTo>
                <a:cubicBezTo>
                  <a:pt x="2281" y="19797"/>
                  <a:pt x="2305" y="19767"/>
                  <a:pt x="2314" y="19767"/>
                </a:cubicBezTo>
                <a:cubicBezTo>
                  <a:pt x="2324" y="19768"/>
                  <a:pt x="2374" y="19793"/>
                  <a:pt x="2426" y="19823"/>
                </a:cubicBezTo>
                <a:cubicBezTo>
                  <a:pt x="2521" y="19877"/>
                  <a:pt x="2575" y="19891"/>
                  <a:pt x="2559" y="19860"/>
                </a:cubicBezTo>
                <a:cubicBezTo>
                  <a:pt x="2555" y="19851"/>
                  <a:pt x="2493" y="19811"/>
                  <a:pt x="2423" y="19770"/>
                </a:cubicBezTo>
                <a:cubicBezTo>
                  <a:pt x="2298" y="19696"/>
                  <a:pt x="2271" y="19649"/>
                  <a:pt x="2325" y="19608"/>
                </a:cubicBezTo>
                <a:cubicBezTo>
                  <a:pt x="2370" y="19575"/>
                  <a:pt x="2332" y="19356"/>
                  <a:pt x="2237" y="19090"/>
                </a:cubicBezTo>
                <a:cubicBezTo>
                  <a:pt x="2222" y="19048"/>
                  <a:pt x="2233" y="19037"/>
                  <a:pt x="2314" y="19005"/>
                </a:cubicBezTo>
                <a:cubicBezTo>
                  <a:pt x="2430" y="18960"/>
                  <a:pt x="2507" y="18875"/>
                  <a:pt x="2528" y="18772"/>
                </a:cubicBezTo>
                <a:cubicBezTo>
                  <a:pt x="2542" y="18703"/>
                  <a:pt x="2533" y="18681"/>
                  <a:pt x="2468" y="18611"/>
                </a:cubicBezTo>
                <a:cubicBezTo>
                  <a:pt x="2428" y="18566"/>
                  <a:pt x="2371" y="18516"/>
                  <a:pt x="2339" y="18500"/>
                </a:cubicBezTo>
                <a:lnTo>
                  <a:pt x="2279" y="18470"/>
                </a:lnTo>
                <a:lnTo>
                  <a:pt x="2321" y="18306"/>
                </a:lnTo>
                <a:cubicBezTo>
                  <a:pt x="2421" y="17938"/>
                  <a:pt x="2521" y="17686"/>
                  <a:pt x="2700" y="17324"/>
                </a:cubicBezTo>
                <a:cubicBezTo>
                  <a:pt x="2888" y="16945"/>
                  <a:pt x="2990" y="16611"/>
                  <a:pt x="3011" y="16311"/>
                </a:cubicBezTo>
                <a:cubicBezTo>
                  <a:pt x="3037" y="15944"/>
                  <a:pt x="3057" y="15817"/>
                  <a:pt x="3193" y="15242"/>
                </a:cubicBezTo>
                <a:cubicBezTo>
                  <a:pt x="3210" y="15171"/>
                  <a:pt x="3243" y="15096"/>
                  <a:pt x="3267" y="15075"/>
                </a:cubicBezTo>
                <a:cubicBezTo>
                  <a:pt x="3291" y="15054"/>
                  <a:pt x="3313" y="15029"/>
                  <a:pt x="3313" y="15019"/>
                </a:cubicBezTo>
                <a:cubicBezTo>
                  <a:pt x="3313" y="14994"/>
                  <a:pt x="3455" y="14903"/>
                  <a:pt x="3495" y="14903"/>
                </a:cubicBezTo>
                <a:cubicBezTo>
                  <a:pt x="3564" y="14903"/>
                  <a:pt x="3758" y="14842"/>
                  <a:pt x="3883" y="14781"/>
                </a:cubicBezTo>
                <a:cubicBezTo>
                  <a:pt x="4203" y="14627"/>
                  <a:pt x="4328" y="14594"/>
                  <a:pt x="4637" y="14575"/>
                </a:cubicBezTo>
                <a:cubicBezTo>
                  <a:pt x="4966" y="14554"/>
                  <a:pt x="5186" y="14511"/>
                  <a:pt x="6097" y="14299"/>
                </a:cubicBezTo>
                <a:cubicBezTo>
                  <a:pt x="6831" y="14129"/>
                  <a:pt x="6842" y="14130"/>
                  <a:pt x="7477" y="14080"/>
                </a:cubicBezTo>
                <a:cubicBezTo>
                  <a:pt x="7665" y="14065"/>
                  <a:pt x="7820" y="14053"/>
                  <a:pt x="7957" y="14048"/>
                </a:cubicBezTo>
                <a:cubicBezTo>
                  <a:pt x="8060" y="14044"/>
                  <a:pt x="8154" y="14043"/>
                  <a:pt x="8241" y="14045"/>
                </a:cubicBezTo>
                <a:cubicBezTo>
                  <a:pt x="8501" y="14052"/>
                  <a:pt x="8711" y="14086"/>
                  <a:pt x="9015" y="14157"/>
                </a:cubicBezTo>
                <a:cubicBezTo>
                  <a:pt x="9296" y="14222"/>
                  <a:pt x="9450" y="14247"/>
                  <a:pt x="9824" y="14281"/>
                </a:cubicBezTo>
                <a:cubicBezTo>
                  <a:pt x="10101" y="14306"/>
                  <a:pt x="10221" y="14329"/>
                  <a:pt x="10647" y="14434"/>
                </a:cubicBezTo>
                <a:cubicBezTo>
                  <a:pt x="12297" y="14843"/>
                  <a:pt x="12806" y="14944"/>
                  <a:pt x="13530" y="15003"/>
                </a:cubicBezTo>
                <a:cubicBezTo>
                  <a:pt x="13931" y="15036"/>
                  <a:pt x="14293" y="15086"/>
                  <a:pt x="14521" y="15141"/>
                </a:cubicBezTo>
                <a:cubicBezTo>
                  <a:pt x="14954" y="15246"/>
                  <a:pt x="15315" y="15350"/>
                  <a:pt x="15359" y="15379"/>
                </a:cubicBezTo>
                <a:cubicBezTo>
                  <a:pt x="15385" y="15397"/>
                  <a:pt x="15452" y="15426"/>
                  <a:pt x="15509" y="15443"/>
                </a:cubicBezTo>
                <a:cubicBezTo>
                  <a:pt x="15635" y="15481"/>
                  <a:pt x="15709" y="15547"/>
                  <a:pt x="15709" y="15623"/>
                </a:cubicBezTo>
                <a:cubicBezTo>
                  <a:pt x="15709" y="15675"/>
                  <a:pt x="15668" y="15862"/>
                  <a:pt x="15576" y="16247"/>
                </a:cubicBezTo>
                <a:cubicBezTo>
                  <a:pt x="15457" y="16745"/>
                  <a:pt x="15425" y="17335"/>
                  <a:pt x="15485" y="17912"/>
                </a:cubicBezTo>
                <a:cubicBezTo>
                  <a:pt x="15518" y="18237"/>
                  <a:pt x="15502" y="19525"/>
                  <a:pt x="15464" y="19556"/>
                </a:cubicBezTo>
                <a:cubicBezTo>
                  <a:pt x="15452" y="19565"/>
                  <a:pt x="15443" y="19611"/>
                  <a:pt x="15443" y="19656"/>
                </a:cubicBezTo>
                <a:cubicBezTo>
                  <a:pt x="15443" y="19691"/>
                  <a:pt x="15431" y="19720"/>
                  <a:pt x="15418" y="19743"/>
                </a:cubicBezTo>
                <a:cubicBezTo>
                  <a:pt x="15428" y="19749"/>
                  <a:pt x="15437" y="19762"/>
                  <a:pt x="15453" y="19791"/>
                </a:cubicBezTo>
                <a:cubicBezTo>
                  <a:pt x="15473" y="19827"/>
                  <a:pt x="15492" y="19866"/>
                  <a:pt x="15492" y="19876"/>
                </a:cubicBezTo>
                <a:cubicBezTo>
                  <a:pt x="15492" y="19885"/>
                  <a:pt x="15506" y="19896"/>
                  <a:pt x="15527" y="19902"/>
                </a:cubicBezTo>
                <a:cubicBezTo>
                  <a:pt x="15560" y="19912"/>
                  <a:pt x="15652" y="19852"/>
                  <a:pt x="15747" y="19754"/>
                </a:cubicBezTo>
                <a:cubicBezTo>
                  <a:pt x="15774" y="19727"/>
                  <a:pt x="15840" y="19739"/>
                  <a:pt x="15817" y="19767"/>
                </a:cubicBezTo>
                <a:cubicBezTo>
                  <a:pt x="15811" y="19775"/>
                  <a:pt x="15837" y="19785"/>
                  <a:pt x="15873" y="19791"/>
                </a:cubicBezTo>
                <a:cubicBezTo>
                  <a:pt x="15910" y="19797"/>
                  <a:pt x="15961" y="19814"/>
                  <a:pt x="15986" y="19828"/>
                </a:cubicBezTo>
                <a:cubicBezTo>
                  <a:pt x="16029" y="19852"/>
                  <a:pt x="16028" y="19854"/>
                  <a:pt x="15989" y="19900"/>
                </a:cubicBezTo>
                <a:cubicBezTo>
                  <a:pt x="15959" y="19934"/>
                  <a:pt x="15928" y="19948"/>
                  <a:pt x="15877" y="19947"/>
                </a:cubicBezTo>
                <a:cubicBezTo>
                  <a:pt x="15770" y="19945"/>
                  <a:pt x="15769" y="19959"/>
                  <a:pt x="15877" y="20013"/>
                </a:cubicBezTo>
                <a:cubicBezTo>
                  <a:pt x="15974" y="20062"/>
                  <a:pt x="15988" y="20096"/>
                  <a:pt x="15909" y="20098"/>
                </a:cubicBezTo>
                <a:cubicBezTo>
                  <a:pt x="15882" y="20099"/>
                  <a:pt x="15886" y="20104"/>
                  <a:pt x="15926" y="20117"/>
                </a:cubicBezTo>
                <a:cubicBezTo>
                  <a:pt x="15959" y="20127"/>
                  <a:pt x="16016" y="20133"/>
                  <a:pt x="16052" y="20127"/>
                </a:cubicBezTo>
                <a:cubicBezTo>
                  <a:pt x="16102" y="20120"/>
                  <a:pt x="16132" y="20129"/>
                  <a:pt x="16175" y="20167"/>
                </a:cubicBezTo>
                <a:cubicBezTo>
                  <a:pt x="16258" y="20241"/>
                  <a:pt x="16337" y="20263"/>
                  <a:pt x="16423" y="20236"/>
                </a:cubicBezTo>
                <a:cubicBezTo>
                  <a:pt x="16509" y="20208"/>
                  <a:pt x="16564" y="20162"/>
                  <a:pt x="16543" y="20135"/>
                </a:cubicBezTo>
                <a:cubicBezTo>
                  <a:pt x="16533" y="20123"/>
                  <a:pt x="16511" y="20131"/>
                  <a:pt x="16483" y="20156"/>
                </a:cubicBezTo>
                <a:cubicBezTo>
                  <a:pt x="16440" y="20196"/>
                  <a:pt x="16437" y="20195"/>
                  <a:pt x="16420" y="20162"/>
                </a:cubicBezTo>
                <a:cubicBezTo>
                  <a:pt x="16392" y="20107"/>
                  <a:pt x="16539" y="20018"/>
                  <a:pt x="16641" y="20027"/>
                </a:cubicBezTo>
                <a:cubicBezTo>
                  <a:pt x="16716" y="20033"/>
                  <a:pt x="16719" y="20032"/>
                  <a:pt x="16767" y="19921"/>
                </a:cubicBezTo>
                <a:cubicBezTo>
                  <a:pt x="16808" y="19824"/>
                  <a:pt x="16810" y="19805"/>
                  <a:pt x="16781" y="19796"/>
                </a:cubicBezTo>
                <a:cubicBezTo>
                  <a:pt x="16736" y="19783"/>
                  <a:pt x="16752" y="19685"/>
                  <a:pt x="16823" y="19542"/>
                </a:cubicBezTo>
                <a:cubicBezTo>
                  <a:pt x="16871" y="19444"/>
                  <a:pt x="16957" y="19342"/>
                  <a:pt x="17040" y="19270"/>
                </a:cubicBezTo>
                <a:cubicBezTo>
                  <a:pt x="17004" y="19286"/>
                  <a:pt x="16970" y="19306"/>
                  <a:pt x="16942" y="19325"/>
                </a:cubicBezTo>
                <a:cubicBezTo>
                  <a:pt x="16905" y="19351"/>
                  <a:pt x="16870" y="19360"/>
                  <a:pt x="16861" y="19349"/>
                </a:cubicBezTo>
                <a:cubicBezTo>
                  <a:pt x="16842" y="19325"/>
                  <a:pt x="17017" y="18683"/>
                  <a:pt x="17124" y="18388"/>
                </a:cubicBezTo>
                <a:cubicBezTo>
                  <a:pt x="17170" y="18262"/>
                  <a:pt x="17296" y="17991"/>
                  <a:pt x="17401" y="17788"/>
                </a:cubicBezTo>
                <a:cubicBezTo>
                  <a:pt x="17506" y="17584"/>
                  <a:pt x="17604" y="17383"/>
                  <a:pt x="17621" y="17343"/>
                </a:cubicBezTo>
                <a:cubicBezTo>
                  <a:pt x="17638" y="17303"/>
                  <a:pt x="17672" y="17252"/>
                  <a:pt x="17695" y="17227"/>
                </a:cubicBezTo>
                <a:cubicBezTo>
                  <a:pt x="17718" y="17201"/>
                  <a:pt x="17761" y="17117"/>
                  <a:pt x="17789" y="17041"/>
                </a:cubicBezTo>
                <a:cubicBezTo>
                  <a:pt x="17880" y="16801"/>
                  <a:pt x="18075" y="16160"/>
                  <a:pt x="18105" y="16009"/>
                </a:cubicBezTo>
                <a:cubicBezTo>
                  <a:pt x="18140" y="15832"/>
                  <a:pt x="18121" y="15308"/>
                  <a:pt x="18070" y="15104"/>
                </a:cubicBezTo>
                <a:cubicBezTo>
                  <a:pt x="18051" y="15029"/>
                  <a:pt x="18017" y="14870"/>
                  <a:pt x="17996" y="14755"/>
                </a:cubicBezTo>
                <a:cubicBezTo>
                  <a:pt x="17908" y="14264"/>
                  <a:pt x="17908" y="14265"/>
                  <a:pt x="17516" y="13966"/>
                </a:cubicBezTo>
                <a:cubicBezTo>
                  <a:pt x="17178" y="13708"/>
                  <a:pt x="16953" y="13593"/>
                  <a:pt x="16465" y="13423"/>
                </a:cubicBezTo>
                <a:cubicBezTo>
                  <a:pt x="16241" y="13346"/>
                  <a:pt x="15957" y="13236"/>
                  <a:pt x="15831" y="13183"/>
                </a:cubicBezTo>
                <a:cubicBezTo>
                  <a:pt x="15588" y="13079"/>
                  <a:pt x="15356" y="12997"/>
                  <a:pt x="15099" y="12910"/>
                </a:cubicBezTo>
                <a:cubicBezTo>
                  <a:pt x="15056" y="12902"/>
                  <a:pt x="14992" y="12885"/>
                  <a:pt x="14907" y="12857"/>
                </a:cubicBezTo>
                <a:cubicBezTo>
                  <a:pt x="14489" y="12723"/>
                  <a:pt x="13716" y="12494"/>
                  <a:pt x="13337" y="12391"/>
                </a:cubicBezTo>
                <a:cubicBezTo>
                  <a:pt x="13131" y="12336"/>
                  <a:pt x="12830" y="12243"/>
                  <a:pt x="12668" y="12188"/>
                </a:cubicBezTo>
                <a:cubicBezTo>
                  <a:pt x="12507" y="12132"/>
                  <a:pt x="12293" y="12072"/>
                  <a:pt x="12196" y="12053"/>
                </a:cubicBezTo>
                <a:cubicBezTo>
                  <a:pt x="12098" y="12033"/>
                  <a:pt x="12015" y="12008"/>
                  <a:pt x="12010" y="11997"/>
                </a:cubicBezTo>
                <a:cubicBezTo>
                  <a:pt x="12005" y="11986"/>
                  <a:pt x="12017" y="11953"/>
                  <a:pt x="12038" y="11923"/>
                </a:cubicBezTo>
                <a:cubicBezTo>
                  <a:pt x="12095" y="11839"/>
                  <a:pt x="12066" y="11808"/>
                  <a:pt x="11936" y="11814"/>
                </a:cubicBezTo>
                <a:cubicBezTo>
                  <a:pt x="11880" y="11817"/>
                  <a:pt x="11851" y="11815"/>
                  <a:pt x="11835" y="11801"/>
                </a:cubicBezTo>
                <a:cubicBezTo>
                  <a:pt x="11833" y="11800"/>
                  <a:pt x="11829" y="11799"/>
                  <a:pt x="11828" y="11799"/>
                </a:cubicBezTo>
                <a:cubicBezTo>
                  <a:pt x="11828" y="11798"/>
                  <a:pt x="11828" y="11796"/>
                  <a:pt x="11828" y="11796"/>
                </a:cubicBezTo>
                <a:cubicBezTo>
                  <a:pt x="11813" y="11776"/>
                  <a:pt x="11822" y="11739"/>
                  <a:pt x="11849" y="11671"/>
                </a:cubicBezTo>
                <a:cubicBezTo>
                  <a:pt x="11880" y="11593"/>
                  <a:pt x="11879" y="11573"/>
                  <a:pt x="11835" y="11452"/>
                </a:cubicBezTo>
                <a:cubicBezTo>
                  <a:pt x="11810" y="11384"/>
                  <a:pt x="11802" y="11336"/>
                  <a:pt x="11807" y="11298"/>
                </a:cubicBezTo>
                <a:lnTo>
                  <a:pt x="11800" y="11280"/>
                </a:lnTo>
                <a:lnTo>
                  <a:pt x="11814" y="11269"/>
                </a:lnTo>
                <a:cubicBezTo>
                  <a:pt x="11825" y="11242"/>
                  <a:pt x="11845" y="11223"/>
                  <a:pt x="11880" y="11208"/>
                </a:cubicBezTo>
                <a:cubicBezTo>
                  <a:pt x="11943" y="11183"/>
                  <a:pt x="11944" y="11153"/>
                  <a:pt x="11880" y="11071"/>
                </a:cubicBezTo>
                <a:cubicBezTo>
                  <a:pt x="11842" y="11022"/>
                  <a:pt x="11833" y="10989"/>
                  <a:pt x="11845" y="10941"/>
                </a:cubicBezTo>
                <a:cubicBezTo>
                  <a:pt x="11854" y="10906"/>
                  <a:pt x="11849" y="10826"/>
                  <a:pt x="11835" y="10764"/>
                </a:cubicBezTo>
                <a:cubicBezTo>
                  <a:pt x="11820" y="10701"/>
                  <a:pt x="11798" y="10608"/>
                  <a:pt x="11786" y="10557"/>
                </a:cubicBezTo>
                <a:cubicBezTo>
                  <a:pt x="11774" y="10507"/>
                  <a:pt x="11752" y="10408"/>
                  <a:pt x="11737" y="10338"/>
                </a:cubicBezTo>
                <a:cubicBezTo>
                  <a:pt x="11721" y="10267"/>
                  <a:pt x="11684" y="10166"/>
                  <a:pt x="11653" y="10113"/>
                </a:cubicBezTo>
                <a:cubicBezTo>
                  <a:pt x="11604" y="10030"/>
                  <a:pt x="11598" y="10003"/>
                  <a:pt x="11618" y="9938"/>
                </a:cubicBezTo>
                <a:cubicBezTo>
                  <a:pt x="11660" y="9800"/>
                  <a:pt x="11649" y="9709"/>
                  <a:pt x="11583" y="9650"/>
                </a:cubicBezTo>
                <a:cubicBezTo>
                  <a:pt x="11512" y="9586"/>
                  <a:pt x="11497" y="9461"/>
                  <a:pt x="11555" y="9403"/>
                </a:cubicBezTo>
                <a:cubicBezTo>
                  <a:pt x="11574" y="9384"/>
                  <a:pt x="11593" y="9341"/>
                  <a:pt x="11593" y="9305"/>
                </a:cubicBezTo>
                <a:cubicBezTo>
                  <a:pt x="11594" y="9270"/>
                  <a:pt x="11631" y="9126"/>
                  <a:pt x="11677" y="8985"/>
                </a:cubicBezTo>
                <a:cubicBezTo>
                  <a:pt x="11730" y="8824"/>
                  <a:pt x="11761" y="8683"/>
                  <a:pt x="11761" y="8607"/>
                </a:cubicBezTo>
                <a:cubicBezTo>
                  <a:pt x="11761" y="8519"/>
                  <a:pt x="11775" y="8475"/>
                  <a:pt x="11807" y="8443"/>
                </a:cubicBezTo>
                <a:cubicBezTo>
                  <a:pt x="11831" y="8419"/>
                  <a:pt x="11904" y="8330"/>
                  <a:pt x="11968" y="8247"/>
                </a:cubicBezTo>
                <a:cubicBezTo>
                  <a:pt x="12032" y="8163"/>
                  <a:pt x="12093" y="8100"/>
                  <a:pt x="12108" y="8104"/>
                </a:cubicBezTo>
                <a:cubicBezTo>
                  <a:pt x="12123" y="8108"/>
                  <a:pt x="12163" y="8161"/>
                  <a:pt x="12196" y="8226"/>
                </a:cubicBezTo>
                <a:cubicBezTo>
                  <a:pt x="12357" y="8547"/>
                  <a:pt x="12895" y="9270"/>
                  <a:pt x="13183" y="9552"/>
                </a:cubicBezTo>
                <a:cubicBezTo>
                  <a:pt x="13526" y="9886"/>
                  <a:pt x="13700" y="10002"/>
                  <a:pt x="13996" y="10092"/>
                </a:cubicBezTo>
                <a:cubicBezTo>
                  <a:pt x="14148" y="10137"/>
                  <a:pt x="14341" y="10137"/>
                  <a:pt x="14413" y="10092"/>
                </a:cubicBezTo>
                <a:cubicBezTo>
                  <a:pt x="14434" y="10078"/>
                  <a:pt x="14558" y="9950"/>
                  <a:pt x="14686" y="9808"/>
                </a:cubicBezTo>
                <a:cubicBezTo>
                  <a:pt x="14814" y="9666"/>
                  <a:pt x="14990" y="9478"/>
                  <a:pt x="15078" y="9388"/>
                </a:cubicBezTo>
                <a:cubicBezTo>
                  <a:pt x="15511" y="8944"/>
                  <a:pt x="15763" y="8623"/>
                  <a:pt x="16161" y="8006"/>
                </a:cubicBezTo>
                <a:cubicBezTo>
                  <a:pt x="16485" y="7503"/>
                  <a:pt x="16726" y="7142"/>
                  <a:pt x="16819" y="7022"/>
                </a:cubicBezTo>
                <a:cubicBezTo>
                  <a:pt x="16856" y="6974"/>
                  <a:pt x="16905" y="6903"/>
                  <a:pt x="16928" y="6863"/>
                </a:cubicBezTo>
                <a:cubicBezTo>
                  <a:pt x="16951" y="6822"/>
                  <a:pt x="16995" y="6752"/>
                  <a:pt x="17026" y="6707"/>
                </a:cubicBezTo>
                <a:cubicBezTo>
                  <a:pt x="17057" y="6661"/>
                  <a:pt x="17094" y="6595"/>
                  <a:pt x="17110" y="6558"/>
                </a:cubicBezTo>
                <a:cubicBezTo>
                  <a:pt x="17126" y="6521"/>
                  <a:pt x="17185" y="6439"/>
                  <a:pt x="17240" y="6376"/>
                </a:cubicBezTo>
                <a:cubicBezTo>
                  <a:pt x="17294" y="6312"/>
                  <a:pt x="17374" y="6206"/>
                  <a:pt x="17418" y="6140"/>
                </a:cubicBezTo>
                <a:cubicBezTo>
                  <a:pt x="17462" y="6075"/>
                  <a:pt x="17548" y="5975"/>
                  <a:pt x="17607" y="5921"/>
                </a:cubicBezTo>
                <a:cubicBezTo>
                  <a:pt x="17748" y="5791"/>
                  <a:pt x="17763" y="5741"/>
                  <a:pt x="17681" y="5674"/>
                </a:cubicBezTo>
                <a:cubicBezTo>
                  <a:pt x="17647" y="5647"/>
                  <a:pt x="17613" y="5628"/>
                  <a:pt x="17604" y="5635"/>
                </a:cubicBezTo>
                <a:cubicBezTo>
                  <a:pt x="17576" y="5655"/>
                  <a:pt x="17480" y="5570"/>
                  <a:pt x="17495" y="5539"/>
                </a:cubicBezTo>
                <a:cubicBezTo>
                  <a:pt x="17504" y="5523"/>
                  <a:pt x="17499" y="5517"/>
                  <a:pt x="17485" y="5524"/>
                </a:cubicBezTo>
                <a:cubicBezTo>
                  <a:pt x="17455" y="5537"/>
                  <a:pt x="17253" y="5394"/>
                  <a:pt x="17271" y="5373"/>
                </a:cubicBezTo>
                <a:cubicBezTo>
                  <a:pt x="17278" y="5364"/>
                  <a:pt x="17264" y="5346"/>
                  <a:pt x="17243" y="5333"/>
                </a:cubicBezTo>
                <a:cubicBezTo>
                  <a:pt x="17208" y="5311"/>
                  <a:pt x="17209" y="5307"/>
                  <a:pt x="17243" y="5288"/>
                </a:cubicBezTo>
                <a:cubicBezTo>
                  <a:pt x="17275" y="5270"/>
                  <a:pt x="17278" y="5260"/>
                  <a:pt x="17254" y="5211"/>
                </a:cubicBezTo>
                <a:cubicBezTo>
                  <a:pt x="17238" y="5179"/>
                  <a:pt x="17211" y="5153"/>
                  <a:pt x="17194" y="5153"/>
                </a:cubicBezTo>
                <a:cubicBezTo>
                  <a:pt x="17177" y="5153"/>
                  <a:pt x="17149" y="5135"/>
                  <a:pt x="17134" y="5113"/>
                </a:cubicBezTo>
                <a:cubicBezTo>
                  <a:pt x="17119" y="5092"/>
                  <a:pt x="17062" y="5041"/>
                  <a:pt x="17005" y="5000"/>
                </a:cubicBezTo>
                <a:cubicBezTo>
                  <a:pt x="16917" y="4936"/>
                  <a:pt x="16896" y="4929"/>
                  <a:pt x="16875" y="4952"/>
                </a:cubicBezTo>
                <a:cubicBezTo>
                  <a:pt x="16854" y="4975"/>
                  <a:pt x="16846" y="4972"/>
                  <a:pt x="16833" y="4939"/>
                </a:cubicBezTo>
                <a:cubicBezTo>
                  <a:pt x="16825" y="4917"/>
                  <a:pt x="16796" y="4896"/>
                  <a:pt x="16770" y="4891"/>
                </a:cubicBezTo>
                <a:cubicBezTo>
                  <a:pt x="16734" y="4884"/>
                  <a:pt x="16728" y="4871"/>
                  <a:pt x="16739" y="4830"/>
                </a:cubicBezTo>
                <a:cubicBezTo>
                  <a:pt x="16757" y="4762"/>
                  <a:pt x="16667" y="4659"/>
                  <a:pt x="16553" y="4618"/>
                </a:cubicBezTo>
                <a:cubicBezTo>
                  <a:pt x="16506" y="4602"/>
                  <a:pt x="16425" y="4556"/>
                  <a:pt x="16371" y="4515"/>
                </a:cubicBezTo>
                <a:cubicBezTo>
                  <a:pt x="16316" y="4474"/>
                  <a:pt x="16257" y="4438"/>
                  <a:pt x="16238" y="4438"/>
                </a:cubicBezTo>
                <a:cubicBezTo>
                  <a:pt x="16219" y="4438"/>
                  <a:pt x="16191" y="4429"/>
                  <a:pt x="16175" y="4417"/>
                </a:cubicBezTo>
                <a:cubicBezTo>
                  <a:pt x="16153" y="4401"/>
                  <a:pt x="16133" y="4404"/>
                  <a:pt x="16091" y="4433"/>
                </a:cubicBezTo>
                <a:cubicBezTo>
                  <a:pt x="16005" y="4492"/>
                  <a:pt x="15903" y="4525"/>
                  <a:pt x="15719" y="4550"/>
                </a:cubicBezTo>
                <a:cubicBezTo>
                  <a:pt x="15411" y="4592"/>
                  <a:pt x="15079" y="4655"/>
                  <a:pt x="15019" y="4685"/>
                </a:cubicBezTo>
                <a:cubicBezTo>
                  <a:pt x="14944" y="4721"/>
                  <a:pt x="14937" y="4822"/>
                  <a:pt x="15005" y="4915"/>
                </a:cubicBezTo>
                <a:cubicBezTo>
                  <a:pt x="15030" y="4950"/>
                  <a:pt x="15063" y="4999"/>
                  <a:pt x="15078" y="5023"/>
                </a:cubicBezTo>
                <a:cubicBezTo>
                  <a:pt x="15093" y="5048"/>
                  <a:pt x="15127" y="5079"/>
                  <a:pt x="15152" y="5092"/>
                </a:cubicBezTo>
                <a:cubicBezTo>
                  <a:pt x="15220" y="5128"/>
                  <a:pt x="15385" y="5406"/>
                  <a:pt x="15408" y="5521"/>
                </a:cubicBezTo>
                <a:cubicBezTo>
                  <a:pt x="15416" y="5564"/>
                  <a:pt x="15460" y="5646"/>
                  <a:pt x="15502" y="5701"/>
                </a:cubicBezTo>
                <a:cubicBezTo>
                  <a:pt x="15582" y="5805"/>
                  <a:pt x="15671" y="5967"/>
                  <a:pt x="15695" y="6050"/>
                </a:cubicBezTo>
                <a:cubicBezTo>
                  <a:pt x="15705" y="6086"/>
                  <a:pt x="15743" y="6113"/>
                  <a:pt x="15842" y="6151"/>
                </a:cubicBezTo>
                <a:cubicBezTo>
                  <a:pt x="15974" y="6201"/>
                  <a:pt x="16098" y="6295"/>
                  <a:pt x="16098" y="6347"/>
                </a:cubicBezTo>
                <a:cubicBezTo>
                  <a:pt x="16098" y="6361"/>
                  <a:pt x="16111" y="6383"/>
                  <a:pt x="16129" y="6394"/>
                </a:cubicBezTo>
                <a:cubicBezTo>
                  <a:pt x="16184" y="6429"/>
                  <a:pt x="16138" y="6592"/>
                  <a:pt x="16024" y="6762"/>
                </a:cubicBezTo>
                <a:cubicBezTo>
                  <a:pt x="15786" y="7121"/>
                  <a:pt x="15084" y="7866"/>
                  <a:pt x="14735" y="8130"/>
                </a:cubicBezTo>
                <a:cubicBezTo>
                  <a:pt x="14570" y="8256"/>
                  <a:pt x="14231" y="8453"/>
                  <a:pt x="14210" y="8435"/>
                </a:cubicBezTo>
                <a:cubicBezTo>
                  <a:pt x="14189" y="8418"/>
                  <a:pt x="14020" y="8043"/>
                  <a:pt x="13835" y="7604"/>
                </a:cubicBezTo>
                <a:cubicBezTo>
                  <a:pt x="13773" y="7458"/>
                  <a:pt x="13701" y="7316"/>
                  <a:pt x="13674" y="7289"/>
                </a:cubicBezTo>
                <a:cubicBezTo>
                  <a:pt x="13647" y="7261"/>
                  <a:pt x="13630" y="7239"/>
                  <a:pt x="13639" y="7239"/>
                </a:cubicBezTo>
                <a:cubicBezTo>
                  <a:pt x="13647" y="7239"/>
                  <a:pt x="13593" y="7152"/>
                  <a:pt x="13520" y="7048"/>
                </a:cubicBezTo>
                <a:cubicBezTo>
                  <a:pt x="13410" y="6894"/>
                  <a:pt x="13378" y="6826"/>
                  <a:pt x="13337" y="6670"/>
                </a:cubicBezTo>
                <a:cubicBezTo>
                  <a:pt x="13261" y="6375"/>
                  <a:pt x="13173" y="6148"/>
                  <a:pt x="13054" y="5934"/>
                </a:cubicBezTo>
                <a:cubicBezTo>
                  <a:pt x="12994" y="5826"/>
                  <a:pt x="12944" y="5735"/>
                  <a:pt x="12945" y="5730"/>
                </a:cubicBezTo>
                <a:cubicBezTo>
                  <a:pt x="12953" y="5683"/>
                  <a:pt x="12588" y="5299"/>
                  <a:pt x="12514" y="5277"/>
                </a:cubicBezTo>
                <a:cubicBezTo>
                  <a:pt x="12483" y="5268"/>
                  <a:pt x="12464" y="5255"/>
                  <a:pt x="12472" y="5248"/>
                </a:cubicBezTo>
                <a:cubicBezTo>
                  <a:pt x="12481" y="5242"/>
                  <a:pt x="12473" y="5225"/>
                  <a:pt x="12455" y="5209"/>
                </a:cubicBezTo>
                <a:cubicBezTo>
                  <a:pt x="12393" y="5155"/>
                  <a:pt x="12338" y="4978"/>
                  <a:pt x="12367" y="4936"/>
                </a:cubicBezTo>
                <a:cubicBezTo>
                  <a:pt x="12382" y="4915"/>
                  <a:pt x="12392" y="4880"/>
                  <a:pt x="12392" y="4857"/>
                </a:cubicBezTo>
                <a:cubicBezTo>
                  <a:pt x="12392" y="4833"/>
                  <a:pt x="12414" y="4786"/>
                  <a:pt x="12441" y="4753"/>
                </a:cubicBezTo>
                <a:cubicBezTo>
                  <a:pt x="12494" y="4688"/>
                  <a:pt x="12500" y="4669"/>
                  <a:pt x="12465" y="4685"/>
                </a:cubicBezTo>
                <a:cubicBezTo>
                  <a:pt x="12432" y="4700"/>
                  <a:pt x="12418" y="4675"/>
                  <a:pt x="12392" y="4555"/>
                </a:cubicBezTo>
                <a:cubicBezTo>
                  <a:pt x="12379" y="4496"/>
                  <a:pt x="12347" y="4370"/>
                  <a:pt x="12318" y="4274"/>
                </a:cubicBezTo>
                <a:cubicBezTo>
                  <a:pt x="12290" y="4179"/>
                  <a:pt x="12264" y="4088"/>
                  <a:pt x="12262" y="4073"/>
                </a:cubicBezTo>
                <a:cubicBezTo>
                  <a:pt x="12255" y="4018"/>
                  <a:pt x="12309" y="4029"/>
                  <a:pt x="12350" y="4092"/>
                </a:cubicBezTo>
                <a:cubicBezTo>
                  <a:pt x="12372" y="4127"/>
                  <a:pt x="12391" y="4142"/>
                  <a:pt x="12392" y="4126"/>
                </a:cubicBezTo>
                <a:cubicBezTo>
                  <a:pt x="12392" y="4110"/>
                  <a:pt x="12365" y="4059"/>
                  <a:pt x="12332" y="4012"/>
                </a:cubicBezTo>
                <a:cubicBezTo>
                  <a:pt x="12299" y="3966"/>
                  <a:pt x="12276" y="3928"/>
                  <a:pt x="12283" y="3928"/>
                </a:cubicBezTo>
                <a:cubicBezTo>
                  <a:pt x="12290" y="3928"/>
                  <a:pt x="12284" y="3909"/>
                  <a:pt x="12269" y="3888"/>
                </a:cubicBezTo>
                <a:cubicBezTo>
                  <a:pt x="12250" y="3861"/>
                  <a:pt x="12251" y="3843"/>
                  <a:pt x="12269" y="3830"/>
                </a:cubicBezTo>
                <a:cubicBezTo>
                  <a:pt x="12301" y="3806"/>
                  <a:pt x="12365" y="3843"/>
                  <a:pt x="12395" y="3904"/>
                </a:cubicBezTo>
                <a:cubicBezTo>
                  <a:pt x="12407" y="3928"/>
                  <a:pt x="12425" y="3944"/>
                  <a:pt x="12437" y="3938"/>
                </a:cubicBezTo>
                <a:cubicBezTo>
                  <a:pt x="12449" y="3933"/>
                  <a:pt x="12482" y="3949"/>
                  <a:pt x="12507" y="3975"/>
                </a:cubicBezTo>
                <a:cubicBezTo>
                  <a:pt x="12534" y="4003"/>
                  <a:pt x="12562" y="4015"/>
                  <a:pt x="12570" y="4004"/>
                </a:cubicBezTo>
                <a:cubicBezTo>
                  <a:pt x="12579" y="3994"/>
                  <a:pt x="12532" y="3946"/>
                  <a:pt x="12465" y="3896"/>
                </a:cubicBezTo>
                <a:cubicBezTo>
                  <a:pt x="12393" y="3841"/>
                  <a:pt x="12338" y="3782"/>
                  <a:pt x="12329" y="3748"/>
                </a:cubicBezTo>
                <a:cubicBezTo>
                  <a:pt x="12317" y="3706"/>
                  <a:pt x="12302" y="3691"/>
                  <a:pt x="12269" y="3695"/>
                </a:cubicBezTo>
                <a:cubicBezTo>
                  <a:pt x="12244" y="3698"/>
                  <a:pt x="12218" y="3707"/>
                  <a:pt x="12210" y="3713"/>
                </a:cubicBezTo>
                <a:cubicBezTo>
                  <a:pt x="12184" y="3733"/>
                  <a:pt x="12116" y="3688"/>
                  <a:pt x="11957" y="3544"/>
                </a:cubicBezTo>
                <a:cubicBezTo>
                  <a:pt x="11742" y="3349"/>
                  <a:pt x="11726" y="3320"/>
                  <a:pt x="11761" y="3200"/>
                </a:cubicBezTo>
                <a:cubicBezTo>
                  <a:pt x="11777" y="3146"/>
                  <a:pt x="11809" y="3097"/>
                  <a:pt x="11828" y="3091"/>
                </a:cubicBezTo>
                <a:cubicBezTo>
                  <a:pt x="11854" y="3084"/>
                  <a:pt x="11854" y="3075"/>
                  <a:pt x="11835" y="3057"/>
                </a:cubicBezTo>
                <a:cubicBezTo>
                  <a:pt x="11820" y="3044"/>
                  <a:pt x="11808" y="2972"/>
                  <a:pt x="11810" y="2898"/>
                </a:cubicBezTo>
                <a:cubicBezTo>
                  <a:pt x="11817" y="2625"/>
                  <a:pt x="11811" y="2499"/>
                  <a:pt x="11789" y="2509"/>
                </a:cubicBezTo>
                <a:cubicBezTo>
                  <a:pt x="11752" y="2526"/>
                  <a:pt x="11739" y="2490"/>
                  <a:pt x="11737" y="2374"/>
                </a:cubicBezTo>
                <a:cubicBezTo>
                  <a:pt x="11735" y="2278"/>
                  <a:pt x="11724" y="2259"/>
                  <a:pt x="11656" y="2205"/>
                </a:cubicBezTo>
                <a:cubicBezTo>
                  <a:pt x="11614" y="2171"/>
                  <a:pt x="11563" y="2144"/>
                  <a:pt x="11544" y="2144"/>
                </a:cubicBezTo>
                <a:cubicBezTo>
                  <a:pt x="11517" y="2144"/>
                  <a:pt x="11509" y="2113"/>
                  <a:pt x="11506" y="2014"/>
                </a:cubicBezTo>
                <a:cubicBezTo>
                  <a:pt x="11503" y="1943"/>
                  <a:pt x="11479" y="1822"/>
                  <a:pt x="11449" y="1742"/>
                </a:cubicBezTo>
                <a:cubicBezTo>
                  <a:pt x="11420" y="1662"/>
                  <a:pt x="11392" y="1582"/>
                  <a:pt x="11390" y="1567"/>
                </a:cubicBezTo>
                <a:cubicBezTo>
                  <a:pt x="11387" y="1552"/>
                  <a:pt x="11371" y="1521"/>
                  <a:pt x="11355" y="1498"/>
                </a:cubicBezTo>
                <a:cubicBezTo>
                  <a:pt x="11339" y="1476"/>
                  <a:pt x="11331" y="1458"/>
                  <a:pt x="11337" y="1458"/>
                </a:cubicBezTo>
                <a:cubicBezTo>
                  <a:pt x="11343" y="1458"/>
                  <a:pt x="11309" y="1400"/>
                  <a:pt x="11264" y="1329"/>
                </a:cubicBezTo>
                <a:cubicBezTo>
                  <a:pt x="11218" y="1258"/>
                  <a:pt x="11180" y="1191"/>
                  <a:pt x="11180" y="1181"/>
                </a:cubicBezTo>
                <a:cubicBezTo>
                  <a:pt x="11180" y="1170"/>
                  <a:pt x="11150" y="1138"/>
                  <a:pt x="11113" y="1112"/>
                </a:cubicBezTo>
                <a:cubicBezTo>
                  <a:pt x="11076" y="1085"/>
                  <a:pt x="11021" y="1019"/>
                  <a:pt x="10991" y="964"/>
                </a:cubicBezTo>
                <a:cubicBezTo>
                  <a:pt x="10960" y="908"/>
                  <a:pt x="10919" y="851"/>
                  <a:pt x="10900" y="834"/>
                </a:cubicBezTo>
                <a:cubicBezTo>
                  <a:pt x="10880" y="817"/>
                  <a:pt x="10862" y="778"/>
                  <a:pt x="10861" y="749"/>
                </a:cubicBezTo>
                <a:cubicBezTo>
                  <a:pt x="10858" y="669"/>
                  <a:pt x="10701" y="506"/>
                  <a:pt x="10563" y="440"/>
                </a:cubicBezTo>
                <a:cubicBezTo>
                  <a:pt x="10497" y="408"/>
                  <a:pt x="10415" y="360"/>
                  <a:pt x="10381" y="334"/>
                </a:cubicBezTo>
                <a:cubicBezTo>
                  <a:pt x="10347" y="308"/>
                  <a:pt x="10312" y="286"/>
                  <a:pt x="10301" y="286"/>
                </a:cubicBezTo>
                <a:cubicBezTo>
                  <a:pt x="10289" y="286"/>
                  <a:pt x="10223" y="261"/>
                  <a:pt x="10157" y="231"/>
                </a:cubicBezTo>
                <a:cubicBezTo>
                  <a:pt x="10091" y="200"/>
                  <a:pt x="9977" y="158"/>
                  <a:pt x="9901" y="138"/>
                </a:cubicBezTo>
                <a:cubicBezTo>
                  <a:pt x="9826" y="117"/>
                  <a:pt x="9750" y="96"/>
                  <a:pt x="9730" y="90"/>
                </a:cubicBezTo>
                <a:cubicBezTo>
                  <a:pt x="9710" y="85"/>
                  <a:pt x="9666" y="77"/>
                  <a:pt x="9635" y="74"/>
                </a:cubicBezTo>
                <a:cubicBezTo>
                  <a:pt x="9604" y="71"/>
                  <a:pt x="9503" y="56"/>
                  <a:pt x="9411" y="40"/>
                </a:cubicBezTo>
                <a:cubicBezTo>
                  <a:pt x="9245" y="11"/>
                  <a:pt x="9077" y="-4"/>
                  <a:pt x="8994" y="0"/>
                </a:cubicBezTo>
                <a:close/>
                <a:moveTo>
                  <a:pt x="12451" y="4261"/>
                </a:moveTo>
                <a:cubicBezTo>
                  <a:pt x="12445" y="4266"/>
                  <a:pt x="12446" y="4293"/>
                  <a:pt x="12455" y="4319"/>
                </a:cubicBezTo>
                <a:cubicBezTo>
                  <a:pt x="12464" y="4346"/>
                  <a:pt x="12476" y="4364"/>
                  <a:pt x="12483" y="4359"/>
                </a:cubicBezTo>
                <a:cubicBezTo>
                  <a:pt x="12489" y="4354"/>
                  <a:pt x="12488" y="4328"/>
                  <a:pt x="12479" y="4301"/>
                </a:cubicBezTo>
                <a:cubicBezTo>
                  <a:pt x="12470" y="4274"/>
                  <a:pt x="12458" y="4256"/>
                  <a:pt x="12451" y="4261"/>
                </a:cubicBezTo>
                <a:close/>
                <a:moveTo>
                  <a:pt x="17306" y="19272"/>
                </a:moveTo>
                <a:cubicBezTo>
                  <a:pt x="17198" y="19281"/>
                  <a:pt x="17054" y="19337"/>
                  <a:pt x="16998" y="19410"/>
                </a:cubicBezTo>
                <a:lnTo>
                  <a:pt x="16945" y="19476"/>
                </a:lnTo>
                <a:lnTo>
                  <a:pt x="17026" y="19476"/>
                </a:lnTo>
                <a:cubicBezTo>
                  <a:pt x="17110" y="19476"/>
                  <a:pt x="17158" y="19500"/>
                  <a:pt x="17113" y="19521"/>
                </a:cubicBezTo>
                <a:cubicBezTo>
                  <a:pt x="17078" y="19538"/>
                  <a:pt x="17112" y="19570"/>
                  <a:pt x="17152" y="19558"/>
                </a:cubicBezTo>
                <a:cubicBezTo>
                  <a:pt x="17190" y="19547"/>
                  <a:pt x="17242" y="19608"/>
                  <a:pt x="17215" y="19632"/>
                </a:cubicBezTo>
                <a:cubicBezTo>
                  <a:pt x="17206" y="19641"/>
                  <a:pt x="17216" y="19638"/>
                  <a:pt x="17240" y="19624"/>
                </a:cubicBezTo>
                <a:cubicBezTo>
                  <a:pt x="17255" y="19615"/>
                  <a:pt x="17276" y="19612"/>
                  <a:pt x="17296" y="19611"/>
                </a:cubicBezTo>
                <a:cubicBezTo>
                  <a:pt x="17302" y="19603"/>
                  <a:pt x="17313" y="19591"/>
                  <a:pt x="17331" y="19577"/>
                </a:cubicBezTo>
                <a:cubicBezTo>
                  <a:pt x="17362" y="19552"/>
                  <a:pt x="17398" y="19536"/>
                  <a:pt x="17411" y="19542"/>
                </a:cubicBezTo>
                <a:cubicBezTo>
                  <a:pt x="17414" y="19544"/>
                  <a:pt x="17413" y="19544"/>
                  <a:pt x="17415" y="19545"/>
                </a:cubicBezTo>
                <a:cubicBezTo>
                  <a:pt x="17417" y="19543"/>
                  <a:pt x="17420" y="19541"/>
                  <a:pt x="17422" y="19540"/>
                </a:cubicBezTo>
                <a:cubicBezTo>
                  <a:pt x="17421" y="19538"/>
                  <a:pt x="17421" y="19537"/>
                  <a:pt x="17418" y="19534"/>
                </a:cubicBezTo>
                <a:cubicBezTo>
                  <a:pt x="17409" y="19523"/>
                  <a:pt x="17424" y="19505"/>
                  <a:pt x="17450" y="19495"/>
                </a:cubicBezTo>
                <a:cubicBezTo>
                  <a:pt x="17508" y="19471"/>
                  <a:pt x="17551" y="19371"/>
                  <a:pt x="17537" y="19301"/>
                </a:cubicBezTo>
                <a:cubicBezTo>
                  <a:pt x="17529" y="19307"/>
                  <a:pt x="17521" y="19314"/>
                  <a:pt x="17509" y="19320"/>
                </a:cubicBezTo>
                <a:cubicBezTo>
                  <a:pt x="17449" y="19350"/>
                  <a:pt x="17448" y="19348"/>
                  <a:pt x="17436" y="19312"/>
                </a:cubicBezTo>
                <a:cubicBezTo>
                  <a:pt x="17424" y="19279"/>
                  <a:pt x="17371" y="19267"/>
                  <a:pt x="17306" y="19272"/>
                </a:cubicBezTo>
                <a:close/>
                <a:moveTo>
                  <a:pt x="17043" y="19632"/>
                </a:moveTo>
                <a:cubicBezTo>
                  <a:pt x="17034" y="19628"/>
                  <a:pt x="17016" y="19643"/>
                  <a:pt x="17001" y="19667"/>
                </a:cubicBezTo>
                <a:cubicBezTo>
                  <a:pt x="16980" y="19700"/>
                  <a:pt x="16980" y="19708"/>
                  <a:pt x="17005" y="19701"/>
                </a:cubicBezTo>
                <a:cubicBezTo>
                  <a:pt x="17042" y="19690"/>
                  <a:pt x="17068" y="19644"/>
                  <a:pt x="17043" y="19632"/>
                </a:cubicBezTo>
                <a:close/>
                <a:moveTo>
                  <a:pt x="17355" y="19765"/>
                </a:moveTo>
                <a:cubicBezTo>
                  <a:pt x="17350" y="19765"/>
                  <a:pt x="17346" y="19766"/>
                  <a:pt x="17341" y="19767"/>
                </a:cubicBezTo>
                <a:cubicBezTo>
                  <a:pt x="17384" y="19788"/>
                  <a:pt x="17434" y="19826"/>
                  <a:pt x="17488" y="19881"/>
                </a:cubicBezTo>
                <a:cubicBezTo>
                  <a:pt x="17490" y="19883"/>
                  <a:pt x="17490" y="19884"/>
                  <a:pt x="17492" y="19886"/>
                </a:cubicBezTo>
                <a:cubicBezTo>
                  <a:pt x="17556" y="19952"/>
                  <a:pt x="17614" y="19997"/>
                  <a:pt x="17618" y="19987"/>
                </a:cubicBezTo>
                <a:cubicBezTo>
                  <a:pt x="17622" y="19977"/>
                  <a:pt x="17600" y="19943"/>
                  <a:pt x="17569" y="19910"/>
                </a:cubicBezTo>
                <a:cubicBezTo>
                  <a:pt x="17556" y="19897"/>
                  <a:pt x="17544" y="19882"/>
                  <a:pt x="17530" y="19865"/>
                </a:cubicBezTo>
                <a:cubicBezTo>
                  <a:pt x="17528" y="19866"/>
                  <a:pt x="17529" y="19867"/>
                  <a:pt x="17527" y="19868"/>
                </a:cubicBezTo>
                <a:cubicBezTo>
                  <a:pt x="17514" y="19874"/>
                  <a:pt x="17488" y="19855"/>
                  <a:pt x="17467" y="19825"/>
                </a:cubicBezTo>
                <a:cubicBezTo>
                  <a:pt x="17447" y="19796"/>
                  <a:pt x="17413" y="19769"/>
                  <a:pt x="17397" y="19765"/>
                </a:cubicBezTo>
                <a:cubicBezTo>
                  <a:pt x="17385" y="19761"/>
                  <a:pt x="17371" y="19762"/>
                  <a:pt x="17355" y="19765"/>
                </a:cubicBezTo>
                <a:close/>
                <a:moveTo>
                  <a:pt x="17173" y="19780"/>
                </a:moveTo>
                <a:cubicBezTo>
                  <a:pt x="17163" y="19779"/>
                  <a:pt x="17148" y="19787"/>
                  <a:pt x="17113" y="19802"/>
                </a:cubicBezTo>
                <a:cubicBezTo>
                  <a:pt x="17075" y="19818"/>
                  <a:pt x="17037" y="19845"/>
                  <a:pt x="17033" y="19860"/>
                </a:cubicBezTo>
                <a:cubicBezTo>
                  <a:pt x="17025" y="19890"/>
                  <a:pt x="17204" y="20024"/>
                  <a:pt x="17257" y="20032"/>
                </a:cubicBezTo>
                <a:cubicBezTo>
                  <a:pt x="17262" y="20012"/>
                  <a:pt x="17259" y="19986"/>
                  <a:pt x="17243" y="19953"/>
                </a:cubicBezTo>
                <a:cubicBezTo>
                  <a:pt x="17228" y="19921"/>
                  <a:pt x="17220" y="19890"/>
                  <a:pt x="17215" y="19860"/>
                </a:cubicBezTo>
                <a:cubicBezTo>
                  <a:pt x="17204" y="19854"/>
                  <a:pt x="17195" y="19839"/>
                  <a:pt x="17191" y="19815"/>
                </a:cubicBezTo>
                <a:cubicBezTo>
                  <a:pt x="17187" y="19793"/>
                  <a:pt x="17183" y="19782"/>
                  <a:pt x="17173" y="19780"/>
                </a:cubicBezTo>
                <a:close/>
                <a:moveTo>
                  <a:pt x="15338" y="19931"/>
                </a:moveTo>
                <a:cubicBezTo>
                  <a:pt x="15332" y="19944"/>
                  <a:pt x="15326" y="19955"/>
                  <a:pt x="15320" y="19960"/>
                </a:cubicBezTo>
                <a:cubicBezTo>
                  <a:pt x="15307" y="19973"/>
                  <a:pt x="15303" y="19991"/>
                  <a:pt x="15306" y="20005"/>
                </a:cubicBezTo>
                <a:lnTo>
                  <a:pt x="15359" y="20053"/>
                </a:lnTo>
                <a:cubicBezTo>
                  <a:pt x="15389" y="20078"/>
                  <a:pt x="15421" y="20098"/>
                  <a:pt x="15429" y="20098"/>
                </a:cubicBezTo>
                <a:cubicBezTo>
                  <a:pt x="15448" y="20098"/>
                  <a:pt x="15399" y="20030"/>
                  <a:pt x="15369" y="20016"/>
                </a:cubicBezTo>
                <a:cubicBezTo>
                  <a:pt x="15356" y="20010"/>
                  <a:pt x="15345" y="19986"/>
                  <a:pt x="15345" y="19963"/>
                </a:cubicBezTo>
                <a:cubicBezTo>
                  <a:pt x="15345" y="19953"/>
                  <a:pt x="15342" y="19942"/>
                  <a:pt x="15338" y="19931"/>
                </a:cubicBezTo>
                <a:close/>
                <a:moveTo>
                  <a:pt x="16893" y="19937"/>
                </a:moveTo>
                <a:cubicBezTo>
                  <a:pt x="16884" y="19936"/>
                  <a:pt x="16877" y="19943"/>
                  <a:pt x="16868" y="19960"/>
                </a:cubicBezTo>
                <a:cubicBezTo>
                  <a:pt x="16841" y="20013"/>
                  <a:pt x="16843" y="20020"/>
                  <a:pt x="16889" y="20029"/>
                </a:cubicBezTo>
                <a:cubicBezTo>
                  <a:pt x="17007" y="20052"/>
                  <a:pt x="17024" y="20030"/>
                  <a:pt x="16938" y="19966"/>
                </a:cubicBezTo>
                <a:cubicBezTo>
                  <a:pt x="16913" y="19946"/>
                  <a:pt x="16902" y="19937"/>
                  <a:pt x="16893" y="19937"/>
                </a:cubicBezTo>
                <a:close/>
                <a:moveTo>
                  <a:pt x="15492" y="20132"/>
                </a:moveTo>
                <a:cubicBezTo>
                  <a:pt x="15478" y="20132"/>
                  <a:pt x="15467" y="20141"/>
                  <a:pt x="15467" y="20151"/>
                </a:cubicBezTo>
                <a:cubicBezTo>
                  <a:pt x="15467" y="20161"/>
                  <a:pt x="15472" y="20170"/>
                  <a:pt x="15478" y="20170"/>
                </a:cubicBezTo>
                <a:cubicBezTo>
                  <a:pt x="15484" y="20170"/>
                  <a:pt x="15494" y="20161"/>
                  <a:pt x="15502" y="20151"/>
                </a:cubicBezTo>
                <a:cubicBezTo>
                  <a:pt x="15510" y="20141"/>
                  <a:pt x="15506" y="20132"/>
                  <a:pt x="15492" y="20132"/>
                </a:cubicBezTo>
                <a:close/>
                <a:moveTo>
                  <a:pt x="15464" y="20199"/>
                </a:moveTo>
                <a:cubicBezTo>
                  <a:pt x="15433" y="20213"/>
                  <a:pt x="15436" y="20250"/>
                  <a:pt x="15471" y="20275"/>
                </a:cubicBezTo>
                <a:cubicBezTo>
                  <a:pt x="15487" y="20287"/>
                  <a:pt x="15500" y="20299"/>
                  <a:pt x="15502" y="20299"/>
                </a:cubicBezTo>
                <a:cubicBezTo>
                  <a:pt x="15504" y="20299"/>
                  <a:pt x="15501" y="20274"/>
                  <a:pt x="15495" y="20244"/>
                </a:cubicBezTo>
                <a:cubicBezTo>
                  <a:pt x="15489" y="20214"/>
                  <a:pt x="15475" y="20193"/>
                  <a:pt x="15464" y="20199"/>
                </a:cubicBezTo>
                <a:close/>
                <a:moveTo>
                  <a:pt x="16620" y="20207"/>
                </a:moveTo>
                <a:cubicBezTo>
                  <a:pt x="16616" y="20207"/>
                  <a:pt x="16578" y="20231"/>
                  <a:pt x="16532" y="20262"/>
                </a:cubicBezTo>
                <a:cubicBezTo>
                  <a:pt x="16469" y="20305"/>
                  <a:pt x="16432" y="20317"/>
                  <a:pt x="16381" y="20310"/>
                </a:cubicBezTo>
                <a:cubicBezTo>
                  <a:pt x="16345" y="20304"/>
                  <a:pt x="16309" y="20308"/>
                  <a:pt x="16301" y="20318"/>
                </a:cubicBezTo>
                <a:cubicBezTo>
                  <a:pt x="16293" y="20328"/>
                  <a:pt x="16232" y="20358"/>
                  <a:pt x="16164" y="20384"/>
                </a:cubicBezTo>
                <a:cubicBezTo>
                  <a:pt x="16040" y="20431"/>
                  <a:pt x="16039" y="20431"/>
                  <a:pt x="16098" y="20455"/>
                </a:cubicBezTo>
                <a:cubicBezTo>
                  <a:pt x="16186" y="20492"/>
                  <a:pt x="16212" y="20488"/>
                  <a:pt x="16329" y="20416"/>
                </a:cubicBezTo>
                <a:cubicBezTo>
                  <a:pt x="16388" y="20379"/>
                  <a:pt x="16460" y="20349"/>
                  <a:pt x="16490" y="20349"/>
                </a:cubicBezTo>
                <a:cubicBezTo>
                  <a:pt x="16531" y="20349"/>
                  <a:pt x="16555" y="20331"/>
                  <a:pt x="16585" y="20278"/>
                </a:cubicBezTo>
                <a:cubicBezTo>
                  <a:pt x="16607" y="20239"/>
                  <a:pt x="16623" y="20207"/>
                  <a:pt x="16620" y="20207"/>
                </a:cubicBezTo>
                <a:close/>
                <a:moveTo>
                  <a:pt x="16812" y="20215"/>
                </a:moveTo>
                <a:cubicBezTo>
                  <a:pt x="16806" y="20214"/>
                  <a:pt x="16804" y="20216"/>
                  <a:pt x="16805" y="20220"/>
                </a:cubicBezTo>
                <a:cubicBezTo>
                  <a:pt x="16814" y="20241"/>
                  <a:pt x="16720" y="20318"/>
                  <a:pt x="16686" y="20318"/>
                </a:cubicBezTo>
                <a:cubicBezTo>
                  <a:pt x="16671" y="20318"/>
                  <a:pt x="16654" y="20338"/>
                  <a:pt x="16648" y="20363"/>
                </a:cubicBezTo>
                <a:cubicBezTo>
                  <a:pt x="16632" y="20424"/>
                  <a:pt x="16649" y="20420"/>
                  <a:pt x="16770" y="20342"/>
                </a:cubicBezTo>
                <a:lnTo>
                  <a:pt x="16872" y="20275"/>
                </a:lnTo>
                <a:lnTo>
                  <a:pt x="16963" y="20323"/>
                </a:lnTo>
                <a:cubicBezTo>
                  <a:pt x="17013" y="20348"/>
                  <a:pt x="17088" y="20397"/>
                  <a:pt x="17127" y="20432"/>
                </a:cubicBezTo>
                <a:cubicBezTo>
                  <a:pt x="17167" y="20466"/>
                  <a:pt x="17203" y="20490"/>
                  <a:pt x="17208" y="20487"/>
                </a:cubicBezTo>
                <a:cubicBezTo>
                  <a:pt x="17229" y="20474"/>
                  <a:pt x="17100" y="20356"/>
                  <a:pt x="17022" y="20318"/>
                </a:cubicBezTo>
                <a:cubicBezTo>
                  <a:pt x="16966" y="20290"/>
                  <a:pt x="16943" y="20268"/>
                  <a:pt x="16952" y="20249"/>
                </a:cubicBezTo>
                <a:cubicBezTo>
                  <a:pt x="16963" y="20228"/>
                  <a:pt x="16958" y="20224"/>
                  <a:pt x="16924" y="20230"/>
                </a:cubicBezTo>
                <a:cubicBezTo>
                  <a:pt x="16899" y="20235"/>
                  <a:pt x="16859" y="20232"/>
                  <a:pt x="16837" y="20222"/>
                </a:cubicBezTo>
                <a:cubicBezTo>
                  <a:pt x="16826" y="20218"/>
                  <a:pt x="16818" y="20215"/>
                  <a:pt x="16812" y="20215"/>
                </a:cubicBezTo>
                <a:close/>
                <a:moveTo>
                  <a:pt x="17432" y="20283"/>
                </a:moveTo>
                <a:cubicBezTo>
                  <a:pt x="17432" y="20286"/>
                  <a:pt x="17437" y="20293"/>
                  <a:pt x="17446" y="20302"/>
                </a:cubicBezTo>
                <a:cubicBezTo>
                  <a:pt x="17456" y="20307"/>
                  <a:pt x="17459" y="20308"/>
                  <a:pt x="17471" y="20315"/>
                </a:cubicBezTo>
                <a:cubicBezTo>
                  <a:pt x="17484" y="20323"/>
                  <a:pt x="17493" y="20326"/>
                  <a:pt x="17506" y="20334"/>
                </a:cubicBezTo>
                <a:cubicBezTo>
                  <a:pt x="17518" y="20334"/>
                  <a:pt x="17526" y="20328"/>
                  <a:pt x="17520" y="20312"/>
                </a:cubicBezTo>
                <a:cubicBezTo>
                  <a:pt x="17514" y="20300"/>
                  <a:pt x="17489" y="20287"/>
                  <a:pt x="17464" y="20283"/>
                </a:cubicBezTo>
                <a:cubicBezTo>
                  <a:pt x="17448" y="20281"/>
                  <a:pt x="17444" y="20282"/>
                  <a:pt x="17439" y="20283"/>
                </a:cubicBezTo>
                <a:cubicBezTo>
                  <a:pt x="17437" y="20284"/>
                  <a:pt x="17434" y="20283"/>
                  <a:pt x="17432" y="20283"/>
                </a:cubicBezTo>
                <a:close/>
                <a:moveTo>
                  <a:pt x="17562" y="20331"/>
                </a:moveTo>
                <a:cubicBezTo>
                  <a:pt x="17560" y="20332"/>
                  <a:pt x="17562" y="20335"/>
                  <a:pt x="17565" y="20339"/>
                </a:cubicBezTo>
                <a:cubicBezTo>
                  <a:pt x="17577" y="20356"/>
                  <a:pt x="17657" y="20410"/>
                  <a:pt x="17744" y="20461"/>
                </a:cubicBezTo>
                <a:cubicBezTo>
                  <a:pt x="17774" y="20478"/>
                  <a:pt x="17773" y="20478"/>
                  <a:pt x="17793" y="20490"/>
                </a:cubicBezTo>
                <a:cubicBezTo>
                  <a:pt x="17853" y="20520"/>
                  <a:pt x="17907" y="20546"/>
                  <a:pt x="17912" y="20543"/>
                </a:cubicBezTo>
                <a:cubicBezTo>
                  <a:pt x="17913" y="20541"/>
                  <a:pt x="17909" y="20539"/>
                  <a:pt x="17909" y="20537"/>
                </a:cubicBezTo>
                <a:cubicBezTo>
                  <a:pt x="17905" y="20527"/>
                  <a:pt x="17864" y="20498"/>
                  <a:pt x="17811" y="20471"/>
                </a:cubicBezTo>
                <a:cubicBezTo>
                  <a:pt x="17754" y="20443"/>
                  <a:pt x="17670" y="20393"/>
                  <a:pt x="17625" y="20363"/>
                </a:cubicBezTo>
                <a:cubicBezTo>
                  <a:pt x="17591" y="20340"/>
                  <a:pt x="17567" y="20329"/>
                  <a:pt x="17562" y="20331"/>
                </a:cubicBezTo>
                <a:close/>
                <a:moveTo>
                  <a:pt x="16826" y="20394"/>
                </a:moveTo>
                <a:cubicBezTo>
                  <a:pt x="16815" y="20395"/>
                  <a:pt x="16799" y="20402"/>
                  <a:pt x="16781" y="20410"/>
                </a:cubicBezTo>
                <a:cubicBezTo>
                  <a:pt x="16747" y="20426"/>
                  <a:pt x="16737" y="20446"/>
                  <a:pt x="16746" y="20479"/>
                </a:cubicBezTo>
                <a:lnTo>
                  <a:pt x="16756" y="20524"/>
                </a:lnTo>
                <a:lnTo>
                  <a:pt x="16812" y="20471"/>
                </a:lnTo>
                <a:cubicBezTo>
                  <a:pt x="16859" y="20427"/>
                  <a:pt x="16860" y="20393"/>
                  <a:pt x="16826" y="20394"/>
                </a:cubicBezTo>
                <a:close/>
                <a:moveTo>
                  <a:pt x="15103" y="20482"/>
                </a:moveTo>
                <a:cubicBezTo>
                  <a:pt x="15103" y="20518"/>
                  <a:pt x="15093" y="20556"/>
                  <a:pt x="15078" y="20566"/>
                </a:cubicBezTo>
                <a:cubicBezTo>
                  <a:pt x="15064" y="20577"/>
                  <a:pt x="15050" y="20598"/>
                  <a:pt x="15047" y="20611"/>
                </a:cubicBezTo>
                <a:cubicBezTo>
                  <a:pt x="15043" y="20625"/>
                  <a:pt x="14990" y="20715"/>
                  <a:pt x="14928" y="20810"/>
                </a:cubicBezTo>
                <a:cubicBezTo>
                  <a:pt x="14859" y="20915"/>
                  <a:pt x="14818" y="20996"/>
                  <a:pt x="14826" y="21016"/>
                </a:cubicBezTo>
                <a:cubicBezTo>
                  <a:pt x="14832" y="21030"/>
                  <a:pt x="14827" y="21048"/>
                  <a:pt x="14816" y="21064"/>
                </a:cubicBezTo>
                <a:cubicBezTo>
                  <a:pt x="14822" y="21066"/>
                  <a:pt x="14825" y="21068"/>
                  <a:pt x="14830" y="21072"/>
                </a:cubicBezTo>
                <a:cubicBezTo>
                  <a:pt x="14838" y="21075"/>
                  <a:pt x="14846" y="21077"/>
                  <a:pt x="14858" y="21083"/>
                </a:cubicBezTo>
                <a:cubicBezTo>
                  <a:pt x="14985" y="21149"/>
                  <a:pt x="15188" y="21208"/>
                  <a:pt x="15285" y="21204"/>
                </a:cubicBezTo>
                <a:cubicBezTo>
                  <a:pt x="15338" y="21203"/>
                  <a:pt x="15401" y="21208"/>
                  <a:pt x="15425" y="21218"/>
                </a:cubicBezTo>
                <a:cubicBezTo>
                  <a:pt x="15478" y="21238"/>
                  <a:pt x="15541" y="21205"/>
                  <a:pt x="15541" y="21157"/>
                </a:cubicBezTo>
                <a:cubicBezTo>
                  <a:pt x="15541" y="21112"/>
                  <a:pt x="15576" y="21097"/>
                  <a:pt x="15632" y="21120"/>
                </a:cubicBezTo>
                <a:cubicBezTo>
                  <a:pt x="15667" y="21134"/>
                  <a:pt x="15689" y="21132"/>
                  <a:pt x="15723" y="21104"/>
                </a:cubicBezTo>
                <a:cubicBezTo>
                  <a:pt x="15765" y="21069"/>
                  <a:pt x="15765" y="21064"/>
                  <a:pt x="15712" y="21022"/>
                </a:cubicBezTo>
                <a:cubicBezTo>
                  <a:pt x="15650" y="20971"/>
                  <a:pt x="15677" y="20943"/>
                  <a:pt x="15761" y="20974"/>
                </a:cubicBezTo>
                <a:cubicBezTo>
                  <a:pt x="15865" y="21012"/>
                  <a:pt x="15636" y="20874"/>
                  <a:pt x="15520" y="20829"/>
                </a:cubicBezTo>
                <a:cubicBezTo>
                  <a:pt x="15378" y="20773"/>
                  <a:pt x="15243" y="20699"/>
                  <a:pt x="15260" y="20686"/>
                </a:cubicBezTo>
                <a:cubicBezTo>
                  <a:pt x="15268" y="20680"/>
                  <a:pt x="15254" y="20659"/>
                  <a:pt x="15229" y="20638"/>
                </a:cubicBezTo>
                <a:cubicBezTo>
                  <a:pt x="15182" y="20600"/>
                  <a:pt x="15131" y="20537"/>
                  <a:pt x="15103" y="20482"/>
                </a:cubicBezTo>
                <a:close/>
                <a:moveTo>
                  <a:pt x="16532" y="20495"/>
                </a:moveTo>
                <a:cubicBezTo>
                  <a:pt x="16519" y="20491"/>
                  <a:pt x="16502" y="20501"/>
                  <a:pt x="16476" y="20522"/>
                </a:cubicBezTo>
                <a:cubicBezTo>
                  <a:pt x="16435" y="20554"/>
                  <a:pt x="16437" y="20557"/>
                  <a:pt x="16497" y="20574"/>
                </a:cubicBezTo>
                <a:cubicBezTo>
                  <a:pt x="16531" y="20584"/>
                  <a:pt x="16554" y="20599"/>
                  <a:pt x="16546" y="20609"/>
                </a:cubicBezTo>
                <a:cubicBezTo>
                  <a:pt x="16538" y="20618"/>
                  <a:pt x="16541" y="20630"/>
                  <a:pt x="16553" y="20635"/>
                </a:cubicBezTo>
                <a:cubicBezTo>
                  <a:pt x="16565" y="20641"/>
                  <a:pt x="16571" y="20667"/>
                  <a:pt x="16567" y="20694"/>
                </a:cubicBezTo>
                <a:cubicBezTo>
                  <a:pt x="16562" y="20725"/>
                  <a:pt x="16568" y="20736"/>
                  <a:pt x="16588" y="20731"/>
                </a:cubicBezTo>
                <a:cubicBezTo>
                  <a:pt x="16604" y="20726"/>
                  <a:pt x="16645" y="20744"/>
                  <a:pt x="16676" y="20768"/>
                </a:cubicBezTo>
                <a:cubicBezTo>
                  <a:pt x="16709" y="20794"/>
                  <a:pt x="16756" y="20811"/>
                  <a:pt x="16795" y="20810"/>
                </a:cubicBezTo>
                <a:lnTo>
                  <a:pt x="16858" y="20807"/>
                </a:lnTo>
                <a:lnTo>
                  <a:pt x="16798" y="20794"/>
                </a:lnTo>
                <a:cubicBezTo>
                  <a:pt x="16730" y="20780"/>
                  <a:pt x="16584" y="20630"/>
                  <a:pt x="16564" y="20551"/>
                </a:cubicBezTo>
                <a:cubicBezTo>
                  <a:pt x="16555" y="20518"/>
                  <a:pt x="16545" y="20499"/>
                  <a:pt x="16532" y="20495"/>
                </a:cubicBezTo>
                <a:close/>
                <a:moveTo>
                  <a:pt x="15880" y="20540"/>
                </a:moveTo>
                <a:cubicBezTo>
                  <a:pt x="15848" y="20543"/>
                  <a:pt x="15816" y="20557"/>
                  <a:pt x="15810" y="20569"/>
                </a:cubicBezTo>
                <a:cubicBezTo>
                  <a:pt x="15797" y="20600"/>
                  <a:pt x="15834" y="20598"/>
                  <a:pt x="15891" y="20564"/>
                </a:cubicBezTo>
                <a:cubicBezTo>
                  <a:pt x="15914" y="20550"/>
                  <a:pt x="15928" y="20543"/>
                  <a:pt x="15926" y="20540"/>
                </a:cubicBezTo>
                <a:cubicBezTo>
                  <a:pt x="15925" y="20537"/>
                  <a:pt x="15909" y="20538"/>
                  <a:pt x="15880" y="20540"/>
                </a:cubicBezTo>
                <a:close/>
                <a:moveTo>
                  <a:pt x="15562" y="20556"/>
                </a:moveTo>
                <a:cubicBezTo>
                  <a:pt x="15550" y="20560"/>
                  <a:pt x="15540" y="20572"/>
                  <a:pt x="15534" y="20590"/>
                </a:cubicBezTo>
                <a:cubicBezTo>
                  <a:pt x="15523" y="20621"/>
                  <a:pt x="15527" y="20621"/>
                  <a:pt x="15565" y="20604"/>
                </a:cubicBezTo>
                <a:cubicBezTo>
                  <a:pt x="15590" y="20592"/>
                  <a:pt x="15603" y="20577"/>
                  <a:pt x="15597" y="20569"/>
                </a:cubicBezTo>
                <a:cubicBezTo>
                  <a:pt x="15586" y="20556"/>
                  <a:pt x="15574" y="20552"/>
                  <a:pt x="15562" y="20556"/>
                </a:cubicBezTo>
                <a:close/>
                <a:moveTo>
                  <a:pt x="17341" y="20559"/>
                </a:moveTo>
                <a:cubicBezTo>
                  <a:pt x="17334" y="20564"/>
                  <a:pt x="17359" y="20581"/>
                  <a:pt x="17394" y="20598"/>
                </a:cubicBezTo>
                <a:cubicBezTo>
                  <a:pt x="17444" y="20623"/>
                  <a:pt x="17448" y="20635"/>
                  <a:pt x="17425" y="20656"/>
                </a:cubicBezTo>
                <a:cubicBezTo>
                  <a:pt x="17394" y="20685"/>
                  <a:pt x="17406" y="20688"/>
                  <a:pt x="17509" y="20683"/>
                </a:cubicBezTo>
                <a:cubicBezTo>
                  <a:pt x="17558" y="20680"/>
                  <a:pt x="17615" y="20705"/>
                  <a:pt x="17653" y="20736"/>
                </a:cubicBezTo>
                <a:cubicBezTo>
                  <a:pt x="17626" y="20706"/>
                  <a:pt x="17604" y="20678"/>
                  <a:pt x="17572" y="20651"/>
                </a:cubicBezTo>
                <a:cubicBezTo>
                  <a:pt x="17552" y="20659"/>
                  <a:pt x="17517" y="20648"/>
                  <a:pt x="17453" y="20609"/>
                </a:cubicBezTo>
                <a:cubicBezTo>
                  <a:pt x="17399" y="20576"/>
                  <a:pt x="17348" y="20553"/>
                  <a:pt x="17341" y="20559"/>
                </a:cubicBezTo>
                <a:close/>
                <a:moveTo>
                  <a:pt x="17057" y="20569"/>
                </a:moveTo>
                <a:cubicBezTo>
                  <a:pt x="17045" y="20571"/>
                  <a:pt x="17033" y="20579"/>
                  <a:pt x="17019" y="20593"/>
                </a:cubicBezTo>
                <a:cubicBezTo>
                  <a:pt x="17001" y="20612"/>
                  <a:pt x="16970" y="20627"/>
                  <a:pt x="16952" y="20627"/>
                </a:cubicBezTo>
                <a:cubicBezTo>
                  <a:pt x="16931" y="20627"/>
                  <a:pt x="16925" y="20652"/>
                  <a:pt x="16928" y="20701"/>
                </a:cubicBezTo>
                <a:cubicBezTo>
                  <a:pt x="16933" y="20799"/>
                  <a:pt x="16973" y="20795"/>
                  <a:pt x="17075" y="20688"/>
                </a:cubicBezTo>
                <a:cubicBezTo>
                  <a:pt x="17157" y="20602"/>
                  <a:pt x="17155" y="20601"/>
                  <a:pt x="17103" y="20580"/>
                </a:cubicBezTo>
                <a:cubicBezTo>
                  <a:pt x="17081" y="20571"/>
                  <a:pt x="17070" y="20567"/>
                  <a:pt x="17057" y="20569"/>
                </a:cubicBezTo>
                <a:close/>
                <a:moveTo>
                  <a:pt x="15993" y="20582"/>
                </a:moveTo>
                <a:cubicBezTo>
                  <a:pt x="15962" y="20582"/>
                  <a:pt x="15951" y="20599"/>
                  <a:pt x="15951" y="20641"/>
                </a:cubicBezTo>
                <a:lnTo>
                  <a:pt x="15951" y="20688"/>
                </a:lnTo>
                <a:lnTo>
                  <a:pt x="16014" y="20646"/>
                </a:lnTo>
                <a:cubicBezTo>
                  <a:pt x="16070" y="20606"/>
                  <a:pt x="16071" y="20601"/>
                  <a:pt x="16031" y="20590"/>
                </a:cubicBezTo>
                <a:cubicBezTo>
                  <a:pt x="16016" y="20586"/>
                  <a:pt x="16003" y="20583"/>
                  <a:pt x="15993" y="20582"/>
                </a:cubicBezTo>
                <a:close/>
                <a:moveTo>
                  <a:pt x="15712" y="20691"/>
                </a:moveTo>
                <a:cubicBezTo>
                  <a:pt x="15674" y="20680"/>
                  <a:pt x="15586" y="20739"/>
                  <a:pt x="15586" y="20776"/>
                </a:cubicBezTo>
                <a:cubicBezTo>
                  <a:pt x="15586" y="20788"/>
                  <a:pt x="15753" y="20779"/>
                  <a:pt x="15775" y="20765"/>
                </a:cubicBezTo>
                <a:cubicBezTo>
                  <a:pt x="15793" y="20754"/>
                  <a:pt x="15748" y="20701"/>
                  <a:pt x="15712" y="20691"/>
                </a:cubicBezTo>
                <a:close/>
                <a:moveTo>
                  <a:pt x="16451" y="20725"/>
                </a:moveTo>
                <a:cubicBezTo>
                  <a:pt x="16447" y="20724"/>
                  <a:pt x="16441" y="20725"/>
                  <a:pt x="16434" y="20728"/>
                </a:cubicBezTo>
                <a:cubicBezTo>
                  <a:pt x="16421" y="20734"/>
                  <a:pt x="16409" y="20747"/>
                  <a:pt x="16409" y="20757"/>
                </a:cubicBezTo>
                <a:cubicBezTo>
                  <a:pt x="16409" y="20767"/>
                  <a:pt x="16421" y="20771"/>
                  <a:pt x="16434" y="20765"/>
                </a:cubicBezTo>
                <a:cubicBezTo>
                  <a:pt x="16447" y="20759"/>
                  <a:pt x="16458" y="20746"/>
                  <a:pt x="16458" y="20736"/>
                </a:cubicBezTo>
                <a:cubicBezTo>
                  <a:pt x="16458" y="20731"/>
                  <a:pt x="16456" y="20727"/>
                  <a:pt x="16451" y="20725"/>
                </a:cubicBezTo>
                <a:close/>
                <a:moveTo>
                  <a:pt x="17439" y="20731"/>
                </a:moveTo>
                <a:cubicBezTo>
                  <a:pt x="17430" y="20732"/>
                  <a:pt x="17423" y="20736"/>
                  <a:pt x="17418" y="20746"/>
                </a:cubicBezTo>
                <a:cubicBezTo>
                  <a:pt x="17408" y="20766"/>
                  <a:pt x="17421" y="20773"/>
                  <a:pt x="17464" y="20773"/>
                </a:cubicBezTo>
                <a:cubicBezTo>
                  <a:pt x="17535" y="20773"/>
                  <a:pt x="17540" y="20764"/>
                  <a:pt x="17478" y="20739"/>
                </a:cubicBezTo>
                <a:cubicBezTo>
                  <a:pt x="17460" y="20731"/>
                  <a:pt x="17449" y="20729"/>
                  <a:pt x="17439" y="20731"/>
                </a:cubicBezTo>
                <a:close/>
                <a:moveTo>
                  <a:pt x="17681" y="20765"/>
                </a:moveTo>
                <a:cubicBezTo>
                  <a:pt x="17687" y="20775"/>
                  <a:pt x="17695" y="20785"/>
                  <a:pt x="17695" y="20794"/>
                </a:cubicBezTo>
                <a:cubicBezTo>
                  <a:pt x="17695" y="20805"/>
                  <a:pt x="17748" y="20838"/>
                  <a:pt x="17775" y="20863"/>
                </a:cubicBezTo>
                <a:cubicBezTo>
                  <a:pt x="17744" y="20833"/>
                  <a:pt x="17715" y="20806"/>
                  <a:pt x="17705" y="20791"/>
                </a:cubicBezTo>
                <a:cubicBezTo>
                  <a:pt x="17701" y="20785"/>
                  <a:pt x="17688" y="20773"/>
                  <a:pt x="17681" y="20765"/>
                </a:cubicBezTo>
                <a:close/>
                <a:moveTo>
                  <a:pt x="17786" y="21067"/>
                </a:moveTo>
                <a:cubicBezTo>
                  <a:pt x="17750" y="21064"/>
                  <a:pt x="17751" y="21112"/>
                  <a:pt x="17800" y="21178"/>
                </a:cubicBezTo>
                <a:cubicBezTo>
                  <a:pt x="17833" y="21222"/>
                  <a:pt x="17856" y="21262"/>
                  <a:pt x="17849" y="21270"/>
                </a:cubicBezTo>
                <a:cubicBezTo>
                  <a:pt x="17842" y="21279"/>
                  <a:pt x="17786" y="21286"/>
                  <a:pt x="17723" y="21286"/>
                </a:cubicBezTo>
                <a:cubicBezTo>
                  <a:pt x="17621" y="21286"/>
                  <a:pt x="17595" y="21294"/>
                  <a:pt x="17509" y="21360"/>
                </a:cubicBezTo>
                <a:cubicBezTo>
                  <a:pt x="17457" y="21401"/>
                  <a:pt x="17381" y="21447"/>
                  <a:pt x="17338" y="21461"/>
                </a:cubicBezTo>
                <a:cubicBezTo>
                  <a:pt x="17260" y="21486"/>
                  <a:pt x="17242" y="21510"/>
                  <a:pt x="17271" y="21567"/>
                </a:cubicBezTo>
                <a:cubicBezTo>
                  <a:pt x="17276" y="21576"/>
                  <a:pt x="17342" y="21584"/>
                  <a:pt x="17467" y="21588"/>
                </a:cubicBezTo>
                <a:cubicBezTo>
                  <a:pt x="17831" y="21587"/>
                  <a:pt x="17888" y="21586"/>
                  <a:pt x="18168" y="21585"/>
                </a:cubicBezTo>
                <a:lnTo>
                  <a:pt x="18203" y="21559"/>
                </a:lnTo>
                <a:cubicBezTo>
                  <a:pt x="18257" y="21518"/>
                  <a:pt x="18247" y="21457"/>
                  <a:pt x="18189" y="21474"/>
                </a:cubicBezTo>
                <a:cubicBezTo>
                  <a:pt x="18131" y="21491"/>
                  <a:pt x="18097" y="21423"/>
                  <a:pt x="18140" y="21376"/>
                </a:cubicBezTo>
                <a:cubicBezTo>
                  <a:pt x="18159" y="21355"/>
                  <a:pt x="18168" y="21324"/>
                  <a:pt x="18161" y="21310"/>
                </a:cubicBezTo>
                <a:cubicBezTo>
                  <a:pt x="18154" y="21296"/>
                  <a:pt x="18155" y="21272"/>
                  <a:pt x="18164" y="21255"/>
                </a:cubicBezTo>
                <a:cubicBezTo>
                  <a:pt x="18174" y="21235"/>
                  <a:pt x="18187" y="21235"/>
                  <a:pt x="18206" y="21249"/>
                </a:cubicBezTo>
                <a:cubicBezTo>
                  <a:pt x="18204" y="21245"/>
                  <a:pt x="18201" y="21240"/>
                  <a:pt x="18199" y="21236"/>
                </a:cubicBezTo>
                <a:lnTo>
                  <a:pt x="18171" y="21207"/>
                </a:lnTo>
                <a:cubicBezTo>
                  <a:pt x="18162" y="21197"/>
                  <a:pt x="18122" y="21165"/>
                  <a:pt x="18101" y="21146"/>
                </a:cubicBezTo>
                <a:cubicBezTo>
                  <a:pt x="18082" y="21171"/>
                  <a:pt x="18069" y="21169"/>
                  <a:pt x="17979" y="21143"/>
                </a:cubicBezTo>
                <a:cubicBezTo>
                  <a:pt x="17922" y="21127"/>
                  <a:pt x="17855" y="21103"/>
                  <a:pt x="17832" y="21088"/>
                </a:cubicBezTo>
                <a:cubicBezTo>
                  <a:pt x="17812" y="21075"/>
                  <a:pt x="17798" y="21068"/>
                  <a:pt x="17786" y="21067"/>
                </a:cubicBezTo>
                <a:close/>
                <a:moveTo>
                  <a:pt x="17551" y="21165"/>
                </a:moveTo>
                <a:cubicBezTo>
                  <a:pt x="17511" y="21160"/>
                  <a:pt x="17429" y="21174"/>
                  <a:pt x="17236" y="21215"/>
                </a:cubicBezTo>
                <a:cubicBezTo>
                  <a:pt x="17161" y="21231"/>
                  <a:pt x="17118" y="21231"/>
                  <a:pt x="17089" y="21218"/>
                </a:cubicBezTo>
                <a:cubicBezTo>
                  <a:pt x="17067" y="21207"/>
                  <a:pt x="17023" y="21201"/>
                  <a:pt x="16991" y="21204"/>
                </a:cubicBezTo>
                <a:cubicBezTo>
                  <a:pt x="16797" y="21225"/>
                  <a:pt x="16749" y="21235"/>
                  <a:pt x="16749" y="21249"/>
                </a:cubicBezTo>
                <a:cubicBezTo>
                  <a:pt x="16749" y="21266"/>
                  <a:pt x="16832" y="21284"/>
                  <a:pt x="16970" y="21297"/>
                </a:cubicBezTo>
                <a:cubicBezTo>
                  <a:pt x="17012" y="21301"/>
                  <a:pt x="17056" y="21311"/>
                  <a:pt x="17071" y="21321"/>
                </a:cubicBezTo>
                <a:cubicBezTo>
                  <a:pt x="17087" y="21330"/>
                  <a:pt x="17140" y="21345"/>
                  <a:pt x="17187" y="21355"/>
                </a:cubicBezTo>
                <a:cubicBezTo>
                  <a:pt x="17324" y="21385"/>
                  <a:pt x="17340" y="21383"/>
                  <a:pt x="17478" y="21289"/>
                </a:cubicBezTo>
                <a:cubicBezTo>
                  <a:pt x="17578" y="21220"/>
                  <a:pt x="17604" y="21192"/>
                  <a:pt x="17583" y="21175"/>
                </a:cubicBezTo>
                <a:cubicBezTo>
                  <a:pt x="17576" y="21170"/>
                  <a:pt x="17565" y="21166"/>
                  <a:pt x="17551" y="21165"/>
                </a:cubicBezTo>
                <a:close/>
                <a:moveTo>
                  <a:pt x="16091" y="21231"/>
                </a:moveTo>
                <a:cubicBezTo>
                  <a:pt x="16073" y="21233"/>
                  <a:pt x="16058" y="21240"/>
                  <a:pt x="16035" y="21257"/>
                </a:cubicBezTo>
                <a:cubicBezTo>
                  <a:pt x="16006" y="21278"/>
                  <a:pt x="15972" y="21331"/>
                  <a:pt x="15958" y="21374"/>
                </a:cubicBezTo>
                <a:lnTo>
                  <a:pt x="15933" y="21448"/>
                </a:lnTo>
                <a:lnTo>
                  <a:pt x="16045" y="21477"/>
                </a:lnTo>
                <a:cubicBezTo>
                  <a:pt x="16107" y="21492"/>
                  <a:pt x="16180" y="21507"/>
                  <a:pt x="16206" y="21511"/>
                </a:cubicBezTo>
                <a:cubicBezTo>
                  <a:pt x="16233" y="21515"/>
                  <a:pt x="16380" y="21514"/>
                  <a:pt x="16536" y="21511"/>
                </a:cubicBezTo>
                <a:cubicBezTo>
                  <a:pt x="16790" y="21507"/>
                  <a:pt x="17065" y="21472"/>
                  <a:pt x="17159" y="21432"/>
                </a:cubicBezTo>
                <a:cubicBezTo>
                  <a:pt x="17206" y="21412"/>
                  <a:pt x="16907" y="21346"/>
                  <a:pt x="16676" y="21323"/>
                </a:cubicBezTo>
                <a:cubicBezTo>
                  <a:pt x="16423" y="21299"/>
                  <a:pt x="16261" y="21273"/>
                  <a:pt x="16168" y="21244"/>
                </a:cubicBezTo>
                <a:cubicBezTo>
                  <a:pt x="16132" y="21233"/>
                  <a:pt x="16109" y="21229"/>
                  <a:pt x="16091" y="21231"/>
                </a:cubicBezTo>
                <a:close/>
                <a:moveTo>
                  <a:pt x="15141" y="21284"/>
                </a:moveTo>
                <a:cubicBezTo>
                  <a:pt x="15120" y="21280"/>
                  <a:pt x="15110" y="21281"/>
                  <a:pt x="15117" y="21286"/>
                </a:cubicBezTo>
                <a:cubicBezTo>
                  <a:pt x="15130" y="21297"/>
                  <a:pt x="15202" y="21320"/>
                  <a:pt x="15275" y="21339"/>
                </a:cubicBezTo>
                <a:cubicBezTo>
                  <a:pt x="15433" y="21382"/>
                  <a:pt x="15434" y="21383"/>
                  <a:pt x="15404" y="21360"/>
                </a:cubicBezTo>
                <a:cubicBezTo>
                  <a:pt x="15391" y="21351"/>
                  <a:pt x="15315" y="21325"/>
                  <a:pt x="15236" y="21305"/>
                </a:cubicBezTo>
                <a:cubicBezTo>
                  <a:pt x="15196" y="21295"/>
                  <a:pt x="15163" y="21287"/>
                  <a:pt x="15141" y="21284"/>
                </a:cubicBezTo>
                <a:close/>
                <a:moveTo>
                  <a:pt x="18280" y="21315"/>
                </a:moveTo>
                <a:lnTo>
                  <a:pt x="18290" y="21323"/>
                </a:lnTo>
                <a:lnTo>
                  <a:pt x="18350" y="21323"/>
                </a:lnTo>
                <a:cubicBezTo>
                  <a:pt x="18316" y="21321"/>
                  <a:pt x="18294" y="21319"/>
                  <a:pt x="18280" y="21315"/>
                </a:cubicBezTo>
                <a:close/>
                <a:moveTo>
                  <a:pt x="15698" y="21347"/>
                </a:moveTo>
                <a:cubicBezTo>
                  <a:pt x="15666" y="21346"/>
                  <a:pt x="15630" y="21347"/>
                  <a:pt x="15590" y="21350"/>
                </a:cubicBezTo>
                <a:cubicBezTo>
                  <a:pt x="15421" y="21362"/>
                  <a:pt x="15418" y="21390"/>
                  <a:pt x="15579" y="21424"/>
                </a:cubicBezTo>
                <a:cubicBezTo>
                  <a:pt x="15658" y="21440"/>
                  <a:pt x="15749" y="21460"/>
                  <a:pt x="15782" y="21469"/>
                </a:cubicBezTo>
                <a:cubicBezTo>
                  <a:pt x="15816" y="21478"/>
                  <a:pt x="15851" y="21484"/>
                  <a:pt x="15859" y="21485"/>
                </a:cubicBezTo>
                <a:cubicBezTo>
                  <a:pt x="15888" y="21487"/>
                  <a:pt x="15896" y="21442"/>
                  <a:pt x="15877" y="21403"/>
                </a:cubicBezTo>
                <a:cubicBezTo>
                  <a:pt x="15860" y="21369"/>
                  <a:pt x="15796" y="21350"/>
                  <a:pt x="15698" y="21347"/>
                </a:cubicBezTo>
                <a:close/>
                <a:moveTo>
                  <a:pt x="17106" y="21535"/>
                </a:moveTo>
                <a:cubicBezTo>
                  <a:pt x="17061" y="21533"/>
                  <a:pt x="16991" y="21553"/>
                  <a:pt x="16991" y="21577"/>
                </a:cubicBezTo>
                <a:cubicBezTo>
                  <a:pt x="16991" y="21582"/>
                  <a:pt x="17002" y="21585"/>
                  <a:pt x="17012" y="21588"/>
                </a:cubicBezTo>
                <a:cubicBezTo>
                  <a:pt x="17091" y="21588"/>
                  <a:pt x="17069" y="21588"/>
                  <a:pt x="17145" y="21588"/>
                </a:cubicBezTo>
                <a:cubicBezTo>
                  <a:pt x="17160" y="21581"/>
                  <a:pt x="17161" y="21569"/>
                  <a:pt x="17141" y="21546"/>
                </a:cubicBezTo>
                <a:cubicBezTo>
                  <a:pt x="17136" y="21539"/>
                  <a:pt x="17121" y="21536"/>
                  <a:pt x="17106" y="21535"/>
                </a:cubicBezTo>
                <a:close/>
                <a:moveTo>
                  <a:pt x="21499" y="21570"/>
                </a:moveTo>
                <a:cubicBezTo>
                  <a:pt x="21460" y="21570"/>
                  <a:pt x="21418" y="21575"/>
                  <a:pt x="21408" y="21583"/>
                </a:cubicBezTo>
                <a:cubicBezTo>
                  <a:pt x="21399" y="21590"/>
                  <a:pt x="21428" y="21595"/>
                  <a:pt x="21471" y="21596"/>
                </a:cubicBezTo>
                <a:lnTo>
                  <a:pt x="21485" y="21596"/>
                </a:lnTo>
                <a:cubicBezTo>
                  <a:pt x="21530" y="21595"/>
                  <a:pt x="21569" y="21590"/>
                  <a:pt x="21569" y="21583"/>
                </a:cubicBezTo>
                <a:cubicBezTo>
                  <a:pt x="21569" y="21575"/>
                  <a:pt x="21538" y="21570"/>
                  <a:pt x="21499" y="21570"/>
                </a:cubicBezTo>
                <a:close/>
                <a:moveTo>
                  <a:pt x="16746" y="21585"/>
                </a:moveTo>
                <a:cubicBezTo>
                  <a:pt x="16740" y="21587"/>
                  <a:pt x="16740" y="21587"/>
                  <a:pt x="16739" y="21588"/>
                </a:cubicBezTo>
                <a:cubicBezTo>
                  <a:pt x="16745" y="21588"/>
                  <a:pt x="16759" y="21588"/>
                  <a:pt x="16770" y="21588"/>
                </a:cubicBezTo>
                <a:cubicBezTo>
                  <a:pt x="16783" y="21588"/>
                  <a:pt x="16778" y="21588"/>
                  <a:pt x="16791" y="21588"/>
                </a:cubicBezTo>
                <a:cubicBezTo>
                  <a:pt x="16791" y="21587"/>
                  <a:pt x="16793" y="21587"/>
                  <a:pt x="16791" y="21585"/>
                </a:cubicBezTo>
                <a:cubicBezTo>
                  <a:pt x="16783" y="21579"/>
                  <a:pt x="16763" y="21580"/>
                  <a:pt x="16746" y="2158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8" name="Adduction.jpg" descr="Adduction.jpg"/>
          <p:cNvPicPr>
            <a:picLocks noChangeAspect="1"/>
          </p:cNvPicPr>
          <p:nvPr/>
        </p:nvPicPr>
        <p:blipFill>
          <a:blip r:embed="rId3"/>
          <a:srcRect l="34669" t="2211" r="29013" b="1327"/>
          <a:stretch>
            <a:fillRect/>
          </a:stretch>
        </p:blipFill>
        <p:spPr>
          <a:xfrm>
            <a:off x="8193637" y="4053614"/>
            <a:ext cx="977808" cy="3895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2" h="21594" extrusionOk="0">
                <a:moveTo>
                  <a:pt x="10868" y="0"/>
                </a:moveTo>
                <a:cubicBezTo>
                  <a:pt x="9977" y="0"/>
                  <a:pt x="9787" y="4"/>
                  <a:pt x="9233" y="37"/>
                </a:cubicBezTo>
                <a:cubicBezTo>
                  <a:pt x="7931" y="116"/>
                  <a:pt x="7207" y="212"/>
                  <a:pt x="6715" y="376"/>
                </a:cubicBezTo>
                <a:cubicBezTo>
                  <a:pt x="6307" y="512"/>
                  <a:pt x="6161" y="600"/>
                  <a:pt x="6086" y="744"/>
                </a:cubicBezTo>
                <a:cubicBezTo>
                  <a:pt x="5982" y="939"/>
                  <a:pt x="5905" y="1041"/>
                  <a:pt x="5841" y="1060"/>
                </a:cubicBezTo>
                <a:cubicBezTo>
                  <a:pt x="5755" y="1086"/>
                  <a:pt x="5762" y="1359"/>
                  <a:pt x="5849" y="1412"/>
                </a:cubicBezTo>
                <a:cubicBezTo>
                  <a:pt x="5917" y="1453"/>
                  <a:pt x="5898" y="1467"/>
                  <a:pt x="5596" y="1613"/>
                </a:cubicBezTo>
                <a:cubicBezTo>
                  <a:pt x="5418" y="1698"/>
                  <a:pt x="5272" y="1782"/>
                  <a:pt x="5272" y="1800"/>
                </a:cubicBezTo>
                <a:cubicBezTo>
                  <a:pt x="5272" y="1817"/>
                  <a:pt x="5347" y="1850"/>
                  <a:pt x="5439" y="1872"/>
                </a:cubicBezTo>
                <a:cubicBezTo>
                  <a:pt x="5641" y="1921"/>
                  <a:pt x="5722" y="2038"/>
                  <a:pt x="5613" y="2130"/>
                </a:cubicBezTo>
                <a:cubicBezTo>
                  <a:pt x="5556" y="2178"/>
                  <a:pt x="5553" y="2196"/>
                  <a:pt x="5631" y="2237"/>
                </a:cubicBezTo>
                <a:cubicBezTo>
                  <a:pt x="5690" y="2269"/>
                  <a:pt x="5713" y="2306"/>
                  <a:pt x="5692" y="2339"/>
                </a:cubicBezTo>
                <a:cubicBezTo>
                  <a:pt x="5667" y="2377"/>
                  <a:pt x="5696" y="2399"/>
                  <a:pt x="5797" y="2435"/>
                </a:cubicBezTo>
                <a:cubicBezTo>
                  <a:pt x="5908" y="2475"/>
                  <a:pt x="5935" y="2509"/>
                  <a:pt x="5963" y="2636"/>
                </a:cubicBezTo>
                <a:cubicBezTo>
                  <a:pt x="5996" y="2786"/>
                  <a:pt x="5994" y="2787"/>
                  <a:pt x="6190" y="2831"/>
                </a:cubicBezTo>
                <a:lnTo>
                  <a:pt x="6392" y="2875"/>
                </a:lnTo>
                <a:lnTo>
                  <a:pt x="7082" y="2869"/>
                </a:lnTo>
                <a:lnTo>
                  <a:pt x="7764" y="2860"/>
                </a:lnTo>
                <a:lnTo>
                  <a:pt x="8009" y="2906"/>
                </a:lnTo>
                <a:cubicBezTo>
                  <a:pt x="8197" y="2942"/>
                  <a:pt x="8289" y="2975"/>
                  <a:pt x="8411" y="3054"/>
                </a:cubicBezTo>
                <a:cubicBezTo>
                  <a:pt x="8567" y="3154"/>
                  <a:pt x="8565" y="3160"/>
                  <a:pt x="8569" y="3502"/>
                </a:cubicBezTo>
                <a:cubicBezTo>
                  <a:pt x="8573" y="3874"/>
                  <a:pt x="8551" y="3907"/>
                  <a:pt x="8271" y="3953"/>
                </a:cubicBezTo>
                <a:cubicBezTo>
                  <a:pt x="8198" y="3965"/>
                  <a:pt x="8045" y="3983"/>
                  <a:pt x="7930" y="3993"/>
                </a:cubicBezTo>
                <a:cubicBezTo>
                  <a:pt x="7680" y="4013"/>
                  <a:pt x="7528" y="4052"/>
                  <a:pt x="7353" y="4140"/>
                </a:cubicBezTo>
                <a:cubicBezTo>
                  <a:pt x="7174" y="4231"/>
                  <a:pt x="6917" y="4297"/>
                  <a:pt x="6575" y="4340"/>
                </a:cubicBezTo>
                <a:cubicBezTo>
                  <a:pt x="6174" y="4392"/>
                  <a:pt x="5571" y="4517"/>
                  <a:pt x="5176" y="4633"/>
                </a:cubicBezTo>
                <a:cubicBezTo>
                  <a:pt x="4085" y="4954"/>
                  <a:pt x="2819" y="5562"/>
                  <a:pt x="2361" y="5990"/>
                </a:cubicBezTo>
                <a:cubicBezTo>
                  <a:pt x="2160" y="6177"/>
                  <a:pt x="2172" y="6410"/>
                  <a:pt x="2387" y="6567"/>
                </a:cubicBezTo>
                <a:cubicBezTo>
                  <a:pt x="2648" y="6757"/>
                  <a:pt x="3142" y="6938"/>
                  <a:pt x="3532" y="6989"/>
                </a:cubicBezTo>
                <a:cubicBezTo>
                  <a:pt x="3691" y="7010"/>
                  <a:pt x="3685" y="7009"/>
                  <a:pt x="3725" y="7220"/>
                </a:cubicBezTo>
                <a:cubicBezTo>
                  <a:pt x="3772" y="7473"/>
                  <a:pt x="3797" y="7492"/>
                  <a:pt x="4512" y="7854"/>
                </a:cubicBezTo>
                <a:lnTo>
                  <a:pt x="5045" y="8122"/>
                </a:lnTo>
                <a:lnTo>
                  <a:pt x="4984" y="8204"/>
                </a:lnTo>
                <a:cubicBezTo>
                  <a:pt x="4901" y="8316"/>
                  <a:pt x="4908" y="8460"/>
                  <a:pt x="5010" y="8666"/>
                </a:cubicBezTo>
                <a:cubicBezTo>
                  <a:pt x="5111" y="8870"/>
                  <a:pt x="5127" y="9489"/>
                  <a:pt x="5036" y="9677"/>
                </a:cubicBezTo>
                <a:cubicBezTo>
                  <a:pt x="4944" y="9869"/>
                  <a:pt x="4638" y="10349"/>
                  <a:pt x="4573" y="10406"/>
                </a:cubicBezTo>
                <a:cubicBezTo>
                  <a:pt x="4541" y="10434"/>
                  <a:pt x="4520" y="10498"/>
                  <a:pt x="4520" y="10546"/>
                </a:cubicBezTo>
                <a:cubicBezTo>
                  <a:pt x="4520" y="10643"/>
                  <a:pt x="4321" y="10811"/>
                  <a:pt x="4101" y="10901"/>
                </a:cubicBezTo>
                <a:cubicBezTo>
                  <a:pt x="4029" y="10930"/>
                  <a:pt x="3841" y="10990"/>
                  <a:pt x="3681" y="11035"/>
                </a:cubicBezTo>
                <a:cubicBezTo>
                  <a:pt x="3521" y="11080"/>
                  <a:pt x="3324" y="11138"/>
                  <a:pt x="3244" y="11165"/>
                </a:cubicBezTo>
                <a:cubicBezTo>
                  <a:pt x="3164" y="11191"/>
                  <a:pt x="2955" y="11253"/>
                  <a:pt x="2781" y="11303"/>
                </a:cubicBezTo>
                <a:lnTo>
                  <a:pt x="2466" y="11396"/>
                </a:lnTo>
                <a:lnTo>
                  <a:pt x="2186" y="11330"/>
                </a:lnTo>
                <a:cubicBezTo>
                  <a:pt x="1733" y="11223"/>
                  <a:pt x="1306" y="11196"/>
                  <a:pt x="883" y="11246"/>
                </a:cubicBezTo>
                <a:cubicBezTo>
                  <a:pt x="664" y="11272"/>
                  <a:pt x="385" y="11368"/>
                  <a:pt x="376" y="11418"/>
                </a:cubicBezTo>
                <a:cubicBezTo>
                  <a:pt x="373" y="11435"/>
                  <a:pt x="321" y="11468"/>
                  <a:pt x="262" y="11490"/>
                </a:cubicBezTo>
                <a:cubicBezTo>
                  <a:pt x="127" y="11542"/>
                  <a:pt x="-1" y="11662"/>
                  <a:pt x="0" y="11739"/>
                </a:cubicBezTo>
                <a:cubicBezTo>
                  <a:pt x="2" y="11887"/>
                  <a:pt x="341" y="12111"/>
                  <a:pt x="708" y="12203"/>
                </a:cubicBezTo>
                <a:cubicBezTo>
                  <a:pt x="813" y="12229"/>
                  <a:pt x="1041" y="12270"/>
                  <a:pt x="1215" y="12293"/>
                </a:cubicBezTo>
                <a:cubicBezTo>
                  <a:pt x="1390" y="12317"/>
                  <a:pt x="1621" y="12347"/>
                  <a:pt x="1731" y="12361"/>
                </a:cubicBezTo>
                <a:cubicBezTo>
                  <a:pt x="1843" y="12376"/>
                  <a:pt x="2054" y="12390"/>
                  <a:pt x="2203" y="12390"/>
                </a:cubicBezTo>
                <a:cubicBezTo>
                  <a:pt x="2737" y="12390"/>
                  <a:pt x="3067" y="12290"/>
                  <a:pt x="3200" y="12091"/>
                </a:cubicBezTo>
                <a:lnTo>
                  <a:pt x="3279" y="11979"/>
                </a:lnTo>
                <a:lnTo>
                  <a:pt x="3900" y="11979"/>
                </a:lnTo>
                <a:cubicBezTo>
                  <a:pt x="4698" y="11979"/>
                  <a:pt x="4830" y="11995"/>
                  <a:pt x="4765" y="12086"/>
                </a:cubicBezTo>
                <a:cubicBezTo>
                  <a:pt x="4741" y="12120"/>
                  <a:pt x="4721" y="12355"/>
                  <a:pt x="4722" y="12608"/>
                </a:cubicBezTo>
                <a:cubicBezTo>
                  <a:pt x="4723" y="13008"/>
                  <a:pt x="4742" y="13113"/>
                  <a:pt x="4879" y="13426"/>
                </a:cubicBezTo>
                <a:cubicBezTo>
                  <a:pt x="5046" y="13807"/>
                  <a:pt x="5136" y="13937"/>
                  <a:pt x="5325" y="14075"/>
                </a:cubicBezTo>
                <a:cubicBezTo>
                  <a:pt x="5561" y="14248"/>
                  <a:pt x="5622" y="14365"/>
                  <a:pt x="5552" y="14493"/>
                </a:cubicBezTo>
                <a:cubicBezTo>
                  <a:pt x="5440" y="14698"/>
                  <a:pt x="5550" y="15266"/>
                  <a:pt x="5736" y="15468"/>
                </a:cubicBezTo>
                <a:cubicBezTo>
                  <a:pt x="5767" y="15502"/>
                  <a:pt x="5795" y="15612"/>
                  <a:pt x="5797" y="15712"/>
                </a:cubicBezTo>
                <a:cubicBezTo>
                  <a:pt x="5799" y="15812"/>
                  <a:pt x="5838" y="15977"/>
                  <a:pt x="5884" y="16077"/>
                </a:cubicBezTo>
                <a:cubicBezTo>
                  <a:pt x="6043" y="16422"/>
                  <a:pt x="6163" y="16971"/>
                  <a:pt x="6147" y="17252"/>
                </a:cubicBezTo>
                <a:cubicBezTo>
                  <a:pt x="6134" y="17482"/>
                  <a:pt x="6153" y="17543"/>
                  <a:pt x="6234" y="17606"/>
                </a:cubicBezTo>
                <a:cubicBezTo>
                  <a:pt x="6351" y="17696"/>
                  <a:pt x="6765" y="17836"/>
                  <a:pt x="7100" y="17896"/>
                </a:cubicBezTo>
                <a:cubicBezTo>
                  <a:pt x="7331" y="17938"/>
                  <a:pt x="7345" y="17943"/>
                  <a:pt x="7380" y="18039"/>
                </a:cubicBezTo>
                <a:cubicBezTo>
                  <a:pt x="7483" y="18322"/>
                  <a:pt x="7532" y="18721"/>
                  <a:pt x="7476" y="18836"/>
                </a:cubicBezTo>
                <a:cubicBezTo>
                  <a:pt x="7371" y="19047"/>
                  <a:pt x="7286" y="19095"/>
                  <a:pt x="6855" y="19194"/>
                </a:cubicBezTo>
                <a:cubicBezTo>
                  <a:pt x="6645" y="19243"/>
                  <a:pt x="6337" y="19301"/>
                  <a:pt x="6173" y="19324"/>
                </a:cubicBezTo>
                <a:cubicBezTo>
                  <a:pt x="6009" y="19348"/>
                  <a:pt x="5698" y="19407"/>
                  <a:pt x="5482" y="19456"/>
                </a:cubicBezTo>
                <a:cubicBezTo>
                  <a:pt x="5239" y="19512"/>
                  <a:pt x="4888" y="19570"/>
                  <a:pt x="4555" y="19612"/>
                </a:cubicBezTo>
                <a:cubicBezTo>
                  <a:pt x="4028" y="19679"/>
                  <a:pt x="4013" y="19681"/>
                  <a:pt x="3288" y="19692"/>
                </a:cubicBezTo>
                <a:cubicBezTo>
                  <a:pt x="2637" y="19701"/>
                  <a:pt x="2524" y="19706"/>
                  <a:pt x="2291" y="19740"/>
                </a:cubicBezTo>
                <a:cubicBezTo>
                  <a:pt x="2146" y="19761"/>
                  <a:pt x="1978" y="19798"/>
                  <a:pt x="1924" y="19819"/>
                </a:cubicBezTo>
                <a:cubicBezTo>
                  <a:pt x="1732" y="19896"/>
                  <a:pt x="1401" y="19989"/>
                  <a:pt x="1163" y="20033"/>
                </a:cubicBezTo>
                <a:lnTo>
                  <a:pt x="918" y="20077"/>
                </a:lnTo>
                <a:lnTo>
                  <a:pt x="953" y="20193"/>
                </a:lnTo>
                <a:cubicBezTo>
                  <a:pt x="990" y="20325"/>
                  <a:pt x="1079" y="20362"/>
                  <a:pt x="1443" y="20389"/>
                </a:cubicBezTo>
                <a:cubicBezTo>
                  <a:pt x="1730" y="20411"/>
                  <a:pt x="2699" y="20409"/>
                  <a:pt x="3218" y="20387"/>
                </a:cubicBezTo>
                <a:cubicBezTo>
                  <a:pt x="3462" y="20376"/>
                  <a:pt x="3875" y="20371"/>
                  <a:pt x="4258" y="20376"/>
                </a:cubicBezTo>
                <a:cubicBezTo>
                  <a:pt x="4609" y="20380"/>
                  <a:pt x="4957" y="20379"/>
                  <a:pt x="5036" y="20374"/>
                </a:cubicBezTo>
                <a:cubicBezTo>
                  <a:pt x="5966" y="20305"/>
                  <a:pt x="7213" y="20278"/>
                  <a:pt x="7729" y="20316"/>
                </a:cubicBezTo>
                <a:cubicBezTo>
                  <a:pt x="7857" y="20326"/>
                  <a:pt x="8005" y="20333"/>
                  <a:pt x="8053" y="20334"/>
                </a:cubicBezTo>
                <a:cubicBezTo>
                  <a:pt x="8101" y="20335"/>
                  <a:pt x="8164" y="20342"/>
                  <a:pt x="8201" y="20349"/>
                </a:cubicBezTo>
                <a:cubicBezTo>
                  <a:pt x="8243" y="20358"/>
                  <a:pt x="8291" y="20357"/>
                  <a:pt x="8315" y="20347"/>
                </a:cubicBezTo>
                <a:cubicBezTo>
                  <a:pt x="8343" y="20336"/>
                  <a:pt x="8370" y="20335"/>
                  <a:pt x="8429" y="20347"/>
                </a:cubicBezTo>
                <a:cubicBezTo>
                  <a:pt x="8474" y="20357"/>
                  <a:pt x="8516" y="20361"/>
                  <a:pt x="8516" y="20356"/>
                </a:cubicBezTo>
                <a:cubicBezTo>
                  <a:pt x="8516" y="20351"/>
                  <a:pt x="8568" y="20354"/>
                  <a:pt x="8639" y="20367"/>
                </a:cubicBezTo>
                <a:cubicBezTo>
                  <a:pt x="8709" y="20379"/>
                  <a:pt x="8835" y="20391"/>
                  <a:pt x="8918" y="20391"/>
                </a:cubicBezTo>
                <a:cubicBezTo>
                  <a:pt x="9075" y="20391"/>
                  <a:pt x="9341" y="20447"/>
                  <a:pt x="9364" y="20486"/>
                </a:cubicBezTo>
                <a:cubicBezTo>
                  <a:pt x="9377" y="20507"/>
                  <a:pt x="8671" y="20638"/>
                  <a:pt x="8542" y="20638"/>
                </a:cubicBezTo>
                <a:cubicBezTo>
                  <a:pt x="8508" y="20638"/>
                  <a:pt x="8388" y="20655"/>
                  <a:pt x="8280" y="20675"/>
                </a:cubicBezTo>
                <a:cubicBezTo>
                  <a:pt x="8172" y="20695"/>
                  <a:pt x="8018" y="20710"/>
                  <a:pt x="7930" y="20710"/>
                </a:cubicBezTo>
                <a:cubicBezTo>
                  <a:pt x="7662" y="20710"/>
                  <a:pt x="7458" y="20739"/>
                  <a:pt x="7126" y="20820"/>
                </a:cubicBezTo>
                <a:cubicBezTo>
                  <a:pt x="6821" y="20895"/>
                  <a:pt x="6203" y="21003"/>
                  <a:pt x="6086" y="21003"/>
                </a:cubicBezTo>
                <a:cubicBezTo>
                  <a:pt x="6055" y="21003"/>
                  <a:pt x="5916" y="21025"/>
                  <a:pt x="5771" y="21053"/>
                </a:cubicBezTo>
                <a:cubicBezTo>
                  <a:pt x="5626" y="21081"/>
                  <a:pt x="5434" y="21108"/>
                  <a:pt x="5351" y="21113"/>
                </a:cubicBezTo>
                <a:cubicBezTo>
                  <a:pt x="5265" y="21118"/>
                  <a:pt x="5181" y="21138"/>
                  <a:pt x="5150" y="21159"/>
                </a:cubicBezTo>
                <a:cubicBezTo>
                  <a:pt x="5094" y="21196"/>
                  <a:pt x="5129" y="21282"/>
                  <a:pt x="5220" y="21326"/>
                </a:cubicBezTo>
                <a:cubicBezTo>
                  <a:pt x="5352" y="21390"/>
                  <a:pt x="6350" y="21516"/>
                  <a:pt x="6881" y="21535"/>
                </a:cubicBezTo>
                <a:cubicBezTo>
                  <a:pt x="7031" y="21541"/>
                  <a:pt x="7184" y="21552"/>
                  <a:pt x="7222" y="21559"/>
                </a:cubicBezTo>
                <a:cubicBezTo>
                  <a:pt x="7260" y="21567"/>
                  <a:pt x="7519" y="21578"/>
                  <a:pt x="7799" y="21584"/>
                </a:cubicBezTo>
                <a:cubicBezTo>
                  <a:pt x="8594" y="21600"/>
                  <a:pt x="9048" y="21598"/>
                  <a:pt x="9268" y="21575"/>
                </a:cubicBezTo>
                <a:cubicBezTo>
                  <a:pt x="9380" y="21563"/>
                  <a:pt x="9757" y="21543"/>
                  <a:pt x="10107" y="21533"/>
                </a:cubicBezTo>
                <a:cubicBezTo>
                  <a:pt x="10828" y="21512"/>
                  <a:pt x="11054" y="21495"/>
                  <a:pt x="11821" y="21405"/>
                </a:cubicBezTo>
                <a:cubicBezTo>
                  <a:pt x="12119" y="21370"/>
                  <a:pt x="12512" y="21329"/>
                  <a:pt x="12687" y="21313"/>
                </a:cubicBezTo>
                <a:cubicBezTo>
                  <a:pt x="12862" y="21297"/>
                  <a:pt x="13200" y="21258"/>
                  <a:pt x="13439" y="21229"/>
                </a:cubicBezTo>
                <a:cubicBezTo>
                  <a:pt x="13678" y="21200"/>
                  <a:pt x="14214" y="21150"/>
                  <a:pt x="14628" y="21117"/>
                </a:cubicBezTo>
                <a:cubicBezTo>
                  <a:pt x="15042" y="21084"/>
                  <a:pt x="15469" y="21046"/>
                  <a:pt x="15581" y="21031"/>
                </a:cubicBezTo>
                <a:cubicBezTo>
                  <a:pt x="16102" y="20964"/>
                  <a:pt x="16216" y="20867"/>
                  <a:pt x="16114" y="20585"/>
                </a:cubicBezTo>
                <a:cubicBezTo>
                  <a:pt x="16057" y="20426"/>
                  <a:pt x="16023" y="20386"/>
                  <a:pt x="15869" y="20310"/>
                </a:cubicBezTo>
                <a:cubicBezTo>
                  <a:pt x="15651" y="20201"/>
                  <a:pt x="15520" y="20018"/>
                  <a:pt x="15520" y="19815"/>
                </a:cubicBezTo>
                <a:cubicBezTo>
                  <a:pt x="15519" y="19631"/>
                  <a:pt x="15592" y="19542"/>
                  <a:pt x="15904" y="19298"/>
                </a:cubicBezTo>
                <a:cubicBezTo>
                  <a:pt x="16043" y="19190"/>
                  <a:pt x="16206" y="19034"/>
                  <a:pt x="16272" y="18952"/>
                </a:cubicBezTo>
                <a:cubicBezTo>
                  <a:pt x="16481" y="18693"/>
                  <a:pt x="16464" y="18701"/>
                  <a:pt x="17032" y="18653"/>
                </a:cubicBezTo>
                <a:cubicBezTo>
                  <a:pt x="18153" y="18559"/>
                  <a:pt x="18202" y="18549"/>
                  <a:pt x="18204" y="18438"/>
                </a:cubicBezTo>
                <a:cubicBezTo>
                  <a:pt x="18205" y="18386"/>
                  <a:pt x="18082" y="18148"/>
                  <a:pt x="18047" y="18134"/>
                </a:cubicBezTo>
                <a:cubicBezTo>
                  <a:pt x="18031" y="18128"/>
                  <a:pt x="17993" y="18035"/>
                  <a:pt x="17959" y="17927"/>
                </a:cubicBezTo>
                <a:cubicBezTo>
                  <a:pt x="17881" y="17683"/>
                  <a:pt x="17687" y="17237"/>
                  <a:pt x="17574" y="17045"/>
                </a:cubicBezTo>
                <a:cubicBezTo>
                  <a:pt x="17232" y="16464"/>
                  <a:pt x="17131" y="16341"/>
                  <a:pt x="16971" y="16288"/>
                </a:cubicBezTo>
                <a:cubicBezTo>
                  <a:pt x="16947" y="16280"/>
                  <a:pt x="16898" y="16248"/>
                  <a:pt x="16857" y="16216"/>
                </a:cubicBezTo>
                <a:cubicBezTo>
                  <a:pt x="16817" y="16184"/>
                  <a:pt x="16731" y="16131"/>
                  <a:pt x="16665" y="16099"/>
                </a:cubicBezTo>
                <a:cubicBezTo>
                  <a:pt x="16565" y="16050"/>
                  <a:pt x="16547" y="16017"/>
                  <a:pt x="16560" y="15901"/>
                </a:cubicBezTo>
                <a:cubicBezTo>
                  <a:pt x="16571" y="15800"/>
                  <a:pt x="16543" y="15729"/>
                  <a:pt x="16455" y="15637"/>
                </a:cubicBezTo>
                <a:cubicBezTo>
                  <a:pt x="16389" y="15568"/>
                  <a:pt x="16308" y="15464"/>
                  <a:pt x="16280" y="15408"/>
                </a:cubicBezTo>
                <a:cubicBezTo>
                  <a:pt x="16241" y="15329"/>
                  <a:pt x="16173" y="15284"/>
                  <a:pt x="15983" y="15202"/>
                </a:cubicBezTo>
                <a:lnTo>
                  <a:pt x="15738" y="15096"/>
                </a:lnTo>
                <a:lnTo>
                  <a:pt x="15834" y="14993"/>
                </a:lnTo>
                <a:cubicBezTo>
                  <a:pt x="15886" y="14935"/>
                  <a:pt x="15996" y="14797"/>
                  <a:pt x="16070" y="14685"/>
                </a:cubicBezTo>
                <a:cubicBezTo>
                  <a:pt x="16185" y="14513"/>
                  <a:pt x="16256" y="14450"/>
                  <a:pt x="16534" y="14284"/>
                </a:cubicBezTo>
                <a:cubicBezTo>
                  <a:pt x="17174" y="13903"/>
                  <a:pt x="17587" y="13547"/>
                  <a:pt x="17985" y="13030"/>
                </a:cubicBezTo>
                <a:cubicBezTo>
                  <a:pt x="18215" y="12732"/>
                  <a:pt x="18449" y="12490"/>
                  <a:pt x="18545" y="12445"/>
                </a:cubicBezTo>
                <a:cubicBezTo>
                  <a:pt x="18606" y="12416"/>
                  <a:pt x="18608" y="12416"/>
                  <a:pt x="18772" y="12456"/>
                </a:cubicBezTo>
                <a:cubicBezTo>
                  <a:pt x="18865" y="12478"/>
                  <a:pt x="18938" y="12504"/>
                  <a:pt x="18938" y="12513"/>
                </a:cubicBezTo>
                <a:cubicBezTo>
                  <a:pt x="18938" y="12548"/>
                  <a:pt x="19250" y="12718"/>
                  <a:pt x="19419" y="12777"/>
                </a:cubicBezTo>
                <a:cubicBezTo>
                  <a:pt x="19619" y="12847"/>
                  <a:pt x="19996" y="12894"/>
                  <a:pt x="20224" y="12876"/>
                </a:cubicBezTo>
                <a:cubicBezTo>
                  <a:pt x="20298" y="12870"/>
                  <a:pt x="20572" y="12811"/>
                  <a:pt x="20836" y="12742"/>
                </a:cubicBezTo>
                <a:cubicBezTo>
                  <a:pt x="21263" y="12631"/>
                  <a:pt x="21332" y="12606"/>
                  <a:pt x="21439" y="12518"/>
                </a:cubicBezTo>
                <a:cubicBezTo>
                  <a:pt x="21599" y="12385"/>
                  <a:pt x="21567" y="12125"/>
                  <a:pt x="21378" y="11979"/>
                </a:cubicBezTo>
                <a:cubicBezTo>
                  <a:pt x="21221" y="11857"/>
                  <a:pt x="20944" y="11751"/>
                  <a:pt x="20687" y="11717"/>
                </a:cubicBezTo>
                <a:cubicBezTo>
                  <a:pt x="20579" y="11702"/>
                  <a:pt x="20410" y="11666"/>
                  <a:pt x="20311" y="11635"/>
                </a:cubicBezTo>
                <a:cubicBezTo>
                  <a:pt x="20212" y="11605"/>
                  <a:pt x="20061" y="11565"/>
                  <a:pt x="19979" y="11547"/>
                </a:cubicBezTo>
                <a:cubicBezTo>
                  <a:pt x="19830" y="11515"/>
                  <a:pt x="19833" y="11516"/>
                  <a:pt x="19909" y="11424"/>
                </a:cubicBezTo>
                <a:cubicBezTo>
                  <a:pt x="20050" y="11255"/>
                  <a:pt x="20106" y="10958"/>
                  <a:pt x="20040" y="10753"/>
                </a:cubicBezTo>
                <a:cubicBezTo>
                  <a:pt x="19950" y="10473"/>
                  <a:pt x="19681" y="10146"/>
                  <a:pt x="19437" y="10027"/>
                </a:cubicBezTo>
                <a:cubicBezTo>
                  <a:pt x="19395" y="10007"/>
                  <a:pt x="19331" y="9965"/>
                  <a:pt x="19297" y="9933"/>
                </a:cubicBezTo>
                <a:cubicBezTo>
                  <a:pt x="19262" y="9900"/>
                  <a:pt x="19140" y="9845"/>
                  <a:pt x="19026" y="9812"/>
                </a:cubicBezTo>
                <a:lnTo>
                  <a:pt x="18816" y="9752"/>
                </a:lnTo>
                <a:lnTo>
                  <a:pt x="18877" y="9442"/>
                </a:lnTo>
                <a:cubicBezTo>
                  <a:pt x="18910" y="9272"/>
                  <a:pt x="18930" y="8912"/>
                  <a:pt x="18921" y="8644"/>
                </a:cubicBezTo>
                <a:cubicBezTo>
                  <a:pt x="18906" y="8179"/>
                  <a:pt x="18894" y="8149"/>
                  <a:pt x="18763" y="8039"/>
                </a:cubicBezTo>
                <a:cubicBezTo>
                  <a:pt x="18648" y="7940"/>
                  <a:pt x="18634" y="7893"/>
                  <a:pt x="18641" y="7733"/>
                </a:cubicBezTo>
                <a:cubicBezTo>
                  <a:pt x="18659" y="7324"/>
                  <a:pt x="18812" y="6922"/>
                  <a:pt x="19061" y="6642"/>
                </a:cubicBezTo>
                <a:cubicBezTo>
                  <a:pt x="19643" y="5986"/>
                  <a:pt x="19741" y="5360"/>
                  <a:pt x="19314" y="4989"/>
                </a:cubicBezTo>
                <a:cubicBezTo>
                  <a:pt x="19009" y="4724"/>
                  <a:pt x="18035" y="4171"/>
                  <a:pt x="17697" y="4070"/>
                </a:cubicBezTo>
                <a:cubicBezTo>
                  <a:pt x="17503" y="4012"/>
                  <a:pt x="17352" y="3888"/>
                  <a:pt x="17399" y="3823"/>
                </a:cubicBezTo>
                <a:cubicBezTo>
                  <a:pt x="17424" y="3790"/>
                  <a:pt x="17418" y="3777"/>
                  <a:pt x="17373" y="3779"/>
                </a:cubicBezTo>
                <a:cubicBezTo>
                  <a:pt x="17264" y="3786"/>
                  <a:pt x="17068" y="3588"/>
                  <a:pt x="17050" y="3454"/>
                </a:cubicBezTo>
                <a:cubicBezTo>
                  <a:pt x="17040" y="3386"/>
                  <a:pt x="17018" y="3278"/>
                  <a:pt x="16997" y="3214"/>
                </a:cubicBezTo>
                <a:cubicBezTo>
                  <a:pt x="16963" y="3106"/>
                  <a:pt x="16966" y="3096"/>
                  <a:pt x="17085" y="3069"/>
                </a:cubicBezTo>
                <a:cubicBezTo>
                  <a:pt x="17211" y="3040"/>
                  <a:pt x="17214" y="3041"/>
                  <a:pt x="17295" y="3069"/>
                </a:cubicBezTo>
                <a:cubicBezTo>
                  <a:pt x="17339" y="3084"/>
                  <a:pt x="17373" y="3106"/>
                  <a:pt x="17373" y="3120"/>
                </a:cubicBezTo>
                <a:cubicBezTo>
                  <a:pt x="17373" y="3133"/>
                  <a:pt x="17415" y="3144"/>
                  <a:pt x="17461" y="3144"/>
                </a:cubicBezTo>
                <a:cubicBezTo>
                  <a:pt x="17529" y="3144"/>
                  <a:pt x="17522" y="3134"/>
                  <a:pt x="17434" y="3091"/>
                </a:cubicBezTo>
                <a:cubicBezTo>
                  <a:pt x="17254" y="3002"/>
                  <a:pt x="17244" y="2945"/>
                  <a:pt x="17373" y="2842"/>
                </a:cubicBezTo>
                <a:cubicBezTo>
                  <a:pt x="17546" y="2705"/>
                  <a:pt x="17571" y="2560"/>
                  <a:pt x="17461" y="2411"/>
                </a:cubicBezTo>
                <a:cubicBezTo>
                  <a:pt x="17410" y="2342"/>
                  <a:pt x="17347" y="2275"/>
                  <a:pt x="17321" y="2262"/>
                </a:cubicBezTo>
                <a:cubicBezTo>
                  <a:pt x="17241" y="2221"/>
                  <a:pt x="17131" y="2137"/>
                  <a:pt x="17128" y="2114"/>
                </a:cubicBezTo>
                <a:cubicBezTo>
                  <a:pt x="17127" y="2102"/>
                  <a:pt x="17106" y="2084"/>
                  <a:pt x="17076" y="2075"/>
                </a:cubicBezTo>
                <a:cubicBezTo>
                  <a:pt x="17046" y="2065"/>
                  <a:pt x="17032" y="2045"/>
                  <a:pt x="17050" y="2031"/>
                </a:cubicBezTo>
                <a:cubicBezTo>
                  <a:pt x="17067" y="2016"/>
                  <a:pt x="17053" y="1994"/>
                  <a:pt x="17015" y="1982"/>
                </a:cubicBezTo>
                <a:cubicBezTo>
                  <a:pt x="16862" y="1934"/>
                  <a:pt x="16317" y="1833"/>
                  <a:pt x="15948" y="1782"/>
                </a:cubicBezTo>
                <a:cubicBezTo>
                  <a:pt x="15682" y="1745"/>
                  <a:pt x="15527" y="1711"/>
                  <a:pt x="15450" y="1676"/>
                </a:cubicBezTo>
                <a:cubicBezTo>
                  <a:pt x="15339" y="1626"/>
                  <a:pt x="15338" y="1624"/>
                  <a:pt x="15441" y="1525"/>
                </a:cubicBezTo>
                <a:cubicBezTo>
                  <a:pt x="15599" y="1372"/>
                  <a:pt x="15591" y="1035"/>
                  <a:pt x="15423" y="829"/>
                </a:cubicBezTo>
                <a:cubicBezTo>
                  <a:pt x="15281" y="655"/>
                  <a:pt x="15232" y="624"/>
                  <a:pt x="14951" y="510"/>
                </a:cubicBezTo>
                <a:cubicBezTo>
                  <a:pt x="14649" y="388"/>
                  <a:pt x="14272" y="282"/>
                  <a:pt x="13911" y="220"/>
                </a:cubicBezTo>
                <a:cubicBezTo>
                  <a:pt x="13409" y="134"/>
                  <a:pt x="12456" y="20"/>
                  <a:pt x="12153" y="9"/>
                </a:cubicBezTo>
                <a:cubicBezTo>
                  <a:pt x="12004" y="3"/>
                  <a:pt x="11424" y="0"/>
                  <a:pt x="10868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9" name="Line"/>
          <p:cNvSpPr/>
          <p:nvPr/>
        </p:nvSpPr>
        <p:spPr>
          <a:xfrm>
            <a:off x="2984500" y="6350000"/>
            <a:ext cx="558800" cy="2082800"/>
          </a:xfrm>
          <a:prstGeom prst="line">
            <a:avLst/>
          </a:prstGeom>
          <a:ln w="25400">
            <a:solidFill>
              <a:srgbClr val="FFE604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0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81351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Range of movement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 animBg="1" advAuto="0"/>
      <p:bldP spid="245" grpId="0" animBg="1" advAuto="0"/>
      <p:bldP spid="247" grpId="0" animBg="1" advAuto="0"/>
      <p:bldP spid="248" grpId="0" animBg="1" advAuto="0"/>
      <p:bldP spid="250" grpId="0" animBg="1" advAuto="0"/>
      <p:bldP spid="251" grpId="0" animBg="1" advAuto="0"/>
      <p:bldP spid="252" grpId="0" animBg="1" advAuto="0"/>
      <p:bldP spid="253" grpId="0" animBg="1" advAuto="0"/>
      <p:bldP spid="254" grpId="0" animBg="1" advAuto="0"/>
      <p:bldP spid="255" grpId="0" animBg="1" advAuto="0"/>
      <p:bldP spid="256" grpId="0" animBg="1" advAuto="0"/>
      <p:bldP spid="259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Star jump - Abduction.jpg" descr="Star jump - Abduction.jpg"/>
          <p:cNvPicPr>
            <a:picLocks noChangeAspect="1"/>
          </p:cNvPicPr>
          <p:nvPr/>
        </p:nvPicPr>
        <p:blipFill>
          <a:blip r:embed="rId2"/>
          <a:srcRect l="3341" t="8211" r="8098" b="20232"/>
          <a:stretch>
            <a:fillRect/>
          </a:stretch>
        </p:blipFill>
        <p:spPr>
          <a:xfrm>
            <a:off x="1904638" y="4084779"/>
            <a:ext cx="3360281" cy="4072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8" extrusionOk="0">
                <a:moveTo>
                  <a:pt x="14936" y="2"/>
                </a:moveTo>
                <a:cubicBezTo>
                  <a:pt x="14832" y="-9"/>
                  <a:pt x="14816" y="22"/>
                  <a:pt x="14803" y="282"/>
                </a:cubicBezTo>
                <a:cubicBezTo>
                  <a:pt x="14797" y="417"/>
                  <a:pt x="14783" y="529"/>
                  <a:pt x="14770" y="530"/>
                </a:cubicBezTo>
                <a:cubicBezTo>
                  <a:pt x="14738" y="531"/>
                  <a:pt x="14687" y="376"/>
                  <a:pt x="14686" y="273"/>
                </a:cubicBezTo>
                <a:cubicBezTo>
                  <a:pt x="14685" y="138"/>
                  <a:pt x="14664" y="97"/>
                  <a:pt x="14599" y="97"/>
                </a:cubicBezTo>
                <a:cubicBezTo>
                  <a:pt x="14504" y="97"/>
                  <a:pt x="14487" y="156"/>
                  <a:pt x="14500" y="444"/>
                </a:cubicBezTo>
                <a:cubicBezTo>
                  <a:pt x="14507" y="588"/>
                  <a:pt x="14503" y="709"/>
                  <a:pt x="14492" y="715"/>
                </a:cubicBezTo>
                <a:cubicBezTo>
                  <a:pt x="14482" y="720"/>
                  <a:pt x="14436" y="677"/>
                  <a:pt x="14390" y="618"/>
                </a:cubicBezTo>
                <a:cubicBezTo>
                  <a:pt x="14326" y="535"/>
                  <a:pt x="14285" y="505"/>
                  <a:pt x="14202" y="479"/>
                </a:cubicBezTo>
                <a:cubicBezTo>
                  <a:pt x="14087" y="443"/>
                  <a:pt x="13993" y="445"/>
                  <a:pt x="13977" y="484"/>
                </a:cubicBezTo>
                <a:cubicBezTo>
                  <a:pt x="13972" y="497"/>
                  <a:pt x="14015" y="542"/>
                  <a:pt x="14072" y="584"/>
                </a:cubicBezTo>
                <a:cubicBezTo>
                  <a:pt x="14128" y="627"/>
                  <a:pt x="14190" y="692"/>
                  <a:pt x="14212" y="727"/>
                </a:cubicBezTo>
                <a:cubicBezTo>
                  <a:pt x="14275" y="831"/>
                  <a:pt x="14347" y="1054"/>
                  <a:pt x="14378" y="1245"/>
                </a:cubicBezTo>
                <a:cubicBezTo>
                  <a:pt x="14393" y="1342"/>
                  <a:pt x="14424" y="1464"/>
                  <a:pt x="14449" y="1518"/>
                </a:cubicBezTo>
                <a:cubicBezTo>
                  <a:pt x="14499" y="1628"/>
                  <a:pt x="14505" y="1715"/>
                  <a:pt x="14472" y="1890"/>
                </a:cubicBezTo>
                <a:cubicBezTo>
                  <a:pt x="14460" y="1956"/>
                  <a:pt x="14438" y="2081"/>
                  <a:pt x="14423" y="2168"/>
                </a:cubicBezTo>
                <a:cubicBezTo>
                  <a:pt x="14366" y="2507"/>
                  <a:pt x="14304" y="2731"/>
                  <a:pt x="14184" y="3019"/>
                </a:cubicBezTo>
                <a:cubicBezTo>
                  <a:pt x="14065" y="3305"/>
                  <a:pt x="13955" y="3672"/>
                  <a:pt x="13901" y="3974"/>
                </a:cubicBezTo>
                <a:lnTo>
                  <a:pt x="13860" y="4210"/>
                </a:lnTo>
                <a:lnTo>
                  <a:pt x="13625" y="4491"/>
                </a:lnTo>
                <a:cubicBezTo>
                  <a:pt x="13417" y="4744"/>
                  <a:pt x="13165" y="5142"/>
                  <a:pt x="12853" y="5705"/>
                </a:cubicBezTo>
                <a:cubicBezTo>
                  <a:pt x="12812" y="5778"/>
                  <a:pt x="12472" y="6072"/>
                  <a:pt x="12450" y="6054"/>
                </a:cubicBezTo>
                <a:cubicBezTo>
                  <a:pt x="12414" y="6025"/>
                  <a:pt x="12434" y="5925"/>
                  <a:pt x="12511" y="5740"/>
                </a:cubicBezTo>
                <a:cubicBezTo>
                  <a:pt x="12587" y="5557"/>
                  <a:pt x="12592" y="5533"/>
                  <a:pt x="12577" y="5377"/>
                </a:cubicBezTo>
                <a:cubicBezTo>
                  <a:pt x="12568" y="5285"/>
                  <a:pt x="12546" y="5147"/>
                  <a:pt x="12526" y="5072"/>
                </a:cubicBezTo>
                <a:cubicBezTo>
                  <a:pt x="12507" y="4996"/>
                  <a:pt x="12490" y="4903"/>
                  <a:pt x="12488" y="4866"/>
                </a:cubicBezTo>
                <a:cubicBezTo>
                  <a:pt x="12484" y="4793"/>
                  <a:pt x="12458" y="4757"/>
                  <a:pt x="12274" y="4552"/>
                </a:cubicBezTo>
                <a:cubicBezTo>
                  <a:pt x="12211" y="4483"/>
                  <a:pt x="12165" y="4414"/>
                  <a:pt x="12172" y="4399"/>
                </a:cubicBezTo>
                <a:cubicBezTo>
                  <a:pt x="12192" y="4355"/>
                  <a:pt x="11759" y="4012"/>
                  <a:pt x="11646" y="3983"/>
                </a:cubicBezTo>
                <a:cubicBezTo>
                  <a:pt x="11595" y="3969"/>
                  <a:pt x="11508" y="3942"/>
                  <a:pt x="11452" y="3922"/>
                </a:cubicBezTo>
                <a:cubicBezTo>
                  <a:pt x="11305" y="3867"/>
                  <a:pt x="10671" y="3832"/>
                  <a:pt x="10619" y="3875"/>
                </a:cubicBezTo>
                <a:cubicBezTo>
                  <a:pt x="10612" y="3881"/>
                  <a:pt x="10591" y="3873"/>
                  <a:pt x="10573" y="3861"/>
                </a:cubicBezTo>
                <a:cubicBezTo>
                  <a:pt x="10514" y="3820"/>
                  <a:pt x="10019" y="3860"/>
                  <a:pt x="10019" y="3905"/>
                </a:cubicBezTo>
                <a:cubicBezTo>
                  <a:pt x="10019" y="3912"/>
                  <a:pt x="9967" y="3944"/>
                  <a:pt x="9905" y="3976"/>
                </a:cubicBezTo>
                <a:cubicBezTo>
                  <a:pt x="9842" y="4008"/>
                  <a:pt x="9666" y="4130"/>
                  <a:pt x="9512" y="4247"/>
                </a:cubicBezTo>
                <a:cubicBezTo>
                  <a:pt x="9357" y="4365"/>
                  <a:pt x="9179" y="4486"/>
                  <a:pt x="9114" y="4517"/>
                </a:cubicBezTo>
                <a:cubicBezTo>
                  <a:pt x="8973" y="4583"/>
                  <a:pt x="8955" y="4609"/>
                  <a:pt x="9088" y="4552"/>
                </a:cubicBezTo>
                <a:cubicBezTo>
                  <a:pt x="9194" y="4508"/>
                  <a:pt x="9229" y="4527"/>
                  <a:pt x="9175" y="4597"/>
                </a:cubicBezTo>
                <a:cubicBezTo>
                  <a:pt x="9074" y="4726"/>
                  <a:pt x="8987" y="5100"/>
                  <a:pt x="8984" y="5417"/>
                </a:cubicBezTo>
                <a:cubicBezTo>
                  <a:pt x="8983" y="5561"/>
                  <a:pt x="9007" y="5781"/>
                  <a:pt x="9030" y="5831"/>
                </a:cubicBezTo>
                <a:cubicBezTo>
                  <a:pt x="9046" y="5866"/>
                  <a:pt x="8956" y="6097"/>
                  <a:pt x="8918" y="6117"/>
                </a:cubicBezTo>
                <a:cubicBezTo>
                  <a:pt x="8870" y="6141"/>
                  <a:pt x="8599" y="5885"/>
                  <a:pt x="8349" y="5581"/>
                </a:cubicBezTo>
                <a:cubicBezTo>
                  <a:pt x="8056" y="5223"/>
                  <a:pt x="7871" y="5026"/>
                  <a:pt x="7597" y="4786"/>
                </a:cubicBezTo>
                <a:cubicBezTo>
                  <a:pt x="7416" y="4628"/>
                  <a:pt x="7404" y="4612"/>
                  <a:pt x="7321" y="4411"/>
                </a:cubicBezTo>
                <a:cubicBezTo>
                  <a:pt x="7205" y="4130"/>
                  <a:pt x="7026" y="3804"/>
                  <a:pt x="6834" y="3530"/>
                </a:cubicBezTo>
                <a:cubicBezTo>
                  <a:pt x="6358" y="2850"/>
                  <a:pt x="6058" y="2286"/>
                  <a:pt x="6061" y="2084"/>
                </a:cubicBezTo>
                <a:cubicBezTo>
                  <a:pt x="6062" y="2038"/>
                  <a:pt x="6098" y="1906"/>
                  <a:pt x="6143" y="1789"/>
                </a:cubicBezTo>
                <a:cubicBezTo>
                  <a:pt x="6242" y="1535"/>
                  <a:pt x="6377" y="1148"/>
                  <a:pt x="6378" y="1112"/>
                </a:cubicBezTo>
                <a:cubicBezTo>
                  <a:pt x="6378" y="1098"/>
                  <a:pt x="6404" y="1042"/>
                  <a:pt x="6436" y="988"/>
                </a:cubicBezTo>
                <a:lnTo>
                  <a:pt x="6495" y="891"/>
                </a:lnTo>
                <a:lnTo>
                  <a:pt x="6434" y="885"/>
                </a:lnTo>
                <a:cubicBezTo>
                  <a:pt x="6351" y="877"/>
                  <a:pt x="6213" y="966"/>
                  <a:pt x="6171" y="1055"/>
                </a:cubicBezTo>
                <a:cubicBezTo>
                  <a:pt x="6117" y="1171"/>
                  <a:pt x="6078" y="1225"/>
                  <a:pt x="6054" y="1219"/>
                </a:cubicBezTo>
                <a:cubicBezTo>
                  <a:pt x="6041" y="1217"/>
                  <a:pt x="6025" y="1085"/>
                  <a:pt x="6018" y="925"/>
                </a:cubicBezTo>
                <a:cubicBezTo>
                  <a:pt x="6003" y="600"/>
                  <a:pt x="5982" y="541"/>
                  <a:pt x="5880" y="551"/>
                </a:cubicBezTo>
                <a:cubicBezTo>
                  <a:pt x="5820" y="557"/>
                  <a:pt x="5817" y="563"/>
                  <a:pt x="5812" y="675"/>
                </a:cubicBezTo>
                <a:cubicBezTo>
                  <a:pt x="5803" y="850"/>
                  <a:pt x="5754" y="1114"/>
                  <a:pt x="5730" y="1127"/>
                </a:cubicBezTo>
                <a:cubicBezTo>
                  <a:pt x="5697" y="1144"/>
                  <a:pt x="5689" y="1109"/>
                  <a:pt x="5661" y="824"/>
                </a:cubicBezTo>
                <a:cubicBezTo>
                  <a:pt x="5647" y="679"/>
                  <a:pt x="5626" y="546"/>
                  <a:pt x="5613" y="526"/>
                </a:cubicBezTo>
                <a:cubicBezTo>
                  <a:pt x="5598" y="503"/>
                  <a:pt x="5563" y="488"/>
                  <a:pt x="5521" y="488"/>
                </a:cubicBezTo>
                <a:cubicBezTo>
                  <a:pt x="5467" y="488"/>
                  <a:pt x="5446" y="501"/>
                  <a:pt x="5426" y="547"/>
                </a:cubicBezTo>
                <a:cubicBezTo>
                  <a:pt x="5403" y="601"/>
                  <a:pt x="5399" y="602"/>
                  <a:pt x="5330" y="580"/>
                </a:cubicBezTo>
                <a:cubicBezTo>
                  <a:pt x="5206" y="542"/>
                  <a:pt x="5175" y="588"/>
                  <a:pt x="5161" y="833"/>
                </a:cubicBezTo>
                <a:cubicBezTo>
                  <a:pt x="5149" y="1050"/>
                  <a:pt x="5118" y="1104"/>
                  <a:pt x="5085" y="965"/>
                </a:cubicBezTo>
                <a:cubicBezTo>
                  <a:pt x="5067" y="890"/>
                  <a:pt x="5056" y="881"/>
                  <a:pt x="4995" y="881"/>
                </a:cubicBezTo>
                <a:cubicBezTo>
                  <a:pt x="4938" y="881"/>
                  <a:pt x="4927" y="890"/>
                  <a:pt x="4916" y="944"/>
                </a:cubicBezTo>
                <a:cubicBezTo>
                  <a:pt x="4909" y="979"/>
                  <a:pt x="4922" y="1123"/>
                  <a:pt x="4947" y="1264"/>
                </a:cubicBezTo>
                <a:cubicBezTo>
                  <a:pt x="4972" y="1404"/>
                  <a:pt x="5008" y="1614"/>
                  <a:pt x="5026" y="1728"/>
                </a:cubicBezTo>
                <a:cubicBezTo>
                  <a:pt x="5060" y="1942"/>
                  <a:pt x="5080" y="1983"/>
                  <a:pt x="5304" y="2323"/>
                </a:cubicBezTo>
                <a:cubicBezTo>
                  <a:pt x="5347" y="2388"/>
                  <a:pt x="5422" y="2552"/>
                  <a:pt x="5472" y="2687"/>
                </a:cubicBezTo>
                <a:cubicBezTo>
                  <a:pt x="5604" y="3045"/>
                  <a:pt x="5786" y="3472"/>
                  <a:pt x="5949" y="3810"/>
                </a:cubicBezTo>
                <a:cubicBezTo>
                  <a:pt x="6057" y="4035"/>
                  <a:pt x="6445" y="4694"/>
                  <a:pt x="6577" y="4876"/>
                </a:cubicBezTo>
                <a:cubicBezTo>
                  <a:pt x="6656" y="4987"/>
                  <a:pt x="6674" y="5016"/>
                  <a:pt x="6740" y="5141"/>
                </a:cubicBezTo>
                <a:cubicBezTo>
                  <a:pt x="6754" y="5168"/>
                  <a:pt x="6835" y="5280"/>
                  <a:pt x="6918" y="5391"/>
                </a:cubicBezTo>
                <a:cubicBezTo>
                  <a:pt x="7001" y="5502"/>
                  <a:pt x="7167" y="5741"/>
                  <a:pt x="7286" y="5921"/>
                </a:cubicBezTo>
                <a:cubicBezTo>
                  <a:pt x="7519" y="6277"/>
                  <a:pt x="7644" y="6455"/>
                  <a:pt x="7918" y="6819"/>
                </a:cubicBezTo>
                <a:cubicBezTo>
                  <a:pt x="8045" y="6989"/>
                  <a:pt x="8089" y="7064"/>
                  <a:pt x="8074" y="7084"/>
                </a:cubicBezTo>
                <a:cubicBezTo>
                  <a:pt x="8062" y="7100"/>
                  <a:pt x="7976" y="7148"/>
                  <a:pt x="7882" y="7191"/>
                </a:cubicBezTo>
                <a:cubicBezTo>
                  <a:pt x="7789" y="7235"/>
                  <a:pt x="7625" y="7315"/>
                  <a:pt x="7518" y="7368"/>
                </a:cubicBezTo>
                <a:cubicBezTo>
                  <a:pt x="7303" y="7474"/>
                  <a:pt x="7262" y="7474"/>
                  <a:pt x="7224" y="7364"/>
                </a:cubicBezTo>
                <a:cubicBezTo>
                  <a:pt x="7211" y="7325"/>
                  <a:pt x="7189" y="7305"/>
                  <a:pt x="7163" y="7307"/>
                </a:cubicBezTo>
                <a:cubicBezTo>
                  <a:pt x="7126" y="7309"/>
                  <a:pt x="7124" y="7319"/>
                  <a:pt x="7153" y="7418"/>
                </a:cubicBezTo>
                <a:lnTo>
                  <a:pt x="7186" y="7526"/>
                </a:lnTo>
                <a:lnTo>
                  <a:pt x="7115" y="7580"/>
                </a:lnTo>
                <a:cubicBezTo>
                  <a:pt x="7044" y="7634"/>
                  <a:pt x="7012" y="7679"/>
                  <a:pt x="7076" y="7635"/>
                </a:cubicBezTo>
                <a:cubicBezTo>
                  <a:pt x="7116" y="7608"/>
                  <a:pt x="7150" y="7641"/>
                  <a:pt x="7122" y="7679"/>
                </a:cubicBezTo>
                <a:cubicBezTo>
                  <a:pt x="7110" y="7695"/>
                  <a:pt x="7118" y="7693"/>
                  <a:pt x="7145" y="7675"/>
                </a:cubicBezTo>
                <a:cubicBezTo>
                  <a:pt x="7195" y="7642"/>
                  <a:pt x="7218" y="7658"/>
                  <a:pt x="7219" y="7725"/>
                </a:cubicBezTo>
                <a:cubicBezTo>
                  <a:pt x="7220" y="7768"/>
                  <a:pt x="7248" y="7786"/>
                  <a:pt x="7400" y="7847"/>
                </a:cubicBezTo>
                <a:cubicBezTo>
                  <a:pt x="7540" y="7904"/>
                  <a:pt x="7588" y="7936"/>
                  <a:pt x="7625" y="7993"/>
                </a:cubicBezTo>
                <a:cubicBezTo>
                  <a:pt x="7674" y="8068"/>
                  <a:pt x="7737" y="8096"/>
                  <a:pt x="7778" y="8062"/>
                </a:cubicBezTo>
                <a:cubicBezTo>
                  <a:pt x="7823" y="8024"/>
                  <a:pt x="7847" y="8064"/>
                  <a:pt x="7826" y="8140"/>
                </a:cubicBezTo>
                <a:cubicBezTo>
                  <a:pt x="7815" y="8180"/>
                  <a:pt x="7799" y="8280"/>
                  <a:pt x="7790" y="8363"/>
                </a:cubicBezTo>
                <a:lnTo>
                  <a:pt x="7775" y="8512"/>
                </a:lnTo>
                <a:lnTo>
                  <a:pt x="7908" y="8617"/>
                </a:lnTo>
                <a:lnTo>
                  <a:pt x="8040" y="8720"/>
                </a:lnTo>
                <a:lnTo>
                  <a:pt x="8000" y="8779"/>
                </a:lnTo>
                <a:cubicBezTo>
                  <a:pt x="7949" y="8851"/>
                  <a:pt x="7841" y="8897"/>
                  <a:pt x="7760" y="8884"/>
                </a:cubicBezTo>
                <a:cubicBezTo>
                  <a:pt x="7722" y="8878"/>
                  <a:pt x="7674" y="8888"/>
                  <a:pt x="7637" y="8909"/>
                </a:cubicBezTo>
                <a:cubicBezTo>
                  <a:pt x="7604" y="8928"/>
                  <a:pt x="7563" y="8950"/>
                  <a:pt x="7543" y="8956"/>
                </a:cubicBezTo>
                <a:cubicBezTo>
                  <a:pt x="7523" y="8962"/>
                  <a:pt x="7569" y="8967"/>
                  <a:pt x="7645" y="8968"/>
                </a:cubicBezTo>
                <a:cubicBezTo>
                  <a:pt x="7743" y="8969"/>
                  <a:pt x="7832" y="8954"/>
                  <a:pt x="7941" y="8918"/>
                </a:cubicBezTo>
                <a:cubicBezTo>
                  <a:pt x="8086" y="8870"/>
                  <a:pt x="8098" y="8870"/>
                  <a:pt x="8135" y="8901"/>
                </a:cubicBezTo>
                <a:cubicBezTo>
                  <a:pt x="8171" y="8932"/>
                  <a:pt x="8166" y="8940"/>
                  <a:pt x="8058" y="9021"/>
                </a:cubicBezTo>
                <a:cubicBezTo>
                  <a:pt x="7934" y="9115"/>
                  <a:pt x="7955" y="9136"/>
                  <a:pt x="8094" y="9059"/>
                </a:cubicBezTo>
                <a:cubicBezTo>
                  <a:pt x="8182" y="9009"/>
                  <a:pt x="8234" y="9020"/>
                  <a:pt x="8234" y="9086"/>
                </a:cubicBezTo>
                <a:cubicBezTo>
                  <a:pt x="8234" y="9156"/>
                  <a:pt x="8312" y="9344"/>
                  <a:pt x="8334" y="9326"/>
                </a:cubicBezTo>
                <a:cubicBezTo>
                  <a:pt x="8349" y="9313"/>
                  <a:pt x="8346" y="9276"/>
                  <a:pt x="8323" y="9221"/>
                </a:cubicBezTo>
                <a:cubicBezTo>
                  <a:pt x="8284" y="9126"/>
                  <a:pt x="8279" y="8999"/>
                  <a:pt x="8316" y="8998"/>
                </a:cubicBezTo>
                <a:cubicBezTo>
                  <a:pt x="8329" y="8997"/>
                  <a:pt x="8368" y="9055"/>
                  <a:pt x="8402" y="9126"/>
                </a:cubicBezTo>
                <a:cubicBezTo>
                  <a:pt x="8444" y="9211"/>
                  <a:pt x="8480" y="9256"/>
                  <a:pt x="8510" y="9261"/>
                </a:cubicBezTo>
                <a:cubicBezTo>
                  <a:pt x="8534" y="9264"/>
                  <a:pt x="8568" y="9277"/>
                  <a:pt x="8584" y="9288"/>
                </a:cubicBezTo>
                <a:cubicBezTo>
                  <a:pt x="8647" y="9331"/>
                  <a:pt x="8493" y="9441"/>
                  <a:pt x="8369" y="9441"/>
                </a:cubicBezTo>
                <a:cubicBezTo>
                  <a:pt x="8330" y="9441"/>
                  <a:pt x="8324" y="9446"/>
                  <a:pt x="8346" y="9464"/>
                </a:cubicBezTo>
                <a:cubicBezTo>
                  <a:pt x="8368" y="9483"/>
                  <a:pt x="8404" y="9481"/>
                  <a:pt x="8499" y="9456"/>
                </a:cubicBezTo>
                <a:cubicBezTo>
                  <a:pt x="8567" y="9438"/>
                  <a:pt x="8630" y="9426"/>
                  <a:pt x="8640" y="9431"/>
                </a:cubicBezTo>
                <a:cubicBezTo>
                  <a:pt x="8649" y="9436"/>
                  <a:pt x="8656" y="9501"/>
                  <a:pt x="8658" y="9574"/>
                </a:cubicBezTo>
                <a:cubicBezTo>
                  <a:pt x="8661" y="9776"/>
                  <a:pt x="8703" y="9904"/>
                  <a:pt x="8788" y="9984"/>
                </a:cubicBezTo>
                <a:cubicBezTo>
                  <a:pt x="8854" y="10046"/>
                  <a:pt x="8864" y="10051"/>
                  <a:pt x="8890" y="10022"/>
                </a:cubicBezTo>
                <a:cubicBezTo>
                  <a:pt x="8905" y="10004"/>
                  <a:pt x="8914" y="9972"/>
                  <a:pt x="8907" y="9952"/>
                </a:cubicBezTo>
                <a:cubicBezTo>
                  <a:pt x="8901" y="9932"/>
                  <a:pt x="8906" y="9911"/>
                  <a:pt x="8920" y="9904"/>
                </a:cubicBezTo>
                <a:cubicBezTo>
                  <a:pt x="8934" y="9897"/>
                  <a:pt x="8948" y="9874"/>
                  <a:pt x="8948" y="9853"/>
                </a:cubicBezTo>
                <a:cubicBezTo>
                  <a:pt x="8948" y="9833"/>
                  <a:pt x="8959" y="9812"/>
                  <a:pt x="8971" y="9805"/>
                </a:cubicBezTo>
                <a:cubicBezTo>
                  <a:pt x="9003" y="9789"/>
                  <a:pt x="9055" y="9887"/>
                  <a:pt x="9063" y="9978"/>
                </a:cubicBezTo>
                <a:cubicBezTo>
                  <a:pt x="9067" y="10019"/>
                  <a:pt x="9088" y="10083"/>
                  <a:pt x="9111" y="10116"/>
                </a:cubicBezTo>
                <a:cubicBezTo>
                  <a:pt x="9176" y="10211"/>
                  <a:pt x="9195" y="10369"/>
                  <a:pt x="9150" y="10442"/>
                </a:cubicBezTo>
                <a:cubicBezTo>
                  <a:pt x="9127" y="10479"/>
                  <a:pt x="9116" y="10526"/>
                  <a:pt x="9124" y="10558"/>
                </a:cubicBezTo>
                <a:cubicBezTo>
                  <a:pt x="9135" y="10597"/>
                  <a:pt x="9127" y="10622"/>
                  <a:pt x="9091" y="10648"/>
                </a:cubicBezTo>
                <a:cubicBezTo>
                  <a:pt x="9064" y="10668"/>
                  <a:pt x="9043" y="10700"/>
                  <a:pt x="9043" y="10720"/>
                </a:cubicBezTo>
                <a:cubicBezTo>
                  <a:pt x="9043" y="10740"/>
                  <a:pt x="9018" y="10765"/>
                  <a:pt x="8989" y="10775"/>
                </a:cubicBezTo>
                <a:cubicBezTo>
                  <a:pt x="8947" y="10788"/>
                  <a:pt x="8923" y="10828"/>
                  <a:pt x="8879" y="10955"/>
                </a:cubicBezTo>
                <a:cubicBezTo>
                  <a:pt x="8848" y="11045"/>
                  <a:pt x="8807" y="11138"/>
                  <a:pt x="8788" y="11161"/>
                </a:cubicBezTo>
                <a:cubicBezTo>
                  <a:pt x="8745" y="11215"/>
                  <a:pt x="8718" y="11571"/>
                  <a:pt x="8754" y="11607"/>
                </a:cubicBezTo>
                <a:cubicBezTo>
                  <a:pt x="8771" y="11624"/>
                  <a:pt x="8772" y="11656"/>
                  <a:pt x="8754" y="11708"/>
                </a:cubicBezTo>
                <a:cubicBezTo>
                  <a:pt x="8736" y="11764"/>
                  <a:pt x="8734" y="11814"/>
                  <a:pt x="8754" y="11889"/>
                </a:cubicBezTo>
                <a:cubicBezTo>
                  <a:pt x="8781" y="11986"/>
                  <a:pt x="8781" y="11995"/>
                  <a:pt x="8721" y="12070"/>
                </a:cubicBezTo>
                <a:cubicBezTo>
                  <a:pt x="8681" y="12121"/>
                  <a:pt x="8663" y="12160"/>
                  <a:pt x="8673" y="12185"/>
                </a:cubicBezTo>
                <a:cubicBezTo>
                  <a:pt x="8681" y="12207"/>
                  <a:pt x="8677" y="12231"/>
                  <a:pt x="8663" y="12238"/>
                </a:cubicBezTo>
                <a:cubicBezTo>
                  <a:pt x="8625" y="12257"/>
                  <a:pt x="8520" y="12400"/>
                  <a:pt x="8520" y="12431"/>
                </a:cubicBezTo>
                <a:cubicBezTo>
                  <a:pt x="8520" y="12446"/>
                  <a:pt x="8492" y="12491"/>
                  <a:pt x="8459" y="12532"/>
                </a:cubicBezTo>
                <a:cubicBezTo>
                  <a:pt x="8422" y="12577"/>
                  <a:pt x="8400" y="12624"/>
                  <a:pt x="8408" y="12648"/>
                </a:cubicBezTo>
                <a:cubicBezTo>
                  <a:pt x="8416" y="12675"/>
                  <a:pt x="8386" y="12721"/>
                  <a:pt x="8308" y="12799"/>
                </a:cubicBezTo>
                <a:cubicBezTo>
                  <a:pt x="8202" y="12907"/>
                  <a:pt x="8094" y="13039"/>
                  <a:pt x="8020" y="13151"/>
                </a:cubicBezTo>
                <a:cubicBezTo>
                  <a:pt x="8002" y="13178"/>
                  <a:pt x="7958" y="13229"/>
                  <a:pt x="7921" y="13264"/>
                </a:cubicBezTo>
                <a:cubicBezTo>
                  <a:pt x="7883" y="13300"/>
                  <a:pt x="7852" y="13338"/>
                  <a:pt x="7852" y="13348"/>
                </a:cubicBezTo>
                <a:cubicBezTo>
                  <a:pt x="7852" y="13371"/>
                  <a:pt x="7621" y="13656"/>
                  <a:pt x="7589" y="13672"/>
                </a:cubicBezTo>
                <a:cubicBezTo>
                  <a:pt x="7576" y="13679"/>
                  <a:pt x="7528" y="13751"/>
                  <a:pt x="7482" y="13834"/>
                </a:cubicBezTo>
                <a:cubicBezTo>
                  <a:pt x="7435" y="13917"/>
                  <a:pt x="7379" y="14004"/>
                  <a:pt x="7354" y="14025"/>
                </a:cubicBezTo>
                <a:cubicBezTo>
                  <a:pt x="7330" y="14047"/>
                  <a:pt x="7287" y="14103"/>
                  <a:pt x="7257" y="14152"/>
                </a:cubicBezTo>
                <a:cubicBezTo>
                  <a:pt x="7228" y="14200"/>
                  <a:pt x="7176" y="14266"/>
                  <a:pt x="7145" y="14297"/>
                </a:cubicBezTo>
                <a:cubicBezTo>
                  <a:pt x="7114" y="14327"/>
                  <a:pt x="7089" y="14364"/>
                  <a:pt x="7089" y="14381"/>
                </a:cubicBezTo>
                <a:cubicBezTo>
                  <a:pt x="7089" y="14397"/>
                  <a:pt x="7070" y="14434"/>
                  <a:pt x="7046" y="14463"/>
                </a:cubicBezTo>
                <a:cubicBezTo>
                  <a:pt x="6980" y="14540"/>
                  <a:pt x="6804" y="14784"/>
                  <a:pt x="6804" y="14797"/>
                </a:cubicBezTo>
                <a:cubicBezTo>
                  <a:pt x="6804" y="14804"/>
                  <a:pt x="6778" y="14831"/>
                  <a:pt x="6747" y="14858"/>
                </a:cubicBezTo>
                <a:cubicBezTo>
                  <a:pt x="6716" y="14886"/>
                  <a:pt x="6625" y="15015"/>
                  <a:pt x="6543" y="15144"/>
                </a:cubicBezTo>
                <a:cubicBezTo>
                  <a:pt x="6462" y="15274"/>
                  <a:pt x="6377" y="15398"/>
                  <a:pt x="6355" y="15420"/>
                </a:cubicBezTo>
                <a:cubicBezTo>
                  <a:pt x="6298" y="15474"/>
                  <a:pt x="6194" y="15647"/>
                  <a:pt x="6174" y="15722"/>
                </a:cubicBezTo>
                <a:cubicBezTo>
                  <a:pt x="6157" y="15784"/>
                  <a:pt x="5994" y="16003"/>
                  <a:pt x="5947" y="16027"/>
                </a:cubicBezTo>
                <a:cubicBezTo>
                  <a:pt x="5933" y="16034"/>
                  <a:pt x="5924" y="16056"/>
                  <a:pt x="5924" y="16078"/>
                </a:cubicBezTo>
                <a:cubicBezTo>
                  <a:pt x="5924" y="16101"/>
                  <a:pt x="5894" y="16132"/>
                  <a:pt x="5852" y="16151"/>
                </a:cubicBezTo>
                <a:cubicBezTo>
                  <a:pt x="5802" y="16175"/>
                  <a:pt x="5771" y="16208"/>
                  <a:pt x="5753" y="16263"/>
                </a:cubicBezTo>
                <a:cubicBezTo>
                  <a:pt x="5720" y="16364"/>
                  <a:pt x="5692" y="16391"/>
                  <a:pt x="5618" y="16391"/>
                </a:cubicBezTo>
                <a:cubicBezTo>
                  <a:pt x="5530" y="16391"/>
                  <a:pt x="5472" y="16445"/>
                  <a:pt x="5472" y="16523"/>
                </a:cubicBezTo>
                <a:cubicBezTo>
                  <a:pt x="5472" y="16582"/>
                  <a:pt x="5444" y="16613"/>
                  <a:pt x="5256" y="16765"/>
                </a:cubicBezTo>
                <a:cubicBezTo>
                  <a:pt x="5137" y="16861"/>
                  <a:pt x="4997" y="16959"/>
                  <a:pt x="4942" y="16984"/>
                </a:cubicBezTo>
                <a:cubicBezTo>
                  <a:pt x="4887" y="17009"/>
                  <a:pt x="4808" y="17067"/>
                  <a:pt x="4768" y="17114"/>
                </a:cubicBezTo>
                <a:cubicBezTo>
                  <a:pt x="4729" y="17162"/>
                  <a:pt x="4648" y="17242"/>
                  <a:pt x="4587" y="17293"/>
                </a:cubicBezTo>
                <a:cubicBezTo>
                  <a:pt x="4526" y="17345"/>
                  <a:pt x="4433" y="17440"/>
                  <a:pt x="4383" y="17503"/>
                </a:cubicBezTo>
                <a:cubicBezTo>
                  <a:pt x="4333" y="17567"/>
                  <a:pt x="4232" y="17680"/>
                  <a:pt x="4159" y="17756"/>
                </a:cubicBezTo>
                <a:cubicBezTo>
                  <a:pt x="4086" y="17831"/>
                  <a:pt x="3928" y="18000"/>
                  <a:pt x="3807" y="18132"/>
                </a:cubicBezTo>
                <a:cubicBezTo>
                  <a:pt x="3686" y="18264"/>
                  <a:pt x="3522" y="18428"/>
                  <a:pt x="3445" y="18496"/>
                </a:cubicBezTo>
                <a:cubicBezTo>
                  <a:pt x="3368" y="18564"/>
                  <a:pt x="3276" y="18663"/>
                  <a:pt x="3241" y="18717"/>
                </a:cubicBezTo>
                <a:cubicBezTo>
                  <a:pt x="3153" y="18851"/>
                  <a:pt x="2969" y="19056"/>
                  <a:pt x="2866" y="19135"/>
                </a:cubicBezTo>
                <a:cubicBezTo>
                  <a:pt x="2819" y="19171"/>
                  <a:pt x="2741" y="19261"/>
                  <a:pt x="2693" y="19333"/>
                </a:cubicBezTo>
                <a:cubicBezTo>
                  <a:pt x="2584" y="19496"/>
                  <a:pt x="2547" y="19533"/>
                  <a:pt x="2489" y="19533"/>
                </a:cubicBezTo>
                <a:cubicBezTo>
                  <a:pt x="2441" y="19533"/>
                  <a:pt x="2212" y="19667"/>
                  <a:pt x="2211" y="19697"/>
                </a:cubicBezTo>
                <a:cubicBezTo>
                  <a:pt x="2210" y="19706"/>
                  <a:pt x="2176" y="19752"/>
                  <a:pt x="2137" y="19800"/>
                </a:cubicBezTo>
                <a:cubicBezTo>
                  <a:pt x="2097" y="19848"/>
                  <a:pt x="2065" y="19895"/>
                  <a:pt x="2065" y="19905"/>
                </a:cubicBezTo>
                <a:cubicBezTo>
                  <a:pt x="2065" y="19915"/>
                  <a:pt x="2035" y="19942"/>
                  <a:pt x="1996" y="19966"/>
                </a:cubicBezTo>
                <a:cubicBezTo>
                  <a:pt x="1958" y="19989"/>
                  <a:pt x="1921" y="20025"/>
                  <a:pt x="1915" y="20046"/>
                </a:cubicBezTo>
                <a:cubicBezTo>
                  <a:pt x="1907" y="20070"/>
                  <a:pt x="1883" y="20081"/>
                  <a:pt x="1841" y="20081"/>
                </a:cubicBezTo>
                <a:cubicBezTo>
                  <a:pt x="1806" y="20081"/>
                  <a:pt x="1707" y="20107"/>
                  <a:pt x="1619" y="20138"/>
                </a:cubicBezTo>
                <a:cubicBezTo>
                  <a:pt x="1438" y="20202"/>
                  <a:pt x="1179" y="20250"/>
                  <a:pt x="936" y="20269"/>
                </a:cubicBezTo>
                <a:cubicBezTo>
                  <a:pt x="843" y="20275"/>
                  <a:pt x="660" y="20311"/>
                  <a:pt x="522" y="20351"/>
                </a:cubicBezTo>
                <a:cubicBezTo>
                  <a:pt x="328" y="20406"/>
                  <a:pt x="272" y="20432"/>
                  <a:pt x="255" y="20468"/>
                </a:cubicBezTo>
                <a:cubicBezTo>
                  <a:pt x="243" y="20494"/>
                  <a:pt x="210" y="20522"/>
                  <a:pt x="181" y="20531"/>
                </a:cubicBezTo>
                <a:cubicBezTo>
                  <a:pt x="151" y="20541"/>
                  <a:pt x="96" y="20575"/>
                  <a:pt x="58" y="20607"/>
                </a:cubicBezTo>
                <a:cubicBezTo>
                  <a:pt x="-3" y="20660"/>
                  <a:pt x="-8" y="20676"/>
                  <a:pt x="7" y="20752"/>
                </a:cubicBezTo>
                <a:cubicBezTo>
                  <a:pt x="17" y="20799"/>
                  <a:pt x="33" y="20847"/>
                  <a:pt x="43" y="20857"/>
                </a:cubicBezTo>
                <a:cubicBezTo>
                  <a:pt x="53" y="20868"/>
                  <a:pt x="67" y="20908"/>
                  <a:pt x="76" y="20946"/>
                </a:cubicBezTo>
                <a:cubicBezTo>
                  <a:pt x="114" y="21103"/>
                  <a:pt x="140" y="21142"/>
                  <a:pt x="242" y="21192"/>
                </a:cubicBezTo>
                <a:cubicBezTo>
                  <a:pt x="364" y="21251"/>
                  <a:pt x="532" y="21256"/>
                  <a:pt x="645" y="21206"/>
                </a:cubicBezTo>
                <a:cubicBezTo>
                  <a:pt x="695" y="21184"/>
                  <a:pt x="800" y="21169"/>
                  <a:pt x="948" y="21162"/>
                </a:cubicBezTo>
                <a:cubicBezTo>
                  <a:pt x="1167" y="21152"/>
                  <a:pt x="1186" y="21146"/>
                  <a:pt x="1507" y="21021"/>
                </a:cubicBezTo>
                <a:cubicBezTo>
                  <a:pt x="2028" y="20818"/>
                  <a:pt x="2000" y="20824"/>
                  <a:pt x="2216" y="20887"/>
                </a:cubicBezTo>
                <a:cubicBezTo>
                  <a:pt x="2455" y="20956"/>
                  <a:pt x="2716" y="20929"/>
                  <a:pt x="2782" y="20828"/>
                </a:cubicBezTo>
                <a:cubicBezTo>
                  <a:pt x="2796" y="20806"/>
                  <a:pt x="2822" y="20788"/>
                  <a:pt x="2841" y="20788"/>
                </a:cubicBezTo>
                <a:cubicBezTo>
                  <a:pt x="2859" y="20788"/>
                  <a:pt x="2886" y="20768"/>
                  <a:pt x="2902" y="20744"/>
                </a:cubicBezTo>
                <a:cubicBezTo>
                  <a:pt x="2955" y="20662"/>
                  <a:pt x="3097" y="20555"/>
                  <a:pt x="3195" y="20523"/>
                </a:cubicBezTo>
                <a:cubicBezTo>
                  <a:pt x="3249" y="20505"/>
                  <a:pt x="3317" y="20472"/>
                  <a:pt x="3345" y="20449"/>
                </a:cubicBezTo>
                <a:cubicBezTo>
                  <a:pt x="3374" y="20427"/>
                  <a:pt x="3421" y="20400"/>
                  <a:pt x="3450" y="20388"/>
                </a:cubicBezTo>
                <a:cubicBezTo>
                  <a:pt x="3485" y="20374"/>
                  <a:pt x="3512" y="20333"/>
                  <a:pt x="3534" y="20260"/>
                </a:cubicBezTo>
                <a:cubicBezTo>
                  <a:pt x="3572" y="20136"/>
                  <a:pt x="3600" y="20105"/>
                  <a:pt x="3697" y="20071"/>
                </a:cubicBezTo>
                <a:cubicBezTo>
                  <a:pt x="3798" y="20036"/>
                  <a:pt x="4020" y="19874"/>
                  <a:pt x="4085" y="19789"/>
                </a:cubicBezTo>
                <a:cubicBezTo>
                  <a:pt x="4115" y="19750"/>
                  <a:pt x="4172" y="19668"/>
                  <a:pt x="4210" y="19606"/>
                </a:cubicBezTo>
                <a:cubicBezTo>
                  <a:pt x="4248" y="19545"/>
                  <a:pt x="4335" y="19452"/>
                  <a:pt x="4401" y="19400"/>
                </a:cubicBezTo>
                <a:cubicBezTo>
                  <a:pt x="5095" y="18861"/>
                  <a:pt x="5792" y="18255"/>
                  <a:pt x="6166" y="17867"/>
                </a:cubicBezTo>
                <a:cubicBezTo>
                  <a:pt x="6244" y="17786"/>
                  <a:pt x="6363" y="17674"/>
                  <a:pt x="6431" y="17617"/>
                </a:cubicBezTo>
                <a:cubicBezTo>
                  <a:pt x="6499" y="17560"/>
                  <a:pt x="6580" y="17493"/>
                  <a:pt x="6610" y="17468"/>
                </a:cubicBezTo>
                <a:cubicBezTo>
                  <a:pt x="6640" y="17442"/>
                  <a:pt x="6736" y="17365"/>
                  <a:pt x="6824" y="17297"/>
                </a:cubicBezTo>
                <a:cubicBezTo>
                  <a:pt x="6912" y="17229"/>
                  <a:pt x="7014" y="17149"/>
                  <a:pt x="7053" y="17119"/>
                </a:cubicBezTo>
                <a:cubicBezTo>
                  <a:pt x="7093" y="17088"/>
                  <a:pt x="7276" y="16927"/>
                  <a:pt x="7459" y="16761"/>
                </a:cubicBezTo>
                <a:cubicBezTo>
                  <a:pt x="7925" y="16337"/>
                  <a:pt x="9245" y="15207"/>
                  <a:pt x="9435" y="15068"/>
                </a:cubicBezTo>
                <a:cubicBezTo>
                  <a:pt x="9668" y="14899"/>
                  <a:pt x="9801" y="14814"/>
                  <a:pt x="10086" y="14656"/>
                </a:cubicBezTo>
                <a:cubicBezTo>
                  <a:pt x="10570" y="14388"/>
                  <a:pt x="10888" y="14279"/>
                  <a:pt x="11121" y="14301"/>
                </a:cubicBezTo>
                <a:cubicBezTo>
                  <a:pt x="11508" y="14337"/>
                  <a:pt x="12131" y="14646"/>
                  <a:pt x="12659" y="15064"/>
                </a:cubicBezTo>
                <a:cubicBezTo>
                  <a:pt x="13065" y="15387"/>
                  <a:pt x="14036" y="16268"/>
                  <a:pt x="14434" y="16675"/>
                </a:cubicBezTo>
                <a:cubicBezTo>
                  <a:pt x="14713" y="16961"/>
                  <a:pt x="15235" y="17443"/>
                  <a:pt x="15331" y="17501"/>
                </a:cubicBezTo>
                <a:cubicBezTo>
                  <a:pt x="15368" y="17524"/>
                  <a:pt x="15491" y="17648"/>
                  <a:pt x="15607" y="17777"/>
                </a:cubicBezTo>
                <a:cubicBezTo>
                  <a:pt x="16337" y="18593"/>
                  <a:pt x="16375" y="18629"/>
                  <a:pt x="17180" y="19329"/>
                </a:cubicBezTo>
                <a:cubicBezTo>
                  <a:pt x="17315" y="19446"/>
                  <a:pt x="17460" y="19587"/>
                  <a:pt x="17502" y="19642"/>
                </a:cubicBezTo>
                <a:cubicBezTo>
                  <a:pt x="17544" y="19697"/>
                  <a:pt x="17613" y="19782"/>
                  <a:pt x="17655" y="19829"/>
                </a:cubicBezTo>
                <a:cubicBezTo>
                  <a:pt x="17696" y="19876"/>
                  <a:pt x="17761" y="19949"/>
                  <a:pt x="17797" y="19991"/>
                </a:cubicBezTo>
                <a:cubicBezTo>
                  <a:pt x="17834" y="20033"/>
                  <a:pt x="17920" y="20116"/>
                  <a:pt x="17989" y="20178"/>
                </a:cubicBezTo>
                <a:cubicBezTo>
                  <a:pt x="18057" y="20240"/>
                  <a:pt x="18109" y="20296"/>
                  <a:pt x="18101" y="20302"/>
                </a:cubicBezTo>
                <a:cubicBezTo>
                  <a:pt x="18074" y="20324"/>
                  <a:pt x="18118" y="20436"/>
                  <a:pt x="18177" y="20494"/>
                </a:cubicBezTo>
                <a:cubicBezTo>
                  <a:pt x="18210" y="20525"/>
                  <a:pt x="18230" y="20560"/>
                  <a:pt x="18223" y="20569"/>
                </a:cubicBezTo>
                <a:cubicBezTo>
                  <a:pt x="18208" y="20590"/>
                  <a:pt x="18291" y="20654"/>
                  <a:pt x="18389" y="20698"/>
                </a:cubicBezTo>
                <a:cubicBezTo>
                  <a:pt x="18428" y="20715"/>
                  <a:pt x="18525" y="20791"/>
                  <a:pt x="18603" y="20866"/>
                </a:cubicBezTo>
                <a:cubicBezTo>
                  <a:pt x="18682" y="20940"/>
                  <a:pt x="18758" y="21002"/>
                  <a:pt x="18772" y="21002"/>
                </a:cubicBezTo>
                <a:cubicBezTo>
                  <a:pt x="18785" y="21003"/>
                  <a:pt x="18826" y="21031"/>
                  <a:pt x="18863" y="21063"/>
                </a:cubicBezTo>
                <a:cubicBezTo>
                  <a:pt x="18969" y="21154"/>
                  <a:pt x="19114" y="21158"/>
                  <a:pt x="19544" y="21089"/>
                </a:cubicBezTo>
                <a:cubicBezTo>
                  <a:pt x="19633" y="21074"/>
                  <a:pt x="19813" y="21148"/>
                  <a:pt x="20054" y="21297"/>
                </a:cubicBezTo>
                <a:cubicBezTo>
                  <a:pt x="20120" y="21337"/>
                  <a:pt x="20238" y="21399"/>
                  <a:pt x="20317" y="21433"/>
                </a:cubicBezTo>
                <a:cubicBezTo>
                  <a:pt x="20438" y="21486"/>
                  <a:pt x="20485" y="21494"/>
                  <a:pt x="20625" y="21494"/>
                </a:cubicBezTo>
                <a:cubicBezTo>
                  <a:pt x="20734" y="21495"/>
                  <a:pt x="20819" y="21507"/>
                  <a:pt x="20865" y="21528"/>
                </a:cubicBezTo>
                <a:cubicBezTo>
                  <a:pt x="20904" y="21546"/>
                  <a:pt x="20969" y="21565"/>
                  <a:pt x="21008" y="21572"/>
                </a:cubicBezTo>
                <a:cubicBezTo>
                  <a:pt x="21108" y="21591"/>
                  <a:pt x="21269" y="21562"/>
                  <a:pt x="21352" y="21511"/>
                </a:cubicBezTo>
                <a:cubicBezTo>
                  <a:pt x="21463" y="21444"/>
                  <a:pt x="21503" y="21299"/>
                  <a:pt x="21411" y="21299"/>
                </a:cubicBezTo>
                <a:cubicBezTo>
                  <a:pt x="21348" y="21299"/>
                  <a:pt x="21351" y="21262"/>
                  <a:pt x="21416" y="21236"/>
                </a:cubicBezTo>
                <a:cubicBezTo>
                  <a:pt x="21452" y="21222"/>
                  <a:pt x="21508" y="21174"/>
                  <a:pt x="21538" y="21129"/>
                </a:cubicBezTo>
                <a:lnTo>
                  <a:pt x="21592" y="21047"/>
                </a:lnTo>
                <a:lnTo>
                  <a:pt x="21538" y="20975"/>
                </a:lnTo>
                <a:cubicBezTo>
                  <a:pt x="21506" y="20933"/>
                  <a:pt x="21463" y="20906"/>
                  <a:pt x="21434" y="20906"/>
                </a:cubicBezTo>
                <a:cubicBezTo>
                  <a:pt x="21323" y="20905"/>
                  <a:pt x="21101" y="20842"/>
                  <a:pt x="21016" y="20786"/>
                </a:cubicBezTo>
                <a:cubicBezTo>
                  <a:pt x="20965" y="20753"/>
                  <a:pt x="20890" y="20724"/>
                  <a:pt x="20847" y="20721"/>
                </a:cubicBezTo>
                <a:cubicBezTo>
                  <a:pt x="20770" y="20714"/>
                  <a:pt x="20273" y="20547"/>
                  <a:pt x="20215" y="20508"/>
                </a:cubicBezTo>
                <a:cubicBezTo>
                  <a:pt x="20198" y="20497"/>
                  <a:pt x="20096" y="20451"/>
                  <a:pt x="19988" y="20405"/>
                </a:cubicBezTo>
                <a:cubicBezTo>
                  <a:pt x="19801" y="20326"/>
                  <a:pt x="19792" y="20318"/>
                  <a:pt x="19792" y="20254"/>
                </a:cubicBezTo>
                <a:cubicBezTo>
                  <a:pt x="19790" y="20112"/>
                  <a:pt x="19638" y="19905"/>
                  <a:pt x="19537" y="19905"/>
                </a:cubicBezTo>
                <a:cubicBezTo>
                  <a:pt x="19502" y="19905"/>
                  <a:pt x="19353" y="19774"/>
                  <a:pt x="19353" y="19745"/>
                </a:cubicBezTo>
                <a:cubicBezTo>
                  <a:pt x="19353" y="19732"/>
                  <a:pt x="19277" y="19662"/>
                  <a:pt x="19185" y="19587"/>
                </a:cubicBezTo>
                <a:cubicBezTo>
                  <a:pt x="19066" y="19491"/>
                  <a:pt x="19004" y="19424"/>
                  <a:pt x="18978" y="19362"/>
                </a:cubicBezTo>
                <a:cubicBezTo>
                  <a:pt x="18958" y="19314"/>
                  <a:pt x="18927" y="19269"/>
                  <a:pt x="18909" y="19263"/>
                </a:cubicBezTo>
                <a:cubicBezTo>
                  <a:pt x="18891" y="19258"/>
                  <a:pt x="18838" y="19194"/>
                  <a:pt x="18792" y="19123"/>
                </a:cubicBezTo>
                <a:cubicBezTo>
                  <a:pt x="18746" y="19051"/>
                  <a:pt x="18658" y="18940"/>
                  <a:pt x="18596" y="18877"/>
                </a:cubicBezTo>
                <a:cubicBezTo>
                  <a:pt x="18533" y="18813"/>
                  <a:pt x="18467" y="18741"/>
                  <a:pt x="18448" y="18717"/>
                </a:cubicBezTo>
                <a:cubicBezTo>
                  <a:pt x="18413" y="18674"/>
                  <a:pt x="18244" y="18481"/>
                  <a:pt x="18149" y="18374"/>
                </a:cubicBezTo>
                <a:cubicBezTo>
                  <a:pt x="18018" y="18226"/>
                  <a:pt x="17597" y="17710"/>
                  <a:pt x="17453" y="17520"/>
                </a:cubicBezTo>
                <a:cubicBezTo>
                  <a:pt x="17412" y="17466"/>
                  <a:pt x="17346" y="17387"/>
                  <a:pt x="17305" y="17344"/>
                </a:cubicBezTo>
                <a:cubicBezTo>
                  <a:pt x="17264" y="17300"/>
                  <a:pt x="17187" y="17208"/>
                  <a:pt x="17132" y="17138"/>
                </a:cubicBezTo>
                <a:cubicBezTo>
                  <a:pt x="17051" y="17035"/>
                  <a:pt x="17011" y="17004"/>
                  <a:pt x="16930" y="16980"/>
                </a:cubicBezTo>
                <a:cubicBezTo>
                  <a:pt x="16811" y="16944"/>
                  <a:pt x="16685" y="16849"/>
                  <a:pt x="16685" y="16797"/>
                </a:cubicBezTo>
                <a:cubicBezTo>
                  <a:pt x="16685" y="16776"/>
                  <a:pt x="16653" y="16737"/>
                  <a:pt x="16614" y="16709"/>
                </a:cubicBezTo>
                <a:cubicBezTo>
                  <a:pt x="16575" y="16680"/>
                  <a:pt x="16543" y="16637"/>
                  <a:pt x="16543" y="16614"/>
                </a:cubicBezTo>
                <a:cubicBezTo>
                  <a:pt x="16543" y="16527"/>
                  <a:pt x="16492" y="16457"/>
                  <a:pt x="16410" y="16425"/>
                </a:cubicBezTo>
                <a:cubicBezTo>
                  <a:pt x="16365" y="16407"/>
                  <a:pt x="16328" y="16381"/>
                  <a:pt x="16328" y="16370"/>
                </a:cubicBezTo>
                <a:cubicBezTo>
                  <a:pt x="16328" y="16359"/>
                  <a:pt x="16273" y="16289"/>
                  <a:pt x="16206" y="16212"/>
                </a:cubicBezTo>
                <a:cubicBezTo>
                  <a:pt x="16139" y="16136"/>
                  <a:pt x="16051" y="16010"/>
                  <a:pt x="16010" y="15933"/>
                </a:cubicBezTo>
                <a:cubicBezTo>
                  <a:pt x="15969" y="15855"/>
                  <a:pt x="15912" y="15765"/>
                  <a:pt x="15882" y="15731"/>
                </a:cubicBezTo>
                <a:cubicBezTo>
                  <a:pt x="15853" y="15697"/>
                  <a:pt x="15829" y="15658"/>
                  <a:pt x="15829" y="15645"/>
                </a:cubicBezTo>
                <a:cubicBezTo>
                  <a:pt x="15829" y="15631"/>
                  <a:pt x="15803" y="15579"/>
                  <a:pt x="15772" y="15529"/>
                </a:cubicBezTo>
                <a:cubicBezTo>
                  <a:pt x="15742" y="15479"/>
                  <a:pt x="15693" y="15399"/>
                  <a:pt x="15665" y="15350"/>
                </a:cubicBezTo>
                <a:cubicBezTo>
                  <a:pt x="15637" y="15302"/>
                  <a:pt x="15585" y="15217"/>
                  <a:pt x="15548" y="15163"/>
                </a:cubicBezTo>
                <a:cubicBezTo>
                  <a:pt x="15244" y="14722"/>
                  <a:pt x="15027" y="14405"/>
                  <a:pt x="14987" y="14339"/>
                </a:cubicBezTo>
                <a:cubicBezTo>
                  <a:pt x="14961" y="14296"/>
                  <a:pt x="14931" y="14248"/>
                  <a:pt x="14921" y="14231"/>
                </a:cubicBezTo>
                <a:cubicBezTo>
                  <a:pt x="14910" y="14215"/>
                  <a:pt x="14819" y="14069"/>
                  <a:pt x="14719" y="13908"/>
                </a:cubicBezTo>
                <a:cubicBezTo>
                  <a:pt x="14619" y="13746"/>
                  <a:pt x="14507" y="13577"/>
                  <a:pt x="14469" y="13531"/>
                </a:cubicBezTo>
                <a:cubicBezTo>
                  <a:pt x="14431" y="13486"/>
                  <a:pt x="14401" y="13427"/>
                  <a:pt x="14401" y="13401"/>
                </a:cubicBezTo>
                <a:cubicBezTo>
                  <a:pt x="14401" y="13354"/>
                  <a:pt x="14284" y="13214"/>
                  <a:pt x="14219" y="13184"/>
                </a:cubicBezTo>
                <a:cubicBezTo>
                  <a:pt x="14201" y="13176"/>
                  <a:pt x="14186" y="13155"/>
                  <a:pt x="14186" y="13138"/>
                </a:cubicBezTo>
                <a:cubicBezTo>
                  <a:pt x="14186" y="13121"/>
                  <a:pt x="14148" y="13081"/>
                  <a:pt x="14102" y="13048"/>
                </a:cubicBezTo>
                <a:cubicBezTo>
                  <a:pt x="14056" y="13014"/>
                  <a:pt x="14018" y="12969"/>
                  <a:pt x="14018" y="12947"/>
                </a:cubicBezTo>
                <a:cubicBezTo>
                  <a:pt x="14018" y="12923"/>
                  <a:pt x="13995" y="12897"/>
                  <a:pt x="13964" y="12886"/>
                </a:cubicBezTo>
                <a:cubicBezTo>
                  <a:pt x="13924" y="12871"/>
                  <a:pt x="13909" y="12848"/>
                  <a:pt x="13903" y="12789"/>
                </a:cubicBezTo>
                <a:cubicBezTo>
                  <a:pt x="13899" y="12742"/>
                  <a:pt x="13878" y="12697"/>
                  <a:pt x="13852" y="12680"/>
                </a:cubicBezTo>
                <a:cubicBezTo>
                  <a:pt x="13828" y="12663"/>
                  <a:pt x="13792" y="12600"/>
                  <a:pt x="13771" y="12539"/>
                </a:cubicBezTo>
                <a:cubicBezTo>
                  <a:pt x="13747" y="12471"/>
                  <a:pt x="13705" y="12404"/>
                  <a:pt x="13664" y="12371"/>
                </a:cubicBezTo>
                <a:cubicBezTo>
                  <a:pt x="13611" y="12328"/>
                  <a:pt x="13589" y="12288"/>
                  <a:pt x="13569" y="12190"/>
                </a:cubicBezTo>
                <a:cubicBezTo>
                  <a:pt x="13551" y="12099"/>
                  <a:pt x="13530" y="12053"/>
                  <a:pt x="13495" y="12034"/>
                </a:cubicBezTo>
                <a:cubicBezTo>
                  <a:pt x="13447" y="12007"/>
                  <a:pt x="13447" y="12007"/>
                  <a:pt x="13505" y="11944"/>
                </a:cubicBezTo>
                <a:cubicBezTo>
                  <a:pt x="13538" y="11909"/>
                  <a:pt x="13557" y="11875"/>
                  <a:pt x="13549" y="11868"/>
                </a:cubicBezTo>
                <a:cubicBezTo>
                  <a:pt x="13541" y="11861"/>
                  <a:pt x="13552" y="11841"/>
                  <a:pt x="13572" y="11822"/>
                </a:cubicBezTo>
                <a:cubicBezTo>
                  <a:pt x="13602" y="11793"/>
                  <a:pt x="13605" y="11759"/>
                  <a:pt x="13590" y="11630"/>
                </a:cubicBezTo>
                <a:cubicBezTo>
                  <a:pt x="13579" y="11544"/>
                  <a:pt x="13552" y="11406"/>
                  <a:pt x="13531" y="11325"/>
                </a:cubicBezTo>
                <a:cubicBezTo>
                  <a:pt x="13510" y="11244"/>
                  <a:pt x="13483" y="11117"/>
                  <a:pt x="13470" y="11042"/>
                </a:cubicBezTo>
                <a:cubicBezTo>
                  <a:pt x="13454" y="10949"/>
                  <a:pt x="13412" y="10844"/>
                  <a:pt x="13342" y="10724"/>
                </a:cubicBezTo>
                <a:cubicBezTo>
                  <a:pt x="13248" y="10562"/>
                  <a:pt x="13242" y="10542"/>
                  <a:pt x="13271" y="10499"/>
                </a:cubicBezTo>
                <a:cubicBezTo>
                  <a:pt x="13288" y="10473"/>
                  <a:pt x="13303" y="10419"/>
                  <a:pt x="13304" y="10379"/>
                </a:cubicBezTo>
                <a:cubicBezTo>
                  <a:pt x="13305" y="10301"/>
                  <a:pt x="13233" y="10021"/>
                  <a:pt x="13171" y="9866"/>
                </a:cubicBezTo>
                <a:cubicBezTo>
                  <a:pt x="13137" y="9781"/>
                  <a:pt x="13137" y="9751"/>
                  <a:pt x="13171" y="9534"/>
                </a:cubicBezTo>
                <a:cubicBezTo>
                  <a:pt x="13201" y="9343"/>
                  <a:pt x="13202" y="9266"/>
                  <a:pt x="13182" y="9162"/>
                </a:cubicBezTo>
                <a:cubicBezTo>
                  <a:pt x="13154" y="9024"/>
                  <a:pt x="13165" y="8957"/>
                  <a:pt x="13212" y="8981"/>
                </a:cubicBezTo>
                <a:cubicBezTo>
                  <a:pt x="13231" y="8990"/>
                  <a:pt x="13233" y="8986"/>
                  <a:pt x="13220" y="8968"/>
                </a:cubicBezTo>
                <a:cubicBezTo>
                  <a:pt x="13156" y="8883"/>
                  <a:pt x="13180" y="8507"/>
                  <a:pt x="13250" y="8485"/>
                </a:cubicBezTo>
                <a:cubicBezTo>
                  <a:pt x="13276" y="8477"/>
                  <a:pt x="13275" y="8468"/>
                  <a:pt x="13253" y="8447"/>
                </a:cubicBezTo>
                <a:cubicBezTo>
                  <a:pt x="13217" y="8411"/>
                  <a:pt x="13247" y="7547"/>
                  <a:pt x="13286" y="7496"/>
                </a:cubicBezTo>
                <a:cubicBezTo>
                  <a:pt x="13306" y="7471"/>
                  <a:pt x="13303" y="7452"/>
                  <a:pt x="13273" y="7416"/>
                </a:cubicBezTo>
                <a:cubicBezTo>
                  <a:pt x="13201" y="7331"/>
                  <a:pt x="13230" y="7248"/>
                  <a:pt x="13447" y="6956"/>
                </a:cubicBezTo>
                <a:cubicBezTo>
                  <a:pt x="13669" y="6657"/>
                  <a:pt x="13918" y="6186"/>
                  <a:pt x="14156" y="5612"/>
                </a:cubicBezTo>
                <a:cubicBezTo>
                  <a:pt x="14247" y="5391"/>
                  <a:pt x="14408" y="5038"/>
                  <a:pt x="14513" y="4828"/>
                </a:cubicBezTo>
                <a:cubicBezTo>
                  <a:pt x="14748" y="4354"/>
                  <a:pt x="14786" y="4256"/>
                  <a:pt x="14875" y="3922"/>
                </a:cubicBezTo>
                <a:cubicBezTo>
                  <a:pt x="15022" y="3365"/>
                  <a:pt x="15011" y="3426"/>
                  <a:pt x="15173" y="2391"/>
                </a:cubicBezTo>
                <a:cubicBezTo>
                  <a:pt x="15273" y="1755"/>
                  <a:pt x="15279" y="1725"/>
                  <a:pt x="15359" y="1594"/>
                </a:cubicBezTo>
                <a:cubicBezTo>
                  <a:pt x="15482" y="1393"/>
                  <a:pt x="15566" y="1167"/>
                  <a:pt x="15566" y="1034"/>
                </a:cubicBezTo>
                <a:cubicBezTo>
                  <a:pt x="15566" y="972"/>
                  <a:pt x="15583" y="839"/>
                  <a:pt x="15604" y="740"/>
                </a:cubicBezTo>
                <a:cubicBezTo>
                  <a:pt x="15643" y="554"/>
                  <a:pt x="15634" y="429"/>
                  <a:pt x="15581" y="429"/>
                </a:cubicBezTo>
                <a:cubicBezTo>
                  <a:pt x="15514" y="429"/>
                  <a:pt x="15475" y="484"/>
                  <a:pt x="15449" y="612"/>
                </a:cubicBezTo>
                <a:cubicBezTo>
                  <a:pt x="15417" y="769"/>
                  <a:pt x="15385" y="849"/>
                  <a:pt x="15357" y="835"/>
                </a:cubicBezTo>
                <a:cubicBezTo>
                  <a:pt x="15346" y="829"/>
                  <a:pt x="15328" y="710"/>
                  <a:pt x="15319" y="572"/>
                </a:cubicBezTo>
                <a:cubicBezTo>
                  <a:pt x="15298" y="252"/>
                  <a:pt x="15284" y="174"/>
                  <a:pt x="15240" y="160"/>
                </a:cubicBezTo>
                <a:cubicBezTo>
                  <a:pt x="15165" y="136"/>
                  <a:pt x="15127" y="185"/>
                  <a:pt x="15115" y="319"/>
                </a:cubicBezTo>
                <a:cubicBezTo>
                  <a:pt x="15093" y="554"/>
                  <a:pt x="15030" y="469"/>
                  <a:pt x="15000" y="166"/>
                </a:cubicBezTo>
                <a:cubicBezTo>
                  <a:pt x="14986" y="28"/>
                  <a:pt x="14978" y="6"/>
                  <a:pt x="14936" y="2"/>
                </a:cubicBezTo>
                <a:close/>
                <a:moveTo>
                  <a:pt x="13375" y="8596"/>
                </a:moveTo>
                <a:cubicBezTo>
                  <a:pt x="13374" y="8597"/>
                  <a:pt x="13381" y="8606"/>
                  <a:pt x="13396" y="8621"/>
                </a:cubicBezTo>
                <a:cubicBezTo>
                  <a:pt x="13414" y="8640"/>
                  <a:pt x="13434" y="8655"/>
                  <a:pt x="13439" y="8655"/>
                </a:cubicBezTo>
                <a:cubicBezTo>
                  <a:pt x="13459" y="8655"/>
                  <a:pt x="13446" y="8638"/>
                  <a:pt x="13406" y="8613"/>
                </a:cubicBezTo>
                <a:cubicBezTo>
                  <a:pt x="13387" y="8601"/>
                  <a:pt x="13377" y="8595"/>
                  <a:pt x="13375" y="859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63" name="Standing straight 2.jpg" descr="Standing straight 2.jpg"/>
          <p:cNvPicPr>
            <a:picLocks noChangeAspect="1"/>
          </p:cNvPicPr>
          <p:nvPr/>
        </p:nvPicPr>
        <p:blipFill>
          <a:blip r:embed="rId3"/>
          <a:srcRect l="29314" r="31756" b="5505"/>
          <a:stretch>
            <a:fillRect/>
          </a:stretch>
        </p:blipFill>
        <p:spPr>
          <a:xfrm>
            <a:off x="7982977" y="4015664"/>
            <a:ext cx="1160860" cy="4226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19665" y="0"/>
                </a:moveTo>
                <a:cubicBezTo>
                  <a:pt x="19030" y="0"/>
                  <a:pt x="18993" y="2"/>
                  <a:pt x="19074" y="26"/>
                </a:cubicBezTo>
                <a:cubicBezTo>
                  <a:pt x="19147" y="48"/>
                  <a:pt x="19238" y="51"/>
                  <a:pt x="19665" y="47"/>
                </a:cubicBezTo>
                <a:cubicBezTo>
                  <a:pt x="20006" y="43"/>
                  <a:pt x="20202" y="37"/>
                  <a:pt x="20256" y="22"/>
                </a:cubicBezTo>
                <a:cubicBezTo>
                  <a:pt x="20325" y="4"/>
                  <a:pt x="20244" y="0"/>
                  <a:pt x="19665" y="0"/>
                </a:cubicBezTo>
                <a:close/>
                <a:moveTo>
                  <a:pt x="12177" y="491"/>
                </a:moveTo>
                <a:cubicBezTo>
                  <a:pt x="12092" y="491"/>
                  <a:pt x="11971" y="499"/>
                  <a:pt x="11911" y="509"/>
                </a:cubicBezTo>
                <a:cubicBezTo>
                  <a:pt x="11833" y="522"/>
                  <a:pt x="11773" y="525"/>
                  <a:pt x="11705" y="513"/>
                </a:cubicBezTo>
                <a:cubicBezTo>
                  <a:pt x="11576" y="492"/>
                  <a:pt x="10399" y="486"/>
                  <a:pt x="10309" y="507"/>
                </a:cubicBezTo>
                <a:cubicBezTo>
                  <a:pt x="10260" y="518"/>
                  <a:pt x="10230" y="518"/>
                  <a:pt x="10206" y="507"/>
                </a:cubicBezTo>
                <a:cubicBezTo>
                  <a:pt x="10166" y="489"/>
                  <a:pt x="9845" y="486"/>
                  <a:pt x="9858" y="503"/>
                </a:cubicBezTo>
                <a:cubicBezTo>
                  <a:pt x="9894" y="549"/>
                  <a:pt x="9605" y="606"/>
                  <a:pt x="9282" y="614"/>
                </a:cubicBezTo>
                <a:cubicBezTo>
                  <a:pt x="9156" y="618"/>
                  <a:pt x="9120" y="625"/>
                  <a:pt x="9120" y="651"/>
                </a:cubicBezTo>
                <a:cubicBezTo>
                  <a:pt x="9120" y="696"/>
                  <a:pt x="8943" y="729"/>
                  <a:pt x="8699" y="730"/>
                </a:cubicBezTo>
                <a:cubicBezTo>
                  <a:pt x="8581" y="730"/>
                  <a:pt x="8500" y="736"/>
                  <a:pt x="8500" y="746"/>
                </a:cubicBezTo>
                <a:cubicBezTo>
                  <a:pt x="8500" y="756"/>
                  <a:pt x="8453" y="776"/>
                  <a:pt x="8404" y="791"/>
                </a:cubicBezTo>
                <a:cubicBezTo>
                  <a:pt x="8354" y="806"/>
                  <a:pt x="8291" y="833"/>
                  <a:pt x="8256" y="852"/>
                </a:cubicBezTo>
                <a:cubicBezTo>
                  <a:pt x="8221" y="870"/>
                  <a:pt x="8165" y="884"/>
                  <a:pt x="8130" y="882"/>
                </a:cubicBezTo>
                <a:cubicBezTo>
                  <a:pt x="8096" y="880"/>
                  <a:pt x="8065" y="890"/>
                  <a:pt x="8064" y="904"/>
                </a:cubicBezTo>
                <a:cubicBezTo>
                  <a:pt x="8063" y="919"/>
                  <a:pt x="8026" y="944"/>
                  <a:pt x="7983" y="959"/>
                </a:cubicBezTo>
                <a:cubicBezTo>
                  <a:pt x="7914" y="984"/>
                  <a:pt x="7918" y="989"/>
                  <a:pt x="7990" y="1004"/>
                </a:cubicBezTo>
                <a:cubicBezTo>
                  <a:pt x="8062" y="1018"/>
                  <a:pt x="8055" y="1024"/>
                  <a:pt x="7938" y="1055"/>
                </a:cubicBezTo>
                <a:cubicBezTo>
                  <a:pt x="7810" y="1088"/>
                  <a:pt x="7641" y="1088"/>
                  <a:pt x="7717" y="1055"/>
                </a:cubicBezTo>
                <a:cubicBezTo>
                  <a:pt x="7739" y="1045"/>
                  <a:pt x="7732" y="1042"/>
                  <a:pt x="7695" y="1048"/>
                </a:cubicBezTo>
                <a:cubicBezTo>
                  <a:pt x="7658" y="1055"/>
                  <a:pt x="7628" y="1097"/>
                  <a:pt x="7628" y="1154"/>
                </a:cubicBezTo>
                <a:cubicBezTo>
                  <a:pt x="7628" y="1207"/>
                  <a:pt x="7604" y="1261"/>
                  <a:pt x="7577" y="1276"/>
                </a:cubicBezTo>
                <a:cubicBezTo>
                  <a:pt x="7549" y="1290"/>
                  <a:pt x="7513" y="1315"/>
                  <a:pt x="7495" y="1330"/>
                </a:cubicBezTo>
                <a:cubicBezTo>
                  <a:pt x="7470" y="1352"/>
                  <a:pt x="7448" y="1356"/>
                  <a:pt x="7399" y="1342"/>
                </a:cubicBezTo>
                <a:cubicBezTo>
                  <a:pt x="7310" y="1318"/>
                  <a:pt x="7251" y="1320"/>
                  <a:pt x="7289" y="1347"/>
                </a:cubicBezTo>
                <a:cubicBezTo>
                  <a:pt x="7306" y="1359"/>
                  <a:pt x="7296" y="1379"/>
                  <a:pt x="7266" y="1389"/>
                </a:cubicBezTo>
                <a:cubicBezTo>
                  <a:pt x="7196" y="1413"/>
                  <a:pt x="7189" y="1654"/>
                  <a:pt x="7259" y="1677"/>
                </a:cubicBezTo>
                <a:cubicBezTo>
                  <a:pt x="7296" y="1689"/>
                  <a:pt x="7290" y="1697"/>
                  <a:pt x="7252" y="1703"/>
                </a:cubicBezTo>
                <a:cubicBezTo>
                  <a:pt x="7214" y="1710"/>
                  <a:pt x="7218" y="1722"/>
                  <a:pt x="7252" y="1740"/>
                </a:cubicBezTo>
                <a:cubicBezTo>
                  <a:pt x="7280" y="1755"/>
                  <a:pt x="7276" y="1773"/>
                  <a:pt x="7252" y="1781"/>
                </a:cubicBezTo>
                <a:cubicBezTo>
                  <a:pt x="7227" y="1788"/>
                  <a:pt x="7200" y="1825"/>
                  <a:pt x="7185" y="1864"/>
                </a:cubicBezTo>
                <a:cubicBezTo>
                  <a:pt x="7164" y="1919"/>
                  <a:pt x="7175" y="1935"/>
                  <a:pt x="7244" y="1943"/>
                </a:cubicBezTo>
                <a:cubicBezTo>
                  <a:pt x="7325" y="1951"/>
                  <a:pt x="7324" y="1953"/>
                  <a:pt x="7244" y="1969"/>
                </a:cubicBezTo>
                <a:cubicBezTo>
                  <a:pt x="7171" y="1984"/>
                  <a:pt x="7164" y="2018"/>
                  <a:pt x="7178" y="2188"/>
                </a:cubicBezTo>
                <a:cubicBezTo>
                  <a:pt x="7187" y="2299"/>
                  <a:pt x="7197" y="2393"/>
                  <a:pt x="7200" y="2397"/>
                </a:cubicBezTo>
                <a:cubicBezTo>
                  <a:pt x="7203" y="2401"/>
                  <a:pt x="7201" y="2451"/>
                  <a:pt x="7200" y="2511"/>
                </a:cubicBezTo>
                <a:cubicBezTo>
                  <a:pt x="7199" y="2570"/>
                  <a:pt x="7229" y="2623"/>
                  <a:pt x="7259" y="2628"/>
                </a:cubicBezTo>
                <a:cubicBezTo>
                  <a:pt x="7295" y="2634"/>
                  <a:pt x="7292" y="2643"/>
                  <a:pt x="7252" y="2657"/>
                </a:cubicBezTo>
                <a:cubicBezTo>
                  <a:pt x="7218" y="2668"/>
                  <a:pt x="7194" y="2692"/>
                  <a:pt x="7200" y="2711"/>
                </a:cubicBezTo>
                <a:cubicBezTo>
                  <a:pt x="7206" y="2730"/>
                  <a:pt x="7200" y="2750"/>
                  <a:pt x="7193" y="2756"/>
                </a:cubicBezTo>
                <a:cubicBezTo>
                  <a:pt x="7186" y="2762"/>
                  <a:pt x="7182" y="2787"/>
                  <a:pt x="7178" y="2811"/>
                </a:cubicBezTo>
                <a:lnTo>
                  <a:pt x="7170" y="2853"/>
                </a:lnTo>
                <a:lnTo>
                  <a:pt x="7532" y="2847"/>
                </a:lnTo>
                <a:cubicBezTo>
                  <a:pt x="7731" y="2845"/>
                  <a:pt x="7928" y="2841"/>
                  <a:pt x="7968" y="2839"/>
                </a:cubicBezTo>
                <a:cubicBezTo>
                  <a:pt x="8021" y="2836"/>
                  <a:pt x="8040" y="2858"/>
                  <a:pt x="8042" y="2920"/>
                </a:cubicBezTo>
                <a:cubicBezTo>
                  <a:pt x="8044" y="2967"/>
                  <a:pt x="8069" y="3013"/>
                  <a:pt x="8101" y="3024"/>
                </a:cubicBezTo>
                <a:cubicBezTo>
                  <a:pt x="8165" y="3045"/>
                  <a:pt x="8164" y="3088"/>
                  <a:pt x="8094" y="3131"/>
                </a:cubicBezTo>
                <a:cubicBezTo>
                  <a:pt x="8066" y="3148"/>
                  <a:pt x="8070" y="3169"/>
                  <a:pt x="8108" y="3186"/>
                </a:cubicBezTo>
                <a:cubicBezTo>
                  <a:pt x="8185" y="3220"/>
                  <a:pt x="8190" y="3327"/>
                  <a:pt x="8116" y="3340"/>
                </a:cubicBezTo>
                <a:cubicBezTo>
                  <a:pt x="8045" y="3352"/>
                  <a:pt x="8045" y="3448"/>
                  <a:pt x="8116" y="3460"/>
                </a:cubicBezTo>
                <a:cubicBezTo>
                  <a:pt x="8145" y="3465"/>
                  <a:pt x="8175" y="3484"/>
                  <a:pt x="8175" y="3502"/>
                </a:cubicBezTo>
                <a:cubicBezTo>
                  <a:pt x="8175" y="3521"/>
                  <a:pt x="8201" y="3544"/>
                  <a:pt x="8234" y="3553"/>
                </a:cubicBezTo>
                <a:cubicBezTo>
                  <a:pt x="8278" y="3565"/>
                  <a:pt x="8267" y="3575"/>
                  <a:pt x="8182" y="3589"/>
                </a:cubicBezTo>
                <a:cubicBezTo>
                  <a:pt x="8045" y="3613"/>
                  <a:pt x="8035" y="3636"/>
                  <a:pt x="8153" y="3662"/>
                </a:cubicBezTo>
                <a:cubicBezTo>
                  <a:pt x="8231" y="3680"/>
                  <a:pt x="8226" y="3683"/>
                  <a:pt x="8138" y="3701"/>
                </a:cubicBezTo>
                <a:cubicBezTo>
                  <a:pt x="8046" y="3719"/>
                  <a:pt x="8045" y="3722"/>
                  <a:pt x="8145" y="3744"/>
                </a:cubicBezTo>
                <a:cubicBezTo>
                  <a:pt x="8245" y="3765"/>
                  <a:pt x="8250" y="3767"/>
                  <a:pt x="8160" y="3786"/>
                </a:cubicBezTo>
                <a:cubicBezTo>
                  <a:pt x="8108" y="3797"/>
                  <a:pt x="8064" y="3815"/>
                  <a:pt x="8064" y="3827"/>
                </a:cubicBezTo>
                <a:cubicBezTo>
                  <a:pt x="8064" y="3863"/>
                  <a:pt x="7995" y="3870"/>
                  <a:pt x="7894" y="3845"/>
                </a:cubicBezTo>
                <a:cubicBezTo>
                  <a:pt x="7796" y="3821"/>
                  <a:pt x="7453" y="3806"/>
                  <a:pt x="7289" y="3819"/>
                </a:cubicBezTo>
                <a:cubicBezTo>
                  <a:pt x="7222" y="3824"/>
                  <a:pt x="7200" y="3842"/>
                  <a:pt x="7200" y="3877"/>
                </a:cubicBezTo>
                <a:cubicBezTo>
                  <a:pt x="7200" y="3935"/>
                  <a:pt x="7127" y="3951"/>
                  <a:pt x="6912" y="3946"/>
                </a:cubicBezTo>
                <a:cubicBezTo>
                  <a:pt x="6785" y="3944"/>
                  <a:pt x="6764" y="3948"/>
                  <a:pt x="6764" y="3979"/>
                </a:cubicBezTo>
                <a:cubicBezTo>
                  <a:pt x="6764" y="3999"/>
                  <a:pt x="6786" y="4020"/>
                  <a:pt x="6816" y="4025"/>
                </a:cubicBezTo>
                <a:cubicBezTo>
                  <a:pt x="6910" y="4041"/>
                  <a:pt x="6812" y="4065"/>
                  <a:pt x="6661" y="4062"/>
                </a:cubicBezTo>
                <a:cubicBezTo>
                  <a:pt x="6526" y="4060"/>
                  <a:pt x="6499" y="4059"/>
                  <a:pt x="6395" y="4064"/>
                </a:cubicBezTo>
                <a:cubicBezTo>
                  <a:pt x="6373" y="4065"/>
                  <a:pt x="6315" y="4093"/>
                  <a:pt x="6262" y="4125"/>
                </a:cubicBezTo>
                <a:cubicBezTo>
                  <a:pt x="6195" y="4165"/>
                  <a:pt x="6128" y="4182"/>
                  <a:pt x="6048" y="4182"/>
                </a:cubicBezTo>
                <a:cubicBezTo>
                  <a:pt x="5985" y="4182"/>
                  <a:pt x="5902" y="4194"/>
                  <a:pt x="5863" y="4208"/>
                </a:cubicBezTo>
                <a:cubicBezTo>
                  <a:pt x="5805" y="4230"/>
                  <a:pt x="5772" y="4230"/>
                  <a:pt x="5634" y="4216"/>
                </a:cubicBezTo>
                <a:cubicBezTo>
                  <a:pt x="5545" y="4207"/>
                  <a:pt x="5453" y="4205"/>
                  <a:pt x="5428" y="4212"/>
                </a:cubicBezTo>
                <a:cubicBezTo>
                  <a:pt x="5403" y="4219"/>
                  <a:pt x="5115" y="4228"/>
                  <a:pt x="4793" y="4232"/>
                </a:cubicBezTo>
                <a:cubicBezTo>
                  <a:pt x="4399" y="4238"/>
                  <a:pt x="4169" y="4248"/>
                  <a:pt x="4091" y="4263"/>
                </a:cubicBezTo>
                <a:cubicBezTo>
                  <a:pt x="4027" y="4275"/>
                  <a:pt x="3910" y="4285"/>
                  <a:pt x="3833" y="4285"/>
                </a:cubicBezTo>
                <a:cubicBezTo>
                  <a:pt x="3756" y="4285"/>
                  <a:pt x="3647" y="4295"/>
                  <a:pt x="3589" y="4307"/>
                </a:cubicBezTo>
                <a:cubicBezTo>
                  <a:pt x="3531" y="4319"/>
                  <a:pt x="3416" y="4329"/>
                  <a:pt x="3330" y="4330"/>
                </a:cubicBezTo>
                <a:cubicBezTo>
                  <a:pt x="3218" y="4330"/>
                  <a:pt x="3183" y="4336"/>
                  <a:pt x="3205" y="4352"/>
                </a:cubicBezTo>
                <a:cubicBezTo>
                  <a:pt x="3240" y="4377"/>
                  <a:pt x="2938" y="4427"/>
                  <a:pt x="2887" y="4405"/>
                </a:cubicBezTo>
                <a:cubicBezTo>
                  <a:pt x="2870" y="4397"/>
                  <a:pt x="2830" y="4390"/>
                  <a:pt x="2799" y="4390"/>
                </a:cubicBezTo>
                <a:cubicBezTo>
                  <a:pt x="2762" y="4390"/>
                  <a:pt x="2764" y="4399"/>
                  <a:pt x="2806" y="4413"/>
                </a:cubicBezTo>
                <a:cubicBezTo>
                  <a:pt x="2861" y="4431"/>
                  <a:pt x="2847" y="4438"/>
                  <a:pt x="2710" y="4459"/>
                </a:cubicBezTo>
                <a:cubicBezTo>
                  <a:pt x="2619" y="4474"/>
                  <a:pt x="2533" y="4499"/>
                  <a:pt x="2518" y="4514"/>
                </a:cubicBezTo>
                <a:cubicBezTo>
                  <a:pt x="2481" y="4553"/>
                  <a:pt x="2354" y="4536"/>
                  <a:pt x="2334" y="4490"/>
                </a:cubicBezTo>
                <a:cubicBezTo>
                  <a:pt x="2324" y="4469"/>
                  <a:pt x="2273" y="4448"/>
                  <a:pt x="2223" y="4443"/>
                </a:cubicBezTo>
                <a:cubicBezTo>
                  <a:pt x="2172" y="4438"/>
                  <a:pt x="2098" y="4432"/>
                  <a:pt x="2060" y="4427"/>
                </a:cubicBezTo>
                <a:cubicBezTo>
                  <a:pt x="2023" y="4422"/>
                  <a:pt x="1994" y="4424"/>
                  <a:pt x="1994" y="4433"/>
                </a:cubicBezTo>
                <a:cubicBezTo>
                  <a:pt x="1994" y="4442"/>
                  <a:pt x="2032" y="4449"/>
                  <a:pt x="2075" y="4449"/>
                </a:cubicBezTo>
                <a:cubicBezTo>
                  <a:pt x="2204" y="4449"/>
                  <a:pt x="2234" y="4483"/>
                  <a:pt x="2127" y="4504"/>
                </a:cubicBezTo>
                <a:cubicBezTo>
                  <a:pt x="2072" y="4515"/>
                  <a:pt x="2051" y="4524"/>
                  <a:pt x="2075" y="4524"/>
                </a:cubicBezTo>
                <a:cubicBezTo>
                  <a:pt x="2099" y="4524"/>
                  <a:pt x="2083" y="4534"/>
                  <a:pt x="2046" y="4547"/>
                </a:cubicBezTo>
                <a:cubicBezTo>
                  <a:pt x="1993" y="4564"/>
                  <a:pt x="1994" y="4574"/>
                  <a:pt x="2046" y="4591"/>
                </a:cubicBezTo>
                <a:cubicBezTo>
                  <a:pt x="2083" y="4604"/>
                  <a:pt x="2093" y="4621"/>
                  <a:pt x="2068" y="4632"/>
                </a:cubicBezTo>
                <a:cubicBezTo>
                  <a:pt x="2014" y="4655"/>
                  <a:pt x="2023" y="4634"/>
                  <a:pt x="1972" y="4824"/>
                </a:cubicBezTo>
                <a:cubicBezTo>
                  <a:pt x="1944" y="4928"/>
                  <a:pt x="1901" y="4990"/>
                  <a:pt x="1854" y="5001"/>
                </a:cubicBezTo>
                <a:cubicBezTo>
                  <a:pt x="1813" y="5010"/>
                  <a:pt x="1635" y="5017"/>
                  <a:pt x="1455" y="5017"/>
                </a:cubicBezTo>
                <a:cubicBezTo>
                  <a:pt x="1145" y="5017"/>
                  <a:pt x="1130" y="5018"/>
                  <a:pt x="1130" y="5052"/>
                </a:cubicBezTo>
                <a:cubicBezTo>
                  <a:pt x="1130" y="5071"/>
                  <a:pt x="1152" y="5091"/>
                  <a:pt x="1182" y="5096"/>
                </a:cubicBezTo>
                <a:cubicBezTo>
                  <a:pt x="1211" y="5101"/>
                  <a:pt x="1233" y="5124"/>
                  <a:pt x="1233" y="5147"/>
                </a:cubicBezTo>
                <a:cubicBezTo>
                  <a:pt x="1233" y="5169"/>
                  <a:pt x="1260" y="5194"/>
                  <a:pt x="1285" y="5202"/>
                </a:cubicBezTo>
                <a:cubicBezTo>
                  <a:pt x="1356" y="5223"/>
                  <a:pt x="1276" y="5380"/>
                  <a:pt x="1196" y="5376"/>
                </a:cubicBezTo>
                <a:cubicBezTo>
                  <a:pt x="1150" y="5373"/>
                  <a:pt x="1130" y="5396"/>
                  <a:pt x="1130" y="5453"/>
                </a:cubicBezTo>
                <a:cubicBezTo>
                  <a:pt x="1130" y="5498"/>
                  <a:pt x="1140" y="5536"/>
                  <a:pt x="1152" y="5536"/>
                </a:cubicBezTo>
                <a:cubicBezTo>
                  <a:pt x="1164" y="5536"/>
                  <a:pt x="1216" y="5539"/>
                  <a:pt x="1263" y="5544"/>
                </a:cubicBezTo>
                <a:cubicBezTo>
                  <a:pt x="1333" y="5552"/>
                  <a:pt x="1344" y="5542"/>
                  <a:pt x="1344" y="5488"/>
                </a:cubicBezTo>
                <a:cubicBezTo>
                  <a:pt x="1344" y="5403"/>
                  <a:pt x="1485" y="5318"/>
                  <a:pt x="1588" y="5342"/>
                </a:cubicBezTo>
                <a:cubicBezTo>
                  <a:pt x="1642" y="5354"/>
                  <a:pt x="1645" y="5372"/>
                  <a:pt x="1602" y="5415"/>
                </a:cubicBezTo>
                <a:cubicBezTo>
                  <a:pt x="1572" y="5445"/>
                  <a:pt x="1564" y="5514"/>
                  <a:pt x="1580" y="5569"/>
                </a:cubicBezTo>
                <a:cubicBezTo>
                  <a:pt x="1609" y="5663"/>
                  <a:pt x="1551" y="5717"/>
                  <a:pt x="1477" y="5664"/>
                </a:cubicBezTo>
                <a:cubicBezTo>
                  <a:pt x="1397" y="5607"/>
                  <a:pt x="1344" y="5651"/>
                  <a:pt x="1344" y="5780"/>
                </a:cubicBezTo>
                <a:cubicBezTo>
                  <a:pt x="1344" y="5913"/>
                  <a:pt x="1347" y="5919"/>
                  <a:pt x="1477" y="5936"/>
                </a:cubicBezTo>
                <a:cubicBezTo>
                  <a:pt x="1619" y="5954"/>
                  <a:pt x="1649" y="5980"/>
                  <a:pt x="1566" y="6023"/>
                </a:cubicBezTo>
                <a:cubicBezTo>
                  <a:pt x="1538" y="6037"/>
                  <a:pt x="1501" y="6061"/>
                  <a:pt x="1484" y="6076"/>
                </a:cubicBezTo>
                <a:cubicBezTo>
                  <a:pt x="1436" y="6118"/>
                  <a:pt x="1344" y="6090"/>
                  <a:pt x="1344" y="6033"/>
                </a:cubicBezTo>
                <a:cubicBezTo>
                  <a:pt x="1344" y="6005"/>
                  <a:pt x="1322" y="5982"/>
                  <a:pt x="1292" y="5982"/>
                </a:cubicBezTo>
                <a:cubicBezTo>
                  <a:pt x="1242" y="5982"/>
                  <a:pt x="1208" y="6115"/>
                  <a:pt x="1233" y="6207"/>
                </a:cubicBezTo>
                <a:cubicBezTo>
                  <a:pt x="1239" y="6229"/>
                  <a:pt x="1213" y="6251"/>
                  <a:pt x="1182" y="6256"/>
                </a:cubicBezTo>
                <a:cubicBezTo>
                  <a:pt x="1109" y="6268"/>
                  <a:pt x="1110" y="6335"/>
                  <a:pt x="1182" y="6347"/>
                </a:cubicBezTo>
                <a:cubicBezTo>
                  <a:pt x="1254" y="6360"/>
                  <a:pt x="1248" y="6418"/>
                  <a:pt x="1174" y="6439"/>
                </a:cubicBezTo>
                <a:cubicBezTo>
                  <a:pt x="1092" y="6461"/>
                  <a:pt x="1135" y="6526"/>
                  <a:pt x="1233" y="6526"/>
                </a:cubicBezTo>
                <a:cubicBezTo>
                  <a:pt x="1289" y="6526"/>
                  <a:pt x="1329" y="6547"/>
                  <a:pt x="1351" y="6593"/>
                </a:cubicBezTo>
                <a:cubicBezTo>
                  <a:pt x="1369" y="6630"/>
                  <a:pt x="1384" y="6653"/>
                  <a:pt x="1388" y="6646"/>
                </a:cubicBezTo>
                <a:cubicBezTo>
                  <a:pt x="1393" y="6638"/>
                  <a:pt x="1432" y="6641"/>
                  <a:pt x="1477" y="6652"/>
                </a:cubicBezTo>
                <a:cubicBezTo>
                  <a:pt x="1544" y="6667"/>
                  <a:pt x="1561" y="6719"/>
                  <a:pt x="1558" y="6954"/>
                </a:cubicBezTo>
                <a:cubicBezTo>
                  <a:pt x="1555" y="7204"/>
                  <a:pt x="1542" y="7242"/>
                  <a:pt x="1455" y="7276"/>
                </a:cubicBezTo>
                <a:cubicBezTo>
                  <a:pt x="1400" y="7297"/>
                  <a:pt x="1347" y="7331"/>
                  <a:pt x="1337" y="7351"/>
                </a:cubicBezTo>
                <a:cubicBezTo>
                  <a:pt x="1324" y="7376"/>
                  <a:pt x="1288" y="7387"/>
                  <a:pt x="1226" y="7386"/>
                </a:cubicBezTo>
                <a:cubicBezTo>
                  <a:pt x="1111" y="7383"/>
                  <a:pt x="1094" y="7430"/>
                  <a:pt x="1204" y="7455"/>
                </a:cubicBezTo>
                <a:cubicBezTo>
                  <a:pt x="1257" y="7467"/>
                  <a:pt x="1290" y="7468"/>
                  <a:pt x="1314" y="7457"/>
                </a:cubicBezTo>
                <a:cubicBezTo>
                  <a:pt x="1334" y="7448"/>
                  <a:pt x="1375" y="7444"/>
                  <a:pt x="1403" y="7449"/>
                </a:cubicBezTo>
                <a:cubicBezTo>
                  <a:pt x="1491" y="7464"/>
                  <a:pt x="1456" y="7524"/>
                  <a:pt x="1344" y="7552"/>
                </a:cubicBezTo>
                <a:cubicBezTo>
                  <a:pt x="1214" y="7584"/>
                  <a:pt x="1210" y="7600"/>
                  <a:pt x="1322" y="7607"/>
                </a:cubicBezTo>
                <a:cubicBezTo>
                  <a:pt x="1390" y="7611"/>
                  <a:pt x="1402" y="7640"/>
                  <a:pt x="1410" y="7767"/>
                </a:cubicBezTo>
                <a:cubicBezTo>
                  <a:pt x="1419" y="7908"/>
                  <a:pt x="1415" y="7923"/>
                  <a:pt x="1329" y="7921"/>
                </a:cubicBezTo>
                <a:cubicBezTo>
                  <a:pt x="1265" y="7920"/>
                  <a:pt x="1252" y="7926"/>
                  <a:pt x="1285" y="7937"/>
                </a:cubicBezTo>
                <a:cubicBezTo>
                  <a:pt x="1312" y="7947"/>
                  <a:pt x="1345" y="7980"/>
                  <a:pt x="1366" y="8012"/>
                </a:cubicBezTo>
                <a:cubicBezTo>
                  <a:pt x="1388" y="8045"/>
                  <a:pt x="1437" y="8078"/>
                  <a:pt x="1470" y="8083"/>
                </a:cubicBezTo>
                <a:cubicBezTo>
                  <a:pt x="1577" y="8102"/>
                  <a:pt x="1607" y="8308"/>
                  <a:pt x="1506" y="8341"/>
                </a:cubicBezTo>
                <a:cubicBezTo>
                  <a:pt x="1467" y="8354"/>
                  <a:pt x="1452" y="8387"/>
                  <a:pt x="1470" y="8424"/>
                </a:cubicBezTo>
                <a:cubicBezTo>
                  <a:pt x="1492" y="8470"/>
                  <a:pt x="1475" y="8486"/>
                  <a:pt x="1410" y="8493"/>
                </a:cubicBezTo>
                <a:cubicBezTo>
                  <a:pt x="1363" y="8498"/>
                  <a:pt x="1299" y="8490"/>
                  <a:pt x="1263" y="8477"/>
                </a:cubicBezTo>
                <a:cubicBezTo>
                  <a:pt x="1188" y="8449"/>
                  <a:pt x="1130" y="8459"/>
                  <a:pt x="1130" y="8499"/>
                </a:cubicBezTo>
                <a:cubicBezTo>
                  <a:pt x="1130" y="8514"/>
                  <a:pt x="1160" y="8525"/>
                  <a:pt x="1196" y="8523"/>
                </a:cubicBezTo>
                <a:cubicBezTo>
                  <a:pt x="1233" y="8521"/>
                  <a:pt x="1284" y="8545"/>
                  <a:pt x="1314" y="8578"/>
                </a:cubicBezTo>
                <a:cubicBezTo>
                  <a:pt x="1344" y="8611"/>
                  <a:pt x="1404" y="8646"/>
                  <a:pt x="1447" y="8655"/>
                </a:cubicBezTo>
                <a:cubicBezTo>
                  <a:pt x="1514" y="8669"/>
                  <a:pt x="1514" y="8679"/>
                  <a:pt x="1455" y="8718"/>
                </a:cubicBezTo>
                <a:cubicBezTo>
                  <a:pt x="1416" y="8744"/>
                  <a:pt x="1401" y="8775"/>
                  <a:pt x="1418" y="8787"/>
                </a:cubicBezTo>
                <a:cubicBezTo>
                  <a:pt x="1435" y="8799"/>
                  <a:pt x="1424" y="8813"/>
                  <a:pt x="1396" y="8817"/>
                </a:cubicBezTo>
                <a:cubicBezTo>
                  <a:pt x="1339" y="8827"/>
                  <a:pt x="1381" y="8895"/>
                  <a:pt x="1462" y="8923"/>
                </a:cubicBezTo>
                <a:cubicBezTo>
                  <a:pt x="1490" y="8933"/>
                  <a:pt x="1508" y="8967"/>
                  <a:pt x="1499" y="8998"/>
                </a:cubicBezTo>
                <a:cubicBezTo>
                  <a:pt x="1485" y="9043"/>
                  <a:pt x="1460" y="9055"/>
                  <a:pt x="1374" y="9055"/>
                </a:cubicBezTo>
                <a:cubicBezTo>
                  <a:pt x="1283" y="9055"/>
                  <a:pt x="1262" y="9043"/>
                  <a:pt x="1248" y="8984"/>
                </a:cubicBezTo>
                <a:cubicBezTo>
                  <a:pt x="1239" y="8945"/>
                  <a:pt x="1210" y="8913"/>
                  <a:pt x="1182" y="8913"/>
                </a:cubicBezTo>
                <a:cubicBezTo>
                  <a:pt x="1152" y="8913"/>
                  <a:pt x="1130" y="8996"/>
                  <a:pt x="1130" y="9107"/>
                </a:cubicBezTo>
                <a:cubicBezTo>
                  <a:pt x="1130" y="9254"/>
                  <a:pt x="1145" y="9299"/>
                  <a:pt x="1196" y="9296"/>
                </a:cubicBezTo>
                <a:cubicBezTo>
                  <a:pt x="1246" y="9293"/>
                  <a:pt x="1260" y="9318"/>
                  <a:pt x="1248" y="9387"/>
                </a:cubicBezTo>
                <a:cubicBezTo>
                  <a:pt x="1238" y="9446"/>
                  <a:pt x="1259" y="9489"/>
                  <a:pt x="1300" y="9503"/>
                </a:cubicBezTo>
                <a:cubicBezTo>
                  <a:pt x="1353" y="9521"/>
                  <a:pt x="1341" y="9527"/>
                  <a:pt x="1248" y="9533"/>
                </a:cubicBezTo>
                <a:cubicBezTo>
                  <a:pt x="1129" y="9542"/>
                  <a:pt x="1130" y="9538"/>
                  <a:pt x="1292" y="9627"/>
                </a:cubicBezTo>
                <a:cubicBezTo>
                  <a:pt x="1370" y="9669"/>
                  <a:pt x="1356" y="9755"/>
                  <a:pt x="1270" y="9775"/>
                </a:cubicBezTo>
                <a:cubicBezTo>
                  <a:pt x="1230" y="9784"/>
                  <a:pt x="1186" y="9786"/>
                  <a:pt x="1167" y="9781"/>
                </a:cubicBezTo>
                <a:cubicBezTo>
                  <a:pt x="1113" y="9766"/>
                  <a:pt x="1124" y="9804"/>
                  <a:pt x="1182" y="9833"/>
                </a:cubicBezTo>
                <a:cubicBezTo>
                  <a:pt x="1209" y="9848"/>
                  <a:pt x="1246" y="9871"/>
                  <a:pt x="1263" y="9886"/>
                </a:cubicBezTo>
                <a:cubicBezTo>
                  <a:pt x="1316" y="9933"/>
                  <a:pt x="1396" y="9897"/>
                  <a:pt x="1396" y="9829"/>
                </a:cubicBezTo>
                <a:cubicBezTo>
                  <a:pt x="1396" y="9769"/>
                  <a:pt x="1468" y="9731"/>
                  <a:pt x="1529" y="9758"/>
                </a:cubicBezTo>
                <a:cubicBezTo>
                  <a:pt x="1543" y="9765"/>
                  <a:pt x="1563" y="9823"/>
                  <a:pt x="1573" y="9888"/>
                </a:cubicBezTo>
                <a:lnTo>
                  <a:pt x="1588" y="10008"/>
                </a:lnTo>
                <a:lnTo>
                  <a:pt x="1440" y="10012"/>
                </a:lnTo>
                <a:cubicBezTo>
                  <a:pt x="1313" y="10016"/>
                  <a:pt x="1291" y="10022"/>
                  <a:pt x="1322" y="10048"/>
                </a:cubicBezTo>
                <a:cubicBezTo>
                  <a:pt x="1342" y="10066"/>
                  <a:pt x="1414" y="10091"/>
                  <a:pt x="1477" y="10105"/>
                </a:cubicBezTo>
                <a:lnTo>
                  <a:pt x="1588" y="10132"/>
                </a:lnTo>
                <a:lnTo>
                  <a:pt x="1477" y="10166"/>
                </a:lnTo>
                <a:cubicBezTo>
                  <a:pt x="1286" y="10226"/>
                  <a:pt x="1222" y="10277"/>
                  <a:pt x="1263" y="10330"/>
                </a:cubicBezTo>
                <a:cubicBezTo>
                  <a:pt x="1284" y="10358"/>
                  <a:pt x="1302" y="10397"/>
                  <a:pt x="1307" y="10419"/>
                </a:cubicBezTo>
                <a:cubicBezTo>
                  <a:pt x="1314" y="10447"/>
                  <a:pt x="1349" y="10460"/>
                  <a:pt x="1410" y="10460"/>
                </a:cubicBezTo>
                <a:cubicBezTo>
                  <a:pt x="1461" y="10460"/>
                  <a:pt x="1517" y="10468"/>
                  <a:pt x="1536" y="10476"/>
                </a:cubicBezTo>
                <a:cubicBezTo>
                  <a:pt x="1560" y="10487"/>
                  <a:pt x="1590" y="10488"/>
                  <a:pt x="1639" y="10476"/>
                </a:cubicBezTo>
                <a:cubicBezTo>
                  <a:pt x="1740" y="10453"/>
                  <a:pt x="1762" y="10468"/>
                  <a:pt x="1772" y="10598"/>
                </a:cubicBezTo>
                <a:cubicBezTo>
                  <a:pt x="1779" y="10682"/>
                  <a:pt x="1761" y="10715"/>
                  <a:pt x="1706" y="10724"/>
                </a:cubicBezTo>
                <a:cubicBezTo>
                  <a:pt x="1664" y="10730"/>
                  <a:pt x="1615" y="10750"/>
                  <a:pt x="1602" y="10766"/>
                </a:cubicBezTo>
                <a:cubicBezTo>
                  <a:pt x="1590" y="10783"/>
                  <a:pt x="1557" y="10795"/>
                  <a:pt x="1521" y="10793"/>
                </a:cubicBezTo>
                <a:cubicBezTo>
                  <a:pt x="1478" y="10790"/>
                  <a:pt x="1455" y="10813"/>
                  <a:pt x="1455" y="10862"/>
                </a:cubicBezTo>
                <a:cubicBezTo>
                  <a:pt x="1455" y="10939"/>
                  <a:pt x="1375" y="11017"/>
                  <a:pt x="1307" y="11006"/>
                </a:cubicBezTo>
                <a:cubicBezTo>
                  <a:pt x="1285" y="11002"/>
                  <a:pt x="1266" y="11038"/>
                  <a:pt x="1270" y="11085"/>
                </a:cubicBezTo>
                <a:cubicBezTo>
                  <a:pt x="1276" y="11158"/>
                  <a:pt x="1289" y="11168"/>
                  <a:pt x="1388" y="11172"/>
                </a:cubicBezTo>
                <a:cubicBezTo>
                  <a:pt x="1536" y="11178"/>
                  <a:pt x="1727" y="11245"/>
                  <a:pt x="1684" y="11275"/>
                </a:cubicBezTo>
                <a:cubicBezTo>
                  <a:pt x="1664" y="11290"/>
                  <a:pt x="1673" y="11295"/>
                  <a:pt x="1706" y="11289"/>
                </a:cubicBezTo>
                <a:cubicBezTo>
                  <a:pt x="1736" y="11284"/>
                  <a:pt x="1804" y="11290"/>
                  <a:pt x="1854" y="11300"/>
                </a:cubicBezTo>
                <a:cubicBezTo>
                  <a:pt x="1955" y="11320"/>
                  <a:pt x="1970" y="11373"/>
                  <a:pt x="1927" y="11584"/>
                </a:cubicBezTo>
                <a:cubicBezTo>
                  <a:pt x="1902" y="11706"/>
                  <a:pt x="1887" y="11717"/>
                  <a:pt x="1743" y="11750"/>
                </a:cubicBezTo>
                <a:cubicBezTo>
                  <a:pt x="1658" y="11769"/>
                  <a:pt x="1626" y="11784"/>
                  <a:pt x="1669" y="11782"/>
                </a:cubicBezTo>
                <a:cubicBezTo>
                  <a:pt x="1733" y="11779"/>
                  <a:pt x="1747" y="11803"/>
                  <a:pt x="1750" y="11920"/>
                </a:cubicBezTo>
                <a:cubicBezTo>
                  <a:pt x="1752" y="12004"/>
                  <a:pt x="1780" y="12072"/>
                  <a:pt x="1817" y="12084"/>
                </a:cubicBezTo>
                <a:cubicBezTo>
                  <a:pt x="1851" y="12096"/>
                  <a:pt x="1880" y="12111"/>
                  <a:pt x="1883" y="12117"/>
                </a:cubicBezTo>
                <a:cubicBezTo>
                  <a:pt x="1886" y="12123"/>
                  <a:pt x="1901" y="12135"/>
                  <a:pt x="1913" y="12145"/>
                </a:cubicBezTo>
                <a:cubicBezTo>
                  <a:pt x="1966" y="12193"/>
                  <a:pt x="2000" y="12292"/>
                  <a:pt x="1994" y="12368"/>
                </a:cubicBezTo>
                <a:cubicBezTo>
                  <a:pt x="1990" y="12416"/>
                  <a:pt x="2019" y="12456"/>
                  <a:pt x="2053" y="12462"/>
                </a:cubicBezTo>
                <a:cubicBezTo>
                  <a:pt x="2095" y="12469"/>
                  <a:pt x="2079" y="12481"/>
                  <a:pt x="2016" y="12500"/>
                </a:cubicBezTo>
                <a:cubicBezTo>
                  <a:pt x="1931" y="12526"/>
                  <a:pt x="1935" y="12531"/>
                  <a:pt x="2016" y="12565"/>
                </a:cubicBezTo>
                <a:cubicBezTo>
                  <a:pt x="2068" y="12587"/>
                  <a:pt x="2084" y="12606"/>
                  <a:pt x="2053" y="12612"/>
                </a:cubicBezTo>
                <a:cubicBezTo>
                  <a:pt x="2020" y="12617"/>
                  <a:pt x="2019" y="12630"/>
                  <a:pt x="2060" y="12648"/>
                </a:cubicBezTo>
                <a:cubicBezTo>
                  <a:pt x="2112" y="12671"/>
                  <a:pt x="2113" y="12684"/>
                  <a:pt x="2060" y="12707"/>
                </a:cubicBezTo>
                <a:cubicBezTo>
                  <a:pt x="2004" y="12732"/>
                  <a:pt x="2012" y="12735"/>
                  <a:pt x="2082" y="12727"/>
                </a:cubicBezTo>
                <a:cubicBezTo>
                  <a:pt x="2137" y="12721"/>
                  <a:pt x="2174" y="12730"/>
                  <a:pt x="2193" y="12750"/>
                </a:cubicBezTo>
                <a:cubicBezTo>
                  <a:pt x="2209" y="12766"/>
                  <a:pt x="2273" y="12784"/>
                  <a:pt x="2334" y="12788"/>
                </a:cubicBezTo>
                <a:cubicBezTo>
                  <a:pt x="2411" y="12794"/>
                  <a:pt x="2432" y="12803"/>
                  <a:pt x="2407" y="12821"/>
                </a:cubicBezTo>
                <a:cubicBezTo>
                  <a:pt x="2378" y="12841"/>
                  <a:pt x="2388" y="12843"/>
                  <a:pt x="2452" y="12829"/>
                </a:cubicBezTo>
                <a:cubicBezTo>
                  <a:pt x="2513" y="12815"/>
                  <a:pt x="2553" y="12816"/>
                  <a:pt x="2644" y="12831"/>
                </a:cubicBezTo>
                <a:cubicBezTo>
                  <a:pt x="2744" y="12848"/>
                  <a:pt x="2765" y="12846"/>
                  <a:pt x="2814" y="12823"/>
                </a:cubicBezTo>
                <a:cubicBezTo>
                  <a:pt x="2862" y="12799"/>
                  <a:pt x="2888" y="12799"/>
                  <a:pt x="2991" y="12816"/>
                </a:cubicBezTo>
                <a:cubicBezTo>
                  <a:pt x="3055" y="12828"/>
                  <a:pt x="3179" y="12837"/>
                  <a:pt x="3264" y="12839"/>
                </a:cubicBezTo>
                <a:cubicBezTo>
                  <a:pt x="3512" y="12843"/>
                  <a:pt x="3701" y="12876"/>
                  <a:pt x="3722" y="12916"/>
                </a:cubicBezTo>
                <a:cubicBezTo>
                  <a:pt x="3732" y="12936"/>
                  <a:pt x="3783" y="12961"/>
                  <a:pt x="3833" y="12971"/>
                </a:cubicBezTo>
                <a:cubicBezTo>
                  <a:pt x="3915" y="12987"/>
                  <a:pt x="3914" y="12988"/>
                  <a:pt x="3833" y="12997"/>
                </a:cubicBezTo>
                <a:cubicBezTo>
                  <a:pt x="3784" y="13002"/>
                  <a:pt x="3744" y="13024"/>
                  <a:pt x="3744" y="13044"/>
                </a:cubicBezTo>
                <a:cubicBezTo>
                  <a:pt x="3744" y="13074"/>
                  <a:pt x="3767" y="13080"/>
                  <a:pt x="3899" y="13080"/>
                </a:cubicBezTo>
                <a:cubicBezTo>
                  <a:pt x="3991" y="13080"/>
                  <a:pt x="4044" y="13074"/>
                  <a:pt x="4025" y="13066"/>
                </a:cubicBezTo>
                <a:cubicBezTo>
                  <a:pt x="4006" y="13058"/>
                  <a:pt x="4058" y="13043"/>
                  <a:pt x="4135" y="13033"/>
                </a:cubicBezTo>
                <a:cubicBezTo>
                  <a:pt x="4300" y="13013"/>
                  <a:pt x="4582" y="13033"/>
                  <a:pt x="4556" y="13064"/>
                </a:cubicBezTo>
                <a:cubicBezTo>
                  <a:pt x="4548" y="13074"/>
                  <a:pt x="4577" y="13100"/>
                  <a:pt x="4623" y="13119"/>
                </a:cubicBezTo>
                <a:cubicBezTo>
                  <a:pt x="4674" y="13140"/>
                  <a:pt x="4685" y="13156"/>
                  <a:pt x="4652" y="13161"/>
                </a:cubicBezTo>
                <a:cubicBezTo>
                  <a:pt x="4623" y="13166"/>
                  <a:pt x="4593" y="13215"/>
                  <a:pt x="4593" y="13269"/>
                </a:cubicBezTo>
                <a:cubicBezTo>
                  <a:pt x="4593" y="13342"/>
                  <a:pt x="4616" y="13371"/>
                  <a:pt x="4682" y="13384"/>
                </a:cubicBezTo>
                <a:cubicBezTo>
                  <a:pt x="4743" y="13397"/>
                  <a:pt x="4781" y="13434"/>
                  <a:pt x="4800" y="13508"/>
                </a:cubicBezTo>
                <a:cubicBezTo>
                  <a:pt x="4815" y="13567"/>
                  <a:pt x="4844" y="13611"/>
                  <a:pt x="4866" y="13607"/>
                </a:cubicBezTo>
                <a:cubicBezTo>
                  <a:pt x="4889" y="13603"/>
                  <a:pt x="4961" y="13624"/>
                  <a:pt x="5022" y="13652"/>
                </a:cubicBezTo>
                <a:cubicBezTo>
                  <a:pt x="5112" y="13694"/>
                  <a:pt x="5116" y="13708"/>
                  <a:pt x="5058" y="13729"/>
                </a:cubicBezTo>
                <a:cubicBezTo>
                  <a:pt x="5021" y="13743"/>
                  <a:pt x="4960" y="13749"/>
                  <a:pt x="4926" y="13743"/>
                </a:cubicBezTo>
                <a:cubicBezTo>
                  <a:pt x="4886" y="13737"/>
                  <a:pt x="4866" y="13744"/>
                  <a:pt x="4866" y="13764"/>
                </a:cubicBezTo>
                <a:cubicBezTo>
                  <a:pt x="4866" y="13781"/>
                  <a:pt x="4890" y="13793"/>
                  <a:pt x="4918" y="13788"/>
                </a:cubicBezTo>
                <a:cubicBezTo>
                  <a:pt x="5008" y="13773"/>
                  <a:pt x="5054" y="13814"/>
                  <a:pt x="5036" y="13895"/>
                </a:cubicBezTo>
                <a:cubicBezTo>
                  <a:pt x="5021" y="13967"/>
                  <a:pt x="5031" y="13975"/>
                  <a:pt x="5125" y="13970"/>
                </a:cubicBezTo>
                <a:cubicBezTo>
                  <a:pt x="5255" y="13964"/>
                  <a:pt x="5413" y="13999"/>
                  <a:pt x="5376" y="14025"/>
                </a:cubicBezTo>
                <a:cubicBezTo>
                  <a:pt x="5361" y="14036"/>
                  <a:pt x="5374" y="14048"/>
                  <a:pt x="5406" y="14054"/>
                </a:cubicBezTo>
                <a:cubicBezTo>
                  <a:pt x="5437" y="14059"/>
                  <a:pt x="5465" y="14091"/>
                  <a:pt x="5465" y="14122"/>
                </a:cubicBezTo>
                <a:cubicBezTo>
                  <a:pt x="5465" y="14154"/>
                  <a:pt x="5485" y="14184"/>
                  <a:pt x="5516" y="14189"/>
                </a:cubicBezTo>
                <a:cubicBezTo>
                  <a:pt x="5555" y="14196"/>
                  <a:pt x="5559" y="14206"/>
                  <a:pt x="5516" y="14220"/>
                </a:cubicBezTo>
                <a:cubicBezTo>
                  <a:pt x="5476" y="14233"/>
                  <a:pt x="5455" y="14300"/>
                  <a:pt x="5465" y="14415"/>
                </a:cubicBezTo>
                <a:cubicBezTo>
                  <a:pt x="5478" y="14579"/>
                  <a:pt x="5527" y="14636"/>
                  <a:pt x="5627" y="14619"/>
                </a:cubicBezTo>
                <a:cubicBezTo>
                  <a:pt x="5650" y="14615"/>
                  <a:pt x="5701" y="14623"/>
                  <a:pt x="5738" y="14636"/>
                </a:cubicBezTo>
                <a:cubicBezTo>
                  <a:pt x="5793" y="14654"/>
                  <a:pt x="5782" y="14664"/>
                  <a:pt x="5701" y="14688"/>
                </a:cubicBezTo>
                <a:cubicBezTo>
                  <a:pt x="5647" y="14705"/>
                  <a:pt x="5570" y="14715"/>
                  <a:pt x="5531" y="14711"/>
                </a:cubicBezTo>
                <a:cubicBezTo>
                  <a:pt x="5492" y="14706"/>
                  <a:pt x="5465" y="14712"/>
                  <a:pt x="5465" y="14723"/>
                </a:cubicBezTo>
                <a:cubicBezTo>
                  <a:pt x="5465" y="14748"/>
                  <a:pt x="5651" y="14763"/>
                  <a:pt x="5723" y="14743"/>
                </a:cubicBezTo>
                <a:cubicBezTo>
                  <a:pt x="5870" y="14703"/>
                  <a:pt x="5913" y="14816"/>
                  <a:pt x="5893" y="15226"/>
                </a:cubicBezTo>
                <a:cubicBezTo>
                  <a:pt x="5892" y="15240"/>
                  <a:pt x="5869" y="15255"/>
                  <a:pt x="5841" y="15260"/>
                </a:cubicBezTo>
                <a:cubicBezTo>
                  <a:pt x="5747" y="15276"/>
                  <a:pt x="5780" y="15366"/>
                  <a:pt x="5893" y="15394"/>
                </a:cubicBezTo>
                <a:cubicBezTo>
                  <a:pt x="5960" y="15411"/>
                  <a:pt x="5989" y="15426"/>
                  <a:pt x="5959" y="15437"/>
                </a:cubicBezTo>
                <a:cubicBezTo>
                  <a:pt x="5891" y="15460"/>
                  <a:pt x="5877" y="15720"/>
                  <a:pt x="5945" y="15708"/>
                </a:cubicBezTo>
                <a:cubicBezTo>
                  <a:pt x="6042" y="15692"/>
                  <a:pt x="6070" y="15730"/>
                  <a:pt x="5982" y="15757"/>
                </a:cubicBezTo>
                <a:cubicBezTo>
                  <a:pt x="5883" y="15787"/>
                  <a:pt x="5870" y="15826"/>
                  <a:pt x="5952" y="15840"/>
                </a:cubicBezTo>
                <a:cubicBezTo>
                  <a:pt x="5982" y="15845"/>
                  <a:pt x="5988" y="15857"/>
                  <a:pt x="5967" y="15867"/>
                </a:cubicBezTo>
                <a:cubicBezTo>
                  <a:pt x="5918" y="15888"/>
                  <a:pt x="5906" y="15951"/>
                  <a:pt x="5952" y="15944"/>
                </a:cubicBezTo>
                <a:cubicBezTo>
                  <a:pt x="6013" y="15933"/>
                  <a:pt x="6188" y="15995"/>
                  <a:pt x="6203" y="16033"/>
                </a:cubicBezTo>
                <a:cubicBezTo>
                  <a:pt x="6218" y="16072"/>
                  <a:pt x="6142" y="16097"/>
                  <a:pt x="6085" y="16071"/>
                </a:cubicBezTo>
                <a:cubicBezTo>
                  <a:pt x="6066" y="16063"/>
                  <a:pt x="6031" y="16059"/>
                  <a:pt x="6004" y="16063"/>
                </a:cubicBezTo>
                <a:cubicBezTo>
                  <a:pt x="5976" y="16068"/>
                  <a:pt x="5987" y="16088"/>
                  <a:pt x="6033" y="16108"/>
                </a:cubicBezTo>
                <a:cubicBezTo>
                  <a:pt x="6089" y="16131"/>
                  <a:pt x="6101" y="16146"/>
                  <a:pt x="6063" y="16152"/>
                </a:cubicBezTo>
                <a:cubicBezTo>
                  <a:pt x="6031" y="16158"/>
                  <a:pt x="6004" y="16168"/>
                  <a:pt x="6004" y="16177"/>
                </a:cubicBezTo>
                <a:cubicBezTo>
                  <a:pt x="6004" y="16188"/>
                  <a:pt x="6028" y="16188"/>
                  <a:pt x="6078" y="16177"/>
                </a:cubicBezTo>
                <a:cubicBezTo>
                  <a:pt x="6118" y="16168"/>
                  <a:pt x="6169" y="16165"/>
                  <a:pt x="6188" y="16171"/>
                </a:cubicBezTo>
                <a:cubicBezTo>
                  <a:pt x="6252" y="16188"/>
                  <a:pt x="6225" y="16276"/>
                  <a:pt x="6151" y="16292"/>
                </a:cubicBezTo>
                <a:cubicBezTo>
                  <a:pt x="6050" y="16316"/>
                  <a:pt x="6096" y="16638"/>
                  <a:pt x="6203" y="16655"/>
                </a:cubicBezTo>
                <a:cubicBezTo>
                  <a:pt x="6288" y="16669"/>
                  <a:pt x="6313" y="16888"/>
                  <a:pt x="6233" y="16913"/>
                </a:cubicBezTo>
                <a:cubicBezTo>
                  <a:pt x="6191" y="16926"/>
                  <a:pt x="6228" y="17098"/>
                  <a:pt x="6299" y="17229"/>
                </a:cubicBezTo>
                <a:cubicBezTo>
                  <a:pt x="6314" y="17257"/>
                  <a:pt x="6330" y="17365"/>
                  <a:pt x="6336" y="17471"/>
                </a:cubicBezTo>
                <a:cubicBezTo>
                  <a:pt x="6342" y="17576"/>
                  <a:pt x="6364" y="17659"/>
                  <a:pt x="6388" y="17655"/>
                </a:cubicBezTo>
                <a:cubicBezTo>
                  <a:pt x="6411" y="17651"/>
                  <a:pt x="6449" y="17655"/>
                  <a:pt x="6469" y="17663"/>
                </a:cubicBezTo>
                <a:cubicBezTo>
                  <a:pt x="6526" y="17689"/>
                  <a:pt x="6538" y="17798"/>
                  <a:pt x="6484" y="17807"/>
                </a:cubicBezTo>
                <a:cubicBezTo>
                  <a:pt x="6457" y="17812"/>
                  <a:pt x="6445" y="17824"/>
                  <a:pt x="6462" y="17836"/>
                </a:cubicBezTo>
                <a:cubicBezTo>
                  <a:pt x="6478" y="17847"/>
                  <a:pt x="6454" y="17861"/>
                  <a:pt x="6410" y="17866"/>
                </a:cubicBezTo>
                <a:cubicBezTo>
                  <a:pt x="6366" y="17871"/>
                  <a:pt x="6328" y="17889"/>
                  <a:pt x="6329" y="17907"/>
                </a:cubicBezTo>
                <a:cubicBezTo>
                  <a:pt x="6330" y="17936"/>
                  <a:pt x="6337" y="17937"/>
                  <a:pt x="6388" y="17913"/>
                </a:cubicBezTo>
                <a:cubicBezTo>
                  <a:pt x="6484" y="17867"/>
                  <a:pt x="6550" y="17899"/>
                  <a:pt x="6550" y="17996"/>
                </a:cubicBezTo>
                <a:cubicBezTo>
                  <a:pt x="6550" y="18084"/>
                  <a:pt x="6558" y="18094"/>
                  <a:pt x="6764" y="18158"/>
                </a:cubicBezTo>
                <a:cubicBezTo>
                  <a:pt x="6974" y="18224"/>
                  <a:pt x="6981" y="18228"/>
                  <a:pt x="6875" y="18243"/>
                </a:cubicBezTo>
                <a:cubicBezTo>
                  <a:pt x="6725" y="18265"/>
                  <a:pt x="6735" y="18274"/>
                  <a:pt x="6949" y="18312"/>
                </a:cubicBezTo>
                <a:cubicBezTo>
                  <a:pt x="7185" y="18354"/>
                  <a:pt x="7220" y="18405"/>
                  <a:pt x="7207" y="18689"/>
                </a:cubicBezTo>
                <a:cubicBezTo>
                  <a:pt x="7198" y="18902"/>
                  <a:pt x="7196" y="18905"/>
                  <a:pt x="7296" y="18870"/>
                </a:cubicBezTo>
                <a:cubicBezTo>
                  <a:pt x="7431" y="18823"/>
                  <a:pt x="7492" y="18848"/>
                  <a:pt x="7503" y="18961"/>
                </a:cubicBezTo>
                <a:cubicBezTo>
                  <a:pt x="7511" y="19045"/>
                  <a:pt x="7443" y="19087"/>
                  <a:pt x="7377" y="19040"/>
                </a:cubicBezTo>
                <a:cubicBezTo>
                  <a:pt x="7320" y="18999"/>
                  <a:pt x="7202" y="19061"/>
                  <a:pt x="7200" y="19131"/>
                </a:cubicBezTo>
                <a:cubicBezTo>
                  <a:pt x="7198" y="19194"/>
                  <a:pt x="7313" y="19242"/>
                  <a:pt x="7385" y="19211"/>
                </a:cubicBezTo>
                <a:cubicBezTo>
                  <a:pt x="7440" y="19186"/>
                  <a:pt x="7530" y="19209"/>
                  <a:pt x="7495" y="19239"/>
                </a:cubicBezTo>
                <a:cubicBezTo>
                  <a:pt x="7470" y="19261"/>
                  <a:pt x="7498" y="19268"/>
                  <a:pt x="7658" y="19273"/>
                </a:cubicBezTo>
                <a:cubicBezTo>
                  <a:pt x="7827" y="19279"/>
                  <a:pt x="7865" y="19275"/>
                  <a:pt x="7909" y="19243"/>
                </a:cubicBezTo>
                <a:cubicBezTo>
                  <a:pt x="7998" y="19179"/>
                  <a:pt x="8076" y="19230"/>
                  <a:pt x="8071" y="19350"/>
                </a:cubicBezTo>
                <a:cubicBezTo>
                  <a:pt x="8069" y="19412"/>
                  <a:pt x="8086" y="19465"/>
                  <a:pt x="8116" y="19470"/>
                </a:cubicBezTo>
                <a:cubicBezTo>
                  <a:pt x="8187" y="19482"/>
                  <a:pt x="8188" y="19544"/>
                  <a:pt x="8116" y="19563"/>
                </a:cubicBezTo>
                <a:cubicBezTo>
                  <a:pt x="8082" y="19573"/>
                  <a:pt x="8057" y="19643"/>
                  <a:pt x="8057" y="19732"/>
                </a:cubicBezTo>
                <a:cubicBezTo>
                  <a:pt x="8057" y="19820"/>
                  <a:pt x="8082" y="19891"/>
                  <a:pt x="8116" y="19900"/>
                </a:cubicBezTo>
                <a:cubicBezTo>
                  <a:pt x="8157" y="19911"/>
                  <a:pt x="8175" y="19896"/>
                  <a:pt x="8175" y="19847"/>
                </a:cubicBezTo>
                <a:cubicBezTo>
                  <a:pt x="8175" y="19783"/>
                  <a:pt x="8270" y="19734"/>
                  <a:pt x="8352" y="19756"/>
                </a:cubicBezTo>
                <a:cubicBezTo>
                  <a:pt x="8372" y="19761"/>
                  <a:pt x="8389" y="19815"/>
                  <a:pt x="8389" y="19876"/>
                </a:cubicBezTo>
                <a:lnTo>
                  <a:pt x="8389" y="19987"/>
                </a:lnTo>
                <a:lnTo>
                  <a:pt x="8581" y="19981"/>
                </a:lnTo>
                <a:cubicBezTo>
                  <a:pt x="8861" y="19972"/>
                  <a:pt x="8946" y="20006"/>
                  <a:pt x="8943" y="20121"/>
                </a:cubicBezTo>
                <a:cubicBezTo>
                  <a:pt x="8941" y="20172"/>
                  <a:pt x="8964" y="20222"/>
                  <a:pt x="8994" y="20233"/>
                </a:cubicBezTo>
                <a:cubicBezTo>
                  <a:pt x="9032" y="20245"/>
                  <a:pt x="9032" y="20258"/>
                  <a:pt x="8987" y="20273"/>
                </a:cubicBezTo>
                <a:cubicBezTo>
                  <a:pt x="8912" y="20298"/>
                  <a:pt x="8907" y="20306"/>
                  <a:pt x="8921" y="20685"/>
                </a:cubicBezTo>
                <a:cubicBezTo>
                  <a:pt x="8928" y="20902"/>
                  <a:pt x="8919" y="20973"/>
                  <a:pt x="8854" y="21015"/>
                </a:cubicBezTo>
                <a:cubicBezTo>
                  <a:pt x="8753" y="21082"/>
                  <a:pt x="8680" y="21094"/>
                  <a:pt x="8610" y="21060"/>
                </a:cubicBezTo>
                <a:cubicBezTo>
                  <a:pt x="8559" y="21035"/>
                  <a:pt x="8558" y="21034"/>
                  <a:pt x="8522" y="21060"/>
                </a:cubicBezTo>
                <a:cubicBezTo>
                  <a:pt x="8501" y="21075"/>
                  <a:pt x="8512" y="21094"/>
                  <a:pt x="8544" y="21103"/>
                </a:cubicBezTo>
                <a:cubicBezTo>
                  <a:pt x="8644" y="21130"/>
                  <a:pt x="8413" y="21204"/>
                  <a:pt x="8226" y="21204"/>
                </a:cubicBezTo>
                <a:cubicBezTo>
                  <a:pt x="8141" y="21204"/>
                  <a:pt x="8053" y="21210"/>
                  <a:pt x="8034" y="21218"/>
                </a:cubicBezTo>
                <a:cubicBezTo>
                  <a:pt x="8014" y="21227"/>
                  <a:pt x="7967" y="21227"/>
                  <a:pt x="7902" y="21216"/>
                </a:cubicBezTo>
                <a:cubicBezTo>
                  <a:pt x="7775" y="21194"/>
                  <a:pt x="7701" y="21211"/>
                  <a:pt x="7791" y="21241"/>
                </a:cubicBezTo>
                <a:cubicBezTo>
                  <a:pt x="7844" y="21258"/>
                  <a:pt x="7829" y="21271"/>
                  <a:pt x="7732" y="21307"/>
                </a:cubicBezTo>
                <a:cubicBezTo>
                  <a:pt x="7611" y="21352"/>
                  <a:pt x="7525" y="21356"/>
                  <a:pt x="7525" y="21316"/>
                </a:cubicBezTo>
                <a:cubicBezTo>
                  <a:pt x="7525" y="21290"/>
                  <a:pt x="7436" y="21286"/>
                  <a:pt x="7385" y="21309"/>
                </a:cubicBezTo>
                <a:cubicBezTo>
                  <a:pt x="7365" y="21318"/>
                  <a:pt x="7316" y="21322"/>
                  <a:pt x="7274" y="21318"/>
                </a:cubicBezTo>
                <a:cubicBezTo>
                  <a:pt x="7185" y="21308"/>
                  <a:pt x="7174" y="21340"/>
                  <a:pt x="7252" y="21382"/>
                </a:cubicBezTo>
                <a:cubicBezTo>
                  <a:pt x="7281" y="21399"/>
                  <a:pt x="7333" y="21425"/>
                  <a:pt x="7362" y="21441"/>
                </a:cubicBezTo>
                <a:cubicBezTo>
                  <a:pt x="7440" y="21484"/>
                  <a:pt x="7427" y="21525"/>
                  <a:pt x="7333" y="21547"/>
                </a:cubicBezTo>
                <a:cubicBezTo>
                  <a:pt x="7288" y="21557"/>
                  <a:pt x="7253" y="21560"/>
                  <a:pt x="7252" y="21553"/>
                </a:cubicBezTo>
                <a:cubicBezTo>
                  <a:pt x="7251" y="21546"/>
                  <a:pt x="7218" y="21551"/>
                  <a:pt x="7185" y="21567"/>
                </a:cubicBezTo>
                <a:cubicBezTo>
                  <a:pt x="7129" y="21593"/>
                  <a:pt x="7122" y="21594"/>
                  <a:pt x="7060" y="21571"/>
                </a:cubicBezTo>
                <a:cubicBezTo>
                  <a:pt x="6986" y="21543"/>
                  <a:pt x="6812" y="21554"/>
                  <a:pt x="6853" y="21583"/>
                </a:cubicBezTo>
                <a:cubicBezTo>
                  <a:pt x="6857" y="21586"/>
                  <a:pt x="6829" y="21592"/>
                  <a:pt x="6823" y="21597"/>
                </a:cubicBezTo>
                <a:lnTo>
                  <a:pt x="17664" y="21597"/>
                </a:lnTo>
                <a:cubicBezTo>
                  <a:pt x="17626" y="21595"/>
                  <a:pt x="17602" y="21588"/>
                  <a:pt x="17627" y="21577"/>
                </a:cubicBezTo>
                <a:cubicBezTo>
                  <a:pt x="17642" y="21571"/>
                  <a:pt x="17465" y="21565"/>
                  <a:pt x="17236" y="21563"/>
                </a:cubicBezTo>
                <a:cubicBezTo>
                  <a:pt x="17007" y="21561"/>
                  <a:pt x="16787" y="21553"/>
                  <a:pt x="16748" y="21545"/>
                </a:cubicBezTo>
                <a:cubicBezTo>
                  <a:pt x="16699" y="21533"/>
                  <a:pt x="16655" y="21532"/>
                  <a:pt x="16601" y="21545"/>
                </a:cubicBezTo>
                <a:cubicBezTo>
                  <a:pt x="16559" y="21554"/>
                  <a:pt x="16443" y="21561"/>
                  <a:pt x="16342" y="21559"/>
                </a:cubicBezTo>
                <a:cubicBezTo>
                  <a:pt x="16241" y="21557"/>
                  <a:pt x="16131" y="21559"/>
                  <a:pt x="16098" y="21565"/>
                </a:cubicBezTo>
                <a:cubicBezTo>
                  <a:pt x="16066" y="21571"/>
                  <a:pt x="15973" y="21562"/>
                  <a:pt x="15892" y="21545"/>
                </a:cubicBezTo>
                <a:cubicBezTo>
                  <a:pt x="15752" y="21515"/>
                  <a:pt x="15749" y="21510"/>
                  <a:pt x="15840" y="21492"/>
                </a:cubicBezTo>
                <a:cubicBezTo>
                  <a:pt x="15933" y="21473"/>
                  <a:pt x="15933" y="21472"/>
                  <a:pt x="15840" y="21443"/>
                </a:cubicBezTo>
                <a:cubicBezTo>
                  <a:pt x="15787" y="21427"/>
                  <a:pt x="15716" y="21415"/>
                  <a:pt x="15685" y="21417"/>
                </a:cubicBezTo>
                <a:cubicBezTo>
                  <a:pt x="15623" y="21420"/>
                  <a:pt x="15536" y="21324"/>
                  <a:pt x="15582" y="21303"/>
                </a:cubicBezTo>
                <a:cubicBezTo>
                  <a:pt x="15597" y="21296"/>
                  <a:pt x="15643" y="21295"/>
                  <a:pt x="15685" y="21299"/>
                </a:cubicBezTo>
                <a:cubicBezTo>
                  <a:pt x="15740" y="21305"/>
                  <a:pt x="15759" y="21295"/>
                  <a:pt x="15759" y="21259"/>
                </a:cubicBezTo>
                <a:lnTo>
                  <a:pt x="15759" y="21210"/>
                </a:lnTo>
                <a:lnTo>
                  <a:pt x="15463" y="21206"/>
                </a:lnTo>
                <a:cubicBezTo>
                  <a:pt x="15230" y="21203"/>
                  <a:pt x="15161" y="21207"/>
                  <a:pt x="15161" y="21224"/>
                </a:cubicBezTo>
                <a:cubicBezTo>
                  <a:pt x="15161" y="21265"/>
                  <a:pt x="15063" y="21264"/>
                  <a:pt x="14991" y="21222"/>
                </a:cubicBezTo>
                <a:cubicBezTo>
                  <a:pt x="14948" y="21198"/>
                  <a:pt x="14870" y="21182"/>
                  <a:pt x="14806" y="21182"/>
                </a:cubicBezTo>
                <a:cubicBezTo>
                  <a:pt x="14728" y="21182"/>
                  <a:pt x="14698" y="21172"/>
                  <a:pt x="14695" y="21145"/>
                </a:cubicBezTo>
                <a:cubicBezTo>
                  <a:pt x="14694" y="21125"/>
                  <a:pt x="14627" y="21088"/>
                  <a:pt x="14548" y="21064"/>
                </a:cubicBezTo>
                <a:cubicBezTo>
                  <a:pt x="14394" y="21019"/>
                  <a:pt x="14406" y="20989"/>
                  <a:pt x="14570" y="21001"/>
                </a:cubicBezTo>
                <a:cubicBezTo>
                  <a:pt x="14640" y="21006"/>
                  <a:pt x="14676" y="20998"/>
                  <a:pt x="14688" y="20975"/>
                </a:cubicBezTo>
                <a:cubicBezTo>
                  <a:pt x="14699" y="20954"/>
                  <a:pt x="14735" y="20945"/>
                  <a:pt x="14799" y="20946"/>
                </a:cubicBezTo>
                <a:cubicBezTo>
                  <a:pt x="14888" y="20948"/>
                  <a:pt x="14885" y="20946"/>
                  <a:pt x="14777" y="20914"/>
                </a:cubicBezTo>
                <a:cubicBezTo>
                  <a:pt x="14665" y="20881"/>
                  <a:pt x="14657" y="20868"/>
                  <a:pt x="14688" y="20758"/>
                </a:cubicBezTo>
                <a:cubicBezTo>
                  <a:pt x="14706" y="20692"/>
                  <a:pt x="14701" y="20622"/>
                  <a:pt x="14673" y="20602"/>
                </a:cubicBezTo>
                <a:cubicBezTo>
                  <a:pt x="14630" y="20571"/>
                  <a:pt x="14641" y="20561"/>
                  <a:pt x="14754" y="20541"/>
                </a:cubicBezTo>
                <a:cubicBezTo>
                  <a:pt x="14859" y="20522"/>
                  <a:pt x="14887" y="20503"/>
                  <a:pt x="14887" y="20458"/>
                </a:cubicBezTo>
                <a:cubicBezTo>
                  <a:pt x="14887" y="20426"/>
                  <a:pt x="14857" y="20387"/>
                  <a:pt x="14821" y="20371"/>
                </a:cubicBezTo>
                <a:cubicBezTo>
                  <a:pt x="14769" y="20347"/>
                  <a:pt x="14769" y="20338"/>
                  <a:pt x="14821" y="20324"/>
                </a:cubicBezTo>
                <a:cubicBezTo>
                  <a:pt x="14914" y="20298"/>
                  <a:pt x="14909" y="20251"/>
                  <a:pt x="14814" y="20261"/>
                </a:cubicBezTo>
                <a:cubicBezTo>
                  <a:pt x="14772" y="20265"/>
                  <a:pt x="14726" y="20264"/>
                  <a:pt x="14710" y="20257"/>
                </a:cubicBezTo>
                <a:cubicBezTo>
                  <a:pt x="14678" y="20243"/>
                  <a:pt x="14770" y="20124"/>
                  <a:pt x="14843" y="20085"/>
                </a:cubicBezTo>
                <a:cubicBezTo>
                  <a:pt x="14915" y="20046"/>
                  <a:pt x="14902" y="20014"/>
                  <a:pt x="14814" y="20014"/>
                </a:cubicBezTo>
                <a:cubicBezTo>
                  <a:pt x="14704" y="20014"/>
                  <a:pt x="14653" y="19985"/>
                  <a:pt x="14725" y="19965"/>
                </a:cubicBezTo>
                <a:cubicBezTo>
                  <a:pt x="14758" y="19956"/>
                  <a:pt x="14784" y="19933"/>
                  <a:pt x="14784" y="19914"/>
                </a:cubicBezTo>
                <a:cubicBezTo>
                  <a:pt x="14784" y="19896"/>
                  <a:pt x="14811" y="19877"/>
                  <a:pt x="14843" y="19872"/>
                </a:cubicBezTo>
                <a:cubicBezTo>
                  <a:pt x="14883" y="19865"/>
                  <a:pt x="14880" y="19858"/>
                  <a:pt x="14843" y="19847"/>
                </a:cubicBezTo>
                <a:cubicBezTo>
                  <a:pt x="14806" y="19837"/>
                  <a:pt x="14808" y="19822"/>
                  <a:pt x="14850" y="19803"/>
                </a:cubicBezTo>
                <a:cubicBezTo>
                  <a:pt x="14899" y="19781"/>
                  <a:pt x="14897" y="19770"/>
                  <a:pt x="14843" y="19746"/>
                </a:cubicBezTo>
                <a:cubicBezTo>
                  <a:pt x="14789" y="19722"/>
                  <a:pt x="14795" y="19709"/>
                  <a:pt x="14843" y="19693"/>
                </a:cubicBezTo>
                <a:cubicBezTo>
                  <a:pt x="14878" y="19682"/>
                  <a:pt x="14920" y="19637"/>
                  <a:pt x="14939" y="19594"/>
                </a:cubicBezTo>
                <a:cubicBezTo>
                  <a:pt x="14960" y="19548"/>
                  <a:pt x="15003" y="19514"/>
                  <a:pt x="15042" y="19513"/>
                </a:cubicBezTo>
                <a:cubicBezTo>
                  <a:pt x="15080" y="19512"/>
                  <a:pt x="15160" y="19512"/>
                  <a:pt x="15220" y="19511"/>
                </a:cubicBezTo>
                <a:cubicBezTo>
                  <a:pt x="15297" y="19509"/>
                  <a:pt x="15323" y="19498"/>
                  <a:pt x="15323" y="19472"/>
                </a:cubicBezTo>
                <a:cubicBezTo>
                  <a:pt x="15323" y="19428"/>
                  <a:pt x="15406" y="19410"/>
                  <a:pt x="15471" y="19442"/>
                </a:cubicBezTo>
                <a:cubicBezTo>
                  <a:pt x="15509" y="19460"/>
                  <a:pt x="15546" y="19450"/>
                  <a:pt x="15648" y="19395"/>
                </a:cubicBezTo>
                <a:cubicBezTo>
                  <a:pt x="15753" y="19339"/>
                  <a:pt x="15766" y="19323"/>
                  <a:pt x="15714" y="19300"/>
                </a:cubicBezTo>
                <a:cubicBezTo>
                  <a:pt x="15674" y="19282"/>
                  <a:pt x="15674" y="19269"/>
                  <a:pt x="15707" y="19263"/>
                </a:cubicBezTo>
                <a:cubicBezTo>
                  <a:pt x="15737" y="19258"/>
                  <a:pt x="15756" y="19172"/>
                  <a:pt x="15751" y="19063"/>
                </a:cubicBezTo>
                <a:cubicBezTo>
                  <a:pt x="15744" y="18880"/>
                  <a:pt x="15748" y="18869"/>
                  <a:pt x="15899" y="18785"/>
                </a:cubicBezTo>
                <a:cubicBezTo>
                  <a:pt x="15986" y="18736"/>
                  <a:pt x="16088" y="18698"/>
                  <a:pt x="16121" y="18700"/>
                </a:cubicBezTo>
                <a:cubicBezTo>
                  <a:pt x="16187" y="18703"/>
                  <a:pt x="16186" y="18618"/>
                  <a:pt x="16121" y="18590"/>
                </a:cubicBezTo>
                <a:cubicBezTo>
                  <a:pt x="16098" y="18580"/>
                  <a:pt x="16105" y="18569"/>
                  <a:pt x="16135" y="18564"/>
                </a:cubicBezTo>
                <a:cubicBezTo>
                  <a:pt x="16166" y="18559"/>
                  <a:pt x="16194" y="18532"/>
                  <a:pt x="16194" y="18505"/>
                </a:cubicBezTo>
                <a:cubicBezTo>
                  <a:pt x="16194" y="18475"/>
                  <a:pt x="16231" y="18446"/>
                  <a:pt x="16298" y="18430"/>
                </a:cubicBezTo>
                <a:cubicBezTo>
                  <a:pt x="16357" y="18415"/>
                  <a:pt x="16409" y="18395"/>
                  <a:pt x="16409" y="18385"/>
                </a:cubicBezTo>
                <a:cubicBezTo>
                  <a:pt x="16409" y="18375"/>
                  <a:pt x="16455" y="18350"/>
                  <a:pt x="16512" y="18330"/>
                </a:cubicBezTo>
                <a:cubicBezTo>
                  <a:pt x="16601" y="18299"/>
                  <a:pt x="16616" y="18267"/>
                  <a:pt x="16623" y="18083"/>
                </a:cubicBezTo>
                <a:cubicBezTo>
                  <a:pt x="16630" y="17859"/>
                  <a:pt x="16628" y="17856"/>
                  <a:pt x="16793" y="17755"/>
                </a:cubicBezTo>
                <a:cubicBezTo>
                  <a:pt x="16866" y="17709"/>
                  <a:pt x="16929" y="17692"/>
                  <a:pt x="16985" y="17698"/>
                </a:cubicBezTo>
                <a:cubicBezTo>
                  <a:pt x="17051" y="17705"/>
                  <a:pt x="17061" y="17693"/>
                  <a:pt x="17044" y="17621"/>
                </a:cubicBezTo>
                <a:cubicBezTo>
                  <a:pt x="17032" y="17573"/>
                  <a:pt x="17004" y="17526"/>
                  <a:pt x="16985" y="17517"/>
                </a:cubicBezTo>
                <a:cubicBezTo>
                  <a:pt x="16965" y="17509"/>
                  <a:pt x="16972" y="17498"/>
                  <a:pt x="16999" y="17493"/>
                </a:cubicBezTo>
                <a:cubicBezTo>
                  <a:pt x="17027" y="17488"/>
                  <a:pt x="17047" y="17410"/>
                  <a:pt x="17051" y="17318"/>
                </a:cubicBezTo>
                <a:cubicBezTo>
                  <a:pt x="17058" y="17150"/>
                  <a:pt x="17072" y="17134"/>
                  <a:pt x="17184" y="17134"/>
                </a:cubicBezTo>
                <a:cubicBezTo>
                  <a:pt x="17273" y="17134"/>
                  <a:pt x="17300" y="17084"/>
                  <a:pt x="17228" y="17047"/>
                </a:cubicBezTo>
                <a:cubicBezTo>
                  <a:pt x="17183" y="17023"/>
                  <a:pt x="17171" y="16905"/>
                  <a:pt x="17214" y="16878"/>
                </a:cubicBezTo>
                <a:cubicBezTo>
                  <a:pt x="17217" y="16877"/>
                  <a:pt x="17283" y="16882"/>
                  <a:pt x="17361" y="16891"/>
                </a:cubicBezTo>
                <a:cubicBezTo>
                  <a:pt x="17486" y="16904"/>
                  <a:pt x="17502" y="16902"/>
                  <a:pt x="17465" y="16878"/>
                </a:cubicBezTo>
                <a:cubicBezTo>
                  <a:pt x="17410" y="16844"/>
                  <a:pt x="17389" y="16190"/>
                  <a:pt x="17442" y="16181"/>
                </a:cubicBezTo>
                <a:cubicBezTo>
                  <a:pt x="17465" y="16177"/>
                  <a:pt x="17475" y="16161"/>
                  <a:pt x="17465" y="16142"/>
                </a:cubicBezTo>
                <a:cubicBezTo>
                  <a:pt x="17454" y="16124"/>
                  <a:pt x="17426" y="16080"/>
                  <a:pt x="17406" y="16045"/>
                </a:cubicBezTo>
                <a:cubicBezTo>
                  <a:pt x="17385" y="16010"/>
                  <a:pt x="17353" y="15978"/>
                  <a:pt x="17332" y="15974"/>
                </a:cubicBezTo>
                <a:cubicBezTo>
                  <a:pt x="17310" y="15970"/>
                  <a:pt x="17308" y="15936"/>
                  <a:pt x="17332" y="15897"/>
                </a:cubicBezTo>
                <a:cubicBezTo>
                  <a:pt x="17355" y="15858"/>
                  <a:pt x="17382" y="15748"/>
                  <a:pt x="17383" y="15654"/>
                </a:cubicBezTo>
                <a:cubicBezTo>
                  <a:pt x="17385" y="15542"/>
                  <a:pt x="17409" y="15474"/>
                  <a:pt x="17450" y="15463"/>
                </a:cubicBezTo>
                <a:cubicBezTo>
                  <a:pt x="17497" y="15450"/>
                  <a:pt x="17492" y="15437"/>
                  <a:pt x="17450" y="15412"/>
                </a:cubicBezTo>
                <a:cubicBezTo>
                  <a:pt x="17386" y="15375"/>
                  <a:pt x="17386" y="15247"/>
                  <a:pt x="17450" y="15230"/>
                </a:cubicBezTo>
                <a:cubicBezTo>
                  <a:pt x="17511" y="15213"/>
                  <a:pt x="17498" y="15003"/>
                  <a:pt x="17435" y="14992"/>
                </a:cubicBezTo>
                <a:cubicBezTo>
                  <a:pt x="17401" y="14987"/>
                  <a:pt x="17404" y="14974"/>
                  <a:pt x="17435" y="14958"/>
                </a:cubicBezTo>
                <a:cubicBezTo>
                  <a:pt x="17462" y="14944"/>
                  <a:pt x="17478" y="14849"/>
                  <a:pt x="17472" y="14747"/>
                </a:cubicBezTo>
                <a:cubicBezTo>
                  <a:pt x="17458" y="14494"/>
                  <a:pt x="17513" y="14346"/>
                  <a:pt x="17649" y="14277"/>
                </a:cubicBezTo>
                <a:cubicBezTo>
                  <a:pt x="17749" y="14225"/>
                  <a:pt x="17751" y="14218"/>
                  <a:pt x="17679" y="14195"/>
                </a:cubicBezTo>
                <a:cubicBezTo>
                  <a:pt x="17605" y="14173"/>
                  <a:pt x="17622" y="14166"/>
                  <a:pt x="17819" y="14131"/>
                </a:cubicBezTo>
                <a:cubicBezTo>
                  <a:pt x="18053" y="14088"/>
                  <a:pt x="18083" y="14069"/>
                  <a:pt x="17952" y="14056"/>
                </a:cubicBezTo>
                <a:cubicBezTo>
                  <a:pt x="17898" y="14050"/>
                  <a:pt x="17877" y="14035"/>
                  <a:pt x="17893" y="14011"/>
                </a:cubicBezTo>
                <a:cubicBezTo>
                  <a:pt x="17906" y="13990"/>
                  <a:pt x="17893" y="13969"/>
                  <a:pt x="17863" y="13964"/>
                </a:cubicBezTo>
                <a:cubicBezTo>
                  <a:pt x="17829" y="13958"/>
                  <a:pt x="17829" y="13949"/>
                  <a:pt x="17863" y="13938"/>
                </a:cubicBezTo>
                <a:cubicBezTo>
                  <a:pt x="17892" y="13928"/>
                  <a:pt x="17928" y="13894"/>
                  <a:pt x="17937" y="13861"/>
                </a:cubicBezTo>
                <a:cubicBezTo>
                  <a:pt x="17951" y="13813"/>
                  <a:pt x="17977" y="13802"/>
                  <a:pt x="18070" y="13798"/>
                </a:cubicBezTo>
                <a:cubicBezTo>
                  <a:pt x="18157" y="13795"/>
                  <a:pt x="18188" y="13780"/>
                  <a:pt x="18203" y="13743"/>
                </a:cubicBezTo>
                <a:cubicBezTo>
                  <a:pt x="18219" y="13706"/>
                  <a:pt x="18207" y="13695"/>
                  <a:pt x="18144" y="13697"/>
                </a:cubicBezTo>
                <a:cubicBezTo>
                  <a:pt x="18022" y="13699"/>
                  <a:pt x="18007" y="13620"/>
                  <a:pt x="18122" y="13585"/>
                </a:cubicBezTo>
                <a:cubicBezTo>
                  <a:pt x="18173" y="13569"/>
                  <a:pt x="18245" y="13557"/>
                  <a:pt x="18284" y="13557"/>
                </a:cubicBezTo>
                <a:cubicBezTo>
                  <a:pt x="18369" y="13557"/>
                  <a:pt x="18383" y="13368"/>
                  <a:pt x="18299" y="13354"/>
                </a:cubicBezTo>
                <a:cubicBezTo>
                  <a:pt x="18267" y="13348"/>
                  <a:pt x="18268" y="13338"/>
                  <a:pt x="18299" y="13328"/>
                </a:cubicBezTo>
                <a:cubicBezTo>
                  <a:pt x="18327" y="13318"/>
                  <a:pt x="18347" y="13271"/>
                  <a:pt x="18351" y="13222"/>
                </a:cubicBezTo>
                <a:cubicBezTo>
                  <a:pt x="18359" y="13108"/>
                  <a:pt x="18446" y="13080"/>
                  <a:pt x="18794" y="13080"/>
                </a:cubicBezTo>
                <a:cubicBezTo>
                  <a:pt x="19116" y="13080"/>
                  <a:pt x="19222" y="13068"/>
                  <a:pt x="19222" y="13036"/>
                </a:cubicBezTo>
                <a:cubicBezTo>
                  <a:pt x="19222" y="13000"/>
                  <a:pt x="19165" y="12988"/>
                  <a:pt x="19082" y="13007"/>
                </a:cubicBezTo>
                <a:cubicBezTo>
                  <a:pt x="18970" y="13033"/>
                  <a:pt x="18897" y="13009"/>
                  <a:pt x="18897" y="12946"/>
                </a:cubicBezTo>
                <a:cubicBezTo>
                  <a:pt x="18897" y="12915"/>
                  <a:pt x="18876" y="12885"/>
                  <a:pt x="18846" y="12879"/>
                </a:cubicBezTo>
                <a:cubicBezTo>
                  <a:pt x="18747" y="12863"/>
                  <a:pt x="18850" y="12841"/>
                  <a:pt x="19030" y="12841"/>
                </a:cubicBezTo>
                <a:cubicBezTo>
                  <a:pt x="19127" y="12841"/>
                  <a:pt x="19227" y="12835"/>
                  <a:pt x="19259" y="12827"/>
                </a:cubicBezTo>
                <a:cubicBezTo>
                  <a:pt x="19301" y="12815"/>
                  <a:pt x="19356" y="12815"/>
                  <a:pt x="19436" y="12829"/>
                </a:cubicBezTo>
                <a:cubicBezTo>
                  <a:pt x="19528" y="12844"/>
                  <a:pt x="19571" y="12844"/>
                  <a:pt x="19687" y="12827"/>
                </a:cubicBezTo>
                <a:cubicBezTo>
                  <a:pt x="19799" y="12810"/>
                  <a:pt x="19851" y="12811"/>
                  <a:pt x="19931" y="12825"/>
                </a:cubicBezTo>
                <a:cubicBezTo>
                  <a:pt x="20000" y="12836"/>
                  <a:pt x="20048" y="12837"/>
                  <a:pt x="20071" y="12827"/>
                </a:cubicBezTo>
                <a:cubicBezTo>
                  <a:pt x="20095" y="12816"/>
                  <a:pt x="20126" y="12816"/>
                  <a:pt x="20175" y="12827"/>
                </a:cubicBezTo>
                <a:cubicBezTo>
                  <a:pt x="20223" y="12838"/>
                  <a:pt x="20255" y="12839"/>
                  <a:pt x="20278" y="12829"/>
                </a:cubicBezTo>
                <a:cubicBezTo>
                  <a:pt x="20301" y="12818"/>
                  <a:pt x="20349" y="12819"/>
                  <a:pt x="20418" y="12831"/>
                </a:cubicBezTo>
                <a:cubicBezTo>
                  <a:pt x="20505" y="12846"/>
                  <a:pt x="20533" y="12844"/>
                  <a:pt x="20596" y="12821"/>
                </a:cubicBezTo>
                <a:cubicBezTo>
                  <a:pt x="20669" y="12793"/>
                  <a:pt x="20679" y="12794"/>
                  <a:pt x="20743" y="12827"/>
                </a:cubicBezTo>
                <a:lnTo>
                  <a:pt x="20810" y="12859"/>
                </a:lnTo>
                <a:lnTo>
                  <a:pt x="20884" y="12819"/>
                </a:lnTo>
                <a:cubicBezTo>
                  <a:pt x="20984" y="12766"/>
                  <a:pt x="20979" y="12737"/>
                  <a:pt x="20876" y="12748"/>
                </a:cubicBezTo>
                <a:cubicBezTo>
                  <a:pt x="20831" y="12752"/>
                  <a:pt x="20784" y="12746"/>
                  <a:pt x="20766" y="12733"/>
                </a:cubicBezTo>
                <a:cubicBezTo>
                  <a:pt x="20748" y="12721"/>
                  <a:pt x="20697" y="12713"/>
                  <a:pt x="20655" y="12717"/>
                </a:cubicBezTo>
                <a:cubicBezTo>
                  <a:pt x="20612" y="12722"/>
                  <a:pt x="20564" y="12715"/>
                  <a:pt x="20544" y="12701"/>
                </a:cubicBezTo>
                <a:cubicBezTo>
                  <a:pt x="20499" y="12669"/>
                  <a:pt x="20726" y="12617"/>
                  <a:pt x="20862" y="12628"/>
                </a:cubicBezTo>
                <a:cubicBezTo>
                  <a:pt x="20943" y="12635"/>
                  <a:pt x="20952" y="12623"/>
                  <a:pt x="20950" y="12541"/>
                </a:cubicBezTo>
                <a:cubicBezTo>
                  <a:pt x="20947" y="12406"/>
                  <a:pt x="21042" y="12354"/>
                  <a:pt x="21253" y="12364"/>
                </a:cubicBezTo>
                <a:cubicBezTo>
                  <a:pt x="21278" y="12366"/>
                  <a:pt x="21325" y="12359"/>
                  <a:pt x="21364" y="12350"/>
                </a:cubicBezTo>
                <a:cubicBezTo>
                  <a:pt x="21413" y="12339"/>
                  <a:pt x="21450" y="12339"/>
                  <a:pt x="21474" y="12350"/>
                </a:cubicBezTo>
                <a:cubicBezTo>
                  <a:pt x="21486" y="12355"/>
                  <a:pt x="21543" y="12349"/>
                  <a:pt x="21600" y="12352"/>
                </a:cubicBezTo>
                <a:lnTo>
                  <a:pt x="21600" y="11906"/>
                </a:lnTo>
                <a:cubicBezTo>
                  <a:pt x="21582" y="11903"/>
                  <a:pt x="21566" y="11896"/>
                  <a:pt x="21548" y="11896"/>
                </a:cubicBezTo>
                <a:cubicBezTo>
                  <a:pt x="21491" y="11896"/>
                  <a:pt x="21475" y="11871"/>
                  <a:pt x="21474" y="11792"/>
                </a:cubicBezTo>
                <a:cubicBezTo>
                  <a:pt x="21474" y="11735"/>
                  <a:pt x="21455" y="11679"/>
                  <a:pt x="21430" y="11669"/>
                </a:cubicBezTo>
                <a:cubicBezTo>
                  <a:pt x="21372" y="11643"/>
                  <a:pt x="21500" y="11578"/>
                  <a:pt x="21600" y="11567"/>
                </a:cubicBezTo>
                <a:lnTo>
                  <a:pt x="21600" y="11448"/>
                </a:lnTo>
                <a:lnTo>
                  <a:pt x="21415" y="11446"/>
                </a:lnTo>
                <a:cubicBezTo>
                  <a:pt x="21249" y="11445"/>
                  <a:pt x="21085" y="11439"/>
                  <a:pt x="21054" y="11433"/>
                </a:cubicBezTo>
                <a:cubicBezTo>
                  <a:pt x="20984" y="11422"/>
                  <a:pt x="21036" y="11092"/>
                  <a:pt x="21113" y="11066"/>
                </a:cubicBezTo>
                <a:cubicBezTo>
                  <a:pt x="21141" y="11057"/>
                  <a:pt x="21177" y="11003"/>
                  <a:pt x="21194" y="10947"/>
                </a:cubicBezTo>
                <a:cubicBezTo>
                  <a:pt x="21219" y="10861"/>
                  <a:pt x="21212" y="10847"/>
                  <a:pt x="21150" y="10862"/>
                </a:cubicBezTo>
                <a:cubicBezTo>
                  <a:pt x="21039" y="10887"/>
                  <a:pt x="21005" y="10861"/>
                  <a:pt x="21017" y="10762"/>
                </a:cubicBezTo>
                <a:cubicBezTo>
                  <a:pt x="21022" y="10715"/>
                  <a:pt x="21015" y="10587"/>
                  <a:pt x="20994" y="10476"/>
                </a:cubicBezTo>
                <a:cubicBezTo>
                  <a:pt x="20947" y="10223"/>
                  <a:pt x="21016" y="9871"/>
                  <a:pt x="21113" y="9876"/>
                </a:cubicBezTo>
                <a:cubicBezTo>
                  <a:pt x="21157" y="9878"/>
                  <a:pt x="21179" y="9861"/>
                  <a:pt x="21179" y="9823"/>
                </a:cubicBezTo>
                <a:cubicBezTo>
                  <a:pt x="21179" y="9754"/>
                  <a:pt x="21248" y="9737"/>
                  <a:pt x="21519" y="9740"/>
                </a:cubicBezTo>
                <a:cubicBezTo>
                  <a:pt x="21564" y="9741"/>
                  <a:pt x="21573" y="9739"/>
                  <a:pt x="21600" y="9738"/>
                </a:cubicBezTo>
                <a:lnTo>
                  <a:pt x="21600" y="9547"/>
                </a:lnTo>
                <a:cubicBezTo>
                  <a:pt x="21597" y="9548"/>
                  <a:pt x="21595" y="9547"/>
                  <a:pt x="21593" y="9547"/>
                </a:cubicBezTo>
                <a:cubicBezTo>
                  <a:pt x="21554" y="9552"/>
                  <a:pt x="21468" y="9539"/>
                  <a:pt x="21401" y="9519"/>
                </a:cubicBezTo>
                <a:lnTo>
                  <a:pt x="21275" y="9483"/>
                </a:lnTo>
                <a:lnTo>
                  <a:pt x="21401" y="9458"/>
                </a:lnTo>
                <a:cubicBezTo>
                  <a:pt x="21467" y="9445"/>
                  <a:pt x="21538" y="9440"/>
                  <a:pt x="21563" y="9444"/>
                </a:cubicBezTo>
                <a:cubicBezTo>
                  <a:pt x="21584" y="9448"/>
                  <a:pt x="21595" y="9333"/>
                  <a:pt x="21600" y="9215"/>
                </a:cubicBezTo>
                <a:lnTo>
                  <a:pt x="21600" y="8357"/>
                </a:lnTo>
                <a:cubicBezTo>
                  <a:pt x="21558" y="8353"/>
                  <a:pt x="21501" y="8352"/>
                  <a:pt x="21378" y="8353"/>
                </a:cubicBezTo>
                <a:cubicBezTo>
                  <a:pt x="21112" y="8355"/>
                  <a:pt x="21103" y="8353"/>
                  <a:pt x="21061" y="8310"/>
                </a:cubicBezTo>
                <a:cubicBezTo>
                  <a:pt x="21037" y="8286"/>
                  <a:pt x="21020" y="8224"/>
                  <a:pt x="21031" y="8171"/>
                </a:cubicBezTo>
                <a:cubicBezTo>
                  <a:pt x="21042" y="8117"/>
                  <a:pt x="21032" y="8043"/>
                  <a:pt x="21002" y="8006"/>
                </a:cubicBezTo>
                <a:cubicBezTo>
                  <a:pt x="20972" y="7969"/>
                  <a:pt x="20947" y="7871"/>
                  <a:pt x="20950" y="7787"/>
                </a:cubicBezTo>
                <a:cubicBezTo>
                  <a:pt x="20953" y="7697"/>
                  <a:pt x="20932" y="7631"/>
                  <a:pt x="20898" y="7625"/>
                </a:cubicBezTo>
                <a:cubicBezTo>
                  <a:pt x="20861" y="7619"/>
                  <a:pt x="20870" y="7609"/>
                  <a:pt x="20913" y="7595"/>
                </a:cubicBezTo>
                <a:cubicBezTo>
                  <a:pt x="20964" y="7578"/>
                  <a:pt x="20957" y="7568"/>
                  <a:pt x="20884" y="7546"/>
                </a:cubicBezTo>
                <a:cubicBezTo>
                  <a:pt x="20796" y="7519"/>
                  <a:pt x="20798" y="7518"/>
                  <a:pt x="20891" y="7503"/>
                </a:cubicBezTo>
                <a:cubicBezTo>
                  <a:pt x="20976" y="7490"/>
                  <a:pt x="20975" y="7482"/>
                  <a:pt x="20921" y="7442"/>
                </a:cubicBezTo>
                <a:cubicBezTo>
                  <a:pt x="20886" y="7417"/>
                  <a:pt x="20881" y="7392"/>
                  <a:pt x="20906" y="7388"/>
                </a:cubicBezTo>
                <a:cubicBezTo>
                  <a:pt x="20976" y="7376"/>
                  <a:pt x="20962" y="6395"/>
                  <a:pt x="20891" y="6372"/>
                </a:cubicBezTo>
                <a:cubicBezTo>
                  <a:pt x="20850" y="6358"/>
                  <a:pt x="20846" y="6344"/>
                  <a:pt x="20884" y="6327"/>
                </a:cubicBezTo>
                <a:cubicBezTo>
                  <a:pt x="20966" y="6290"/>
                  <a:pt x="20978" y="6144"/>
                  <a:pt x="20898" y="6149"/>
                </a:cubicBezTo>
                <a:cubicBezTo>
                  <a:pt x="20810" y="6154"/>
                  <a:pt x="20731" y="6071"/>
                  <a:pt x="20802" y="6047"/>
                </a:cubicBezTo>
                <a:cubicBezTo>
                  <a:pt x="20833" y="6037"/>
                  <a:pt x="20859" y="5988"/>
                  <a:pt x="20862" y="5938"/>
                </a:cubicBezTo>
                <a:cubicBezTo>
                  <a:pt x="20864" y="5888"/>
                  <a:pt x="20890" y="5844"/>
                  <a:pt x="20913" y="5840"/>
                </a:cubicBezTo>
                <a:cubicBezTo>
                  <a:pt x="20980" y="5829"/>
                  <a:pt x="20966" y="5445"/>
                  <a:pt x="20898" y="5423"/>
                </a:cubicBezTo>
                <a:cubicBezTo>
                  <a:pt x="20861" y="5410"/>
                  <a:pt x="20844" y="5332"/>
                  <a:pt x="20847" y="5216"/>
                </a:cubicBezTo>
                <a:cubicBezTo>
                  <a:pt x="20851" y="5033"/>
                  <a:pt x="20846" y="5028"/>
                  <a:pt x="20721" y="5015"/>
                </a:cubicBezTo>
                <a:cubicBezTo>
                  <a:pt x="20596" y="5002"/>
                  <a:pt x="20529" y="4951"/>
                  <a:pt x="20529" y="4873"/>
                </a:cubicBezTo>
                <a:cubicBezTo>
                  <a:pt x="20529" y="4855"/>
                  <a:pt x="20488" y="4835"/>
                  <a:pt x="20441" y="4831"/>
                </a:cubicBezTo>
                <a:cubicBezTo>
                  <a:pt x="20317" y="4817"/>
                  <a:pt x="20371" y="4788"/>
                  <a:pt x="20544" y="4776"/>
                </a:cubicBezTo>
                <a:cubicBezTo>
                  <a:pt x="20650" y="4768"/>
                  <a:pt x="20700" y="4771"/>
                  <a:pt x="20721" y="4786"/>
                </a:cubicBezTo>
                <a:cubicBezTo>
                  <a:pt x="20743" y="4802"/>
                  <a:pt x="20777" y="4801"/>
                  <a:pt x="20854" y="4790"/>
                </a:cubicBezTo>
                <a:cubicBezTo>
                  <a:pt x="20975" y="4772"/>
                  <a:pt x="20996" y="4688"/>
                  <a:pt x="20891" y="4642"/>
                </a:cubicBezTo>
                <a:cubicBezTo>
                  <a:pt x="20838" y="4618"/>
                  <a:pt x="20838" y="4607"/>
                  <a:pt x="20891" y="4583"/>
                </a:cubicBezTo>
                <a:cubicBezTo>
                  <a:pt x="20981" y="4544"/>
                  <a:pt x="20989" y="4545"/>
                  <a:pt x="20773" y="4541"/>
                </a:cubicBezTo>
                <a:cubicBezTo>
                  <a:pt x="20568" y="4537"/>
                  <a:pt x="20530" y="4548"/>
                  <a:pt x="20662" y="4575"/>
                </a:cubicBezTo>
                <a:cubicBezTo>
                  <a:pt x="20737" y="4590"/>
                  <a:pt x="20740" y="4597"/>
                  <a:pt x="20662" y="4640"/>
                </a:cubicBezTo>
                <a:cubicBezTo>
                  <a:pt x="20578" y="4686"/>
                  <a:pt x="20569" y="4687"/>
                  <a:pt x="20441" y="4664"/>
                </a:cubicBezTo>
                <a:cubicBezTo>
                  <a:pt x="20299" y="4639"/>
                  <a:pt x="20280" y="4620"/>
                  <a:pt x="20367" y="4605"/>
                </a:cubicBezTo>
                <a:cubicBezTo>
                  <a:pt x="20459" y="4590"/>
                  <a:pt x="20425" y="4540"/>
                  <a:pt x="20322" y="4539"/>
                </a:cubicBezTo>
                <a:cubicBezTo>
                  <a:pt x="20140" y="4536"/>
                  <a:pt x="19900" y="4487"/>
                  <a:pt x="19894" y="4449"/>
                </a:cubicBezTo>
                <a:cubicBezTo>
                  <a:pt x="19891" y="4429"/>
                  <a:pt x="19891" y="4385"/>
                  <a:pt x="19887" y="4352"/>
                </a:cubicBezTo>
                <a:lnTo>
                  <a:pt x="19879" y="4293"/>
                </a:lnTo>
                <a:lnTo>
                  <a:pt x="19547" y="4299"/>
                </a:lnTo>
                <a:cubicBezTo>
                  <a:pt x="19274" y="4303"/>
                  <a:pt x="19194" y="4298"/>
                  <a:pt x="19097" y="4273"/>
                </a:cubicBezTo>
                <a:cubicBezTo>
                  <a:pt x="19030" y="4256"/>
                  <a:pt x="18908" y="4244"/>
                  <a:pt x="18816" y="4244"/>
                </a:cubicBezTo>
                <a:cubicBezTo>
                  <a:pt x="18606" y="4245"/>
                  <a:pt x="18345" y="4215"/>
                  <a:pt x="18388" y="4196"/>
                </a:cubicBezTo>
                <a:cubicBezTo>
                  <a:pt x="18406" y="4188"/>
                  <a:pt x="18479" y="4182"/>
                  <a:pt x="18550" y="4182"/>
                </a:cubicBezTo>
                <a:cubicBezTo>
                  <a:pt x="18621" y="4182"/>
                  <a:pt x="18694" y="4176"/>
                  <a:pt x="18713" y="4167"/>
                </a:cubicBezTo>
                <a:cubicBezTo>
                  <a:pt x="18731" y="4159"/>
                  <a:pt x="18770" y="4156"/>
                  <a:pt x="18801" y="4161"/>
                </a:cubicBezTo>
                <a:cubicBezTo>
                  <a:pt x="18834" y="4167"/>
                  <a:pt x="18852" y="4163"/>
                  <a:pt x="18838" y="4151"/>
                </a:cubicBezTo>
                <a:cubicBezTo>
                  <a:pt x="18825" y="4140"/>
                  <a:pt x="18751" y="4128"/>
                  <a:pt x="18683" y="4125"/>
                </a:cubicBezTo>
                <a:cubicBezTo>
                  <a:pt x="18615" y="4122"/>
                  <a:pt x="18482" y="4106"/>
                  <a:pt x="18380" y="4090"/>
                </a:cubicBezTo>
                <a:cubicBezTo>
                  <a:pt x="18262" y="4072"/>
                  <a:pt x="18086" y="4062"/>
                  <a:pt x="17900" y="4062"/>
                </a:cubicBezTo>
                <a:cubicBezTo>
                  <a:pt x="17656" y="4062"/>
                  <a:pt x="17607" y="4067"/>
                  <a:pt x="17583" y="4092"/>
                </a:cubicBezTo>
                <a:cubicBezTo>
                  <a:pt x="17557" y="4119"/>
                  <a:pt x="17511" y="4123"/>
                  <a:pt x="17118" y="4123"/>
                </a:cubicBezTo>
                <a:cubicBezTo>
                  <a:pt x="16802" y="4123"/>
                  <a:pt x="16679" y="4128"/>
                  <a:pt x="16689" y="4141"/>
                </a:cubicBezTo>
                <a:cubicBezTo>
                  <a:pt x="16698" y="4153"/>
                  <a:pt x="16595" y="4161"/>
                  <a:pt x="16394" y="4167"/>
                </a:cubicBezTo>
                <a:cubicBezTo>
                  <a:pt x="16223" y="4173"/>
                  <a:pt x="16046" y="4186"/>
                  <a:pt x="16002" y="4196"/>
                </a:cubicBezTo>
                <a:cubicBezTo>
                  <a:pt x="15919" y="4215"/>
                  <a:pt x="15790" y="4204"/>
                  <a:pt x="15840" y="4182"/>
                </a:cubicBezTo>
                <a:cubicBezTo>
                  <a:pt x="15856" y="4175"/>
                  <a:pt x="15841" y="4164"/>
                  <a:pt x="15810" y="4159"/>
                </a:cubicBezTo>
                <a:cubicBezTo>
                  <a:pt x="15780" y="4154"/>
                  <a:pt x="15759" y="4131"/>
                  <a:pt x="15759" y="4107"/>
                </a:cubicBezTo>
                <a:cubicBezTo>
                  <a:pt x="15759" y="4082"/>
                  <a:pt x="15737" y="4063"/>
                  <a:pt x="15714" y="4064"/>
                </a:cubicBezTo>
                <a:cubicBezTo>
                  <a:pt x="15573" y="4070"/>
                  <a:pt x="15475" y="4059"/>
                  <a:pt x="15434" y="4029"/>
                </a:cubicBezTo>
                <a:cubicBezTo>
                  <a:pt x="15408" y="4011"/>
                  <a:pt x="15316" y="3976"/>
                  <a:pt x="15227" y="3952"/>
                </a:cubicBezTo>
                <a:cubicBezTo>
                  <a:pt x="15091" y="3917"/>
                  <a:pt x="15046" y="3915"/>
                  <a:pt x="14954" y="3928"/>
                </a:cubicBezTo>
                <a:cubicBezTo>
                  <a:pt x="14822" y="3947"/>
                  <a:pt x="14763" y="3927"/>
                  <a:pt x="14814" y="3883"/>
                </a:cubicBezTo>
                <a:cubicBezTo>
                  <a:pt x="14849" y="3853"/>
                  <a:pt x="14764" y="3842"/>
                  <a:pt x="14703" y="3869"/>
                </a:cubicBezTo>
                <a:cubicBezTo>
                  <a:pt x="14654" y="3891"/>
                  <a:pt x="14550" y="3870"/>
                  <a:pt x="14585" y="3845"/>
                </a:cubicBezTo>
                <a:cubicBezTo>
                  <a:pt x="14606" y="3829"/>
                  <a:pt x="14560" y="3825"/>
                  <a:pt x="14400" y="3825"/>
                </a:cubicBezTo>
                <a:cubicBezTo>
                  <a:pt x="14111" y="3825"/>
                  <a:pt x="14049" y="3792"/>
                  <a:pt x="14031" y="3640"/>
                </a:cubicBezTo>
                <a:cubicBezTo>
                  <a:pt x="14024" y="3583"/>
                  <a:pt x="14020" y="3582"/>
                  <a:pt x="13890" y="3606"/>
                </a:cubicBezTo>
                <a:cubicBezTo>
                  <a:pt x="13767" y="3628"/>
                  <a:pt x="13761" y="3628"/>
                  <a:pt x="13684" y="3596"/>
                </a:cubicBezTo>
                <a:cubicBezTo>
                  <a:pt x="13618" y="3568"/>
                  <a:pt x="13612" y="3548"/>
                  <a:pt x="13654" y="3496"/>
                </a:cubicBezTo>
                <a:cubicBezTo>
                  <a:pt x="13715" y="3422"/>
                  <a:pt x="13783" y="3396"/>
                  <a:pt x="13861" y="3417"/>
                </a:cubicBezTo>
                <a:cubicBezTo>
                  <a:pt x="13892" y="3426"/>
                  <a:pt x="13888" y="3453"/>
                  <a:pt x="13861" y="3486"/>
                </a:cubicBezTo>
                <a:cubicBezTo>
                  <a:pt x="13820" y="3535"/>
                  <a:pt x="13829" y="3543"/>
                  <a:pt x="13920" y="3543"/>
                </a:cubicBezTo>
                <a:cubicBezTo>
                  <a:pt x="14009" y="3543"/>
                  <a:pt x="14023" y="3530"/>
                  <a:pt x="14023" y="3454"/>
                </a:cubicBezTo>
                <a:cubicBezTo>
                  <a:pt x="14023" y="3380"/>
                  <a:pt x="14007" y="3367"/>
                  <a:pt x="13920" y="3360"/>
                </a:cubicBezTo>
                <a:cubicBezTo>
                  <a:pt x="13848" y="3355"/>
                  <a:pt x="13807" y="3360"/>
                  <a:pt x="13787" y="3381"/>
                </a:cubicBezTo>
                <a:cubicBezTo>
                  <a:pt x="13739" y="3431"/>
                  <a:pt x="13617" y="3403"/>
                  <a:pt x="13617" y="3340"/>
                </a:cubicBezTo>
                <a:cubicBezTo>
                  <a:pt x="13617" y="3285"/>
                  <a:pt x="13629" y="3280"/>
                  <a:pt x="13809" y="3273"/>
                </a:cubicBezTo>
                <a:cubicBezTo>
                  <a:pt x="13985" y="3266"/>
                  <a:pt x="14000" y="3262"/>
                  <a:pt x="14016" y="3208"/>
                </a:cubicBezTo>
                <a:cubicBezTo>
                  <a:pt x="14032" y="3153"/>
                  <a:pt x="14027" y="3153"/>
                  <a:pt x="13898" y="3162"/>
                </a:cubicBezTo>
                <a:cubicBezTo>
                  <a:pt x="13822" y="3167"/>
                  <a:pt x="13740" y="3162"/>
                  <a:pt x="13721" y="3153"/>
                </a:cubicBezTo>
                <a:cubicBezTo>
                  <a:pt x="13673" y="3132"/>
                  <a:pt x="13863" y="3077"/>
                  <a:pt x="13950" y="3087"/>
                </a:cubicBezTo>
                <a:cubicBezTo>
                  <a:pt x="14001" y="3092"/>
                  <a:pt x="14016" y="3067"/>
                  <a:pt x="14009" y="2987"/>
                </a:cubicBezTo>
                <a:lnTo>
                  <a:pt x="13994" y="2880"/>
                </a:lnTo>
                <a:lnTo>
                  <a:pt x="14230" y="2847"/>
                </a:lnTo>
                <a:cubicBezTo>
                  <a:pt x="14357" y="2829"/>
                  <a:pt x="14474" y="2815"/>
                  <a:pt x="14496" y="2815"/>
                </a:cubicBezTo>
                <a:cubicBezTo>
                  <a:pt x="14518" y="2815"/>
                  <a:pt x="14545" y="2799"/>
                  <a:pt x="14555" y="2780"/>
                </a:cubicBezTo>
                <a:cubicBezTo>
                  <a:pt x="14565" y="2762"/>
                  <a:pt x="14609" y="2734"/>
                  <a:pt x="14651" y="2717"/>
                </a:cubicBezTo>
                <a:cubicBezTo>
                  <a:pt x="14693" y="2701"/>
                  <a:pt x="14725" y="2677"/>
                  <a:pt x="14725" y="2665"/>
                </a:cubicBezTo>
                <a:cubicBezTo>
                  <a:pt x="14725" y="2653"/>
                  <a:pt x="14768" y="2632"/>
                  <a:pt x="14814" y="2618"/>
                </a:cubicBezTo>
                <a:cubicBezTo>
                  <a:pt x="14866" y="2602"/>
                  <a:pt x="14901" y="2558"/>
                  <a:pt x="14910" y="2498"/>
                </a:cubicBezTo>
                <a:cubicBezTo>
                  <a:pt x="14926" y="2384"/>
                  <a:pt x="14960" y="2367"/>
                  <a:pt x="15161" y="2367"/>
                </a:cubicBezTo>
                <a:cubicBezTo>
                  <a:pt x="15252" y="2367"/>
                  <a:pt x="15325" y="2357"/>
                  <a:pt x="15345" y="2342"/>
                </a:cubicBezTo>
                <a:cubicBezTo>
                  <a:pt x="15373" y="2322"/>
                  <a:pt x="15391" y="2322"/>
                  <a:pt x="15463" y="2338"/>
                </a:cubicBezTo>
                <a:cubicBezTo>
                  <a:pt x="15511" y="2349"/>
                  <a:pt x="15599" y="2360"/>
                  <a:pt x="15655" y="2363"/>
                </a:cubicBezTo>
                <a:cubicBezTo>
                  <a:pt x="15751" y="2367"/>
                  <a:pt x="15754" y="2355"/>
                  <a:pt x="15751" y="2178"/>
                </a:cubicBezTo>
                <a:cubicBezTo>
                  <a:pt x="15749" y="2022"/>
                  <a:pt x="15734" y="1985"/>
                  <a:pt x="15655" y="1957"/>
                </a:cubicBezTo>
                <a:cubicBezTo>
                  <a:pt x="15569" y="1927"/>
                  <a:pt x="15557" y="1924"/>
                  <a:pt x="15500" y="1947"/>
                </a:cubicBezTo>
                <a:cubicBezTo>
                  <a:pt x="15443" y="1970"/>
                  <a:pt x="15430" y="1971"/>
                  <a:pt x="15360" y="1947"/>
                </a:cubicBezTo>
                <a:cubicBezTo>
                  <a:pt x="15318" y="1932"/>
                  <a:pt x="15218" y="1920"/>
                  <a:pt x="15138" y="1920"/>
                </a:cubicBezTo>
                <a:cubicBezTo>
                  <a:pt x="15059" y="1920"/>
                  <a:pt x="14988" y="1912"/>
                  <a:pt x="14976" y="1902"/>
                </a:cubicBezTo>
                <a:cubicBezTo>
                  <a:pt x="14964" y="1892"/>
                  <a:pt x="14940" y="1725"/>
                  <a:pt x="14924" y="1533"/>
                </a:cubicBezTo>
                <a:cubicBezTo>
                  <a:pt x="14908" y="1341"/>
                  <a:pt x="14896" y="1181"/>
                  <a:pt x="14895" y="1178"/>
                </a:cubicBezTo>
                <a:cubicBezTo>
                  <a:pt x="14894" y="1176"/>
                  <a:pt x="14871" y="1177"/>
                  <a:pt x="14843" y="1182"/>
                </a:cubicBezTo>
                <a:cubicBezTo>
                  <a:pt x="14750" y="1198"/>
                  <a:pt x="14652" y="1126"/>
                  <a:pt x="14666" y="1046"/>
                </a:cubicBezTo>
                <a:cubicBezTo>
                  <a:pt x="14676" y="985"/>
                  <a:pt x="14664" y="967"/>
                  <a:pt x="14599" y="967"/>
                </a:cubicBezTo>
                <a:cubicBezTo>
                  <a:pt x="14554" y="967"/>
                  <a:pt x="14501" y="975"/>
                  <a:pt x="14481" y="984"/>
                </a:cubicBezTo>
                <a:cubicBezTo>
                  <a:pt x="14455" y="995"/>
                  <a:pt x="14428" y="995"/>
                  <a:pt x="14385" y="984"/>
                </a:cubicBezTo>
                <a:cubicBezTo>
                  <a:pt x="14353" y="975"/>
                  <a:pt x="14283" y="967"/>
                  <a:pt x="14230" y="967"/>
                </a:cubicBezTo>
                <a:cubicBezTo>
                  <a:pt x="14115" y="967"/>
                  <a:pt x="14003" y="915"/>
                  <a:pt x="14038" y="878"/>
                </a:cubicBezTo>
                <a:cubicBezTo>
                  <a:pt x="14056" y="859"/>
                  <a:pt x="13994" y="841"/>
                  <a:pt x="13824" y="811"/>
                </a:cubicBezTo>
                <a:cubicBezTo>
                  <a:pt x="13692" y="788"/>
                  <a:pt x="13596" y="760"/>
                  <a:pt x="13610" y="750"/>
                </a:cubicBezTo>
                <a:cubicBezTo>
                  <a:pt x="13627" y="738"/>
                  <a:pt x="13573" y="732"/>
                  <a:pt x="13440" y="732"/>
                </a:cubicBezTo>
                <a:cubicBezTo>
                  <a:pt x="13325" y="732"/>
                  <a:pt x="13218" y="723"/>
                  <a:pt x="13182" y="710"/>
                </a:cubicBezTo>
                <a:cubicBezTo>
                  <a:pt x="13135" y="692"/>
                  <a:pt x="13102" y="691"/>
                  <a:pt x="13056" y="704"/>
                </a:cubicBezTo>
                <a:cubicBezTo>
                  <a:pt x="13010" y="716"/>
                  <a:pt x="12986" y="713"/>
                  <a:pt x="12960" y="694"/>
                </a:cubicBezTo>
                <a:cubicBezTo>
                  <a:pt x="12940" y="680"/>
                  <a:pt x="12942" y="664"/>
                  <a:pt x="12960" y="659"/>
                </a:cubicBezTo>
                <a:cubicBezTo>
                  <a:pt x="13024" y="642"/>
                  <a:pt x="12800" y="611"/>
                  <a:pt x="12606" y="610"/>
                </a:cubicBezTo>
                <a:cubicBezTo>
                  <a:pt x="12373" y="610"/>
                  <a:pt x="12288" y="587"/>
                  <a:pt x="12310" y="531"/>
                </a:cubicBezTo>
                <a:cubicBezTo>
                  <a:pt x="12324" y="496"/>
                  <a:pt x="12315" y="491"/>
                  <a:pt x="12177" y="491"/>
                </a:cubicBezTo>
                <a:close/>
                <a:moveTo>
                  <a:pt x="8987" y="552"/>
                </a:moveTo>
                <a:cubicBezTo>
                  <a:pt x="8957" y="552"/>
                  <a:pt x="8928" y="558"/>
                  <a:pt x="8928" y="566"/>
                </a:cubicBezTo>
                <a:cubicBezTo>
                  <a:pt x="8928" y="574"/>
                  <a:pt x="8957" y="580"/>
                  <a:pt x="8987" y="580"/>
                </a:cubicBezTo>
                <a:cubicBezTo>
                  <a:pt x="9017" y="580"/>
                  <a:pt x="9039" y="574"/>
                  <a:pt x="9039" y="566"/>
                </a:cubicBezTo>
                <a:cubicBezTo>
                  <a:pt x="9039" y="558"/>
                  <a:pt x="9017" y="552"/>
                  <a:pt x="8987" y="552"/>
                </a:cubicBezTo>
                <a:close/>
                <a:moveTo>
                  <a:pt x="7621" y="971"/>
                </a:moveTo>
                <a:cubicBezTo>
                  <a:pt x="7578" y="976"/>
                  <a:pt x="7587" y="981"/>
                  <a:pt x="7650" y="982"/>
                </a:cubicBezTo>
                <a:cubicBezTo>
                  <a:pt x="7708" y="982"/>
                  <a:pt x="7742" y="978"/>
                  <a:pt x="7724" y="973"/>
                </a:cubicBezTo>
                <a:cubicBezTo>
                  <a:pt x="7706" y="968"/>
                  <a:pt x="7660" y="967"/>
                  <a:pt x="7621" y="971"/>
                </a:cubicBezTo>
                <a:close/>
                <a:moveTo>
                  <a:pt x="14858" y="2829"/>
                </a:moveTo>
                <a:cubicBezTo>
                  <a:pt x="14893" y="2814"/>
                  <a:pt x="14753" y="2817"/>
                  <a:pt x="14695" y="2833"/>
                </a:cubicBezTo>
                <a:cubicBezTo>
                  <a:pt x="14675" y="2839"/>
                  <a:pt x="14692" y="2843"/>
                  <a:pt x="14740" y="2843"/>
                </a:cubicBezTo>
                <a:cubicBezTo>
                  <a:pt x="14788" y="2843"/>
                  <a:pt x="14841" y="2836"/>
                  <a:pt x="14858" y="2829"/>
                </a:cubicBezTo>
                <a:close/>
                <a:moveTo>
                  <a:pt x="15574" y="3875"/>
                </a:moveTo>
                <a:cubicBezTo>
                  <a:pt x="15555" y="3872"/>
                  <a:pt x="15524" y="3872"/>
                  <a:pt x="15471" y="3877"/>
                </a:cubicBezTo>
                <a:cubicBezTo>
                  <a:pt x="15422" y="3883"/>
                  <a:pt x="15395" y="3892"/>
                  <a:pt x="15412" y="3900"/>
                </a:cubicBezTo>
                <a:cubicBezTo>
                  <a:pt x="15452" y="3918"/>
                  <a:pt x="15531" y="3917"/>
                  <a:pt x="15574" y="3898"/>
                </a:cubicBezTo>
                <a:cubicBezTo>
                  <a:pt x="15599" y="3887"/>
                  <a:pt x="15593" y="3879"/>
                  <a:pt x="15574" y="3875"/>
                </a:cubicBezTo>
                <a:close/>
                <a:moveTo>
                  <a:pt x="2289" y="4360"/>
                </a:moveTo>
                <a:cubicBezTo>
                  <a:pt x="2211" y="4360"/>
                  <a:pt x="2167" y="4366"/>
                  <a:pt x="2186" y="4374"/>
                </a:cubicBezTo>
                <a:cubicBezTo>
                  <a:pt x="2204" y="4382"/>
                  <a:pt x="2268" y="4390"/>
                  <a:pt x="2326" y="4390"/>
                </a:cubicBezTo>
                <a:cubicBezTo>
                  <a:pt x="2384" y="4390"/>
                  <a:pt x="2430" y="4382"/>
                  <a:pt x="2430" y="4374"/>
                </a:cubicBezTo>
                <a:cubicBezTo>
                  <a:pt x="2430" y="4366"/>
                  <a:pt x="2365" y="4360"/>
                  <a:pt x="2289" y="4360"/>
                </a:cubicBezTo>
                <a:close/>
                <a:moveTo>
                  <a:pt x="20795" y="4895"/>
                </a:moveTo>
                <a:cubicBezTo>
                  <a:pt x="20765" y="4895"/>
                  <a:pt x="20743" y="4909"/>
                  <a:pt x="20743" y="4926"/>
                </a:cubicBezTo>
                <a:cubicBezTo>
                  <a:pt x="20743" y="4943"/>
                  <a:pt x="20765" y="4953"/>
                  <a:pt x="20795" y="4948"/>
                </a:cubicBezTo>
                <a:cubicBezTo>
                  <a:pt x="20825" y="4943"/>
                  <a:pt x="20854" y="4930"/>
                  <a:pt x="20854" y="4918"/>
                </a:cubicBezTo>
                <a:cubicBezTo>
                  <a:pt x="20854" y="4906"/>
                  <a:pt x="20825" y="4895"/>
                  <a:pt x="20795" y="4895"/>
                </a:cubicBezTo>
                <a:close/>
                <a:moveTo>
                  <a:pt x="1278" y="6925"/>
                </a:moveTo>
                <a:cubicBezTo>
                  <a:pt x="1231" y="6925"/>
                  <a:pt x="1211" y="6938"/>
                  <a:pt x="1226" y="6966"/>
                </a:cubicBezTo>
                <a:cubicBezTo>
                  <a:pt x="1238" y="6989"/>
                  <a:pt x="1273" y="7005"/>
                  <a:pt x="1300" y="7000"/>
                </a:cubicBezTo>
                <a:cubicBezTo>
                  <a:pt x="1375" y="6988"/>
                  <a:pt x="1356" y="6925"/>
                  <a:pt x="1278" y="6925"/>
                </a:cubicBezTo>
                <a:close/>
                <a:moveTo>
                  <a:pt x="1174" y="7033"/>
                </a:moveTo>
                <a:cubicBezTo>
                  <a:pt x="1101" y="7045"/>
                  <a:pt x="1119" y="7109"/>
                  <a:pt x="1196" y="7118"/>
                </a:cubicBezTo>
                <a:cubicBezTo>
                  <a:pt x="1234" y="7122"/>
                  <a:pt x="1261" y="7125"/>
                  <a:pt x="1263" y="7126"/>
                </a:cubicBezTo>
                <a:cubicBezTo>
                  <a:pt x="1264" y="7127"/>
                  <a:pt x="1260" y="7104"/>
                  <a:pt x="1248" y="7075"/>
                </a:cubicBezTo>
                <a:cubicBezTo>
                  <a:pt x="1236" y="7047"/>
                  <a:pt x="1201" y="7028"/>
                  <a:pt x="1174" y="7033"/>
                </a:cubicBezTo>
                <a:close/>
                <a:moveTo>
                  <a:pt x="1314" y="7163"/>
                </a:moveTo>
                <a:cubicBezTo>
                  <a:pt x="1267" y="7168"/>
                  <a:pt x="1202" y="7173"/>
                  <a:pt x="1174" y="7173"/>
                </a:cubicBezTo>
                <a:cubicBezTo>
                  <a:pt x="1147" y="7173"/>
                  <a:pt x="1130" y="7183"/>
                  <a:pt x="1130" y="7195"/>
                </a:cubicBezTo>
                <a:cubicBezTo>
                  <a:pt x="1130" y="7213"/>
                  <a:pt x="1152" y="7213"/>
                  <a:pt x="1263" y="7199"/>
                </a:cubicBezTo>
                <a:cubicBezTo>
                  <a:pt x="1409" y="7181"/>
                  <a:pt x="1456" y="7148"/>
                  <a:pt x="1314" y="7163"/>
                </a:cubicBezTo>
                <a:close/>
                <a:moveTo>
                  <a:pt x="1152" y="7846"/>
                </a:moveTo>
                <a:cubicBezTo>
                  <a:pt x="1133" y="7851"/>
                  <a:pt x="1136" y="7868"/>
                  <a:pt x="1159" y="7883"/>
                </a:cubicBezTo>
                <a:cubicBezTo>
                  <a:pt x="1200" y="7908"/>
                  <a:pt x="1203" y="7909"/>
                  <a:pt x="1226" y="7883"/>
                </a:cubicBezTo>
                <a:cubicBezTo>
                  <a:pt x="1251" y="7853"/>
                  <a:pt x="1207" y="7831"/>
                  <a:pt x="1152" y="7846"/>
                </a:cubicBezTo>
                <a:close/>
                <a:moveTo>
                  <a:pt x="1167" y="8300"/>
                </a:moveTo>
                <a:cubicBezTo>
                  <a:pt x="1149" y="8288"/>
                  <a:pt x="1132" y="8293"/>
                  <a:pt x="1130" y="8310"/>
                </a:cubicBezTo>
                <a:cubicBezTo>
                  <a:pt x="1127" y="8326"/>
                  <a:pt x="1141" y="8334"/>
                  <a:pt x="1159" y="8329"/>
                </a:cubicBezTo>
                <a:cubicBezTo>
                  <a:pt x="1177" y="8324"/>
                  <a:pt x="1182" y="8311"/>
                  <a:pt x="1167" y="8300"/>
                </a:cubicBezTo>
                <a:close/>
                <a:moveTo>
                  <a:pt x="4630" y="13522"/>
                </a:moveTo>
                <a:cubicBezTo>
                  <a:pt x="4615" y="13512"/>
                  <a:pt x="4608" y="13520"/>
                  <a:pt x="4608" y="13540"/>
                </a:cubicBezTo>
                <a:cubicBezTo>
                  <a:pt x="4608" y="13561"/>
                  <a:pt x="4615" y="13571"/>
                  <a:pt x="4630" y="13561"/>
                </a:cubicBezTo>
                <a:cubicBezTo>
                  <a:pt x="4645" y="13551"/>
                  <a:pt x="4645" y="13532"/>
                  <a:pt x="4630" y="13522"/>
                </a:cubicBezTo>
                <a:close/>
                <a:moveTo>
                  <a:pt x="5664" y="15398"/>
                </a:moveTo>
                <a:cubicBezTo>
                  <a:pt x="5651" y="15380"/>
                  <a:pt x="5642" y="15392"/>
                  <a:pt x="5642" y="15424"/>
                </a:cubicBezTo>
                <a:cubicBezTo>
                  <a:pt x="5641" y="15457"/>
                  <a:pt x="5650" y="15471"/>
                  <a:pt x="5664" y="15457"/>
                </a:cubicBezTo>
                <a:cubicBezTo>
                  <a:pt x="5678" y="15443"/>
                  <a:pt x="5677" y="15417"/>
                  <a:pt x="5664" y="15398"/>
                </a:cubicBezTo>
                <a:close/>
                <a:moveTo>
                  <a:pt x="17302" y="17276"/>
                </a:moveTo>
                <a:cubicBezTo>
                  <a:pt x="17248" y="17276"/>
                  <a:pt x="17221" y="17291"/>
                  <a:pt x="17221" y="17321"/>
                </a:cubicBezTo>
                <a:cubicBezTo>
                  <a:pt x="17221" y="17350"/>
                  <a:pt x="17248" y="17365"/>
                  <a:pt x="17302" y="17365"/>
                </a:cubicBezTo>
                <a:cubicBezTo>
                  <a:pt x="17356" y="17365"/>
                  <a:pt x="17383" y="17350"/>
                  <a:pt x="17383" y="17321"/>
                </a:cubicBezTo>
                <a:cubicBezTo>
                  <a:pt x="17383" y="17291"/>
                  <a:pt x="17356" y="17276"/>
                  <a:pt x="17302" y="17276"/>
                </a:cubicBezTo>
                <a:close/>
                <a:moveTo>
                  <a:pt x="15596" y="19486"/>
                </a:moveTo>
                <a:cubicBezTo>
                  <a:pt x="15567" y="19481"/>
                  <a:pt x="15545" y="19484"/>
                  <a:pt x="15545" y="19492"/>
                </a:cubicBezTo>
                <a:cubicBezTo>
                  <a:pt x="15545" y="19501"/>
                  <a:pt x="15567" y="19509"/>
                  <a:pt x="15596" y="19509"/>
                </a:cubicBezTo>
                <a:cubicBezTo>
                  <a:pt x="15626" y="19509"/>
                  <a:pt x="15648" y="19504"/>
                  <a:pt x="15648" y="19501"/>
                </a:cubicBezTo>
                <a:cubicBezTo>
                  <a:pt x="15648" y="19497"/>
                  <a:pt x="15626" y="19491"/>
                  <a:pt x="15596" y="19486"/>
                </a:cubicBezTo>
                <a:close/>
                <a:moveTo>
                  <a:pt x="8145" y="19939"/>
                </a:moveTo>
                <a:cubicBezTo>
                  <a:pt x="8132" y="19939"/>
                  <a:pt x="8112" y="19947"/>
                  <a:pt x="8094" y="19955"/>
                </a:cubicBezTo>
                <a:cubicBezTo>
                  <a:pt x="8075" y="19963"/>
                  <a:pt x="8084" y="19969"/>
                  <a:pt x="8116" y="19969"/>
                </a:cubicBezTo>
                <a:cubicBezTo>
                  <a:pt x="8147" y="19969"/>
                  <a:pt x="8175" y="19963"/>
                  <a:pt x="8175" y="19955"/>
                </a:cubicBezTo>
                <a:cubicBezTo>
                  <a:pt x="8175" y="19947"/>
                  <a:pt x="8158" y="19939"/>
                  <a:pt x="8145" y="19939"/>
                </a:cubicBezTo>
                <a:close/>
                <a:moveTo>
                  <a:pt x="2260" y="20504"/>
                </a:moveTo>
                <a:cubicBezTo>
                  <a:pt x="2228" y="20504"/>
                  <a:pt x="2219" y="20512"/>
                  <a:pt x="2238" y="20521"/>
                </a:cubicBezTo>
                <a:cubicBezTo>
                  <a:pt x="2256" y="20529"/>
                  <a:pt x="2283" y="20535"/>
                  <a:pt x="2297" y="20535"/>
                </a:cubicBezTo>
                <a:cubicBezTo>
                  <a:pt x="2310" y="20535"/>
                  <a:pt x="2319" y="20529"/>
                  <a:pt x="2319" y="20521"/>
                </a:cubicBezTo>
                <a:cubicBezTo>
                  <a:pt x="2319" y="20512"/>
                  <a:pt x="2291" y="20504"/>
                  <a:pt x="2260" y="20504"/>
                </a:cubicBezTo>
                <a:close/>
                <a:moveTo>
                  <a:pt x="8337" y="20967"/>
                </a:moveTo>
                <a:cubicBezTo>
                  <a:pt x="8307" y="20967"/>
                  <a:pt x="8278" y="20976"/>
                  <a:pt x="8278" y="20989"/>
                </a:cubicBezTo>
                <a:cubicBezTo>
                  <a:pt x="8278" y="21002"/>
                  <a:pt x="8307" y="21008"/>
                  <a:pt x="8337" y="21003"/>
                </a:cubicBezTo>
                <a:cubicBezTo>
                  <a:pt x="8367" y="20998"/>
                  <a:pt x="8389" y="20989"/>
                  <a:pt x="8389" y="20981"/>
                </a:cubicBezTo>
                <a:cubicBezTo>
                  <a:pt x="8389" y="20973"/>
                  <a:pt x="8367" y="20967"/>
                  <a:pt x="8337" y="20967"/>
                </a:cubicBezTo>
                <a:close/>
                <a:moveTo>
                  <a:pt x="2164" y="21088"/>
                </a:moveTo>
                <a:cubicBezTo>
                  <a:pt x="2132" y="21085"/>
                  <a:pt x="2105" y="21093"/>
                  <a:pt x="2105" y="21107"/>
                </a:cubicBezTo>
                <a:cubicBezTo>
                  <a:pt x="2105" y="21120"/>
                  <a:pt x="2132" y="21130"/>
                  <a:pt x="2164" y="21127"/>
                </a:cubicBezTo>
                <a:cubicBezTo>
                  <a:pt x="2196" y="21124"/>
                  <a:pt x="2223" y="21114"/>
                  <a:pt x="2223" y="21107"/>
                </a:cubicBezTo>
                <a:cubicBezTo>
                  <a:pt x="2223" y="21099"/>
                  <a:pt x="2196" y="21091"/>
                  <a:pt x="2164" y="21088"/>
                </a:cubicBezTo>
                <a:close/>
                <a:moveTo>
                  <a:pt x="1536" y="21099"/>
                </a:moveTo>
                <a:cubicBezTo>
                  <a:pt x="1520" y="21106"/>
                  <a:pt x="1535" y="21117"/>
                  <a:pt x="1573" y="21121"/>
                </a:cubicBezTo>
                <a:cubicBezTo>
                  <a:pt x="1680" y="21133"/>
                  <a:pt x="1721" y="21131"/>
                  <a:pt x="1721" y="21117"/>
                </a:cubicBezTo>
                <a:cubicBezTo>
                  <a:pt x="1721" y="21098"/>
                  <a:pt x="1571" y="21083"/>
                  <a:pt x="1536" y="21099"/>
                </a:cubicBezTo>
                <a:close/>
                <a:moveTo>
                  <a:pt x="318" y="21119"/>
                </a:moveTo>
                <a:cubicBezTo>
                  <a:pt x="244" y="21084"/>
                  <a:pt x="244" y="21108"/>
                  <a:pt x="318" y="21145"/>
                </a:cubicBezTo>
                <a:cubicBezTo>
                  <a:pt x="373" y="21174"/>
                  <a:pt x="480" y="21173"/>
                  <a:pt x="480" y="21143"/>
                </a:cubicBezTo>
                <a:cubicBezTo>
                  <a:pt x="480" y="21135"/>
                  <a:pt x="456" y="21132"/>
                  <a:pt x="428" y="21137"/>
                </a:cubicBezTo>
                <a:cubicBezTo>
                  <a:pt x="400" y="21142"/>
                  <a:pt x="348" y="21133"/>
                  <a:pt x="318" y="21119"/>
                </a:cubicBezTo>
                <a:close/>
                <a:moveTo>
                  <a:pt x="17982" y="21399"/>
                </a:moveTo>
                <a:cubicBezTo>
                  <a:pt x="17950" y="21399"/>
                  <a:pt x="17922" y="21405"/>
                  <a:pt x="17922" y="21413"/>
                </a:cubicBezTo>
                <a:cubicBezTo>
                  <a:pt x="17922" y="21421"/>
                  <a:pt x="17939" y="21427"/>
                  <a:pt x="17952" y="21427"/>
                </a:cubicBezTo>
                <a:cubicBezTo>
                  <a:pt x="17965" y="21427"/>
                  <a:pt x="17985" y="21421"/>
                  <a:pt x="18004" y="21413"/>
                </a:cubicBezTo>
                <a:cubicBezTo>
                  <a:pt x="18022" y="21405"/>
                  <a:pt x="18013" y="21399"/>
                  <a:pt x="17982" y="21399"/>
                </a:cubicBezTo>
                <a:close/>
                <a:moveTo>
                  <a:pt x="21519" y="21451"/>
                </a:moveTo>
                <a:cubicBezTo>
                  <a:pt x="21539" y="21461"/>
                  <a:pt x="21508" y="21480"/>
                  <a:pt x="21452" y="21494"/>
                </a:cubicBezTo>
                <a:cubicBezTo>
                  <a:pt x="21396" y="21508"/>
                  <a:pt x="21337" y="21512"/>
                  <a:pt x="21319" y="21504"/>
                </a:cubicBezTo>
                <a:cubicBezTo>
                  <a:pt x="21270" y="21482"/>
                  <a:pt x="21017" y="21502"/>
                  <a:pt x="20958" y="21533"/>
                </a:cubicBezTo>
                <a:cubicBezTo>
                  <a:pt x="20892" y="21566"/>
                  <a:pt x="20699" y="21571"/>
                  <a:pt x="20655" y="21539"/>
                </a:cubicBezTo>
                <a:cubicBezTo>
                  <a:pt x="20626" y="21518"/>
                  <a:pt x="20612" y="21518"/>
                  <a:pt x="20529" y="21539"/>
                </a:cubicBezTo>
                <a:cubicBezTo>
                  <a:pt x="20479" y="21551"/>
                  <a:pt x="20371" y="21563"/>
                  <a:pt x="20293" y="21565"/>
                </a:cubicBezTo>
                <a:cubicBezTo>
                  <a:pt x="20215" y="21567"/>
                  <a:pt x="20162" y="21575"/>
                  <a:pt x="20167" y="21583"/>
                </a:cubicBezTo>
                <a:cubicBezTo>
                  <a:pt x="20172" y="21591"/>
                  <a:pt x="20138" y="21596"/>
                  <a:pt x="20101" y="21597"/>
                </a:cubicBezTo>
                <a:lnTo>
                  <a:pt x="21600" y="21597"/>
                </a:lnTo>
                <a:lnTo>
                  <a:pt x="21600" y="21455"/>
                </a:lnTo>
                <a:cubicBezTo>
                  <a:pt x="21591" y="21454"/>
                  <a:pt x="21580" y="21458"/>
                  <a:pt x="21570" y="21455"/>
                </a:cubicBezTo>
                <a:cubicBezTo>
                  <a:pt x="21522" y="21445"/>
                  <a:pt x="21499" y="21442"/>
                  <a:pt x="21519" y="21451"/>
                </a:cubicBezTo>
                <a:close/>
                <a:moveTo>
                  <a:pt x="4652" y="21512"/>
                </a:moveTo>
                <a:cubicBezTo>
                  <a:pt x="4619" y="21511"/>
                  <a:pt x="4573" y="21516"/>
                  <a:pt x="4519" y="21526"/>
                </a:cubicBezTo>
                <a:cubicBezTo>
                  <a:pt x="4420" y="21546"/>
                  <a:pt x="4417" y="21547"/>
                  <a:pt x="4556" y="21547"/>
                </a:cubicBezTo>
                <a:cubicBezTo>
                  <a:pt x="4637" y="21547"/>
                  <a:pt x="4704" y="21540"/>
                  <a:pt x="4704" y="21533"/>
                </a:cubicBezTo>
                <a:cubicBezTo>
                  <a:pt x="4704" y="21520"/>
                  <a:pt x="4686" y="21514"/>
                  <a:pt x="4652" y="21512"/>
                </a:cubicBezTo>
                <a:close/>
                <a:moveTo>
                  <a:pt x="6713" y="21545"/>
                </a:moveTo>
                <a:cubicBezTo>
                  <a:pt x="6713" y="21523"/>
                  <a:pt x="6613" y="21529"/>
                  <a:pt x="6580" y="21553"/>
                </a:cubicBezTo>
                <a:cubicBezTo>
                  <a:pt x="6560" y="21567"/>
                  <a:pt x="6579" y="21573"/>
                  <a:pt x="6631" y="21567"/>
                </a:cubicBezTo>
                <a:cubicBezTo>
                  <a:pt x="6675" y="21562"/>
                  <a:pt x="6713" y="21552"/>
                  <a:pt x="6713" y="21545"/>
                </a:cubicBezTo>
                <a:close/>
                <a:moveTo>
                  <a:pt x="5029" y="21557"/>
                </a:moveTo>
                <a:cubicBezTo>
                  <a:pt x="4969" y="21553"/>
                  <a:pt x="4931" y="21556"/>
                  <a:pt x="4948" y="21563"/>
                </a:cubicBezTo>
                <a:cubicBezTo>
                  <a:pt x="4964" y="21570"/>
                  <a:pt x="5016" y="21577"/>
                  <a:pt x="5058" y="21577"/>
                </a:cubicBezTo>
                <a:cubicBezTo>
                  <a:pt x="5171" y="21577"/>
                  <a:pt x="5155" y="21566"/>
                  <a:pt x="5029" y="21557"/>
                </a:cubicBezTo>
                <a:close/>
                <a:moveTo>
                  <a:pt x="18668" y="21571"/>
                </a:moveTo>
                <a:cubicBezTo>
                  <a:pt x="18715" y="21558"/>
                  <a:pt x="18351" y="21567"/>
                  <a:pt x="18270" y="21581"/>
                </a:cubicBezTo>
                <a:cubicBezTo>
                  <a:pt x="18236" y="21587"/>
                  <a:pt x="18147" y="21586"/>
                  <a:pt x="18078" y="21579"/>
                </a:cubicBezTo>
                <a:cubicBezTo>
                  <a:pt x="17990" y="21570"/>
                  <a:pt x="17916" y="21572"/>
                  <a:pt x="17834" y="21587"/>
                </a:cubicBezTo>
                <a:cubicBezTo>
                  <a:pt x="17786" y="21596"/>
                  <a:pt x="17736" y="21597"/>
                  <a:pt x="17694" y="21597"/>
                </a:cubicBezTo>
                <a:lnTo>
                  <a:pt x="18727" y="21597"/>
                </a:lnTo>
                <a:cubicBezTo>
                  <a:pt x="18701" y="21584"/>
                  <a:pt x="18644" y="21578"/>
                  <a:pt x="18668" y="21571"/>
                </a:cubicBezTo>
                <a:close/>
                <a:moveTo>
                  <a:pt x="19230" y="21577"/>
                </a:moveTo>
                <a:cubicBezTo>
                  <a:pt x="19210" y="21578"/>
                  <a:pt x="19171" y="21589"/>
                  <a:pt x="19134" y="21597"/>
                </a:cubicBezTo>
                <a:lnTo>
                  <a:pt x="19281" y="21597"/>
                </a:lnTo>
                <a:cubicBezTo>
                  <a:pt x="19270" y="21586"/>
                  <a:pt x="19255" y="21576"/>
                  <a:pt x="19230" y="21577"/>
                </a:cubicBezTo>
                <a:close/>
                <a:moveTo>
                  <a:pt x="19710" y="21577"/>
                </a:moveTo>
                <a:cubicBezTo>
                  <a:pt x="19689" y="21578"/>
                  <a:pt x="19679" y="21589"/>
                  <a:pt x="19665" y="21597"/>
                </a:cubicBezTo>
                <a:lnTo>
                  <a:pt x="19813" y="21597"/>
                </a:lnTo>
                <a:cubicBezTo>
                  <a:pt x="19772" y="21585"/>
                  <a:pt x="19736" y="21576"/>
                  <a:pt x="19710" y="21577"/>
                </a:cubicBezTo>
                <a:close/>
                <a:moveTo>
                  <a:pt x="30" y="21585"/>
                </a:moveTo>
                <a:cubicBezTo>
                  <a:pt x="20" y="21586"/>
                  <a:pt x="10" y="21593"/>
                  <a:pt x="0" y="21597"/>
                </a:cubicBezTo>
                <a:lnTo>
                  <a:pt x="96" y="21597"/>
                </a:lnTo>
                <a:cubicBezTo>
                  <a:pt x="66" y="21587"/>
                  <a:pt x="48" y="21584"/>
                  <a:pt x="30" y="21585"/>
                </a:cubicBezTo>
                <a:close/>
                <a:moveTo>
                  <a:pt x="18853" y="21587"/>
                </a:moveTo>
                <a:cubicBezTo>
                  <a:pt x="18852" y="21592"/>
                  <a:pt x="18841" y="21593"/>
                  <a:pt x="18838" y="21597"/>
                </a:cubicBezTo>
                <a:lnTo>
                  <a:pt x="18875" y="21597"/>
                </a:lnTo>
                <a:cubicBezTo>
                  <a:pt x="18872" y="21600"/>
                  <a:pt x="18854" y="21578"/>
                  <a:pt x="18853" y="2158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4" name="Line"/>
          <p:cNvSpPr/>
          <p:nvPr/>
        </p:nvSpPr>
        <p:spPr>
          <a:xfrm>
            <a:off x="4127500" y="5499100"/>
            <a:ext cx="1270000" cy="406401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5" name="Line"/>
          <p:cNvSpPr/>
          <p:nvPr/>
        </p:nvSpPr>
        <p:spPr>
          <a:xfrm flipV="1">
            <a:off x="4140200" y="5930900"/>
            <a:ext cx="1244600" cy="355600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6" name="Hip and Shoulder"/>
          <p:cNvSpPr txBox="1"/>
          <p:nvPr/>
        </p:nvSpPr>
        <p:spPr>
          <a:xfrm>
            <a:off x="5360001" y="5638266"/>
            <a:ext cx="1537743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Hip and</a:t>
            </a:r>
            <a:br/>
            <a:r>
              <a:t>Shoulder</a:t>
            </a:r>
          </a:p>
        </p:txBody>
      </p:sp>
      <p:sp>
        <p:nvSpPr>
          <p:cNvPr id="267" name="Line"/>
          <p:cNvSpPr/>
          <p:nvPr/>
        </p:nvSpPr>
        <p:spPr>
          <a:xfrm>
            <a:off x="9025466" y="4923366"/>
            <a:ext cx="1299635" cy="681568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8" name="Line"/>
          <p:cNvSpPr/>
          <p:nvPr/>
        </p:nvSpPr>
        <p:spPr>
          <a:xfrm flipV="1">
            <a:off x="9194800" y="5638800"/>
            <a:ext cx="1181100" cy="292101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9" name="Hip and  Shoulder"/>
          <p:cNvSpPr txBox="1"/>
          <p:nvPr/>
        </p:nvSpPr>
        <p:spPr>
          <a:xfrm>
            <a:off x="10294481" y="5352516"/>
            <a:ext cx="1626469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Hip and </a:t>
            </a:r>
            <a:br/>
            <a:r>
              <a:t>Shoulder</a:t>
            </a:r>
          </a:p>
        </p:txBody>
      </p:sp>
      <p:sp>
        <p:nvSpPr>
          <p:cNvPr id="270" name="Abduction…"/>
          <p:cNvSpPr txBox="1"/>
          <p:nvPr/>
        </p:nvSpPr>
        <p:spPr>
          <a:xfrm>
            <a:off x="267822" y="2363302"/>
            <a:ext cx="7023101" cy="1610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Abduction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Move the limb away </a:t>
            </a:r>
            <a:br>
              <a:rPr b="1" dirty="0">
                <a:solidFill>
                  <a:schemeClr val="accent1"/>
                </a:solidFill>
              </a:rPr>
            </a:br>
            <a:r>
              <a:rPr b="1" dirty="0">
                <a:solidFill>
                  <a:schemeClr val="accent1"/>
                </a:solidFill>
              </a:rPr>
              <a:t>from the central axis</a:t>
            </a:r>
          </a:p>
        </p:txBody>
      </p:sp>
      <p:sp>
        <p:nvSpPr>
          <p:cNvPr id="271" name="Adduction…"/>
          <p:cNvSpPr txBox="1"/>
          <p:nvPr/>
        </p:nvSpPr>
        <p:spPr>
          <a:xfrm>
            <a:off x="6059090" y="2325202"/>
            <a:ext cx="6045201" cy="1610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Adduction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Move the limb towards </a:t>
            </a:r>
            <a:br>
              <a:rPr b="1" dirty="0">
                <a:solidFill>
                  <a:schemeClr val="accent1"/>
                </a:solidFill>
              </a:rPr>
            </a:br>
            <a:r>
              <a:rPr b="1" dirty="0">
                <a:solidFill>
                  <a:schemeClr val="accent1"/>
                </a:solidFill>
              </a:rPr>
              <a:t>the central axis</a:t>
            </a:r>
          </a:p>
        </p:txBody>
      </p:sp>
      <p:sp>
        <p:nvSpPr>
          <p:cNvPr id="272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796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Range of </a:t>
            </a:r>
            <a:r>
              <a:rPr lang="en-AU" dirty="0"/>
              <a:t>m</a:t>
            </a:r>
            <a:r>
              <a:rPr dirty="0" err="1"/>
              <a:t>ovement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 advAuto="0"/>
      <p:bldP spid="265" grpId="0" animBg="1" advAuto="0"/>
      <p:bldP spid="266" grpId="0" animBg="1" advAuto="0"/>
      <p:bldP spid="267" grpId="0" animBg="1" advAuto="0"/>
      <p:bldP spid="268" grpId="0" animBg="1" advAuto="0"/>
      <p:bldP spid="26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Neck rotation.jpg" descr="Neck rotation.jpg"/>
          <p:cNvPicPr>
            <a:picLocks noChangeAspect="1"/>
          </p:cNvPicPr>
          <p:nvPr/>
        </p:nvPicPr>
        <p:blipFill>
          <a:blip r:embed="rId2"/>
          <a:srcRect l="33636" t="2483" r="36108" b="71396"/>
          <a:stretch>
            <a:fillRect/>
          </a:stretch>
        </p:blipFill>
        <p:spPr>
          <a:xfrm>
            <a:off x="1365976" y="4116291"/>
            <a:ext cx="2409099" cy="2780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593" extrusionOk="0">
                <a:moveTo>
                  <a:pt x="9356" y="0"/>
                </a:moveTo>
                <a:cubicBezTo>
                  <a:pt x="9352" y="3"/>
                  <a:pt x="9373" y="26"/>
                  <a:pt x="9416" y="74"/>
                </a:cubicBezTo>
                <a:cubicBezTo>
                  <a:pt x="9507" y="175"/>
                  <a:pt x="9565" y="207"/>
                  <a:pt x="9565" y="157"/>
                </a:cubicBezTo>
                <a:cubicBezTo>
                  <a:pt x="9565" y="145"/>
                  <a:pt x="9512" y="98"/>
                  <a:pt x="9445" y="53"/>
                </a:cubicBezTo>
                <a:cubicBezTo>
                  <a:pt x="9390" y="15"/>
                  <a:pt x="9360" y="-3"/>
                  <a:pt x="9356" y="0"/>
                </a:cubicBezTo>
                <a:close/>
                <a:moveTo>
                  <a:pt x="9523" y="438"/>
                </a:moveTo>
                <a:cubicBezTo>
                  <a:pt x="9500" y="458"/>
                  <a:pt x="9507" y="510"/>
                  <a:pt x="9537" y="552"/>
                </a:cubicBezTo>
                <a:cubicBezTo>
                  <a:pt x="9581" y="613"/>
                  <a:pt x="9595" y="613"/>
                  <a:pt x="9619" y="552"/>
                </a:cubicBezTo>
                <a:cubicBezTo>
                  <a:pt x="9652" y="464"/>
                  <a:pt x="9585" y="384"/>
                  <a:pt x="9523" y="438"/>
                </a:cubicBezTo>
                <a:close/>
                <a:moveTo>
                  <a:pt x="10470" y="499"/>
                </a:moveTo>
                <a:cubicBezTo>
                  <a:pt x="10364" y="496"/>
                  <a:pt x="10259" y="519"/>
                  <a:pt x="10190" y="573"/>
                </a:cubicBezTo>
                <a:cubicBezTo>
                  <a:pt x="10130" y="621"/>
                  <a:pt x="9974" y="665"/>
                  <a:pt x="9842" y="672"/>
                </a:cubicBezTo>
                <a:cubicBezTo>
                  <a:pt x="9710" y="679"/>
                  <a:pt x="9534" y="738"/>
                  <a:pt x="9452" y="801"/>
                </a:cubicBezTo>
                <a:cubicBezTo>
                  <a:pt x="9281" y="933"/>
                  <a:pt x="8894" y="929"/>
                  <a:pt x="8927" y="795"/>
                </a:cubicBezTo>
                <a:cubicBezTo>
                  <a:pt x="8958" y="666"/>
                  <a:pt x="8799" y="533"/>
                  <a:pt x="8699" y="604"/>
                </a:cubicBezTo>
                <a:cubicBezTo>
                  <a:pt x="8653" y="638"/>
                  <a:pt x="8587" y="644"/>
                  <a:pt x="8554" y="620"/>
                </a:cubicBezTo>
                <a:cubicBezTo>
                  <a:pt x="8520" y="595"/>
                  <a:pt x="8535" y="621"/>
                  <a:pt x="8586" y="678"/>
                </a:cubicBezTo>
                <a:cubicBezTo>
                  <a:pt x="8667" y="770"/>
                  <a:pt x="8653" y="791"/>
                  <a:pt x="8490" y="845"/>
                </a:cubicBezTo>
                <a:cubicBezTo>
                  <a:pt x="8388" y="878"/>
                  <a:pt x="8214" y="906"/>
                  <a:pt x="8103" y="906"/>
                </a:cubicBezTo>
                <a:cubicBezTo>
                  <a:pt x="7971" y="906"/>
                  <a:pt x="7877" y="948"/>
                  <a:pt x="7826" y="1029"/>
                </a:cubicBezTo>
                <a:cubicBezTo>
                  <a:pt x="7746" y="1160"/>
                  <a:pt x="7568" y="1157"/>
                  <a:pt x="7603" y="1026"/>
                </a:cubicBezTo>
                <a:cubicBezTo>
                  <a:pt x="7614" y="983"/>
                  <a:pt x="7581" y="964"/>
                  <a:pt x="7525" y="983"/>
                </a:cubicBezTo>
                <a:cubicBezTo>
                  <a:pt x="7470" y="1001"/>
                  <a:pt x="7389" y="985"/>
                  <a:pt x="7344" y="946"/>
                </a:cubicBezTo>
                <a:cubicBezTo>
                  <a:pt x="7281" y="892"/>
                  <a:pt x="7245" y="903"/>
                  <a:pt x="7191" y="986"/>
                </a:cubicBezTo>
                <a:cubicBezTo>
                  <a:pt x="7136" y="1072"/>
                  <a:pt x="7072" y="1086"/>
                  <a:pt x="6900" y="1054"/>
                </a:cubicBezTo>
                <a:cubicBezTo>
                  <a:pt x="6779" y="1032"/>
                  <a:pt x="6629" y="975"/>
                  <a:pt x="6566" y="928"/>
                </a:cubicBezTo>
                <a:cubicBezTo>
                  <a:pt x="6468" y="852"/>
                  <a:pt x="6449" y="853"/>
                  <a:pt x="6410" y="940"/>
                </a:cubicBezTo>
                <a:cubicBezTo>
                  <a:pt x="6374" y="1021"/>
                  <a:pt x="6345" y="1025"/>
                  <a:pt x="6261" y="965"/>
                </a:cubicBezTo>
                <a:cubicBezTo>
                  <a:pt x="6174" y="902"/>
                  <a:pt x="6158" y="914"/>
                  <a:pt x="6158" y="1042"/>
                </a:cubicBezTo>
                <a:cubicBezTo>
                  <a:pt x="6158" y="1125"/>
                  <a:pt x="6207" y="1213"/>
                  <a:pt x="6268" y="1233"/>
                </a:cubicBezTo>
                <a:cubicBezTo>
                  <a:pt x="6364" y="1265"/>
                  <a:pt x="6359" y="1291"/>
                  <a:pt x="6219" y="1418"/>
                </a:cubicBezTo>
                <a:cubicBezTo>
                  <a:pt x="6129" y="1499"/>
                  <a:pt x="6027" y="1541"/>
                  <a:pt x="5995" y="1513"/>
                </a:cubicBezTo>
                <a:cubicBezTo>
                  <a:pt x="5963" y="1486"/>
                  <a:pt x="5813" y="1583"/>
                  <a:pt x="5658" y="1729"/>
                </a:cubicBezTo>
                <a:cubicBezTo>
                  <a:pt x="5438" y="1936"/>
                  <a:pt x="5355" y="1979"/>
                  <a:pt x="5282" y="1926"/>
                </a:cubicBezTo>
                <a:cubicBezTo>
                  <a:pt x="5167" y="1844"/>
                  <a:pt x="4969" y="1899"/>
                  <a:pt x="4994" y="2006"/>
                </a:cubicBezTo>
                <a:cubicBezTo>
                  <a:pt x="5015" y="2097"/>
                  <a:pt x="4442" y="2134"/>
                  <a:pt x="4380" y="2047"/>
                </a:cubicBezTo>
                <a:cubicBezTo>
                  <a:pt x="4304" y="1939"/>
                  <a:pt x="4210" y="1995"/>
                  <a:pt x="4210" y="2148"/>
                </a:cubicBezTo>
                <a:cubicBezTo>
                  <a:pt x="4210" y="2254"/>
                  <a:pt x="4165" y="2315"/>
                  <a:pt x="4071" y="2336"/>
                </a:cubicBezTo>
                <a:cubicBezTo>
                  <a:pt x="3995" y="2354"/>
                  <a:pt x="3933" y="2410"/>
                  <a:pt x="3933" y="2460"/>
                </a:cubicBezTo>
                <a:cubicBezTo>
                  <a:pt x="3933" y="2514"/>
                  <a:pt x="3974" y="2536"/>
                  <a:pt x="4036" y="2515"/>
                </a:cubicBezTo>
                <a:cubicBezTo>
                  <a:pt x="4092" y="2496"/>
                  <a:pt x="4158" y="2510"/>
                  <a:pt x="4181" y="2543"/>
                </a:cubicBezTo>
                <a:cubicBezTo>
                  <a:pt x="4262" y="2656"/>
                  <a:pt x="4065" y="2767"/>
                  <a:pt x="3720" y="2808"/>
                </a:cubicBezTo>
                <a:cubicBezTo>
                  <a:pt x="3531" y="2830"/>
                  <a:pt x="3358" y="2873"/>
                  <a:pt x="3337" y="2903"/>
                </a:cubicBezTo>
                <a:cubicBezTo>
                  <a:pt x="3315" y="2933"/>
                  <a:pt x="3224" y="2959"/>
                  <a:pt x="3131" y="2959"/>
                </a:cubicBezTo>
                <a:cubicBezTo>
                  <a:pt x="3019" y="2959"/>
                  <a:pt x="2957" y="2994"/>
                  <a:pt x="2950" y="3064"/>
                </a:cubicBezTo>
                <a:cubicBezTo>
                  <a:pt x="2935" y="3208"/>
                  <a:pt x="2918" y="3275"/>
                  <a:pt x="2872" y="3381"/>
                </a:cubicBezTo>
                <a:cubicBezTo>
                  <a:pt x="2776" y="3599"/>
                  <a:pt x="2776" y="3659"/>
                  <a:pt x="2868" y="3751"/>
                </a:cubicBezTo>
                <a:cubicBezTo>
                  <a:pt x="2953" y="3836"/>
                  <a:pt x="2940" y="3862"/>
                  <a:pt x="2783" y="3951"/>
                </a:cubicBezTo>
                <a:cubicBezTo>
                  <a:pt x="2684" y="4007"/>
                  <a:pt x="2547" y="4038"/>
                  <a:pt x="2478" y="4019"/>
                </a:cubicBezTo>
                <a:cubicBezTo>
                  <a:pt x="2406" y="3999"/>
                  <a:pt x="2314" y="4023"/>
                  <a:pt x="2265" y="4074"/>
                </a:cubicBezTo>
                <a:cubicBezTo>
                  <a:pt x="2216" y="4125"/>
                  <a:pt x="2139" y="4167"/>
                  <a:pt x="2091" y="4167"/>
                </a:cubicBezTo>
                <a:cubicBezTo>
                  <a:pt x="2043" y="4167"/>
                  <a:pt x="1964" y="4207"/>
                  <a:pt x="1917" y="4256"/>
                </a:cubicBezTo>
                <a:cubicBezTo>
                  <a:pt x="1848" y="4329"/>
                  <a:pt x="1848" y="4366"/>
                  <a:pt x="1917" y="4438"/>
                </a:cubicBezTo>
                <a:cubicBezTo>
                  <a:pt x="1986" y="4510"/>
                  <a:pt x="1985" y="4549"/>
                  <a:pt x="1917" y="4620"/>
                </a:cubicBezTo>
                <a:cubicBezTo>
                  <a:pt x="1870" y="4669"/>
                  <a:pt x="1802" y="4694"/>
                  <a:pt x="1768" y="4675"/>
                </a:cubicBezTo>
                <a:cubicBezTo>
                  <a:pt x="1734" y="4657"/>
                  <a:pt x="1707" y="4724"/>
                  <a:pt x="1707" y="4823"/>
                </a:cubicBezTo>
                <a:cubicBezTo>
                  <a:pt x="1707" y="4923"/>
                  <a:pt x="1740" y="5022"/>
                  <a:pt x="1778" y="5042"/>
                </a:cubicBezTo>
                <a:cubicBezTo>
                  <a:pt x="1817" y="5063"/>
                  <a:pt x="1846" y="5026"/>
                  <a:pt x="1846" y="4962"/>
                </a:cubicBezTo>
                <a:cubicBezTo>
                  <a:pt x="1846" y="4817"/>
                  <a:pt x="2021" y="4675"/>
                  <a:pt x="2087" y="4768"/>
                </a:cubicBezTo>
                <a:cubicBezTo>
                  <a:pt x="2112" y="4803"/>
                  <a:pt x="2112" y="4888"/>
                  <a:pt x="2087" y="4956"/>
                </a:cubicBezTo>
                <a:cubicBezTo>
                  <a:pt x="2061" y="5028"/>
                  <a:pt x="2092" y="5139"/>
                  <a:pt x="2158" y="5227"/>
                </a:cubicBezTo>
                <a:cubicBezTo>
                  <a:pt x="2285" y="5396"/>
                  <a:pt x="2248" y="5495"/>
                  <a:pt x="2059" y="5495"/>
                </a:cubicBezTo>
                <a:cubicBezTo>
                  <a:pt x="1989" y="5495"/>
                  <a:pt x="1911" y="5539"/>
                  <a:pt x="1888" y="5591"/>
                </a:cubicBezTo>
                <a:cubicBezTo>
                  <a:pt x="1866" y="5643"/>
                  <a:pt x="1817" y="5667"/>
                  <a:pt x="1778" y="5646"/>
                </a:cubicBezTo>
                <a:cubicBezTo>
                  <a:pt x="1739" y="5625"/>
                  <a:pt x="1707" y="5674"/>
                  <a:pt x="1707" y="5760"/>
                </a:cubicBezTo>
                <a:cubicBezTo>
                  <a:pt x="1707" y="5843"/>
                  <a:pt x="1742" y="5927"/>
                  <a:pt x="1782" y="5948"/>
                </a:cubicBezTo>
                <a:cubicBezTo>
                  <a:pt x="1832" y="5975"/>
                  <a:pt x="1828" y="6015"/>
                  <a:pt x="1771" y="6075"/>
                </a:cubicBezTo>
                <a:cubicBezTo>
                  <a:pt x="1705" y="6144"/>
                  <a:pt x="1714" y="6178"/>
                  <a:pt x="1814" y="6241"/>
                </a:cubicBezTo>
                <a:cubicBezTo>
                  <a:pt x="1932" y="6316"/>
                  <a:pt x="1902" y="6497"/>
                  <a:pt x="1782" y="6432"/>
                </a:cubicBezTo>
                <a:cubicBezTo>
                  <a:pt x="1712" y="6395"/>
                  <a:pt x="1624" y="6753"/>
                  <a:pt x="1683" y="6836"/>
                </a:cubicBezTo>
                <a:cubicBezTo>
                  <a:pt x="1706" y="6869"/>
                  <a:pt x="1721" y="7261"/>
                  <a:pt x="1718" y="7705"/>
                </a:cubicBezTo>
                <a:cubicBezTo>
                  <a:pt x="1715" y="8182"/>
                  <a:pt x="1744" y="8527"/>
                  <a:pt x="1786" y="8550"/>
                </a:cubicBezTo>
                <a:cubicBezTo>
                  <a:pt x="1831" y="8574"/>
                  <a:pt x="1828" y="8614"/>
                  <a:pt x="1778" y="8667"/>
                </a:cubicBezTo>
                <a:cubicBezTo>
                  <a:pt x="1727" y="8721"/>
                  <a:pt x="1723" y="8758"/>
                  <a:pt x="1771" y="8784"/>
                </a:cubicBezTo>
                <a:cubicBezTo>
                  <a:pt x="1820" y="8810"/>
                  <a:pt x="1818" y="8858"/>
                  <a:pt x="1764" y="8932"/>
                </a:cubicBezTo>
                <a:cubicBezTo>
                  <a:pt x="1717" y="8997"/>
                  <a:pt x="1709" y="9089"/>
                  <a:pt x="1743" y="9157"/>
                </a:cubicBezTo>
                <a:cubicBezTo>
                  <a:pt x="1838" y="9348"/>
                  <a:pt x="1859" y="9590"/>
                  <a:pt x="1782" y="9631"/>
                </a:cubicBezTo>
                <a:cubicBezTo>
                  <a:pt x="1660" y="9697"/>
                  <a:pt x="1700" y="9954"/>
                  <a:pt x="1842" y="10020"/>
                </a:cubicBezTo>
                <a:cubicBezTo>
                  <a:pt x="2000" y="10093"/>
                  <a:pt x="1984" y="10300"/>
                  <a:pt x="1821" y="10288"/>
                </a:cubicBezTo>
                <a:cubicBezTo>
                  <a:pt x="1705" y="10279"/>
                  <a:pt x="1664" y="10447"/>
                  <a:pt x="1761" y="10531"/>
                </a:cubicBezTo>
                <a:cubicBezTo>
                  <a:pt x="1789" y="10556"/>
                  <a:pt x="1820" y="10678"/>
                  <a:pt x="1828" y="10799"/>
                </a:cubicBezTo>
                <a:cubicBezTo>
                  <a:pt x="1847" y="11079"/>
                  <a:pt x="1872" y="11182"/>
                  <a:pt x="1945" y="11283"/>
                </a:cubicBezTo>
                <a:cubicBezTo>
                  <a:pt x="1979" y="11330"/>
                  <a:pt x="1969" y="11392"/>
                  <a:pt x="1924" y="11431"/>
                </a:cubicBezTo>
                <a:cubicBezTo>
                  <a:pt x="1881" y="11468"/>
                  <a:pt x="1846" y="11474"/>
                  <a:pt x="1846" y="11447"/>
                </a:cubicBezTo>
                <a:cubicBezTo>
                  <a:pt x="1846" y="11419"/>
                  <a:pt x="1800" y="11430"/>
                  <a:pt x="1743" y="11471"/>
                </a:cubicBezTo>
                <a:cubicBezTo>
                  <a:pt x="1677" y="11519"/>
                  <a:pt x="1662" y="11584"/>
                  <a:pt x="1697" y="11647"/>
                </a:cubicBezTo>
                <a:cubicBezTo>
                  <a:pt x="1811" y="11852"/>
                  <a:pt x="1702" y="12017"/>
                  <a:pt x="1455" y="12017"/>
                </a:cubicBezTo>
                <a:cubicBezTo>
                  <a:pt x="1360" y="12017"/>
                  <a:pt x="1301" y="12043"/>
                  <a:pt x="1324" y="12075"/>
                </a:cubicBezTo>
                <a:cubicBezTo>
                  <a:pt x="1391" y="12169"/>
                  <a:pt x="1222" y="12403"/>
                  <a:pt x="1140" y="12331"/>
                </a:cubicBezTo>
                <a:cubicBezTo>
                  <a:pt x="1093" y="12290"/>
                  <a:pt x="1023" y="12309"/>
                  <a:pt x="930" y="12390"/>
                </a:cubicBezTo>
                <a:cubicBezTo>
                  <a:pt x="854" y="12456"/>
                  <a:pt x="809" y="12525"/>
                  <a:pt x="831" y="12544"/>
                </a:cubicBezTo>
                <a:cubicBezTo>
                  <a:pt x="884" y="12590"/>
                  <a:pt x="732" y="12748"/>
                  <a:pt x="668" y="12713"/>
                </a:cubicBezTo>
                <a:cubicBezTo>
                  <a:pt x="639" y="12698"/>
                  <a:pt x="611" y="12839"/>
                  <a:pt x="604" y="13028"/>
                </a:cubicBezTo>
                <a:cubicBezTo>
                  <a:pt x="594" y="13288"/>
                  <a:pt x="552" y="13405"/>
                  <a:pt x="437" y="13511"/>
                </a:cubicBezTo>
                <a:cubicBezTo>
                  <a:pt x="303" y="13636"/>
                  <a:pt x="276" y="13643"/>
                  <a:pt x="206" y="13561"/>
                </a:cubicBezTo>
                <a:cubicBezTo>
                  <a:pt x="73" y="13403"/>
                  <a:pt x="-35" y="13443"/>
                  <a:pt x="43" y="13622"/>
                </a:cubicBezTo>
                <a:cubicBezTo>
                  <a:pt x="114" y="13786"/>
                  <a:pt x="97" y="14122"/>
                  <a:pt x="11" y="14242"/>
                </a:cubicBezTo>
                <a:cubicBezTo>
                  <a:pt x="-56" y="14336"/>
                  <a:pt x="193" y="14333"/>
                  <a:pt x="302" y="14239"/>
                </a:cubicBezTo>
                <a:cubicBezTo>
                  <a:pt x="367" y="14182"/>
                  <a:pt x="404" y="14182"/>
                  <a:pt x="469" y="14239"/>
                </a:cubicBezTo>
                <a:cubicBezTo>
                  <a:pt x="574" y="14330"/>
                  <a:pt x="959" y="14334"/>
                  <a:pt x="1062" y="14245"/>
                </a:cubicBezTo>
                <a:cubicBezTo>
                  <a:pt x="1149" y="14169"/>
                  <a:pt x="1314" y="14230"/>
                  <a:pt x="1253" y="14316"/>
                </a:cubicBezTo>
                <a:cubicBezTo>
                  <a:pt x="1231" y="14346"/>
                  <a:pt x="1320" y="14453"/>
                  <a:pt x="1452" y="14553"/>
                </a:cubicBezTo>
                <a:cubicBezTo>
                  <a:pt x="1597" y="14664"/>
                  <a:pt x="1703" y="14808"/>
                  <a:pt x="1722" y="14920"/>
                </a:cubicBezTo>
                <a:cubicBezTo>
                  <a:pt x="1748" y="15076"/>
                  <a:pt x="1713" y="15136"/>
                  <a:pt x="1477" y="15311"/>
                </a:cubicBezTo>
                <a:cubicBezTo>
                  <a:pt x="1263" y="15470"/>
                  <a:pt x="1175" y="15501"/>
                  <a:pt x="1104" y="15450"/>
                </a:cubicBezTo>
                <a:cubicBezTo>
                  <a:pt x="1045" y="15408"/>
                  <a:pt x="1012" y="15405"/>
                  <a:pt x="1012" y="15444"/>
                </a:cubicBezTo>
                <a:cubicBezTo>
                  <a:pt x="1012" y="15478"/>
                  <a:pt x="1059" y="15521"/>
                  <a:pt x="1115" y="15539"/>
                </a:cubicBezTo>
                <a:cubicBezTo>
                  <a:pt x="1200" y="15568"/>
                  <a:pt x="1199" y="15612"/>
                  <a:pt x="1125" y="15832"/>
                </a:cubicBezTo>
                <a:cubicBezTo>
                  <a:pt x="1049" y="16060"/>
                  <a:pt x="1016" y="16091"/>
                  <a:pt x="841" y="16091"/>
                </a:cubicBezTo>
                <a:cubicBezTo>
                  <a:pt x="629" y="16091"/>
                  <a:pt x="539" y="16201"/>
                  <a:pt x="650" y="16322"/>
                </a:cubicBezTo>
                <a:cubicBezTo>
                  <a:pt x="749" y="16431"/>
                  <a:pt x="820" y="16952"/>
                  <a:pt x="742" y="16994"/>
                </a:cubicBezTo>
                <a:cubicBezTo>
                  <a:pt x="656" y="17040"/>
                  <a:pt x="682" y="17171"/>
                  <a:pt x="799" y="17293"/>
                </a:cubicBezTo>
                <a:cubicBezTo>
                  <a:pt x="850" y="17346"/>
                  <a:pt x="872" y="17445"/>
                  <a:pt x="852" y="17512"/>
                </a:cubicBezTo>
                <a:cubicBezTo>
                  <a:pt x="825" y="17602"/>
                  <a:pt x="845" y="17632"/>
                  <a:pt x="930" y="17620"/>
                </a:cubicBezTo>
                <a:cubicBezTo>
                  <a:pt x="1026" y="17606"/>
                  <a:pt x="1047" y="17658"/>
                  <a:pt x="1047" y="17934"/>
                </a:cubicBezTo>
                <a:cubicBezTo>
                  <a:pt x="1047" y="18117"/>
                  <a:pt x="1015" y="18316"/>
                  <a:pt x="976" y="18375"/>
                </a:cubicBezTo>
                <a:cubicBezTo>
                  <a:pt x="925" y="18454"/>
                  <a:pt x="936" y="18497"/>
                  <a:pt x="1012" y="18538"/>
                </a:cubicBezTo>
                <a:cubicBezTo>
                  <a:pt x="1128" y="18601"/>
                  <a:pt x="1148" y="18749"/>
                  <a:pt x="1164" y="19564"/>
                </a:cubicBezTo>
                <a:cubicBezTo>
                  <a:pt x="1175" y="20101"/>
                  <a:pt x="1168" y="20144"/>
                  <a:pt x="1026" y="20199"/>
                </a:cubicBezTo>
                <a:cubicBezTo>
                  <a:pt x="852" y="20267"/>
                  <a:pt x="823" y="20441"/>
                  <a:pt x="976" y="20492"/>
                </a:cubicBezTo>
                <a:cubicBezTo>
                  <a:pt x="1050" y="20517"/>
                  <a:pt x="1067" y="20577"/>
                  <a:pt x="1037" y="20708"/>
                </a:cubicBezTo>
                <a:cubicBezTo>
                  <a:pt x="1010" y="20822"/>
                  <a:pt x="1033" y="20943"/>
                  <a:pt x="1097" y="21028"/>
                </a:cubicBezTo>
                <a:cubicBezTo>
                  <a:pt x="1162" y="21115"/>
                  <a:pt x="1186" y="21251"/>
                  <a:pt x="1164" y="21404"/>
                </a:cubicBezTo>
                <a:cubicBezTo>
                  <a:pt x="1150" y="21506"/>
                  <a:pt x="1148" y="21562"/>
                  <a:pt x="1157" y="21586"/>
                </a:cubicBezTo>
                <a:lnTo>
                  <a:pt x="1172" y="21586"/>
                </a:lnTo>
                <a:cubicBezTo>
                  <a:pt x="1184" y="21596"/>
                  <a:pt x="1199" y="21597"/>
                  <a:pt x="1235" y="21571"/>
                </a:cubicBezTo>
                <a:cubicBezTo>
                  <a:pt x="1315" y="21514"/>
                  <a:pt x="1361" y="21532"/>
                  <a:pt x="1392" y="21586"/>
                </a:cubicBezTo>
                <a:lnTo>
                  <a:pt x="21544" y="21586"/>
                </a:lnTo>
                <a:cubicBezTo>
                  <a:pt x="21500" y="21360"/>
                  <a:pt x="21412" y="21133"/>
                  <a:pt x="21320" y="21133"/>
                </a:cubicBezTo>
                <a:cubicBezTo>
                  <a:pt x="21288" y="21133"/>
                  <a:pt x="21269" y="21223"/>
                  <a:pt x="21274" y="21330"/>
                </a:cubicBezTo>
                <a:cubicBezTo>
                  <a:pt x="21283" y="21489"/>
                  <a:pt x="21256" y="21528"/>
                  <a:pt x="21143" y="21528"/>
                </a:cubicBezTo>
                <a:cubicBezTo>
                  <a:pt x="21035" y="21528"/>
                  <a:pt x="21003" y="21486"/>
                  <a:pt x="21001" y="21346"/>
                </a:cubicBezTo>
                <a:cubicBezTo>
                  <a:pt x="20999" y="21207"/>
                  <a:pt x="20967" y="21164"/>
                  <a:pt x="20863" y="21164"/>
                </a:cubicBezTo>
                <a:cubicBezTo>
                  <a:pt x="20674" y="21164"/>
                  <a:pt x="20562" y="21091"/>
                  <a:pt x="20561" y="20967"/>
                </a:cubicBezTo>
                <a:cubicBezTo>
                  <a:pt x="20558" y="20715"/>
                  <a:pt x="20506" y="20491"/>
                  <a:pt x="20422" y="20360"/>
                </a:cubicBezTo>
                <a:cubicBezTo>
                  <a:pt x="20373" y="20282"/>
                  <a:pt x="20350" y="20152"/>
                  <a:pt x="20373" y="20073"/>
                </a:cubicBezTo>
                <a:cubicBezTo>
                  <a:pt x="20411" y="19940"/>
                  <a:pt x="20400" y="19934"/>
                  <a:pt x="20202" y="19968"/>
                </a:cubicBezTo>
                <a:cubicBezTo>
                  <a:pt x="20022" y="19999"/>
                  <a:pt x="19981" y="19985"/>
                  <a:pt x="19947" y="19873"/>
                </a:cubicBezTo>
                <a:cubicBezTo>
                  <a:pt x="19916" y="19770"/>
                  <a:pt x="19863" y="19742"/>
                  <a:pt x="19716" y="19756"/>
                </a:cubicBezTo>
                <a:cubicBezTo>
                  <a:pt x="19469" y="19778"/>
                  <a:pt x="19269" y="19642"/>
                  <a:pt x="19379" y="19528"/>
                </a:cubicBezTo>
                <a:cubicBezTo>
                  <a:pt x="19422" y="19482"/>
                  <a:pt x="19492" y="19462"/>
                  <a:pt x="19535" y="19484"/>
                </a:cubicBezTo>
                <a:cubicBezTo>
                  <a:pt x="19579" y="19506"/>
                  <a:pt x="19560" y="19471"/>
                  <a:pt x="19493" y="19404"/>
                </a:cubicBezTo>
                <a:cubicBezTo>
                  <a:pt x="19426" y="19338"/>
                  <a:pt x="19387" y="19268"/>
                  <a:pt x="19407" y="19250"/>
                </a:cubicBezTo>
                <a:cubicBezTo>
                  <a:pt x="19428" y="19233"/>
                  <a:pt x="19395" y="19185"/>
                  <a:pt x="19336" y="19142"/>
                </a:cubicBezTo>
                <a:cubicBezTo>
                  <a:pt x="19248" y="19078"/>
                  <a:pt x="19204" y="19085"/>
                  <a:pt x="19091" y="19173"/>
                </a:cubicBezTo>
                <a:cubicBezTo>
                  <a:pt x="18960" y="19277"/>
                  <a:pt x="18954" y="19275"/>
                  <a:pt x="18893" y="19136"/>
                </a:cubicBezTo>
                <a:cubicBezTo>
                  <a:pt x="18847" y="19031"/>
                  <a:pt x="18860" y="18964"/>
                  <a:pt x="18939" y="18886"/>
                </a:cubicBezTo>
                <a:cubicBezTo>
                  <a:pt x="18998" y="18828"/>
                  <a:pt x="19082" y="18717"/>
                  <a:pt x="19127" y="18643"/>
                </a:cubicBezTo>
                <a:cubicBezTo>
                  <a:pt x="19172" y="18568"/>
                  <a:pt x="19246" y="18514"/>
                  <a:pt x="19290" y="18523"/>
                </a:cubicBezTo>
                <a:cubicBezTo>
                  <a:pt x="19335" y="18531"/>
                  <a:pt x="19372" y="18484"/>
                  <a:pt x="19372" y="18418"/>
                </a:cubicBezTo>
                <a:cubicBezTo>
                  <a:pt x="19372" y="18349"/>
                  <a:pt x="19324" y="18298"/>
                  <a:pt x="19262" y="18298"/>
                </a:cubicBezTo>
                <a:cubicBezTo>
                  <a:pt x="19202" y="18298"/>
                  <a:pt x="19173" y="18325"/>
                  <a:pt x="19198" y="18359"/>
                </a:cubicBezTo>
                <a:cubicBezTo>
                  <a:pt x="19253" y="18437"/>
                  <a:pt x="19098" y="18608"/>
                  <a:pt x="19013" y="18563"/>
                </a:cubicBezTo>
                <a:cubicBezTo>
                  <a:pt x="18979" y="18545"/>
                  <a:pt x="18953" y="18474"/>
                  <a:pt x="18953" y="18406"/>
                </a:cubicBezTo>
                <a:cubicBezTo>
                  <a:pt x="18953" y="18305"/>
                  <a:pt x="18933" y="18296"/>
                  <a:pt x="18854" y="18353"/>
                </a:cubicBezTo>
                <a:cubicBezTo>
                  <a:pt x="18787" y="18402"/>
                  <a:pt x="18743" y="18403"/>
                  <a:pt x="18712" y="18359"/>
                </a:cubicBezTo>
                <a:cubicBezTo>
                  <a:pt x="18687" y="18325"/>
                  <a:pt x="18611" y="18298"/>
                  <a:pt x="18541" y="18298"/>
                </a:cubicBezTo>
                <a:cubicBezTo>
                  <a:pt x="18472" y="18298"/>
                  <a:pt x="18381" y="18262"/>
                  <a:pt x="18339" y="18218"/>
                </a:cubicBezTo>
                <a:cubicBezTo>
                  <a:pt x="18253" y="18127"/>
                  <a:pt x="18215" y="17606"/>
                  <a:pt x="18282" y="17423"/>
                </a:cubicBezTo>
                <a:cubicBezTo>
                  <a:pt x="18318" y="17324"/>
                  <a:pt x="18293" y="17297"/>
                  <a:pt x="18147" y="17290"/>
                </a:cubicBezTo>
                <a:cubicBezTo>
                  <a:pt x="18049" y="17285"/>
                  <a:pt x="17875" y="17207"/>
                  <a:pt x="17764" y="17114"/>
                </a:cubicBezTo>
                <a:cubicBezTo>
                  <a:pt x="17578" y="16959"/>
                  <a:pt x="17574" y="16938"/>
                  <a:pt x="17675" y="16840"/>
                </a:cubicBezTo>
                <a:cubicBezTo>
                  <a:pt x="17777" y="16743"/>
                  <a:pt x="17771" y="16725"/>
                  <a:pt x="17640" y="16627"/>
                </a:cubicBezTo>
                <a:cubicBezTo>
                  <a:pt x="17533" y="16548"/>
                  <a:pt x="17516" y="16502"/>
                  <a:pt x="17572" y="16442"/>
                </a:cubicBezTo>
                <a:cubicBezTo>
                  <a:pt x="17625" y="16387"/>
                  <a:pt x="17627" y="16365"/>
                  <a:pt x="17576" y="16365"/>
                </a:cubicBezTo>
                <a:cubicBezTo>
                  <a:pt x="17535" y="16365"/>
                  <a:pt x="17480" y="16393"/>
                  <a:pt x="17455" y="16427"/>
                </a:cubicBezTo>
                <a:cubicBezTo>
                  <a:pt x="17429" y="16464"/>
                  <a:pt x="17322" y="16413"/>
                  <a:pt x="17193" y="16304"/>
                </a:cubicBezTo>
                <a:cubicBezTo>
                  <a:pt x="17004" y="16144"/>
                  <a:pt x="16988" y="16103"/>
                  <a:pt x="17061" y="16002"/>
                </a:cubicBezTo>
                <a:cubicBezTo>
                  <a:pt x="17131" y="15905"/>
                  <a:pt x="17119" y="15845"/>
                  <a:pt x="17005" y="15669"/>
                </a:cubicBezTo>
                <a:cubicBezTo>
                  <a:pt x="16913" y="15527"/>
                  <a:pt x="16866" y="15341"/>
                  <a:pt x="16866" y="15123"/>
                </a:cubicBezTo>
                <a:cubicBezTo>
                  <a:pt x="16866" y="14942"/>
                  <a:pt x="16837" y="14794"/>
                  <a:pt x="16799" y="14794"/>
                </a:cubicBezTo>
                <a:cubicBezTo>
                  <a:pt x="16760" y="14794"/>
                  <a:pt x="16728" y="14832"/>
                  <a:pt x="16728" y="14880"/>
                </a:cubicBezTo>
                <a:cubicBezTo>
                  <a:pt x="16728" y="14928"/>
                  <a:pt x="16698" y="14985"/>
                  <a:pt x="16664" y="15003"/>
                </a:cubicBezTo>
                <a:cubicBezTo>
                  <a:pt x="16579" y="15048"/>
                  <a:pt x="15992" y="14616"/>
                  <a:pt x="16014" y="14525"/>
                </a:cubicBezTo>
                <a:cubicBezTo>
                  <a:pt x="16037" y="14433"/>
                  <a:pt x="15757" y="14208"/>
                  <a:pt x="15585" y="14180"/>
                </a:cubicBezTo>
                <a:cubicBezTo>
                  <a:pt x="15429" y="14156"/>
                  <a:pt x="15379" y="13895"/>
                  <a:pt x="15521" y="13847"/>
                </a:cubicBezTo>
                <a:cubicBezTo>
                  <a:pt x="15680" y="13794"/>
                  <a:pt x="15624" y="13709"/>
                  <a:pt x="15429" y="13709"/>
                </a:cubicBezTo>
                <a:cubicBezTo>
                  <a:pt x="15327" y="13709"/>
                  <a:pt x="15187" y="13751"/>
                  <a:pt x="15120" y="13804"/>
                </a:cubicBezTo>
                <a:cubicBezTo>
                  <a:pt x="14969" y="13923"/>
                  <a:pt x="14851" y="13872"/>
                  <a:pt x="14900" y="13709"/>
                </a:cubicBezTo>
                <a:cubicBezTo>
                  <a:pt x="14931" y="13604"/>
                  <a:pt x="14902" y="13585"/>
                  <a:pt x="14683" y="13585"/>
                </a:cubicBezTo>
                <a:cubicBezTo>
                  <a:pt x="14545" y="13585"/>
                  <a:pt x="14369" y="13553"/>
                  <a:pt x="14293" y="13511"/>
                </a:cubicBezTo>
                <a:cubicBezTo>
                  <a:pt x="14184" y="13453"/>
                  <a:pt x="14126" y="13454"/>
                  <a:pt x="14020" y="13511"/>
                </a:cubicBezTo>
                <a:cubicBezTo>
                  <a:pt x="13901" y="13576"/>
                  <a:pt x="13874" y="13560"/>
                  <a:pt x="13778" y="13394"/>
                </a:cubicBezTo>
                <a:cubicBezTo>
                  <a:pt x="13642" y="13157"/>
                  <a:pt x="13638" y="13175"/>
                  <a:pt x="13821" y="12824"/>
                </a:cubicBezTo>
                <a:cubicBezTo>
                  <a:pt x="13905" y="12662"/>
                  <a:pt x="13975" y="12503"/>
                  <a:pt x="13977" y="12470"/>
                </a:cubicBezTo>
                <a:cubicBezTo>
                  <a:pt x="13979" y="12437"/>
                  <a:pt x="14043" y="12408"/>
                  <a:pt x="14119" y="12408"/>
                </a:cubicBezTo>
                <a:cubicBezTo>
                  <a:pt x="14196" y="12408"/>
                  <a:pt x="14285" y="12372"/>
                  <a:pt x="14318" y="12328"/>
                </a:cubicBezTo>
                <a:cubicBezTo>
                  <a:pt x="14354" y="12279"/>
                  <a:pt x="14442" y="12263"/>
                  <a:pt x="14541" y="12285"/>
                </a:cubicBezTo>
                <a:cubicBezTo>
                  <a:pt x="14721" y="12324"/>
                  <a:pt x="14819" y="12239"/>
                  <a:pt x="14733" y="12122"/>
                </a:cubicBezTo>
                <a:cubicBezTo>
                  <a:pt x="14644" y="12000"/>
                  <a:pt x="14658" y="11935"/>
                  <a:pt x="14804" y="11792"/>
                </a:cubicBezTo>
                <a:cubicBezTo>
                  <a:pt x="14936" y="11662"/>
                  <a:pt x="14938" y="11651"/>
                  <a:pt x="14818" y="11536"/>
                </a:cubicBezTo>
                <a:cubicBezTo>
                  <a:pt x="14746" y="11466"/>
                  <a:pt x="14714" y="11376"/>
                  <a:pt x="14740" y="11317"/>
                </a:cubicBezTo>
                <a:cubicBezTo>
                  <a:pt x="14782" y="11223"/>
                  <a:pt x="14794" y="11223"/>
                  <a:pt x="14914" y="11317"/>
                </a:cubicBezTo>
                <a:cubicBezTo>
                  <a:pt x="15035" y="11412"/>
                  <a:pt x="15043" y="11411"/>
                  <a:pt x="15074" y="11308"/>
                </a:cubicBezTo>
                <a:cubicBezTo>
                  <a:pt x="15099" y="11225"/>
                  <a:pt x="15181" y="11196"/>
                  <a:pt x="15407" y="11188"/>
                </a:cubicBezTo>
                <a:cubicBezTo>
                  <a:pt x="15713" y="11177"/>
                  <a:pt x="16024" y="10993"/>
                  <a:pt x="16057" y="10802"/>
                </a:cubicBezTo>
                <a:cubicBezTo>
                  <a:pt x="16065" y="10756"/>
                  <a:pt x="16094" y="10684"/>
                  <a:pt x="16124" y="10642"/>
                </a:cubicBezTo>
                <a:cubicBezTo>
                  <a:pt x="16158" y="10595"/>
                  <a:pt x="16144" y="10568"/>
                  <a:pt x="16082" y="10568"/>
                </a:cubicBezTo>
                <a:cubicBezTo>
                  <a:pt x="16027" y="10568"/>
                  <a:pt x="15941" y="10528"/>
                  <a:pt x="15894" y="10479"/>
                </a:cubicBezTo>
                <a:cubicBezTo>
                  <a:pt x="15824" y="10406"/>
                  <a:pt x="15830" y="10381"/>
                  <a:pt x="15915" y="10352"/>
                </a:cubicBezTo>
                <a:cubicBezTo>
                  <a:pt x="16024" y="10316"/>
                  <a:pt x="16033" y="10228"/>
                  <a:pt x="15943" y="10103"/>
                </a:cubicBezTo>
                <a:cubicBezTo>
                  <a:pt x="15913" y="10061"/>
                  <a:pt x="15942" y="10007"/>
                  <a:pt x="16011" y="9973"/>
                </a:cubicBezTo>
                <a:cubicBezTo>
                  <a:pt x="16112" y="9924"/>
                  <a:pt x="16116" y="9900"/>
                  <a:pt x="16039" y="9819"/>
                </a:cubicBezTo>
                <a:cubicBezTo>
                  <a:pt x="15963" y="9739"/>
                  <a:pt x="15965" y="9719"/>
                  <a:pt x="16053" y="9690"/>
                </a:cubicBezTo>
                <a:cubicBezTo>
                  <a:pt x="16111" y="9671"/>
                  <a:pt x="16172" y="9600"/>
                  <a:pt x="16192" y="9536"/>
                </a:cubicBezTo>
                <a:cubicBezTo>
                  <a:pt x="16237" y="9386"/>
                  <a:pt x="16343" y="9390"/>
                  <a:pt x="16518" y="9542"/>
                </a:cubicBezTo>
                <a:cubicBezTo>
                  <a:pt x="16657" y="9663"/>
                  <a:pt x="16657" y="9662"/>
                  <a:pt x="16806" y="9533"/>
                </a:cubicBezTo>
                <a:cubicBezTo>
                  <a:pt x="16939" y="9417"/>
                  <a:pt x="16943" y="9397"/>
                  <a:pt x="16841" y="9348"/>
                </a:cubicBezTo>
                <a:cubicBezTo>
                  <a:pt x="16670" y="9264"/>
                  <a:pt x="16705" y="9181"/>
                  <a:pt x="16937" y="9110"/>
                </a:cubicBezTo>
                <a:cubicBezTo>
                  <a:pt x="17089" y="9064"/>
                  <a:pt x="17147" y="9007"/>
                  <a:pt x="17147" y="8904"/>
                </a:cubicBezTo>
                <a:cubicBezTo>
                  <a:pt x="17147" y="8826"/>
                  <a:pt x="17112" y="8747"/>
                  <a:pt x="17072" y="8725"/>
                </a:cubicBezTo>
                <a:cubicBezTo>
                  <a:pt x="16949" y="8659"/>
                  <a:pt x="17042" y="8548"/>
                  <a:pt x="17221" y="8546"/>
                </a:cubicBezTo>
                <a:cubicBezTo>
                  <a:pt x="17357" y="8545"/>
                  <a:pt x="17394" y="8510"/>
                  <a:pt x="17413" y="8365"/>
                </a:cubicBezTo>
                <a:cubicBezTo>
                  <a:pt x="17425" y="8265"/>
                  <a:pt x="17461" y="8157"/>
                  <a:pt x="17494" y="8127"/>
                </a:cubicBezTo>
                <a:cubicBezTo>
                  <a:pt x="17529" y="8096"/>
                  <a:pt x="17527" y="8026"/>
                  <a:pt x="17487" y="7961"/>
                </a:cubicBezTo>
                <a:cubicBezTo>
                  <a:pt x="17449" y="7899"/>
                  <a:pt x="17432" y="7826"/>
                  <a:pt x="17452" y="7798"/>
                </a:cubicBezTo>
                <a:cubicBezTo>
                  <a:pt x="17472" y="7769"/>
                  <a:pt x="17429" y="7697"/>
                  <a:pt x="17352" y="7637"/>
                </a:cubicBezTo>
                <a:cubicBezTo>
                  <a:pt x="17271" y="7573"/>
                  <a:pt x="17230" y="7484"/>
                  <a:pt x="17253" y="7422"/>
                </a:cubicBezTo>
                <a:cubicBezTo>
                  <a:pt x="17274" y="7363"/>
                  <a:pt x="17257" y="7298"/>
                  <a:pt x="17218" y="7277"/>
                </a:cubicBezTo>
                <a:cubicBezTo>
                  <a:pt x="17100" y="7214"/>
                  <a:pt x="17133" y="6896"/>
                  <a:pt x="17264" y="6833"/>
                </a:cubicBezTo>
                <a:cubicBezTo>
                  <a:pt x="17367" y="6783"/>
                  <a:pt x="17370" y="6762"/>
                  <a:pt x="17285" y="6673"/>
                </a:cubicBezTo>
                <a:cubicBezTo>
                  <a:pt x="17139" y="6520"/>
                  <a:pt x="17139" y="6391"/>
                  <a:pt x="17285" y="6358"/>
                </a:cubicBezTo>
                <a:cubicBezTo>
                  <a:pt x="17356" y="6342"/>
                  <a:pt x="17430" y="6295"/>
                  <a:pt x="17448" y="6253"/>
                </a:cubicBezTo>
                <a:cubicBezTo>
                  <a:pt x="17488" y="6164"/>
                  <a:pt x="17397" y="6024"/>
                  <a:pt x="17310" y="6038"/>
                </a:cubicBezTo>
                <a:cubicBezTo>
                  <a:pt x="17276" y="6043"/>
                  <a:pt x="17221" y="5957"/>
                  <a:pt x="17186" y="5847"/>
                </a:cubicBezTo>
                <a:cubicBezTo>
                  <a:pt x="17150" y="5736"/>
                  <a:pt x="17077" y="5624"/>
                  <a:pt x="17026" y="5597"/>
                </a:cubicBezTo>
                <a:cubicBezTo>
                  <a:pt x="16975" y="5570"/>
                  <a:pt x="16953" y="5522"/>
                  <a:pt x="16976" y="5489"/>
                </a:cubicBezTo>
                <a:cubicBezTo>
                  <a:pt x="16999" y="5456"/>
                  <a:pt x="16981" y="5388"/>
                  <a:pt x="16934" y="5338"/>
                </a:cubicBezTo>
                <a:cubicBezTo>
                  <a:pt x="16868" y="5270"/>
                  <a:pt x="16866" y="5231"/>
                  <a:pt x="16926" y="5178"/>
                </a:cubicBezTo>
                <a:cubicBezTo>
                  <a:pt x="17042" y="5078"/>
                  <a:pt x="17025" y="5032"/>
                  <a:pt x="16866" y="4996"/>
                </a:cubicBezTo>
                <a:cubicBezTo>
                  <a:pt x="16692" y="4957"/>
                  <a:pt x="16686" y="4828"/>
                  <a:pt x="16855" y="4790"/>
                </a:cubicBezTo>
                <a:cubicBezTo>
                  <a:pt x="16954" y="4767"/>
                  <a:pt x="16985" y="4694"/>
                  <a:pt x="16997" y="4460"/>
                </a:cubicBezTo>
                <a:cubicBezTo>
                  <a:pt x="17017" y="4088"/>
                  <a:pt x="16888" y="3807"/>
                  <a:pt x="16696" y="3806"/>
                </a:cubicBezTo>
                <a:cubicBezTo>
                  <a:pt x="16030" y="3803"/>
                  <a:pt x="16032" y="3807"/>
                  <a:pt x="16018" y="3474"/>
                </a:cubicBezTo>
                <a:cubicBezTo>
                  <a:pt x="16013" y="3354"/>
                  <a:pt x="15981" y="3242"/>
                  <a:pt x="15947" y="3224"/>
                </a:cubicBezTo>
                <a:cubicBezTo>
                  <a:pt x="15913" y="3206"/>
                  <a:pt x="15924" y="3153"/>
                  <a:pt x="15968" y="3107"/>
                </a:cubicBezTo>
                <a:cubicBezTo>
                  <a:pt x="16070" y="3000"/>
                  <a:pt x="15994" y="2814"/>
                  <a:pt x="15865" y="2857"/>
                </a:cubicBezTo>
                <a:cubicBezTo>
                  <a:pt x="15812" y="2875"/>
                  <a:pt x="15750" y="2874"/>
                  <a:pt x="15727" y="2854"/>
                </a:cubicBezTo>
                <a:cubicBezTo>
                  <a:pt x="15704" y="2834"/>
                  <a:pt x="15560" y="2813"/>
                  <a:pt x="15407" y="2808"/>
                </a:cubicBezTo>
                <a:cubicBezTo>
                  <a:pt x="15072" y="2795"/>
                  <a:pt x="14825" y="2631"/>
                  <a:pt x="14918" y="2481"/>
                </a:cubicBezTo>
                <a:cubicBezTo>
                  <a:pt x="14952" y="2425"/>
                  <a:pt x="14961" y="2262"/>
                  <a:pt x="14939" y="2121"/>
                </a:cubicBezTo>
                <a:lnTo>
                  <a:pt x="14900" y="1865"/>
                </a:lnTo>
                <a:lnTo>
                  <a:pt x="14407" y="1883"/>
                </a:lnTo>
                <a:cubicBezTo>
                  <a:pt x="14118" y="1894"/>
                  <a:pt x="13904" y="1878"/>
                  <a:pt x="13892" y="1843"/>
                </a:cubicBezTo>
                <a:cubicBezTo>
                  <a:pt x="13880" y="1810"/>
                  <a:pt x="13806" y="1760"/>
                  <a:pt x="13729" y="1735"/>
                </a:cubicBezTo>
                <a:cubicBezTo>
                  <a:pt x="13586" y="1689"/>
                  <a:pt x="13585" y="1529"/>
                  <a:pt x="13729" y="1557"/>
                </a:cubicBezTo>
                <a:cubicBezTo>
                  <a:pt x="13829" y="1576"/>
                  <a:pt x="13832" y="1410"/>
                  <a:pt x="13732" y="1356"/>
                </a:cubicBezTo>
                <a:cubicBezTo>
                  <a:pt x="13678" y="1327"/>
                  <a:pt x="13678" y="1296"/>
                  <a:pt x="13732" y="1248"/>
                </a:cubicBezTo>
                <a:cubicBezTo>
                  <a:pt x="13830" y="1164"/>
                  <a:pt x="13829" y="1067"/>
                  <a:pt x="13732" y="1119"/>
                </a:cubicBezTo>
                <a:cubicBezTo>
                  <a:pt x="13691" y="1141"/>
                  <a:pt x="13643" y="1102"/>
                  <a:pt x="13622" y="1033"/>
                </a:cubicBezTo>
                <a:cubicBezTo>
                  <a:pt x="13601" y="963"/>
                  <a:pt x="13552" y="906"/>
                  <a:pt x="13516" y="906"/>
                </a:cubicBezTo>
                <a:cubicBezTo>
                  <a:pt x="13480" y="906"/>
                  <a:pt x="13469" y="931"/>
                  <a:pt x="13491" y="962"/>
                </a:cubicBezTo>
                <a:cubicBezTo>
                  <a:pt x="13513" y="993"/>
                  <a:pt x="13460" y="1060"/>
                  <a:pt x="13374" y="1113"/>
                </a:cubicBezTo>
                <a:cubicBezTo>
                  <a:pt x="13233" y="1198"/>
                  <a:pt x="13208" y="1201"/>
                  <a:pt x="13139" y="1119"/>
                </a:cubicBezTo>
                <a:cubicBezTo>
                  <a:pt x="13097" y="1068"/>
                  <a:pt x="12995" y="1026"/>
                  <a:pt x="12916" y="1026"/>
                </a:cubicBezTo>
                <a:cubicBezTo>
                  <a:pt x="12836" y="1026"/>
                  <a:pt x="12753" y="997"/>
                  <a:pt x="12728" y="962"/>
                </a:cubicBezTo>
                <a:cubicBezTo>
                  <a:pt x="12702" y="926"/>
                  <a:pt x="12559" y="906"/>
                  <a:pt x="12412" y="915"/>
                </a:cubicBezTo>
                <a:cubicBezTo>
                  <a:pt x="12264" y="925"/>
                  <a:pt x="12123" y="911"/>
                  <a:pt x="12096" y="888"/>
                </a:cubicBezTo>
                <a:cubicBezTo>
                  <a:pt x="12069" y="864"/>
                  <a:pt x="11922" y="845"/>
                  <a:pt x="11773" y="845"/>
                </a:cubicBezTo>
                <a:cubicBezTo>
                  <a:pt x="11591" y="845"/>
                  <a:pt x="11428" y="797"/>
                  <a:pt x="11276" y="697"/>
                </a:cubicBezTo>
                <a:cubicBezTo>
                  <a:pt x="11105" y="583"/>
                  <a:pt x="11032" y="564"/>
                  <a:pt x="10971" y="617"/>
                </a:cubicBezTo>
                <a:cubicBezTo>
                  <a:pt x="10910" y="669"/>
                  <a:pt x="10862" y="664"/>
                  <a:pt x="10769" y="595"/>
                </a:cubicBezTo>
                <a:cubicBezTo>
                  <a:pt x="10688" y="536"/>
                  <a:pt x="10577" y="503"/>
                  <a:pt x="10470" y="499"/>
                </a:cubicBezTo>
                <a:close/>
                <a:moveTo>
                  <a:pt x="17746" y="7160"/>
                </a:moveTo>
                <a:cubicBezTo>
                  <a:pt x="17711" y="7156"/>
                  <a:pt x="17671" y="7167"/>
                  <a:pt x="17615" y="7193"/>
                </a:cubicBezTo>
                <a:cubicBezTo>
                  <a:pt x="17473" y="7259"/>
                  <a:pt x="17470" y="7263"/>
                  <a:pt x="17636" y="7341"/>
                </a:cubicBezTo>
                <a:cubicBezTo>
                  <a:pt x="17837" y="7436"/>
                  <a:pt x="17975" y="7357"/>
                  <a:pt x="17846" y="7221"/>
                </a:cubicBezTo>
                <a:cubicBezTo>
                  <a:pt x="17811" y="7185"/>
                  <a:pt x="17782" y="7163"/>
                  <a:pt x="17746" y="7160"/>
                </a:cubicBezTo>
                <a:close/>
                <a:moveTo>
                  <a:pt x="17807" y="7687"/>
                </a:moveTo>
                <a:cubicBezTo>
                  <a:pt x="17774" y="7672"/>
                  <a:pt x="17721" y="7675"/>
                  <a:pt x="17654" y="7699"/>
                </a:cubicBezTo>
                <a:cubicBezTo>
                  <a:pt x="17538" y="7740"/>
                  <a:pt x="17539" y="7746"/>
                  <a:pt x="17668" y="7788"/>
                </a:cubicBezTo>
                <a:cubicBezTo>
                  <a:pt x="17745" y="7813"/>
                  <a:pt x="17818" y="7810"/>
                  <a:pt x="17832" y="7779"/>
                </a:cubicBezTo>
                <a:cubicBezTo>
                  <a:pt x="17851" y="7734"/>
                  <a:pt x="17839" y="7701"/>
                  <a:pt x="17807" y="7687"/>
                </a:cubicBezTo>
                <a:close/>
                <a:moveTo>
                  <a:pt x="17732" y="8374"/>
                </a:moveTo>
                <a:cubicBezTo>
                  <a:pt x="17678" y="8392"/>
                  <a:pt x="17651" y="8430"/>
                  <a:pt x="17672" y="8460"/>
                </a:cubicBezTo>
                <a:cubicBezTo>
                  <a:pt x="17736" y="8551"/>
                  <a:pt x="17909" y="8520"/>
                  <a:pt x="17867" y="8426"/>
                </a:cubicBezTo>
                <a:cubicBezTo>
                  <a:pt x="17846" y="8379"/>
                  <a:pt x="17786" y="8356"/>
                  <a:pt x="17732" y="8374"/>
                </a:cubicBezTo>
                <a:close/>
                <a:moveTo>
                  <a:pt x="16419" y="10568"/>
                </a:moveTo>
                <a:cubicBezTo>
                  <a:pt x="16359" y="10568"/>
                  <a:pt x="16312" y="10594"/>
                  <a:pt x="16312" y="10627"/>
                </a:cubicBezTo>
                <a:cubicBezTo>
                  <a:pt x="16312" y="10660"/>
                  <a:pt x="16340" y="10688"/>
                  <a:pt x="16376" y="10688"/>
                </a:cubicBezTo>
                <a:cubicBezTo>
                  <a:pt x="16412" y="10688"/>
                  <a:pt x="16463" y="10660"/>
                  <a:pt x="16486" y="10627"/>
                </a:cubicBezTo>
                <a:cubicBezTo>
                  <a:pt x="16510" y="10594"/>
                  <a:pt x="16479" y="10568"/>
                  <a:pt x="16419" y="10568"/>
                </a:cubicBezTo>
                <a:close/>
                <a:moveTo>
                  <a:pt x="16799" y="14433"/>
                </a:moveTo>
                <a:cubicBezTo>
                  <a:pt x="16760" y="14433"/>
                  <a:pt x="16728" y="14458"/>
                  <a:pt x="16728" y="14492"/>
                </a:cubicBezTo>
                <a:cubicBezTo>
                  <a:pt x="16728" y="14525"/>
                  <a:pt x="16760" y="14553"/>
                  <a:pt x="16799" y="14553"/>
                </a:cubicBezTo>
                <a:cubicBezTo>
                  <a:pt x="16837" y="14553"/>
                  <a:pt x="16866" y="14525"/>
                  <a:pt x="16866" y="14492"/>
                </a:cubicBezTo>
                <a:cubicBezTo>
                  <a:pt x="16866" y="14458"/>
                  <a:pt x="16837" y="14433"/>
                  <a:pt x="16799" y="14433"/>
                </a:cubicBezTo>
                <a:close/>
                <a:moveTo>
                  <a:pt x="767" y="15413"/>
                </a:moveTo>
                <a:cubicBezTo>
                  <a:pt x="741" y="15430"/>
                  <a:pt x="734" y="15468"/>
                  <a:pt x="767" y="15515"/>
                </a:cubicBezTo>
                <a:cubicBezTo>
                  <a:pt x="793" y="15551"/>
                  <a:pt x="845" y="15563"/>
                  <a:pt x="884" y="15543"/>
                </a:cubicBezTo>
                <a:cubicBezTo>
                  <a:pt x="932" y="15517"/>
                  <a:pt x="930" y="15484"/>
                  <a:pt x="880" y="15441"/>
                </a:cubicBezTo>
                <a:cubicBezTo>
                  <a:pt x="836" y="15402"/>
                  <a:pt x="792" y="15396"/>
                  <a:pt x="767" y="1541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75" name="Line"/>
          <p:cNvSpPr/>
          <p:nvPr/>
        </p:nvSpPr>
        <p:spPr>
          <a:xfrm flipH="1">
            <a:off x="1449156" y="5842000"/>
            <a:ext cx="735244" cy="1633085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6" name="Rotation…"/>
          <p:cNvSpPr txBox="1"/>
          <p:nvPr/>
        </p:nvSpPr>
        <p:spPr>
          <a:xfrm>
            <a:off x="3061890" y="2223602"/>
            <a:ext cx="6654801" cy="1610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Rotation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Movement around an </a:t>
            </a:r>
            <a:br>
              <a:rPr b="1" dirty="0">
                <a:solidFill>
                  <a:schemeClr val="accent1"/>
                </a:solidFill>
              </a:rPr>
            </a:br>
            <a:r>
              <a:rPr b="1" dirty="0">
                <a:solidFill>
                  <a:schemeClr val="accent1"/>
                </a:solidFill>
              </a:rPr>
              <a:t>axis/rotational movement</a:t>
            </a:r>
          </a:p>
        </p:txBody>
      </p:sp>
      <p:sp>
        <p:nvSpPr>
          <p:cNvPr id="277" name="Shoulder"/>
          <p:cNvSpPr txBox="1"/>
          <p:nvPr/>
        </p:nvSpPr>
        <p:spPr>
          <a:xfrm>
            <a:off x="5487444" y="7460716"/>
            <a:ext cx="1537743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Shoulder</a:t>
            </a:r>
          </a:p>
        </p:txBody>
      </p:sp>
      <p:sp>
        <p:nvSpPr>
          <p:cNvPr id="278" name="Hip"/>
          <p:cNvSpPr txBox="1"/>
          <p:nvPr/>
        </p:nvSpPr>
        <p:spPr>
          <a:xfrm>
            <a:off x="10422585" y="4913327"/>
            <a:ext cx="552594" cy="43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Hip</a:t>
            </a:r>
          </a:p>
        </p:txBody>
      </p:sp>
      <p:sp>
        <p:nvSpPr>
          <p:cNvPr id="279" name="Neck"/>
          <p:cNvSpPr txBox="1"/>
          <p:nvPr/>
        </p:nvSpPr>
        <p:spPr>
          <a:xfrm>
            <a:off x="1241530" y="7435316"/>
            <a:ext cx="924472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Neck</a:t>
            </a:r>
          </a:p>
        </p:txBody>
      </p:sp>
      <p:pic>
        <p:nvPicPr>
          <p:cNvPr id="280" name="Karate kick - hip rotation.jpg" descr="Karate kick - hip rotation.jpg"/>
          <p:cNvPicPr>
            <a:picLocks noChangeAspect="1"/>
          </p:cNvPicPr>
          <p:nvPr/>
        </p:nvPicPr>
        <p:blipFill>
          <a:blip r:embed="rId3"/>
          <a:srcRect l="12410" t="14962" r="9777" b="8635"/>
          <a:stretch>
            <a:fillRect/>
          </a:stretch>
        </p:blipFill>
        <p:spPr>
          <a:xfrm>
            <a:off x="8690799" y="3757838"/>
            <a:ext cx="2870160" cy="4227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597" extrusionOk="0">
                <a:moveTo>
                  <a:pt x="1518" y="0"/>
                </a:moveTo>
                <a:cubicBezTo>
                  <a:pt x="1432" y="2"/>
                  <a:pt x="1383" y="11"/>
                  <a:pt x="1366" y="31"/>
                </a:cubicBezTo>
                <a:cubicBezTo>
                  <a:pt x="1352" y="49"/>
                  <a:pt x="1324" y="55"/>
                  <a:pt x="1283" y="51"/>
                </a:cubicBezTo>
                <a:cubicBezTo>
                  <a:pt x="1269" y="56"/>
                  <a:pt x="1252" y="59"/>
                  <a:pt x="1227" y="59"/>
                </a:cubicBezTo>
                <a:cubicBezTo>
                  <a:pt x="1190" y="59"/>
                  <a:pt x="1146" y="77"/>
                  <a:pt x="1120" y="104"/>
                </a:cubicBezTo>
                <a:cubicBezTo>
                  <a:pt x="1089" y="136"/>
                  <a:pt x="1052" y="150"/>
                  <a:pt x="998" y="150"/>
                </a:cubicBezTo>
                <a:cubicBezTo>
                  <a:pt x="899" y="150"/>
                  <a:pt x="856" y="195"/>
                  <a:pt x="897" y="256"/>
                </a:cubicBezTo>
                <a:cubicBezTo>
                  <a:pt x="918" y="288"/>
                  <a:pt x="916" y="322"/>
                  <a:pt x="891" y="386"/>
                </a:cubicBezTo>
                <a:cubicBezTo>
                  <a:pt x="872" y="433"/>
                  <a:pt x="845" y="567"/>
                  <a:pt x="831" y="682"/>
                </a:cubicBezTo>
                <a:cubicBezTo>
                  <a:pt x="818" y="796"/>
                  <a:pt x="796" y="905"/>
                  <a:pt x="781" y="925"/>
                </a:cubicBezTo>
                <a:cubicBezTo>
                  <a:pt x="765" y="945"/>
                  <a:pt x="722" y="1025"/>
                  <a:pt x="686" y="1101"/>
                </a:cubicBezTo>
                <a:cubicBezTo>
                  <a:pt x="604" y="1273"/>
                  <a:pt x="565" y="1322"/>
                  <a:pt x="403" y="1475"/>
                </a:cubicBezTo>
                <a:cubicBezTo>
                  <a:pt x="42" y="1817"/>
                  <a:pt x="-80" y="2110"/>
                  <a:pt x="52" y="2320"/>
                </a:cubicBezTo>
                <a:cubicBezTo>
                  <a:pt x="115" y="2419"/>
                  <a:pt x="269" y="2500"/>
                  <a:pt x="427" y="2517"/>
                </a:cubicBezTo>
                <a:cubicBezTo>
                  <a:pt x="475" y="2522"/>
                  <a:pt x="548" y="2532"/>
                  <a:pt x="599" y="2541"/>
                </a:cubicBezTo>
                <a:cubicBezTo>
                  <a:pt x="641" y="2543"/>
                  <a:pt x="691" y="2542"/>
                  <a:pt x="742" y="2543"/>
                </a:cubicBezTo>
                <a:cubicBezTo>
                  <a:pt x="749" y="2542"/>
                  <a:pt x="757" y="2543"/>
                  <a:pt x="763" y="2541"/>
                </a:cubicBezTo>
                <a:cubicBezTo>
                  <a:pt x="849" y="2510"/>
                  <a:pt x="1091" y="2534"/>
                  <a:pt x="1233" y="2590"/>
                </a:cubicBezTo>
                <a:cubicBezTo>
                  <a:pt x="1257" y="2599"/>
                  <a:pt x="1279" y="2612"/>
                  <a:pt x="1304" y="2622"/>
                </a:cubicBezTo>
                <a:cubicBezTo>
                  <a:pt x="1331" y="2634"/>
                  <a:pt x="1358" y="2645"/>
                  <a:pt x="1387" y="2661"/>
                </a:cubicBezTo>
                <a:cubicBezTo>
                  <a:pt x="1392" y="2663"/>
                  <a:pt x="1395" y="2665"/>
                  <a:pt x="1399" y="2667"/>
                </a:cubicBezTo>
                <a:cubicBezTo>
                  <a:pt x="1529" y="2729"/>
                  <a:pt x="1642" y="2790"/>
                  <a:pt x="1637" y="2807"/>
                </a:cubicBezTo>
                <a:cubicBezTo>
                  <a:pt x="1634" y="2818"/>
                  <a:pt x="1673" y="2842"/>
                  <a:pt x="1723" y="2859"/>
                </a:cubicBezTo>
                <a:cubicBezTo>
                  <a:pt x="1842" y="2901"/>
                  <a:pt x="1997" y="3004"/>
                  <a:pt x="1976" y="3028"/>
                </a:cubicBezTo>
                <a:cubicBezTo>
                  <a:pt x="1967" y="3038"/>
                  <a:pt x="1970" y="3040"/>
                  <a:pt x="1985" y="3034"/>
                </a:cubicBezTo>
                <a:cubicBezTo>
                  <a:pt x="1999" y="3028"/>
                  <a:pt x="2062" y="3058"/>
                  <a:pt x="2121" y="3101"/>
                </a:cubicBezTo>
                <a:cubicBezTo>
                  <a:pt x="2257" y="3198"/>
                  <a:pt x="2409" y="3334"/>
                  <a:pt x="2383" y="3334"/>
                </a:cubicBezTo>
                <a:cubicBezTo>
                  <a:pt x="2372" y="3334"/>
                  <a:pt x="2397" y="3351"/>
                  <a:pt x="2437" y="3372"/>
                </a:cubicBezTo>
                <a:cubicBezTo>
                  <a:pt x="2476" y="3393"/>
                  <a:pt x="2502" y="3419"/>
                  <a:pt x="2493" y="3429"/>
                </a:cubicBezTo>
                <a:cubicBezTo>
                  <a:pt x="2474" y="3451"/>
                  <a:pt x="2532" y="3504"/>
                  <a:pt x="2561" y="3492"/>
                </a:cubicBezTo>
                <a:cubicBezTo>
                  <a:pt x="2591" y="3480"/>
                  <a:pt x="2649" y="3531"/>
                  <a:pt x="2630" y="3553"/>
                </a:cubicBezTo>
                <a:cubicBezTo>
                  <a:pt x="2613" y="3571"/>
                  <a:pt x="2661" y="3600"/>
                  <a:pt x="2710" y="3602"/>
                </a:cubicBezTo>
                <a:cubicBezTo>
                  <a:pt x="2725" y="3602"/>
                  <a:pt x="2734" y="3620"/>
                  <a:pt x="2731" y="3642"/>
                </a:cubicBezTo>
                <a:cubicBezTo>
                  <a:pt x="2727" y="3666"/>
                  <a:pt x="2744" y="3691"/>
                  <a:pt x="2775" y="3703"/>
                </a:cubicBezTo>
                <a:cubicBezTo>
                  <a:pt x="2809" y="3715"/>
                  <a:pt x="2822" y="3732"/>
                  <a:pt x="2811" y="3752"/>
                </a:cubicBezTo>
                <a:cubicBezTo>
                  <a:pt x="2800" y="3771"/>
                  <a:pt x="2806" y="3778"/>
                  <a:pt x="2826" y="3770"/>
                </a:cubicBezTo>
                <a:cubicBezTo>
                  <a:pt x="2858" y="3756"/>
                  <a:pt x="2927" y="3826"/>
                  <a:pt x="2900" y="3845"/>
                </a:cubicBezTo>
                <a:cubicBezTo>
                  <a:pt x="2892" y="3851"/>
                  <a:pt x="2907" y="3872"/>
                  <a:pt x="2933" y="3891"/>
                </a:cubicBezTo>
                <a:cubicBezTo>
                  <a:pt x="2959" y="3911"/>
                  <a:pt x="2982" y="3951"/>
                  <a:pt x="2983" y="3981"/>
                </a:cubicBezTo>
                <a:cubicBezTo>
                  <a:pt x="2990" y="4081"/>
                  <a:pt x="2991" y="4088"/>
                  <a:pt x="3031" y="4088"/>
                </a:cubicBezTo>
                <a:cubicBezTo>
                  <a:pt x="3053" y="4088"/>
                  <a:pt x="3115" y="4136"/>
                  <a:pt x="3168" y="4192"/>
                </a:cubicBezTo>
                <a:cubicBezTo>
                  <a:pt x="3384" y="4422"/>
                  <a:pt x="3806" y="4723"/>
                  <a:pt x="4125" y="4875"/>
                </a:cubicBezTo>
                <a:cubicBezTo>
                  <a:pt x="4236" y="4928"/>
                  <a:pt x="4292" y="4973"/>
                  <a:pt x="4357" y="5059"/>
                </a:cubicBezTo>
                <a:cubicBezTo>
                  <a:pt x="4404" y="5122"/>
                  <a:pt x="4455" y="5185"/>
                  <a:pt x="4473" y="5199"/>
                </a:cubicBezTo>
                <a:cubicBezTo>
                  <a:pt x="4489" y="5212"/>
                  <a:pt x="4488" y="5222"/>
                  <a:pt x="4479" y="5234"/>
                </a:cubicBezTo>
                <a:cubicBezTo>
                  <a:pt x="4621" y="5357"/>
                  <a:pt x="4853" y="5603"/>
                  <a:pt x="4853" y="5635"/>
                </a:cubicBezTo>
                <a:cubicBezTo>
                  <a:pt x="4853" y="5642"/>
                  <a:pt x="4877" y="5662"/>
                  <a:pt x="4907" y="5680"/>
                </a:cubicBezTo>
                <a:cubicBezTo>
                  <a:pt x="5018" y="5749"/>
                  <a:pt x="5182" y="6064"/>
                  <a:pt x="5127" y="6102"/>
                </a:cubicBezTo>
                <a:cubicBezTo>
                  <a:pt x="5093" y="6125"/>
                  <a:pt x="5014" y="6103"/>
                  <a:pt x="5023" y="6073"/>
                </a:cubicBezTo>
                <a:cubicBezTo>
                  <a:pt x="5027" y="6058"/>
                  <a:pt x="4996" y="6051"/>
                  <a:pt x="4928" y="6053"/>
                </a:cubicBezTo>
                <a:cubicBezTo>
                  <a:pt x="4851" y="6055"/>
                  <a:pt x="4819" y="6047"/>
                  <a:pt x="4806" y="6023"/>
                </a:cubicBezTo>
                <a:cubicBezTo>
                  <a:pt x="4777" y="5971"/>
                  <a:pt x="4512" y="5835"/>
                  <a:pt x="4464" y="5848"/>
                </a:cubicBezTo>
                <a:cubicBezTo>
                  <a:pt x="4441" y="5854"/>
                  <a:pt x="4405" y="5850"/>
                  <a:pt x="4384" y="5838"/>
                </a:cubicBezTo>
                <a:cubicBezTo>
                  <a:pt x="4363" y="5826"/>
                  <a:pt x="4329" y="5819"/>
                  <a:pt x="4309" y="5822"/>
                </a:cubicBezTo>
                <a:cubicBezTo>
                  <a:pt x="4290" y="5824"/>
                  <a:pt x="4228" y="5816"/>
                  <a:pt x="4173" y="5804"/>
                </a:cubicBezTo>
                <a:cubicBezTo>
                  <a:pt x="4117" y="5791"/>
                  <a:pt x="4036" y="5782"/>
                  <a:pt x="3991" y="5785"/>
                </a:cubicBezTo>
                <a:cubicBezTo>
                  <a:pt x="3943" y="5789"/>
                  <a:pt x="3900" y="5781"/>
                  <a:pt x="3887" y="5767"/>
                </a:cubicBezTo>
                <a:cubicBezTo>
                  <a:pt x="3850" y="5726"/>
                  <a:pt x="3770" y="5774"/>
                  <a:pt x="3611" y="5937"/>
                </a:cubicBezTo>
                <a:cubicBezTo>
                  <a:pt x="3530" y="6020"/>
                  <a:pt x="3415" y="6125"/>
                  <a:pt x="3352" y="6175"/>
                </a:cubicBezTo>
                <a:cubicBezTo>
                  <a:pt x="3323" y="6197"/>
                  <a:pt x="3299" y="6219"/>
                  <a:pt x="3281" y="6237"/>
                </a:cubicBezTo>
                <a:cubicBezTo>
                  <a:pt x="3273" y="6250"/>
                  <a:pt x="3268" y="6262"/>
                  <a:pt x="3251" y="6284"/>
                </a:cubicBezTo>
                <a:cubicBezTo>
                  <a:pt x="3255" y="6291"/>
                  <a:pt x="3250" y="6297"/>
                  <a:pt x="3239" y="6302"/>
                </a:cubicBezTo>
                <a:cubicBezTo>
                  <a:pt x="3225" y="6322"/>
                  <a:pt x="3214" y="6340"/>
                  <a:pt x="3206" y="6357"/>
                </a:cubicBezTo>
                <a:cubicBezTo>
                  <a:pt x="3206" y="6367"/>
                  <a:pt x="3201" y="6376"/>
                  <a:pt x="3203" y="6390"/>
                </a:cubicBezTo>
                <a:cubicBezTo>
                  <a:pt x="3208" y="6424"/>
                  <a:pt x="3200" y="6459"/>
                  <a:pt x="3186" y="6485"/>
                </a:cubicBezTo>
                <a:cubicBezTo>
                  <a:pt x="3181" y="6498"/>
                  <a:pt x="3178" y="6510"/>
                  <a:pt x="3171" y="6521"/>
                </a:cubicBezTo>
                <a:cubicBezTo>
                  <a:pt x="3162" y="6536"/>
                  <a:pt x="3157" y="6548"/>
                  <a:pt x="3153" y="6560"/>
                </a:cubicBezTo>
                <a:cubicBezTo>
                  <a:pt x="3151" y="6601"/>
                  <a:pt x="3178" y="6644"/>
                  <a:pt x="3233" y="6682"/>
                </a:cubicBezTo>
                <a:cubicBezTo>
                  <a:pt x="3265" y="6703"/>
                  <a:pt x="3290" y="6738"/>
                  <a:pt x="3290" y="6759"/>
                </a:cubicBezTo>
                <a:cubicBezTo>
                  <a:pt x="3290" y="6785"/>
                  <a:pt x="3325" y="6807"/>
                  <a:pt x="3406" y="6832"/>
                </a:cubicBezTo>
                <a:cubicBezTo>
                  <a:pt x="3608" y="6894"/>
                  <a:pt x="3729" y="6873"/>
                  <a:pt x="3786" y="6767"/>
                </a:cubicBezTo>
                <a:cubicBezTo>
                  <a:pt x="3805" y="6731"/>
                  <a:pt x="3807" y="6730"/>
                  <a:pt x="3857" y="6773"/>
                </a:cubicBezTo>
                <a:cubicBezTo>
                  <a:pt x="3902" y="6810"/>
                  <a:pt x="3916" y="6814"/>
                  <a:pt x="3953" y="6793"/>
                </a:cubicBezTo>
                <a:cubicBezTo>
                  <a:pt x="3987" y="6773"/>
                  <a:pt x="4004" y="6777"/>
                  <a:pt x="4039" y="6807"/>
                </a:cubicBezTo>
                <a:cubicBezTo>
                  <a:pt x="4044" y="6800"/>
                  <a:pt x="4048" y="6793"/>
                  <a:pt x="4057" y="6785"/>
                </a:cubicBezTo>
                <a:cubicBezTo>
                  <a:pt x="4094" y="6750"/>
                  <a:pt x="4095" y="6749"/>
                  <a:pt x="4122" y="6797"/>
                </a:cubicBezTo>
                <a:cubicBezTo>
                  <a:pt x="4156" y="6858"/>
                  <a:pt x="4287" y="6878"/>
                  <a:pt x="4684" y="6876"/>
                </a:cubicBezTo>
                <a:cubicBezTo>
                  <a:pt x="4891" y="6875"/>
                  <a:pt x="4974" y="6867"/>
                  <a:pt x="5026" y="6844"/>
                </a:cubicBezTo>
                <a:cubicBezTo>
                  <a:pt x="5115" y="6804"/>
                  <a:pt x="5301" y="6784"/>
                  <a:pt x="5326" y="6811"/>
                </a:cubicBezTo>
                <a:cubicBezTo>
                  <a:pt x="5336" y="6823"/>
                  <a:pt x="5325" y="6838"/>
                  <a:pt x="5302" y="6844"/>
                </a:cubicBezTo>
                <a:cubicBezTo>
                  <a:pt x="5247" y="6858"/>
                  <a:pt x="5246" y="6898"/>
                  <a:pt x="5302" y="6913"/>
                </a:cubicBezTo>
                <a:cubicBezTo>
                  <a:pt x="5343" y="6923"/>
                  <a:pt x="5345" y="6927"/>
                  <a:pt x="5302" y="6959"/>
                </a:cubicBezTo>
                <a:cubicBezTo>
                  <a:pt x="5258" y="6993"/>
                  <a:pt x="5256" y="6994"/>
                  <a:pt x="5311" y="7014"/>
                </a:cubicBezTo>
                <a:cubicBezTo>
                  <a:pt x="5344" y="7026"/>
                  <a:pt x="5366" y="7051"/>
                  <a:pt x="5362" y="7071"/>
                </a:cubicBezTo>
                <a:cubicBezTo>
                  <a:pt x="5343" y="7146"/>
                  <a:pt x="5699" y="7409"/>
                  <a:pt x="5914" y="7480"/>
                </a:cubicBezTo>
                <a:cubicBezTo>
                  <a:pt x="6004" y="7510"/>
                  <a:pt x="6097" y="7534"/>
                  <a:pt x="6128" y="7537"/>
                </a:cubicBezTo>
                <a:cubicBezTo>
                  <a:pt x="6159" y="7540"/>
                  <a:pt x="6423" y="7732"/>
                  <a:pt x="6625" y="7898"/>
                </a:cubicBezTo>
                <a:cubicBezTo>
                  <a:pt x="6830" y="8066"/>
                  <a:pt x="6968" y="8208"/>
                  <a:pt x="7083" y="8362"/>
                </a:cubicBezTo>
                <a:cubicBezTo>
                  <a:pt x="7122" y="8416"/>
                  <a:pt x="7203" y="8507"/>
                  <a:pt x="7261" y="8565"/>
                </a:cubicBezTo>
                <a:cubicBezTo>
                  <a:pt x="7360" y="8665"/>
                  <a:pt x="7637" y="9043"/>
                  <a:pt x="7743" y="9224"/>
                </a:cubicBezTo>
                <a:cubicBezTo>
                  <a:pt x="7769" y="9270"/>
                  <a:pt x="7834" y="9372"/>
                  <a:pt x="7888" y="9453"/>
                </a:cubicBezTo>
                <a:cubicBezTo>
                  <a:pt x="7943" y="9534"/>
                  <a:pt x="7992" y="9639"/>
                  <a:pt x="7998" y="9684"/>
                </a:cubicBezTo>
                <a:cubicBezTo>
                  <a:pt x="8005" y="9730"/>
                  <a:pt x="8032" y="9827"/>
                  <a:pt x="8058" y="9901"/>
                </a:cubicBezTo>
                <a:lnTo>
                  <a:pt x="8102" y="10037"/>
                </a:lnTo>
                <a:lnTo>
                  <a:pt x="8076" y="10051"/>
                </a:lnTo>
                <a:cubicBezTo>
                  <a:pt x="8086" y="10079"/>
                  <a:pt x="8098" y="10105"/>
                  <a:pt x="8102" y="10133"/>
                </a:cubicBezTo>
                <a:cubicBezTo>
                  <a:pt x="8108" y="10176"/>
                  <a:pt x="8130" y="10232"/>
                  <a:pt x="8150" y="10256"/>
                </a:cubicBezTo>
                <a:cubicBezTo>
                  <a:pt x="8169" y="10281"/>
                  <a:pt x="8183" y="10307"/>
                  <a:pt x="8180" y="10315"/>
                </a:cubicBezTo>
                <a:cubicBezTo>
                  <a:pt x="8170" y="10337"/>
                  <a:pt x="8231" y="10481"/>
                  <a:pt x="8263" y="10510"/>
                </a:cubicBezTo>
                <a:cubicBezTo>
                  <a:pt x="8278" y="10523"/>
                  <a:pt x="8293" y="10561"/>
                  <a:pt x="8295" y="10593"/>
                </a:cubicBezTo>
                <a:cubicBezTo>
                  <a:pt x="8298" y="10625"/>
                  <a:pt x="8314" y="10668"/>
                  <a:pt x="8331" y="10690"/>
                </a:cubicBezTo>
                <a:cubicBezTo>
                  <a:pt x="8348" y="10712"/>
                  <a:pt x="8354" y="10753"/>
                  <a:pt x="8346" y="10781"/>
                </a:cubicBezTo>
                <a:cubicBezTo>
                  <a:pt x="8338" y="10810"/>
                  <a:pt x="8344" y="10872"/>
                  <a:pt x="8361" y="10917"/>
                </a:cubicBezTo>
                <a:cubicBezTo>
                  <a:pt x="8397" y="11014"/>
                  <a:pt x="8433" y="11168"/>
                  <a:pt x="8456" y="11349"/>
                </a:cubicBezTo>
                <a:cubicBezTo>
                  <a:pt x="8472" y="11472"/>
                  <a:pt x="8498" y="11621"/>
                  <a:pt x="8551" y="11864"/>
                </a:cubicBezTo>
                <a:cubicBezTo>
                  <a:pt x="8564" y="11925"/>
                  <a:pt x="8593" y="12165"/>
                  <a:pt x="8617" y="12397"/>
                </a:cubicBezTo>
                <a:cubicBezTo>
                  <a:pt x="8640" y="12630"/>
                  <a:pt x="8677" y="12942"/>
                  <a:pt x="8700" y="13089"/>
                </a:cubicBezTo>
                <a:cubicBezTo>
                  <a:pt x="8726" y="13259"/>
                  <a:pt x="8740" y="13519"/>
                  <a:pt x="8738" y="13807"/>
                </a:cubicBezTo>
                <a:cubicBezTo>
                  <a:pt x="8738" y="13826"/>
                  <a:pt x="8739" y="13824"/>
                  <a:pt x="8738" y="13841"/>
                </a:cubicBezTo>
                <a:cubicBezTo>
                  <a:pt x="8740" y="13916"/>
                  <a:pt x="8741" y="13978"/>
                  <a:pt x="8741" y="14056"/>
                </a:cubicBezTo>
                <a:cubicBezTo>
                  <a:pt x="8743" y="14371"/>
                  <a:pt x="8745" y="14568"/>
                  <a:pt x="8747" y="14699"/>
                </a:cubicBezTo>
                <a:cubicBezTo>
                  <a:pt x="8750" y="14702"/>
                  <a:pt x="8754" y="14707"/>
                  <a:pt x="8756" y="14709"/>
                </a:cubicBezTo>
                <a:cubicBezTo>
                  <a:pt x="8786" y="14732"/>
                  <a:pt x="8790" y="14761"/>
                  <a:pt x="8777" y="14816"/>
                </a:cubicBezTo>
                <a:cubicBezTo>
                  <a:pt x="8766" y="14865"/>
                  <a:pt x="8772" y="14901"/>
                  <a:pt x="8792" y="14918"/>
                </a:cubicBezTo>
                <a:cubicBezTo>
                  <a:pt x="8811" y="14934"/>
                  <a:pt x="8813" y="14948"/>
                  <a:pt x="8798" y="14954"/>
                </a:cubicBezTo>
                <a:cubicBezTo>
                  <a:pt x="8761" y="14970"/>
                  <a:pt x="8784" y="15570"/>
                  <a:pt x="8822" y="15601"/>
                </a:cubicBezTo>
                <a:cubicBezTo>
                  <a:pt x="8839" y="15616"/>
                  <a:pt x="8839" y="15629"/>
                  <a:pt x="8825" y="15636"/>
                </a:cubicBezTo>
                <a:cubicBezTo>
                  <a:pt x="8785" y="15652"/>
                  <a:pt x="8803" y="15986"/>
                  <a:pt x="8845" y="16021"/>
                </a:cubicBezTo>
                <a:cubicBezTo>
                  <a:pt x="8865" y="16037"/>
                  <a:pt x="8870" y="16051"/>
                  <a:pt x="8857" y="16051"/>
                </a:cubicBezTo>
                <a:cubicBezTo>
                  <a:pt x="8752" y="16054"/>
                  <a:pt x="9379" y="16187"/>
                  <a:pt x="9901" y="16272"/>
                </a:cubicBezTo>
                <a:cubicBezTo>
                  <a:pt x="10042" y="16295"/>
                  <a:pt x="10172" y="16322"/>
                  <a:pt x="10192" y="16333"/>
                </a:cubicBezTo>
                <a:cubicBezTo>
                  <a:pt x="10220" y="16348"/>
                  <a:pt x="10222" y="16381"/>
                  <a:pt x="10207" y="16473"/>
                </a:cubicBezTo>
                <a:cubicBezTo>
                  <a:pt x="10186" y="16599"/>
                  <a:pt x="10191" y="17188"/>
                  <a:pt x="10213" y="17349"/>
                </a:cubicBezTo>
                <a:cubicBezTo>
                  <a:pt x="10220" y="17400"/>
                  <a:pt x="10250" y="17500"/>
                  <a:pt x="10281" y="17570"/>
                </a:cubicBezTo>
                <a:cubicBezTo>
                  <a:pt x="10312" y="17640"/>
                  <a:pt x="10343" y="17740"/>
                  <a:pt x="10350" y="17791"/>
                </a:cubicBezTo>
                <a:cubicBezTo>
                  <a:pt x="10356" y="17842"/>
                  <a:pt x="10371" y="17899"/>
                  <a:pt x="10385" y="17919"/>
                </a:cubicBezTo>
                <a:cubicBezTo>
                  <a:pt x="10399" y="17939"/>
                  <a:pt x="10423" y="18097"/>
                  <a:pt x="10436" y="18270"/>
                </a:cubicBezTo>
                <a:cubicBezTo>
                  <a:pt x="10454" y="18513"/>
                  <a:pt x="10450" y="18583"/>
                  <a:pt x="10424" y="18606"/>
                </a:cubicBezTo>
                <a:cubicBezTo>
                  <a:pt x="10433" y="18656"/>
                  <a:pt x="10430" y="18705"/>
                  <a:pt x="10409" y="18732"/>
                </a:cubicBezTo>
                <a:cubicBezTo>
                  <a:pt x="10390" y="18756"/>
                  <a:pt x="10388" y="18787"/>
                  <a:pt x="10400" y="18807"/>
                </a:cubicBezTo>
                <a:cubicBezTo>
                  <a:pt x="10431" y="18855"/>
                  <a:pt x="10438" y="19037"/>
                  <a:pt x="10409" y="19075"/>
                </a:cubicBezTo>
                <a:cubicBezTo>
                  <a:pt x="10394" y="19094"/>
                  <a:pt x="10395" y="19119"/>
                  <a:pt x="10412" y="19141"/>
                </a:cubicBezTo>
                <a:cubicBezTo>
                  <a:pt x="10432" y="19166"/>
                  <a:pt x="10430" y="19181"/>
                  <a:pt x="10409" y="19190"/>
                </a:cubicBezTo>
                <a:cubicBezTo>
                  <a:pt x="10388" y="19199"/>
                  <a:pt x="10388" y="19208"/>
                  <a:pt x="10409" y="19223"/>
                </a:cubicBezTo>
                <a:cubicBezTo>
                  <a:pt x="10427" y="19235"/>
                  <a:pt x="10439" y="19331"/>
                  <a:pt x="10439" y="19468"/>
                </a:cubicBezTo>
                <a:cubicBezTo>
                  <a:pt x="10439" y="19608"/>
                  <a:pt x="10436" y="19657"/>
                  <a:pt x="10418" y="19685"/>
                </a:cubicBezTo>
                <a:cubicBezTo>
                  <a:pt x="10418" y="19689"/>
                  <a:pt x="10418" y="19691"/>
                  <a:pt x="10418" y="19695"/>
                </a:cubicBezTo>
                <a:cubicBezTo>
                  <a:pt x="10414" y="19986"/>
                  <a:pt x="10373" y="20330"/>
                  <a:pt x="10317" y="20524"/>
                </a:cubicBezTo>
                <a:cubicBezTo>
                  <a:pt x="10288" y="20623"/>
                  <a:pt x="10250" y="20711"/>
                  <a:pt x="10213" y="20788"/>
                </a:cubicBezTo>
                <a:cubicBezTo>
                  <a:pt x="10246" y="20805"/>
                  <a:pt x="10234" y="20934"/>
                  <a:pt x="10192" y="20995"/>
                </a:cubicBezTo>
                <a:lnTo>
                  <a:pt x="10165" y="21033"/>
                </a:lnTo>
                <a:cubicBezTo>
                  <a:pt x="10201" y="21026"/>
                  <a:pt x="10232" y="21041"/>
                  <a:pt x="10323" y="21102"/>
                </a:cubicBezTo>
                <a:cubicBezTo>
                  <a:pt x="10410" y="21162"/>
                  <a:pt x="10441" y="21194"/>
                  <a:pt x="10421" y="21208"/>
                </a:cubicBezTo>
                <a:cubicBezTo>
                  <a:pt x="10401" y="21221"/>
                  <a:pt x="10373" y="21219"/>
                  <a:pt x="10332" y="21204"/>
                </a:cubicBezTo>
                <a:cubicBezTo>
                  <a:pt x="10323" y="21200"/>
                  <a:pt x="10318" y="21201"/>
                  <a:pt x="10311" y="21200"/>
                </a:cubicBezTo>
                <a:cubicBezTo>
                  <a:pt x="10309" y="21204"/>
                  <a:pt x="10309" y="21210"/>
                  <a:pt x="10302" y="21216"/>
                </a:cubicBezTo>
                <a:cubicBezTo>
                  <a:pt x="10285" y="21230"/>
                  <a:pt x="10279" y="21242"/>
                  <a:pt x="10290" y="21242"/>
                </a:cubicBezTo>
                <a:cubicBezTo>
                  <a:pt x="10301" y="21242"/>
                  <a:pt x="10297" y="21253"/>
                  <a:pt x="10278" y="21268"/>
                </a:cubicBezTo>
                <a:cubicBezTo>
                  <a:pt x="10260" y="21284"/>
                  <a:pt x="10229" y="21290"/>
                  <a:pt x="10213" y="21283"/>
                </a:cubicBezTo>
                <a:cubicBezTo>
                  <a:pt x="10185" y="21271"/>
                  <a:pt x="10111" y="21268"/>
                  <a:pt x="9630" y="21254"/>
                </a:cubicBezTo>
                <a:cubicBezTo>
                  <a:pt x="9534" y="21252"/>
                  <a:pt x="9442" y="21243"/>
                  <a:pt x="9425" y="21236"/>
                </a:cubicBezTo>
                <a:cubicBezTo>
                  <a:pt x="9393" y="21222"/>
                  <a:pt x="9360" y="21238"/>
                  <a:pt x="9360" y="21264"/>
                </a:cubicBezTo>
                <a:cubicBezTo>
                  <a:pt x="9360" y="21273"/>
                  <a:pt x="9377" y="21277"/>
                  <a:pt x="9395" y="21275"/>
                </a:cubicBezTo>
                <a:cubicBezTo>
                  <a:pt x="9445" y="21268"/>
                  <a:pt x="9555" y="21297"/>
                  <a:pt x="9609" y="21329"/>
                </a:cubicBezTo>
                <a:cubicBezTo>
                  <a:pt x="9635" y="21345"/>
                  <a:pt x="9685" y="21367"/>
                  <a:pt x="9716" y="21378"/>
                </a:cubicBezTo>
                <a:cubicBezTo>
                  <a:pt x="9742" y="21387"/>
                  <a:pt x="9757" y="21399"/>
                  <a:pt x="9764" y="21408"/>
                </a:cubicBezTo>
                <a:cubicBezTo>
                  <a:pt x="9819" y="21417"/>
                  <a:pt x="9890" y="21428"/>
                  <a:pt x="10017" y="21441"/>
                </a:cubicBezTo>
                <a:cubicBezTo>
                  <a:pt x="10183" y="21458"/>
                  <a:pt x="10317" y="21479"/>
                  <a:pt x="10317" y="21489"/>
                </a:cubicBezTo>
                <a:cubicBezTo>
                  <a:pt x="10317" y="21494"/>
                  <a:pt x="10311" y="21499"/>
                  <a:pt x="10299" y="21502"/>
                </a:cubicBezTo>
                <a:cubicBezTo>
                  <a:pt x="10394" y="21508"/>
                  <a:pt x="10459" y="21509"/>
                  <a:pt x="10468" y="21506"/>
                </a:cubicBezTo>
                <a:cubicBezTo>
                  <a:pt x="10479" y="21501"/>
                  <a:pt x="10522" y="21508"/>
                  <a:pt x="10564" y="21520"/>
                </a:cubicBezTo>
                <a:cubicBezTo>
                  <a:pt x="10606" y="21531"/>
                  <a:pt x="10727" y="21543"/>
                  <a:pt x="10831" y="21546"/>
                </a:cubicBezTo>
                <a:cubicBezTo>
                  <a:pt x="11287" y="21561"/>
                  <a:pt x="11455" y="21569"/>
                  <a:pt x="11497" y="21581"/>
                </a:cubicBezTo>
                <a:cubicBezTo>
                  <a:pt x="11521" y="21587"/>
                  <a:pt x="11546" y="21587"/>
                  <a:pt x="11553" y="21579"/>
                </a:cubicBezTo>
                <a:cubicBezTo>
                  <a:pt x="11564" y="21566"/>
                  <a:pt x="12044" y="21561"/>
                  <a:pt x="12044" y="21573"/>
                </a:cubicBezTo>
                <a:cubicBezTo>
                  <a:pt x="12044" y="21574"/>
                  <a:pt x="12220" y="21576"/>
                  <a:pt x="12329" y="21579"/>
                </a:cubicBezTo>
                <a:cubicBezTo>
                  <a:pt x="12343" y="21578"/>
                  <a:pt x="12355" y="21578"/>
                  <a:pt x="12368" y="21579"/>
                </a:cubicBezTo>
                <a:cubicBezTo>
                  <a:pt x="12625" y="21584"/>
                  <a:pt x="12922" y="21592"/>
                  <a:pt x="12989" y="21591"/>
                </a:cubicBezTo>
                <a:cubicBezTo>
                  <a:pt x="13083" y="21590"/>
                  <a:pt x="13152" y="21591"/>
                  <a:pt x="13251" y="21591"/>
                </a:cubicBezTo>
                <a:cubicBezTo>
                  <a:pt x="13313" y="21588"/>
                  <a:pt x="13387" y="21584"/>
                  <a:pt x="13390" y="21587"/>
                </a:cubicBezTo>
                <a:cubicBezTo>
                  <a:pt x="13392" y="21588"/>
                  <a:pt x="13566" y="21589"/>
                  <a:pt x="13634" y="21591"/>
                </a:cubicBezTo>
                <a:cubicBezTo>
                  <a:pt x="13838" y="21595"/>
                  <a:pt x="14277" y="21599"/>
                  <a:pt x="14568" y="21597"/>
                </a:cubicBezTo>
                <a:cubicBezTo>
                  <a:pt x="14753" y="21596"/>
                  <a:pt x="14942" y="21586"/>
                  <a:pt x="14987" y="21575"/>
                </a:cubicBezTo>
                <a:cubicBezTo>
                  <a:pt x="15056" y="21558"/>
                  <a:pt x="15043" y="21556"/>
                  <a:pt x="14912" y="21564"/>
                </a:cubicBezTo>
                <a:cubicBezTo>
                  <a:pt x="14849" y="21569"/>
                  <a:pt x="14810" y="21568"/>
                  <a:pt x="14782" y="21564"/>
                </a:cubicBezTo>
                <a:cubicBezTo>
                  <a:pt x="14763" y="21565"/>
                  <a:pt x="14762" y="21566"/>
                  <a:pt x="14743" y="21567"/>
                </a:cubicBezTo>
                <a:cubicBezTo>
                  <a:pt x="14539" y="21575"/>
                  <a:pt x="14494" y="21571"/>
                  <a:pt x="14464" y="21546"/>
                </a:cubicBezTo>
                <a:cubicBezTo>
                  <a:pt x="14427" y="21516"/>
                  <a:pt x="14443" y="21514"/>
                  <a:pt x="14591" y="21510"/>
                </a:cubicBezTo>
                <a:cubicBezTo>
                  <a:pt x="14603" y="21507"/>
                  <a:pt x="14618" y="21503"/>
                  <a:pt x="14636" y="21502"/>
                </a:cubicBezTo>
                <a:cubicBezTo>
                  <a:pt x="14681" y="21499"/>
                  <a:pt x="14752" y="21485"/>
                  <a:pt x="14797" y="21471"/>
                </a:cubicBezTo>
                <a:cubicBezTo>
                  <a:pt x="14895" y="21441"/>
                  <a:pt x="15039" y="21426"/>
                  <a:pt x="15121" y="21433"/>
                </a:cubicBezTo>
                <a:cubicBezTo>
                  <a:pt x="15118" y="21430"/>
                  <a:pt x="15114" y="21429"/>
                  <a:pt x="15112" y="21427"/>
                </a:cubicBezTo>
                <a:cubicBezTo>
                  <a:pt x="15067" y="21385"/>
                  <a:pt x="15046" y="21339"/>
                  <a:pt x="15055" y="21311"/>
                </a:cubicBezTo>
                <a:cubicBezTo>
                  <a:pt x="15017" y="21308"/>
                  <a:pt x="14979" y="21305"/>
                  <a:pt x="14945" y="21305"/>
                </a:cubicBezTo>
                <a:cubicBezTo>
                  <a:pt x="14822" y="21304"/>
                  <a:pt x="14770" y="21290"/>
                  <a:pt x="14642" y="21234"/>
                </a:cubicBezTo>
                <a:cubicBezTo>
                  <a:pt x="14557" y="21197"/>
                  <a:pt x="14478" y="21169"/>
                  <a:pt x="14467" y="21171"/>
                </a:cubicBezTo>
                <a:cubicBezTo>
                  <a:pt x="14434" y="21176"/>
                  <a:pt x="14344" y="21147"/>
                  <a:pt x="14291" y="21116"/>
                </a:cubicBezTo>
                <a:cubicBezTo>
                  <a:pt x="14265" y="21101"/>
                  <a:pt x="14235" y="21094"/>
                  <a:pt x="14226" y="21100"/>
                </a:cubicBezTo>
                <a:cubicBezTo>
                  <a:pt x="14216" y="21107"/>
                  <a:pt x="14193" y="21104"/>
                  <a:pt x="14175" y="21094"/>
                </a:cubicBezTo>
                <a:cubicBezTo>
                  <a:pt x="14158" y="21084"/>
                  <a:pt x="14108" y="21073"/>
                  <a:pt x="14065" y="21070"/>
                </a:cubicBezTo>
                <a:cubicBezTo>
                  <a:pt x="13964" y="21062"/>
                  <a:pt x="13801" y="21009"/>
                  <a:pt x="13741" y="20964"/>
                </a:cubicBezTo>
                <a:cubicBezTo>
                  <a:pt x="13715" y="20945"/>
                  <a:pt x="13683" y="20928"/>
                  <a:pt x="13670" y="20928"/>
                </a:cubicBezTo>
                <a:cubicBezTo>
                  <a:pt x="13656" y="20928"/>
                  <a:pt x="13607" y="20910"/>
                  <a:pt x="13560" y="20887"/>
                </a:cubicBezTo>
                <a:cubicBezTo>
                  <a:pt x="13513" y="20864"/>
                  <a:pt x="13456" y="20837"/>
                  <a:pt x="13432" y="20826"/>
                </a:cubicBezTo>
                <a:cubicBezTo>
                  <a:pt x="13408" y="20816"/>
                  <a:pt x="13307" y="20768"/>
                  <a:pt x="13209" y="20717"/>
                </a:cubicBezTo>
                <a:cubicBezTo>
                  <a:pt x="13112" y="20666"/>
                  <a:pt x="12968" y="20598"/>
                  <a:pt x="12888" y="20565"/>
                </a:cubicBezTo>
                <a:cubicBezTo>
                  <a:pt x="12782" y="20521"/>
                  <a:pt x="12690" y="20461"/>
                  <a:pt x="12653" y="20419"/>
                </a:cubicBezTo>
                <a:cubicBezTo>
                  <a:pt x="12604" y="20388"/>
                  <a:pt x="12553" y="20358"/>
                  <a:pt x="12546" y="20358"/>
                </a:cubicBezTo>
                <a:cubicBezTo>
                  <a:pt x="12536" y="20358"/>
                  <a:pt x="12523" y="20351"/>
                  <a:pt x="12508" y="20342"/>
                </a:cubicBezTo>
                <a:cubicBezTo>
                  <a:pt x="12468" y="20327"/>
                  <a:pt x="12432" y="20299"/>
                  <a:pt x="12380" y="20244"/>
                </a:cubicBezTo>
                <a:cubicBezTo>
                  <a:pt x="12335" y="20197"/>
                  <a:pt x="12317" y="20176"/>
                  <a:pt x="12314" y="20159"/>
                </a:cubicBezTo>
                <a:cubicBezTo>
                  <a:pt x="12278" y="20113"/>
                  <a:pt x="12246" y="20069"/>
                  <a:pt x="12246" y="20046"/>
                </a:cubicBezTo>
                <a:cubicBezTo>
                  <a:pt x="12246" y="20025"/>
                  <a:pt x="12229" y="19990"/>
                  <a:pt x="12207" y="19967"/>
                </a:cubicBezTo>
                <a:cubicBezTo>
                  <a:pt x="12193" y="19990"/>
                  <a:pt x="12155" y="19978"/>
                  <a:pt x="12121" y="19922"/>
                </a:cubicBezTo>
                <a:cubicBezTo>
                  <a:pt x="12067" y="19834"/>
                  <a:pt x="12067" y="19815"/>
                  <a:pt x="12044" y="19308"/>
                </a:cubicBezTo>
                <a:cubicBezTo>
                  <a:pt x="12030" y="19004"/>
                  <a:pt x="12033" y="18887"/>
                  <a:pt x="12056" y="18878"/>
                </a:cubicBezTo>
                <a:cubicBezTo>
                  <a:pt x="12073" y="18871"/>
                  <a:pt x="12086" y="18831"/>
                  <a:pt x="12086" y="18789"/>
                </a:cubicBezTo>
                <a:cubicBezTo>
                  <a:pt x="12086" y="18746"/>
                  <a:pt x="12102" y="18653"/>
                  <a:pt x="12124" y="18582"/>
                </a:cubicBezTo>
                <a:cubicBezTo>
                  <a:pt x="12243" y="18206"/>
                  <a:pt x="12312" y="17927"/>
                  <a:pt x="12353" y="17643"/>
                </a:cubicBezTo>
                <a:cubicBezTo>
                  <a:pt x="12368" y="17542"/>
                  <a:pt x="12393" y="17405"/>
                  <a:pt x="12410" y="17339"/>
                </a:cubicBezTo>
                <a:cubicBezTo>
                  <a:pt x="12440" y="17218"/>
                  <a:pt x="12461" y="16975"/>
                  <a:pt x="12469" y="16625"/>
                </a:cubicBezTo>
                <a:cubicBezTo>
                  <a:pt x="12471" y="16521"/>
                  <a:pt x="12484" y="16431"/>
                  <a:pt x="12496" y="16426"/>
                </a:cubicBezTo>
                <a:cubicBezTo>
                  <a:pt x="12508" y="16421"/>
                  <a:pt x="12517" y="16397"/>
                  <a:pt x="12517" y="16372"/>
                </a:cubicBezTo>
                <a:cubicBezTo>
                  <a:pt x="12517" y="16346"/>
                  <a:pt x="12528" y="16308"/>
                  <a:pt x="12543" y="16289"/>
                </a:cubicBezTo>
                <a:cubicBezTo>
                  <a:pt x="12559" y="16269"/>
                  <a:pt x="12576" y="16215"/>
                  <a:pt x="12582" y="16167"/>
                </a:cubicBezTo>
                <a:cubicBezTo>
                  <a:pt x="12588" y="16119"/>
                  <a:pt x="12597" y="16075"/>
                  <a:pt x="12600" y="16070"/>
                </a:cubicBezTo>
                <a:cubicBezTo>
                  <a:pt x="12602" y="16064"/>
                  <a:pt x="12602" y="16054"/>
                  <a:pt x="12600" y="16045"/>
                </a:cubicBezTo>
                <a:cubicBezTo>
                  <a:pt x="12598" y="16037"/>
                  <a:pt x="12610" y="16018"/>
                  <a:pt x="12627" y="16005"/>
                </a:cubicBezTo>
                <a:cubicBezTo>
                  <a:pt x="12643" y="15991"/>
                  <a:pt x="12648" y="15971"/>
                  <a:pt x="12638" y="15960"/>
                </a:cubicBezTo>
                <a:cubicBezTo>
                  <a:pt x="12628" y="15949"/>
                  <a:pt x="12632" y="15928"/>
                  <a:pt x="12647" y="15915"/>
                </a:cubicBezTo>
                <a:cubicBezTo>
                  <a:pt x="12652" y="15911"/>
                  <a:pt x="12657" y="15899"/>
                  <a:pt x="12662" y="15889"/>
                </a:cubicBezTo>
                <a:cubicBezTo>
                  <a:pt x="12668" y="15852"/>
                  <a:pt x="12679" y="15808"/>
                  <a:pt x="12698" y="15753"/>
                </a:cubicBezTo>
                <a:cubicBezTo>
                  <a:pt x="12702" y="15738"/>
                  <a:pt x="12707" y="15729"/>
                  <a:pt x="12713" y="15719"/>
                </a:cubicBezTo>
                <a:cubicBezTo>
                  <a:pt x="12730" y="15673"/>
                  <a:pt x="12750" y="15627"/>
                  <a:pt x="12775" y="15573"/>
                </a:cubicBezTo>
                <a:cubicBezTo>
                  <a:pt x="12835" y="15444"/>
                  <a:pt x="12855" y="15386"/>
                  <a:pt x="12885" y="15313"/>
                </a:cubicBezTo>
                <a:cubicBezTo>
                  <a:pt x="12887" y="15290"/>
                  <a:pt x="12891" y="15262"/>
                  <a:pt x="12906" y="15220"/>
                </a:cubicBezTo>
                <a:cubicBezTo>
                  <a:pt x="12928" y="15156"/>
                  <a:pt x="12947" y="15045"/>
                  <a:pt x="12948" y="14975"/>
                </a:cubicBezTo>
                <a:cubicBezTo>
                  <a:pt x="12948" y="14796"/>
                  <a:pt x="13015" y="14415"/>
                  <a:pt x="13096" y="14115"/>
                </a:cubicBezTo>
                <a:cubicBezTo>
                  <a:pt x="13178" y="13811"/>
                  <a:pt x="13179" y="13810"/>
                  <a:pt x="13111" y="13567"/>
                </a:cubicBezTo>
                <a:cubicBezTo>
                  <a:pt x="13082" y="13462"/>
                  <a:pt x="13069" y="13369"/>
                  <a:pt x="13081" y="13361"/>
                </a:cubicBezTo>
                <a:cubicBezTo>
                  <a:pt x="13094" y="13352"/>
                  <a:pt x="13160" y="13381"/>
                  <a:pt x="13230" y="13428"/>
                </a:cubicBezTo>
                <a:cubicBezTo>
                  <a:pt x="13357" y="13512"/>
                  <a:pt x="13425" y="13536"/>
                  <a:pt x="13396" y="13484"/>
                </a:cubicBezTo>
                <a:cubicBezTo>
                  <a:pt x="13377" y="13450"/>
                  <a:pt x="13307" y="13171"/>
                  <a:pt x="13283" y="13032"/>
                </a:cubicBezTo>
                <a:cubicBezTo>
                  <a:pt x="13268" y="12945"/>
                  <a:pt x="13284" y="12888"/>
                  <a:pt x="13379" y="12655"/>
                </a:cubicBezTo>
                <a:cubicBezTo>
                  <a:pt x="13440" y="12504"/>
                  <a:pt x="13531" y="12325"/>
                  <a:pt x="13581" y="12260"/>
                </a:cubicBezTo>
                <a:cubicBezTo>
                  <a:pt x="13630" y="12194"/>
                  <a:pt x="13680" y="12121"/>
                  <a:pt x="13691" y="12095"/>
                </a:cubicBezTo>
                <a:cubicBezTo>
                  <a:pt x="13763" y="11923"/>
                  <a:pt x="13922" y="11701"/>
                  <a:pt x="14217" y="11367"/>
                </a:cubicBezTo>
                <a:cubicBezTo>
                  <a:pt x="14315" y="11256"/>
                  <a:pt x="14411" y="11139"/>
                  <a:pt x="14431" y="11106"/>
                </a:cubicBezTo>
                <a:cubicBezTo>
                  <a:pt x="14451" y="11073"/>
                  <a:pt x="14476" y="11040"/>
                  <a:pt x="14487" y="11035"/>
                </a:cubicBezTo>
                <a:cubicBezTo>
                  <a:pt x="14523" y="11020"/>
                  <a:pt x="15049" y="11516"/>
                  <a:pt x="15308" y="11807"/>
                </a:cubicBezTo>
                <a:cubicBezTo>
                  <a:pt x="15367" y="11874"/>
                  <a:pt x="15490" y="12006"/>
                  <a:pt x="15578" y="12099"/>
                </a:cubicBezTo>
                <a:cubicBezTo>
                  <a:pt x="15835" y="12372"/>
                  <a:pt x="15916" y="12466"/>
                  <a:pt x="15932" y="12511"/>
                </a:cubicBezTo>
                <a:cubicBezTo>
                  <a:pt x="15941" y="12534"/>
                  <a:pt x="15970" y="12563"/>
                  <a:pt x="15994" y="12578"/>
                </a:cubicBezTo>
                <a:cubicBezTo>
                  <a:pt x="16057" y="12615"/>
                  <a:pt x="16530" y="12679"/>
                  <a:pt x="16565" y="12655"/>
                </a:cubicBezTo>
                <a:cubicBezTo>
                  <a:pt x="16584" y="12642"/>
                  <a:pt x="16551" y="12581"/>
                  <a:pt x="16470" y="12468"/>
                </a:cubicBezTo>
                <a:cubicBezTo>
                  <a:pt x="16404" y="12376"/>
                  <a:pt x="16295" y="12214"/>
                  <a:pt x="16226" y="12110"/>
                </a:cubicBezTo>
                <a:cubicBezTo>
                  <a:pt x="16032" y="11814"/>
                  <a:pt x="15564" y="11184"/>
                  <a:pt x="15376" y="10962"/>
                </a:cubicBezTo>
                <a:cubicBezTo>
                  <a:pt x="15126" y="10666"/>
                  <a:pt x="14838" y="10351"/>
                  <a:pt x="14797" y="10327"/>
                </a:cubicBezTo>
                <a:cubicBezTo>
                  <a:pt x="14770" y="10312"/>
                  <a:pt x="14766" y="10292"/>
                  <a:pt x="14785" y="10248"/>
                </a:cubicBezTo>
                <a:cubicBezTo>
                  <a:pt x="14871" y="10043"/>
                  <a:pt x="14961" y="9563"/>
                  <a:pt x="14981" y="9188"/>
                </a:cubicBezTo>
                <a:cubicBezTo>
                  <a:pt x="14986" y="9099"/>
                  <a:pt x="14992" y="9088"/>
                  <a:pt x="15049" y="9082"/>
                </a:cubicBezTo>
                <a:cubicBezTo>
                  <a:pt x="15143" y="9073"/>
                  <a:pt x="15262" y="9001"/>
                  <a:pt x="15272" y="8948"/>
                </a:cubicBezTo>
                <a:cubicBezTo>
                  <a:pt x="15280" y="8907"/>
                  <a:pt x="15294" y="8903"/>
                  <a:pt x="15394" y="8908"/>
                </a:cubicBezTo>
                <a:cubicBezTo>
                  <a:pt x="15483" y="8913"/>
                  <a:pt x="15521" y="8902"/>
                  <a:pt x="15593" y="8861"/>
                </a:cubicBezTo>
                <a:cubicBezTo>
                  <a:pt x="15700" y="8800"/>
                  <a:pt x="15751" y="8792"/>
                  <a:pt x="15810" y="8829"/>
                </a:cubicBezTo>
                <a:cubicBezTo>
                  <a:pt x="15835" y="8844"/>
                  <a:pt x="15866" y="8856"/>
                  <a:pt x="15879" y="8853"/>
                </a:cubicBezTo>
                <a:cubicBezTo>
                  <a:pt x="15892" y="8851"/>
                  <a:pt x="15929" y="8859"/>
                  <a:pt x="15962" y="8871"/>
                </a:cubicBezTo>
                <a:cubicBezTo>
                  <a:pt x="15995" y="8884"/>
                  <a:pt x="16033" y="8890"/>
                  <a:pt x="16045" y="8888"/>
                </a:cubicBezTo>
                <a:cubicBezTo>
                  <a:pt x="16057" y="8885"/>
                  <a:pt x="16315" y="8967"/>
                  <a:pt x="16619" y="9070"/>
                </a:cubicBezTo>
                <a:cubicBezTo>
                  <a:pt x="16923" y="9173"/>
                  <a:pt x="17220" y="9266"/>
                  <a:pt x="17279" y="9277"/>
                </a:cubicBezTo>
                <a:cubicBezTo>
                  <a:pt x="17373" y="9294"/>
                  <a:pt x="17391" y="9292"/>
                  <a:pt x="17445" y="9257"/>
                </a:cubicBezTo>
                <a:cubicBezTo>
                  <a:pt x="17512" y="9214"/>
                  <a:pt x="17752" y="8900"/>
                  <a:pt x="17751" y="8855"/>
                </a:cubicBezTo>
                <a:cubicBezTo>
                  <a:pt x="17751" y="8840"/>
                  <a:pt x="17686" y="8807"/>
                  <a:pt x="17609" y="8782"/>
                </a:cubicBezTo>
                <a:cubicBezTo>
                  <a:pt x="17408" y="8717"/>
                  <a:pt x="17267" y="8652"/>
                  <a:pt x="17267" y="8626"/>
                </a:cubicBezTo>
                <a:cubicBezTo>
                  <a:pt x="17267" y="8589"/>
                  <a:pt x="17178" y="8546"/>
                  <a:pt x="17071" y="8533"/>
                </a:cubicBezTo>
                <a:cubicBezTo>
                  <a:pt x="17015" y="8526"/>
                  <a:pt x="16962" y="8513"/>
                  <a:pt x="16955" y="8504"/>
                </a:cubicBezTo>
                <a:cubicBezTo>
                  <a:pt x="16937" y="8485"/>
                  <a:pt x="17073" y="8340"/>
                  <a:pt x="17109" y="8340"/>
                </a:cubicBezTo>
                <a:cubicBezTo>
                  <a:pt x="17126" y="8340"/>
                  <a:pt x="17129" y="8333"/>
                  <a:pt x="17112" y="8318"/>
                </a:cubicBezTo>
                <a:cubicBezTo>
                  <a:pt x="17083" y="8292"/>
                  <a:pt x="17084" y="8201"/>
                  <a:pt x="17115" y="8180"/>
                </a:cubicBezTo>
                <a:cubicBezTo>
                  <a:pt x="17149" y="8157"/>
                  <a:pt x="17210" y="8233"/>
                  <a:pt x="17210" y="8298"/>
                </a:cubicBezTo>
                <a:cubicBezTo>
                  <a:pt x="17210" y="8331"/>
                  <a:pt x="17227" y="8366"/>
                  <a:pt x="17246" y="8377"/>
                </a:cubicBezTo>
                <a:cubicBezTo>
                  <a:pt x="17283" y="8398"/>
                  <a:pt x="17441" y="8476"/>
                  <a:pt x="17549" y="8529"/>
                </a:cubicBezTo>
                <a:cubicBezTo>
                  <a:pt x="17587" y="8547"/>
                  <a:pt x="17665" y="8611"/>
                  <a:pt x="17725" y="8671"/>
                </a:cubicBezTo>
                <a:cubicBezTo>
                  <a:pt x="17784" y="8731"/>
                  <a:pt x="17856" y="8790"/>
                  <a:pt x="17885" y="8800"/>
                </a:cubicBezTo>
                <a:cubicBezTo>
                  <a:pt x="17932" y="8818"/>
                  <a:pt x="17937" y="8811"/>
                  <a:pt x="17944" y="8731"/>
                </a:cubicBezTo>
                <a:cubicBezTo>
                  <a:pt x="17955" y="8625"/>
                  <a:pt x="18002" y="8616"/>
                  <a:pt x="18022" y="8717"/>
                </a:cubicBezTo>
                <a:cubicBezTo>
                  <a:pt x="18030" y="8758"/>
                  <a:pt x="18046" y="8800"/>
                  <a:pt x="18057" y="8813"/>
                </a:cubicBezTo>
                <a:cubicBezTo>
                  <a:pt x="18068" y="8825"/>
                  <a:pt x="18179" y="8857"/>
                  <a:pt x="18304" y="8884"/>
                </a:cubicBezTo>
                <a:cubicBezTo>
                  <a:pt x="18492" y="8923"/>
                  <a:pt x="18540" y="8928"/>
                  <a:pt x="18590" y="8910"/>
                </a:cubicBezTo>
                <a:cubicBezTo>
                  <a:pt x="18661" y="8884"/>
                  <a:pt x="18903" y="8884"/>
                  <a:pt x="18949" y="8910"/>
                </a:cubicBezTo>
                <a:cubicBezTo>
                  <a:pt x="18993" y="8935"/>
                  <a:pt x="19398" y="8902"/>
                  <a:pt x="19502" y="8865"/>
                </a:cubicBezTo>
                <a:cubicBezTo>
                  <a:pt x="19546" y="8850"/>
                  <a:pt x="19622" y="8803"/>
                  <a:pt x="19672" y="8762"/>
                </a:cubicBezTo>
                <a:cubicBezTo>
                  <a:pt x="19721" y="8720"/>
                  <a:pt x="19813" y="8646"/>
                  <a:pt x="19874" y="8598"/>
                </a:cubicBezTo>
                <a:cubicBezTo>
                  <a:pt x="20315" y="8248"/>
                  <a:pt x="20958" y="7666"/>
                  <a:pt x="21185" y="7411"/>
                </a:cubicBezTo>
                <a:cubicBezTo>
                  <a:pt x="21266" y="7320"/>
                  <a:pt x="21370" y="7204"/>
                  <a:pt x="21416" y="7154"/>
                </a:cubicBezTo>
                <a:cubicBezTo>
                  <a:pt x="21510" y="7054"/>
                  <a:pt x="21520" y="6991"/>
                  <a:pt x="21461" y="6894"/>
                </a:cubicBezTo>
                <a:cubicBezTo>
                  <a:pt x="21440" y="6859"/>
                  <a:pt x="21431" y="6832"/>
                  <a:pt x="21440" y="6832"/>
                </a:cubicBezTo>
                <a:cubicBezTo>
                  <a:pt x="21449" y="6832"/>
                  <a:pt x="21434" y="6815"/>
                  <a:pt x="21408" y="6795"/>
                </a:cubicBezTo>
                <a:cubicBezTo>
                  <a:pt x="21381" y="6775"/>
                  <a:pt x="21366" y="6759"/>
                  <a:pt x="21378" y="6759"/>
                </a:cubicBezTo>
                <a:cubicBezTo>
                  <a:pt x="21389" y="6759"/>
                  <a:pt x="21384" y="6745"/>
                  <a:pt x="21366" y="6730"/>
                </a:cubicBezTo>
                <a:cubicBezTo>
                  <a:pt x="21344" y="6713"/>
                  <a:pt x="21329" y="6606"/>
                  <a:pt x="21321" y="6424"/>
                </a:cubicBezTo>
                <a:cubicBezTo>
                  <a:pt x="21311" y="6178"/>
                  <a:pt x="21303" y="6139"/>
                  <a:pt x="21253" y="6091"/>
                </a:cubicBezTo>
                <a:cubicBezTo>
                  <a:pt x="21222" y="6062"/>
                  <a:pt x="21202" y="6015"/>
                  <a:pt x="21205" y="5988"/>
                </a:cubicBezTo>
                <a:cubicBezTo>
                  <a:pt x="21223" y="5854"/>
                  <a:pt x="21207" y="5780"/>
                  <a:pt x="21140" y="5678"/>
                </a:cubicBezTo>
                <a:cubicBezTo>
                  <a:pt x="21100" y="5617"/>
                  <a:pt x="21063" y="5556"/>
                  <a:pt x="21060" y="5542"/>
                </a:cubicBezTo>
                <a:cubicBezTo>
                  <a:pt x="21050" y="5498"/>
                  <a:pt x="20853" y="5269"/>
                  <a:pt x="20768" y="5203"/>
                </a:cubicBezTo>
                <a:cubicBezTo>
                  <a:pt x="20724" y="5169"/>
                  <a:pt x="20614" y="5107"/>
                  <a:pt x="20522" y="5068"/>
                </a:cubicBezTo>
                <a:cubicBezTo>
                  <a:pt x="20301" y="4971"/>
                  <a:pt x="20139" y="4865"/>
                  <a:pt x="19957" y="4694"/>
                </a:cubicBezTo>
                <a:cubicBezTo>
                  <a:pt x="19797" y="4545"/>
                  <a:pt x="19734" y="4510"/>
                  <a:pt x="19511" y="4433"/>
                </a:cubicBezTo>
                <a:lnTo>
                  <a:pt x="19368" y="4382"/>
                </a:lnTo>
                <a:lnTo>
                  <a:pt x="19365" y="4121"/>
                </a:lnTo>
                <a:cubicBezTo>
                  <a:pt x="19363" y="3977"/>
                  <a:pt x="19361" y="3850"/>
                  <a:pt x="19359" y="3839"/>
                </a:cubicBezTo>
                <a:cubicBezTo>
                  <a:pt x="19354" y="3806"/>
                  <a:pt x="19184" y="3683"/>
                  <a:pt x="19134" y="3677"/>
                </a:cubicBezTo>
                <a:cubicBezTo>
                  <a:pt x="19059" y="3666"/>
                  <a:pt x="18830" y="3573"/>
                  <a:pt x="18830" y="3553"/>
                </a:cubicBezTo>
                <a:cubicBezTo>
                  <a:pt x="18830" y="3543"/>
                  <a:pt x="18816" y="3538"/>
                  <a:pt x="18798" y="3543"/>
                </a:cubicBezTo>
                <a:cubicBezTo>
                  <a:pt x="18779" y="3547"/>
                  <a:pt x="18729" y="3539"/>
                  <a:pt x="18688" y="3524"/>
                </a:cubicBezTo>
                <a:cubicBezTo>
                  <a:pt x="18604" y="3496"/>
                  <a:pt x="18606" y="3524"/>
                  <a:pt x="18658" y="3117"/>
                </a:cubicBezTo>
                <a:cubicBezTo>
                  <a:pt x="18674" y="2992"/>
                  <a:pt x="18752" y="2906"/>
                  <a:pt x="18875" y="2874"/>
                </a:cubicBezTo>
                <a:cubicBezTo>
                  <a:pt x="18918" y="2863"/>
                  <a:pt x="18937" y="2843"/>
                  <a:pt x="18937" y="2813"/>
                </a:cubicBezTo>
                <a:cubicBezTo>
                  <a:pt x="18937" y="2788"/>
                  <a:pt x="18948" y="2762"/>
                  <a:pt x="18961" y="2756"/>
                </a:cubicBezTo>
                <a:cubicBezTo>
                  <a:pt x="18974" y="2750"/>
                  <a:pt x="18982" y="2699"/>
                  <a:pt x="18976" y="2642"/>
                </a:cubicBezTo>
                <a:cubicBezTo>
                  <a:pt x="18969" y="2570"/>
                  <a:pt x="18978" y="2528"/>
                  <a:pt x="19009" y="2496"/>
                </a:cubicBezTo>
                <a:cubicBezTo>
                  <a:pt x="19048" y="2455"/>
                  <a:pt x="19049" y="2447"/>
                  <a:pt x="19009" y="2405"/>
                </a:cubicBezTo>
                <a:cubicBezTo>
                  <a:pt x="18960" y="2355"/>
                  <a:pt x="18952" y="2294"/>
                  <a:pt x="18991" y="2277"/>
                </a:cubicBezTo>
                <a:cubicBezTo>
                  <a:pt x="19005" y="2272"/>
                  <a:pt x="19025" y="2280"/>
                  <a:pt x="19038" y="2296"/>
                </a:cubicBezTo>
                <a:cubicBezTo>
                  <a:pt x="19072" y="2336"/>
                  <a:pt x="19177" y="1881"/>
                  <a:pt x="19163" y="1752"/>
                </a:cubicBezTo>
                <a:cubicBezTo>
                  <a:pt x="19158" y="1698"/>
                  <a:pt x="19153" y="1639"/>
                  <a:pt x="19151" y="1614"/>
                </a:cubicBezTo>
                <a:cubicBezTo>
                  <a:pt x="19144" y="1602"/>
                  <a:pt x="19133" y="1589"/>
                  <a:pt x="19128" y="1578"/>
                </a:cubicBezTo>
                <a:cubicBezTo>
                  <a:pt x="19127" y="1578"/>
                  <a:pt x="19128" y="1576"/>
                  <a:pt x="19128" y="1576"/>
                </a:cubicBezTo>
                <a:cubicBezTo>
                  <a:pt x="19117" y="1581"/>
                  <a:pt x="19076" y="1563"/>
                  <a:pt x="19038" y="1535"/>
                </a:cubicBezTo>
                <a:cubicBezTo>
                  <a:pt x="18984" y="1496"/>
                  <a:pt x="18975" y="1476"/>
                  <a:pt x="18994" y="1442"/>
                </a:cubicBezTo>
                <a:cubicBezTo>
                  <a:pt x="19000" y="1431"/>
                  <a:pt x="19009" y="1424"/>
                  <a:pt x="19018" y="1418"/>
                </a:cubicBezTo>
                <a:cubicBezTo>
                  <a:pt x="18990" y="1391"/>
                  <a:pt x="18970" y="1365"/>
                  <a:pt x="18976" y="1355"/>
                </a:cubicBezTo>
                <a:cubicBezTo>
                  <a:pt x="18998" y="1315"/>
                  <a:pt x="18916" y="1158"/>
                  <a:pt x="18845" y="1103"/>
                </a:cubicBezTo>
                <a:cubicBezTo>
                  <a:pt x="18800" y="1069"/>
                  <a:pt x="18766" y="1058"/>
                  <a:pt x="18726" y="1065"/>
                </a:cubicBezTo>
                <a:cubicBezTo>
                  <a:pt x="18689" y="1072"/>
                  <a:pt x="18663" y="1065"/>
                  <a:pt x="18652" y="1045"/>
                </a:cubicBezTo>
                <a:cubicBezTo>
                  <a:pt x="18643" y="1028"/>
                  <a:pt x="18581" y="990"/>
                  <a:pt x="18515" y="959"/>
                </a:cubicBezTo>
                <a:cubicBezTo>
                  <a:pt x="18450" y="929"/>
                  <a:pt x="18404" y="896"/>
                  <a:pt x="18411" y="889"/>
                </a:cubicBezTo>
                <a:cubicBezTo>
                  <a:pt x="18418" y="881"/>
                  <a:pt x="18396" y="876"/>
                  <a:pt x="18364" y="876"/>
                </a:cubicBezTo>
                <a:cubicBezTo>
                  <a:pt x="18331" y="877"/>
                  <a:pt x="18305" y="870"/>
                  <a:pt x="18304" y="860"/>
                </a:cubicBezTo>
                <a:cubicBezTo>
                  <a:pt x="18304" y="850"/>
                  <a:pt x="18293" y="831"/>
                  <a:pt x="18280" y="818"/>
                </a:cubicBezTo>
                <a:cubicBezTo>
                  <a:pt x="18262" y="798"/>
                  <a:pt x="18252" y="799"/>
                  <a:pt x="18227" y="822"/>
                </a:cubicBezTo>
                <a:cubicBezTo>
                  <a:pt x="18199" y="847"/>
                  <a:pt x="18184" y="846"/>
                  <a:pt x="18081" y="811"/>
                </a:cubicBezTo>
                <a:cubicBezTo>
                  <a:pt x="18018" y="790"/>
                  <a:pt x="17965" y="766"/>
                  <a:pt x="17965" y="759"/>
                </a:cubicBezTo>
                <a:cubicBezTo>
                  <a:pt x="17965" y="751"/>
                  <a:pt x="17908" y="746"/>
                  <a:pt x="17837" y="749"/>
                </a:cubicBezTo>
                <a:cubicBezTo>
                  <a:pt x="17767" y="751"/>
                  <a:pt x="17695" y="746"/>
                  <a:pt x="17677" y="736"/>
                </a:cubicBezTo>
                <a:cubicBezTo>
                  <a:pt x="17659" y="727"/>
                  <a:pt x="17631" y="724"/>
                  <a:pt x="17612" y="732"/>
                </a:cubicBezTo>
                <a:cubicBezTo>
                  <a:pt x="17562" y="754"/>
                  <a:pt x="17289" y="760"/>
                  <a:pt x="17255" y="741"/>
                </a:cubicBezTo>
                <a:cubicBezTo>
                  <a:pt x="17238" y="731"/>
                  <a:pt x="17173" y="732"/>
                  <a:pt x="17103" y="743"/>
                </a:cubicBezTo>
                <a:cubicBezTo>
                  <a:pt x="17036" y="752"/>
                  <a:pt x="16948" y="765"/>
                  <a:pt x="16907" y="771"/>
                </a:cubicBezTo>
                <a:cubicBezTo>
                  <a:pt x="16866" y="777"/>
                  <a:pt x="16826" y="788"/>
                  <a:pt x="16818" y="797"/>
                </a:cubicBezTo>
                <a:cubicBezTo>
                  <a:pt x="16810" y="806"/>
                  <a:pt x="16748" y="814"/>
                  <a:pt x="16678" y="814"/>
                </a:cubicBezTo>
                <a:cubicBezTo>
                  <a:pt x="16564" y="814"/>
                  <a:pt x="16538" y="823"/>
                  <a:pt x="16414" y="903"/>
                </a:cubicBezTo>
                <a:cubicBezTo>
                  <a:pt x="16338" y="951"/>
                  <a:pt x="16208" y="1012"/>
                  <a:pt x="16125" y="1039"/>
                </a:cubicBezTo>
                <a:cubicBezTo>
                  <a:pt x="16043" y="1065"/>
                  <a:pt x="15966" y="1096"/>
                  <a:pt x="15956" y="1108"/>
                </a:cubicBezTo>
                <a:cubicBezTo>
                  <a:pt x="15946" y="1119"/>
                  <a:pt x="15913" y="1136"/>
                  <a:pt x="15882" y="1146"/>
                </a:cubicBezTo>
                <a:cubicBezTo>
                  <a:pt x="15850" y="1156"/>
                  <a:pt x="15786" y="1181"/>
                  <a:pt x="15742" y="1201"/>
                </a:cubicBezTo>
                <a:cubicBezTo>
                  <a:pt x="15697" y="1221"/>
                  <a:pt x="15642" y="1242"/>
                  <a:pt x="15620" y="1247"/>
                </a:cubicBezTo>
                <a:cubicBezTo>
                  <a:pt x="15532" y="1271"/>
                  <a:pt x="15498" y="1288"/>
                  <a:pt x="15498" y="1310"/>
                </a:cubicBezTo>
                <a:cubicBezTo>
                  <a:pt x="15498" y="1323"/>
                  <a:pt x="15473" y="1340"/>
                  <a:pt x="15445" y="1347"/>
                </a:cubicBezTo>
                <a:cubicBezTo>
                  <a:pt x="15408" y="1355"/>
                  <a:pt x="15404" y="1364"/>
                  <a:pt x="15427" y="1373"/>
                </a:cubicBezTo>
                <a:cubicBezTo>
                  <a:pt x="15445" y="1381"/>
                  <a:pt x="15451" y="1393"/>
                  <a:pt x="15442" y="1404"/>
                </a:cubicBezTo>
                <a:cubicBezTo>
                  <a:pt x="15432" y="1414"/>
                  <a:pt x="15447" y="1435"/>
                  <a:pt x="15474" y="1448"/>
                </a:cubicBezTo>
                <a:cubicBezTo>
                  <a:pt x="15522" y="1472"/>
                  <a:pt x="15522" y="1473"/>
                  <a:pt x="15474" y="1509"/>
                </a:cubicBezTo>
                <a:cubicBezTo>
                  <a:pt x="15430" y="1542"/>
                  <a:pt x="15428" y="1554"/>
                  <a:pt x="15459" y="1616"/>
                </a:cubicBezTo>
                <a:cubicBezTo>
                  <a:pt x="15479" y="1655"/>
                  <a:pt x="15493" y="1696"/>
                  <a:pt x="15489" y="1706"/>
                </a:cubicBezTo>
                <a:cubicBezTo>
                  <a:pt x="15486" y="1714"/>
                  <a:pt x="15478" y="1754"/>
                  <a:pt x="15474" y="1793"/>
                </a:cubicBezTo>
                <a:cubicBezTo>
                  <a:pt x="15473" y="1808"/>
                  <a:pt x="15471" y="1825"/>
                  <a:pt x="15465" y="1842"/>
                </a:cubicBezTo>
                <a:cubicBezTo>
                  <a:pt x="15460" y="1870"/>
                  <a:pt x="15449" y="1895"/>
                  <a:pt x="15433" y="1910"/>
                </a:cubicBezTo>
                <a:cubicBezTo>
                  <a:pt x="15408" y="1950"/>
                  <a:pt x="15405" y="1970"/>
                  <a:pt x="15427" y="1994"/>
                </a:cubicBezTo>
                <a:cubicBezTo>
                  <a:pt x="15446" y="2014"/>
                  <a:pt x="15450" y="2041"/>
                  <a:pt x="15436" y="2061"/>
                </a:cubicBezTo>
                <a:cubicBezTo>
                  <a:pt x="15408" y="2099"/>
                  <a:pt x="15414" y="2233"/>
                  <a:pt x="15445" y="2267"/>
                </a:cubicBezTo>
                <a:cubicBezTo>
                  <a:pt x="15457" y="2281"/>
                  <a:pt x="15469" y="2330"/>
                  <a:pt x="15471" y="2377"/>
                </a:cubicBezTo>
                <a:cubicBezTo>
                  <a:pt x="15474" y="2424"/>
                  <a:pt x="15483" y="2473"/>
                  <a:pt x="15495" y="2486"/>
                </a:cubicBezTo>
                <a:cubicBezTo>
                  <a:pt x="15507" y="2499"/>
                  <a:pt x="15505" y="2518"/>
                  <a:pt x="15489" y="2529"/>
                </a:cubicBezTo>
                <a:cubicBezTo>
                  <a:pt x="15468" y="2543"/>
                  <a:pt x="15478" y="2563"/>
                  <a:pt x="15528" y="2594"/>
                </a:cubicBezTo>
                <a:cubicBezTo>
                  <a:pt x="15581" y="2628"/>
                  <a:pt x="15590" y="2643"/>
                  <a:pt x="15566" y="2663"/>
                </a:cubicBezTo>
                <a:cubicBezTo>
                  <a:pt x="15550" y="2676"/>
                  <a:pt x="15542" y="2708"/>
                  <a:pt x="15549" y="2734"/>
                </a:cubicBezTo>
                <a:cubicBezTo>
                  <a:pt x="15556" y="2760"/>
                  <a:pt x="15551" y="2786"/>
                  <a:pt x="15540" y="2790"/>
                </a:cubicBezTo>
                <a:cubicBezTo>
                  <a:pt x="15508" y="2804"/>
                  <a:pt x="15527" y="2910"/>
                  <a:pt x="15575" y="3005"/>
                </a:cubicBezTo>
                <a:cubicBezTo>
                  <a:pt x="15599" y="3052"/>
                  <a:pt x="15614" y="3104"/>
                  <a:pt x="15605" y="3119"/>
                </a:cubicBezTo>
                <a:cubicBezTo>
                  <a:pt x="15597" y="3134"/>
                  <a:pt x="15601" y="3153"/>
                  <a:pt x="15617" y="3159"/>
                </a:cubicBezTo>
                <a:cubicBezTo>
                  <a:pt x="15633" y="3166"/>
                  <a:pt x="15647" y="3195"/>
                  <a:pt x="15647" y="3224"/>
                </a:cubicBezTo>
                <a:cubicBezTo>
                  <a:pt x="15647" y="3254"/>
                  <a:pt x="15661" y="3283"/>
                  <a:pt x="15676" y="3289"/>
                </a:cubicBezTo>
                <a:cubicBezTo>
                  <a:pt x="15695" y="3297"/>
                  <a:pt x="15693" y="3308"/>
                  <a:pt x="15676" y="3322"/>
                </a:cubicBezTo>
                <a:cubicBezTo>
                  <a:pt x="15638" y="3353"/>
                  <a:pt x="15078" y="3344"/>
                  <a:pt x="14880" y="3310"/>
                </a:cubicBezTo>
                <a:cubicBezTo>
                  <a:pt x="14791" y="3294"/>
                  <a:pt x="14712" y="3284"/>
                  <a:pt x="14704" y="3287"/>
                </a:cubicBezTo>
                <a:cubicBezTo>
                  <a:pt x="14693" y="3292"/>
                  <a:pt x="14513" y="3310"/>
                  <a:pt x="14324" y="3324"/>
                </a:cubicBezTo>
                <a:cubicBezTo>
                  <a:pt x="14302" y="3325"/>
                  <a:pt x="14242" y="3337"/>
                  <a:pt x="14190" y="3348"/>
                </a:cubicBezTo>
                <a:cubicBezTo>
                  <a:pt x="14064" y="3376"/>
                  <a:pt x="13842" y="3389"/>
                  <a:pt x="13824" y="3370"/>
                </a:cubicBezTo>
                <a:cubicBezTo>
                  <a:pt x="13817" y="3362"/>
                  <a:pt x="13760" y="3366"/>
                  <a:pt x="13700" y="3381"/>
                </a:cubicBezTo>
                <a:cubicBezTo>
                  <a:pt x="13639" y="3395"/>
                  <a:pt x="13582" y="3405"/>
                  <a:pt x="13572" y="3401"/>
                </a:cubicBezTo>
                <a:cubicBezTo>
                  <a:pt x="13561" y="3396"/>
                  <a:pt x="13506" y="3401"/>
                  <a:pt x="13447" y="3411"/>
                </a:cubicBezTo>
                <a:cubicBezTo>
                  <a:pt x="13388" y="3421"/>
                  <a:pt x="13301" y="3432"/>
                  <a:pt x="13254" y="3437"/>
                </a:cubicBezTo>
                <a:cubicBezTo>
                  <a:pt x="13027" y="3460"/>
                  <a:pt x="12087" y="3638"/>
                  <a:pt x="11857" y="3703"/>
                </a:cubicBezTo>
                <a:cubicBezTo>
                  <a:pt x="11812" y="3715"/>
                  <a:pt x="11761" y="3728"/>
                  <a:pt x="11747" y="3729"/>
                </a:cubicBezTo>
                <a:cubicBezTo>
                  <a:pt x="11550" y="3743"/>
                  <a:pt x="9048" y="4619"/>
                  <a:pt x="8834" y="4749"/>
                </a:cubicBezTo>
                <a:cubicBezTo>
                  <a:pt x="8804" y="4767"/>
                  <a:pt x="8741" y="4793"/>
                  <a:pt x="8694" y="4806"/>
                </a:cubicBezTo>
                <a:cubicBezTo>
                  <a:pt x="8647" y="4819"/>
                  <a:pt x="8601" y="4840"/>
                  <a:pt x="8593" y="4855"/>
                </a:cubicBezTo>
                <a:cubicBezTo>
                  <a:pt x="8585" y="4869"/>
                  <a:pt x="8563" y="4881"/>
                  <a:pt x="8542" y="4881"/>
                </a:cubicBezTo>
                <a:cubicBezTo>
                  <a:pt x="8521" y="4881"/>
                  <a:pt x="8470" y="4900"/>
                  <a:pt x="8429" y="4922"/>
                </a:cubicBezTo>
                <a:cubicBezTo>
                  <a:pt x="8388" y="4944"/>
                  <a:pt x="8310" y="4976"/>
                  <a:pt x="8257" y="4995"/>
                </a:cubicBezTo>
                <a:cubicBezTo>
                  <a:pt x="8142" y="5035"/>
                  <a:pt x="8159" y="5032"/>
                  <a:pt x="8123" y="5003"/>
                </a:cubicBezTo>
                <a:cubicBezTo>
                  <a:pt x="8101" y="4985"/>
                  <a:pt x="8105" y="4969"/>
                  <a:pt x="8135" y="4940"/>
                </a:cubicBezTo>
                <a:cubicBezTo>
                  <a:pt x="8193" y="4883"/>
                  <a:pt x="8281" y="4700"/>
                  <a:pt x="8281" y="4636"/>
                </a:cubicBezTo>
                <a:cubicBezTo>
                  <a:pt x="8281" y="4606"/>
                  <a:pt x="8258" y="4551"/>
                  <a:pt x="8230" y="4514"/>
                </a:cubicBezTo>
                <a:cubicBezTo>
                  <a:pt x="8202" y="4477"/>
                  <a:pt x="8150" y="4407"/>
                  <a:pt x="8117" y="4358"/>
                </a:cubicBezTo>
                <a:cubicBezTo>
                  <a:pt x="8084" y="4308"/>
                  <a:pt x="8025" y="4241"/>
                  <a:pt x="7986" y="4210"/>
                </a:cubicBezTo>
                <a:cubicBezTo>
                  <a:pt x="7947" y="4178"/>
                  <a:pt x="7893" y="4130"/>
                  <a:pt x="7867" y="4102"/>
                </a:cubicBezTo>
                <a:cubicBezTo>
                  <a:pt x="7842" y="4075"/>
                  <a:pt x="7777" y="4036"/>
                  <a:pt x="7722" y="4015"/>
                </a:cubicBezTo>
                <a:cubicBezTo>
                  <a:pt x="7666" y="3995"/>
                  <a:pt x="7546" y="3942"/>
                  <a:pt x="7457" y="3898"/>
                </a:cubicBezTo>
                <a:cubicBezTo>
                  <a:pt x="7368" y="3853"/>
                  <a:pt x="7282" y="3815"/>
                  <a:pt x="7264" y="3814"/>
                </a:cubicBezTo>
                <a:cubicBezTo>
                  <a:pt x="7246" y="3814"/>
                  <a:pt x="7159" y="3781"/>
                  <a:pt x="7074" y="3743"/>
                </a:cubicBezTo>
                <a:cubicBezTo>
                  <a:pt x="6988" y="3706"/>
                  <a:pt x="6899" y="3667"/>
                  <a:pt x="6875" y="3656"/>
                </a:cubicBezTo>
                <a:cubicBezTo>
                  <a:pt x="6850" y="3646"/>
                  <a:pt x="6752" y="3600"/>
                  <a:pt x="6658" y="3553"/>
                </a:cubicBezTo>
                <a:cubicBezTo>
                  <a:pt x="6427" y="3439"/>
                  <a:pt x="6192" y="3387"/>
                  <a:pt x="5989" y="3397"/>
                </a:cubicBezTo>
                <a:cubicBezTo>
                  <a:pt x="5934" y="3411"/>
                  <a:pt x="5895" y="3421"/>
                  <a:pt x="5787" y="3454"/>
                </a:cubicBezTo>
                <a:cubicBezTo>
                  <a:pt x="5730" y="3471"/>
                  <a:pt x="5696" y="3482"/>
                  <a:pt x="5665" y="3486"/>
                </a:cubicBezTo>
                <a:cubicBezTo>
                  <a:pt x="5655" y="3492"/>
                  <a:pt x="5644" y="3496"/>
                  <a:pt x="5635" y="3502"/>
                </a:cubicBezTo>
                <a:cubicBezTo>
                  <a:pt x="5606" y="3522"/>
                  <a:pt x="5565" y="3537"/>
                  <a:pt x="5543" y="3537"/>
                </a:cubicBezTo>
                <a:cubicBezTo>
                  <a:pt x="5507" y="3537"/>
                  <a:pt x="5412" y="3440"/>
                  <a:pt x="5409" y="3401"/>
                </a:cubicBezTo>
                <a:cubicBezTo>
                  <a:pt x="5408" y="3392"/>
                  <a:pt x="5388" y="3377"/>
                  <a:pt x="5362" y="3368"/>
                </a:cubicBezTo>
                <a:cubicBezTo>
                  <a:pt x="5336" y="3360"/>
                  <a:pt x="5292" y="3347"/>
                  <a:pt x="5266" y="3338"/>
                </a:cubicBezTo>
                <a:cubicBezTo>
                  <a:pt x="5240" y="3329"/>
                  <a:pt x="5208" y="3304"/>
                  <a:pt x="5192" y="3283"/>
                </a:cubicBezTo>
                <a:cubicBezTo>
                  <a:pt x="5177" y="3262"/>
                  <a:pt x="5146" y="3234"/>
                  <a:pt x="5127" y="3218"/>
                </a:cubicBezTo>
                <a:cubicBezTo>
                  <a:pt x="5101" y="3197"/>
                  <a:pt x="5100" y="3179"/>
                  <a:pt x="5112" y="3170"/>
                </a:cubicBezTo>
                <a:cubicBezTo>
                  <a:pt x="5067" y="3139"/>
                  <a:pt x="5001" y="3104"/>
                  <a:pt x="4951" y="3087"/>
                </a:cubicBezTo>
                <a:cubicBezTo>
                  <a:pt x="4894" y="3066"/>
                  <a:pt x="4843" y="3039"/>
                  <a:pt x="4835" y="3026"/>
                </a:cubicBezTo>
                <a:cubicBezTo>
                  <a:pt x="4828" y="3013"/>
                  <a:pt x="4753" y="2972"/>
                  <a:pt x="4672" y="2936"/>
                </a:cubicBezTo>
                <a:cubicBezTo>
                  <a:pt x="4579" y="2896"/>
                  <a:pt x="4532" y="2863"/>
                  <a:pt x="4541" y="2847"/>
                </a:cubicBezTo>
                <a:cubicBezTo>
                  <a:pt x="4561" y="2812"/>
                  <a:pt x="4462" y="2754"/>
                  <a:pt x="4434" y="2784"/>
                </a:cubicBezTo>
                <a:cubicBezTo>
                  <a:pt x="4419" y="2801"/>
                  <a:pt x="4406" y="2798"/>
                  <a:pt x="4381" y="2774"/>
                </a:cubicBezTo>
                <a:cubicBezTo>
                  <a:pt x="4362" y="2757"/>
                  <a:pt x="4333" y="2748"/>
                  <a:pt x="4318" y="2754"/>
                </a:cubicBezTo>
                <a:cubicBezTo>
                  <a:pt x="4303" y="2760"/>
                  <a:pt x="4251" y="2740"/>
                  <a:pt x="4202" y="2711"/>
                </a:cubicBezTo>
                <a:cubicBezTo>
                  <a:pt x="4153" y="2683"/>
                  <a:pt x="4093" y="2655"/>
                  <a:pt x="4068" y="2649"/>
                </a:cubicBezTo>
                <a:cubicBezTo>
                  <a:pt x="4040" y="2642"/>
                  <a:pt x="4027" y="2624"/>
                  <a:pt x="4036" y="2602"/>
                </a:cubicBezTo>
                <a:cubicBezTo>
                  <a:pt x="4047" y="2573"/>
                  <a:pt x="4037" y="2570"/>
                  <a:pt x="3973" y="2576"/>
                </a:cubicBezTo>
                <a:cubicBezTo>
                  <a:pt x="3915" y="2581"/>
                  <a:pt x="3873" y="2567"/>
                  <a:pt x="3795" y="2517"/>
                </a:cubicBezTo>
                <a:cubicBezTo>
                  <a:pt x="3739" y="2481"/>
                  <a:pt x="3682" y="2452"/>
                  <a:pt x="3670" y="2452"/>
                </a:cubicBezTo>
                <a:cubicBezTo>
                  <a:pt x="3658" y="2452"/>
                  <a:pt x="3626" y="2436"/>
                  <a:pt x="3599" y="2415"/>
                </a:cubicBezTo>
                <a:cubicBezTo>
                  <a:pt x="3572" y="2395"/>
                  <a:pt x="3544" y="2382"/>
                  <a:pt x="3536" y="2387"/>
                </a:cubicBezTo>
                <a:cubicBezTo>
                  <a:pt x="3491" y="2418"/>
                  <a:pt x="3214" y="2241"/>
                  <a:pt x="2936" y="2004"/>
                </a:cubicBezTo>
                <a:cubicBezTo>
                  <a:pt x="2710" y="1811"/>
                  <a:pt x="2724" y="1829"/>
                  <a:pt x="2538" y="1375"/>
                </a:cubicBezTo>
                <a:cubicBezTo>
                  <a:pt x="2504" y="1294"/>
                  <a:pt x="2435" y="1181"/>
                  <a:pt x="2386" y="1126"/>
                </a:cubicBezTo>
                <a:cubicBezTo>
                  <a:pt x="2223" y="941"/>
                  <a:pt x="2202" y="899"/>
                  <a:pt x="2184" y="745"/>
                </a:cubicBezTo>
                <a:cubicBezTo>
                  <a:pt x="2170" y="626"/>
                  <a:pt x="2154" y="582"/>
                  <a:pt x="2110" y="550"/>
                </a:cubicBezTo>
                <a:cubicBezTo>
                  <a:pt x="2064" y="517"/>
                  <a:pt x="2052" y="489"/>
                  <a:pt x="2056" y="406"/>
                </a:cubicBezTo>
                <a:cubicBezTo>
                  <a:pt x="2060" y="326"/>
                  <a:pt x="2051" y="292"/>
                  <a:pt x="2011" y="262"/>
                </a:cubicBezTo>
                <a:cubicBezTo>
                  <a:pt x="1983" y="241"/>
                  <a:pt x="1968" y="223"/>
                  <a:pt x="1979" y="223"/>
                </a:cubicBezTo>
                <a:cubicBezTo>
                  <a:pt x="1989" y="223"/>
                  <a:pt x="1968" y="198"/>
                  <a:pt x="1934" y="165"/>
                </a:cubicBezTo>
                <a:cubicBezTo>
                  <a:pt x="1925" y="155"/>
                  <a:pt x="1926" y="149"/>
                  <a:pt x="1919" y="140"/>
                </a:cubicBezTo>
                <a:cubicBezTo>
                  <a:pt x="1888" y="116"/>
                  <a:pt x="1845" y="89"/>
                  <a:pt x="1791" y="65"/>
                </a:cubicBezTo>
                <a:cubicBezTo>
                  <a:pt x="1673" y="12"/>
                  <a:pt x="1621" y="-1"/>
                  <a:pt x="1518" y="0"/>
                </a:cubicBezTo>
                <a:close/>
                <a:moveTo>
                  <a:pt x="15361" y="9214"/>
                </a:moveTo>
                <a:cubicBezTo>
                  <a:pt x="15186" y="9213"/>
                  <a:pt x="15179" y="9233"/>
                  <a:pt x="15305" y="9366"/>
                </a:cubicBezTo>
                <a:cubicBezTo>
                  <a:pt x="15336" y="9399"/>
                  <a:pt x="15351" y="9396"/>
                  <a:pt x="15471" y="9326"/>
                </a:cubicBezTo>
                <a:cubicBezTo>
                  <a:pt x="15606" y="9247"/>
                  <a:pt x="15575" y="9216"/>
                  <a:pt x="15361" y="9214"/>
                </a:cubicBezTo>
                <a:close/>
                <a:moveTo>
                  <a:pt x="9508" y="20936"/>
                </a:moveTo>
                <a:cubicBezTo>
                  <a:pt x="9382" y="20935"/>
                  <a:pt x="9305" y="20949"/>
                  <a:pt x="9181" y="20952"/>
                </a:cubicBezTo>
                <a:cubicBezTo>
                  <a:pt x="9279" y="20952"/>
                  <a:pt x="9346" y="20948"/>
                  <a:pt x="9499" y="20950"/>
                </a:cubicBezTo>
                <a:cubicBezTo>
                  <a:pt x="9873" y="20954"/>
                  <a:pt x="10010" y="20955"/>
                  <a:pt x="10070" y="20946"/>
                </a:cubicBezTo>
                <a:cubicBezTo>
                  <a:pt x="10030" y="20949"/>
                  <a:pt x="9952" y="20951"/>
                  <a:pt x="9853" y="20946"/>
                </a:cubicBezTo>
                <a:cubicBezTo>
                  <a:pt x="9748" y="20941"/>
                  <a:pt x="9631" y="20937"/>
                  <a:pt x="9508" y="20936"/>
                </a:cubicBezTo>
                <a:close/>
                <a:moveTo>
                  <a:pt x="9181" y="20952"/>
                </a:moveTo>
                <a:cubicBezTo>
                  <a:pt x="9015" y="20953"/>
                  <a:pt x="8820" y="20961"/>
                  <a:pt x="8673" y="20974"/>
                </a:cubicBezTo>
                <a:cubicBezTo>
                  <a:pt x="8798" y="20961"/>
                  <a:pt x="8989" y="20958"/>
                  <a:pt x="9181" y="20952"/>
                </a:cubicBezTo>
                <a:close/>
                <a:moveTo>
                  <a:pt x="8673" y="20974"/>
                </a:moveTo>
                <a:cubicBezTo>
                  <a:pt x="8643" y="20978"/>
                  <a:pt x="8574" y="20977"/>
                  <a:pt x="8551" y="20981"/>
                </a:cubicBezTo>
                <a:cubicBezTo>
                  <a:pt x="8500" y="20989"/>
                  <a:pt x="8454" y="20993"/>
                  <a:pt x="8397" y="21001"/>
                </a:cubicBezTo>
                <a:cubicBezTo>
                  <a:pt x="8523" y="20986"/>
                  <a:pt x="8588" y="20982"/>
                  <a:pt x="8673" y="20974"/>
                </a:cubicBezTo>
                <a:close/>
                <a:moveTo>
                  <a:pt x="8682" y="21116"/>
                </a:moveTo>
                <a:cubicBezTo>
                  <a:pt x="8667" y="21120"/>
                  <a:pt x="8653" y="21122"/>
                  <a:pt x="8634" y="21127"/>
                </a:cubicBezTo>
                <a:cubicBezTo>
                  <a:pt x="8652" y="21130"/>
                  <a:pt x="8672" y="21134"/>
                  <a:pt x="8688" y="21141"/>
                </a:cubicBezTo>
                <a:cubicBezTo>
                  <a:pt x="8721" y="21154"/>
                  <a:pt x="8720" y="21151"/>
                  <a:pt x="8691" y="21127"/>
                </a:cubicBezTo>
                <a:cubicBezTo>
                  <a:pt x="8685" y="21122"/>
                  <a:pt x="8685" y="21120"/>
                  <a:pt x="8682" y="21116"/>
                </a:cubicBezTo>
                <a:close/>
                <a:moveTo>
                  <a:pt x="16925" y="21455"/>
                </a:moveTo>
                <a:cubicBezTo>
                  <a:pt x="16924" y="21456"/>
                  <a:pt x="16916" y="21460"/>
                  <a:pt x="16916" y="21461"/>
                </a:cubicBezTo>
                <a:cubicBezTo>
                  <a:pt x="16916" y="21463"/>
                  <a:pt x="16935" y="21466"/>
                  <a:pt x="16943" y="21469"/>
                </a:cubicBezTo>
                <a:cubicBezTo>
                  <a:pt x="16936" y="21464"/>
                  <a:pt x="16928" y="21459"/>
                  <a:pt x="16925" y="2145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1" name="Butterfly - shoulder rotation edit 1.png" descr="Butterfly - shoulder rotation edit 1.png"/>
          <p:cNvPicPr>
            <a:picLocks noChangeAspect="1"/>
          </p:cNvPicPr>
          <p:nvPr/>
        </p:nvPicPr>
        <p:blipFill>
          <a:blip r:embed="rId4"/>
          <a:srcRect l="8517" t="10633" r="26522" b="26706"/>
          <a:stretch>
            <a:fillRect/>
          </a:stretch>
        </p:blipFill>
        <p:spPr>
          <a:xfrm>
            <a:off x="3568700" y="3987800"/>
            <a:ext cx="4673600" cy="3416300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Line"/>
          <p:cNvSpPr/>
          <p:nvPr/>
        </p:nvSpPr>
        <p:spPr>
          <a:xfrm flipH="1">
            <a:off x="5991031" y="5778500"/>
            <a:ext cx="841569" cy="1805389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3" name="Hip"/>
          <p:cNvSpPr txBox="1"/>
          <p:nvPr/>
        </p:nvSpPr>
        <p:spPr>
          <a:xfrm>
            <a:off x="11221104" y="7422616"/>
            <a:ext cx="64787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Hip</a:t>
            </a:r>
          </a:p>
        </p:txBody>
      </p:sp>
      <p:sp>
        <p:nvSpPr>
          <p:cNvPr id="284" name="Line"/>
          <p:cNvSpPr/>
          <p:nvPr/>
        </p:nvSpPr>
        <p:spPr>
          <a:xfrm>
            <a:off x="10604500" y="5981700"/>
            <a:ext cx="743079" cy="1524352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5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81351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Range of </a:t>
            </a:r>
            <a:r>
              <a:rPr lang="en-AU" dirty="0"/>
              <a:t>m</a:t>
            </a:r>
            <a:r>
              <a:rPr dirty="0" err="1"/>
              <a:t>ovement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 animBg="1" advAuto="0"/>
      <p:bldP spid="277" grpId="0" animBg="1" advAuto="0"/>
      <p:bldP spid="279" grpId="0" animBg="1" advAuto="0"/>
      <p:bldP spid="282" grpId="0" animBg="1" advAuto="0"/>
      <p:bldP spid="283" grpId="0" animBg="1" advAuto="0"/>
      <p:bldP spid="284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Dance - Support.jpg" descr="Dance - Sup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780" y="2777095"/>
            <a:ext cx="5828790" cy="5368293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Dorsiflexion…"/>
          <p:cNvSpPr txBox="1"/>
          <p:nvPr/>
        </p:nvSpPr>
        <p:spPr>
          <a:xfrm>
            <a:off x="-533253" y="7644830"/>
            <a:ext cx="6654801" cy="1610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Dorsiflexion 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Movement at the ankle joint </a:t>
            </a:r>
            <a:br>
              <a:rPr b="1" dirty="0">
                <a:solidFill>
                  <a:schemeClr val="accent1"/>
                </a:solidFill>
              </a:rPr>
            </a:br>
            <a:r>
              <a:rPr b="1" dirty="0">
                <a:solidFill>
                  <a:schemeClr val="accent1"/>
                </a:solidFill>
              </a:rPr>
              <a:t>that flexes the foot upwards</a:t>
            </a:r>
          </a:p>
        </p:txBody>
      </p:sp>
      <p:sp>
        <p:nvSpPr>
          <p:cNvPr id="289" name="Plantar flexion…"/>
          <p:cNvSpPr txBox="1"/>
          <p:nvPr/>
        </p:nvSpPr>
        <p:spPr>
          <a:xfrm>
            <a:off x="7130817" y="1795748"/>
            <a:ext cx="6654801" cy="1610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/>
                </a:solidFill>
              </a:rPr>
              <a:t>Plantar flexion 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Movement at the ankle joint </a:t>
            </a:r>
            <a:br>
              <a:rPr b="1" dirty="0">
                <a:solidFill>
                  <a:schemeClr val="accent1"/>
                </a:solidFill>
              </a:rPr>
            </a:br>
            <a:r>
              <a:rPr b="1" dirty="0">
                <a:solidFill>
                  <a:schemeClr val="accent1"/>
                </a:solidFill>
              </a:rPr>
              <a:t>that points the toes</a:t>
            </a:r>
          </a:p>
        </p:txBody>
      </p:sp>
      <p:sp>
        <p:nvSpPr>
          <p:cNvPr id="290" name="Line"/>
          <p:cNvSpPr/>
          <p:nvPr/>
        </p:nvSpPr>
        <p:spPr>
          <a:xfrm flipH="1">
            <a:off x="4571198" y="7699061"/>
            <a:ext cx="222599" cy="528924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1" name="Line"/>
          <p:cNvSpPr/>
          <p:nvPr/>
        </p:nvSpPr>
        <p:spPr>
          <a:xfrm flipV="1">
            <a:off x="7581242" y="2970601"/>
            <a:ext cx="798889" cy="798889"/>
          </a:xfrm>
          <a:prstGeom prst="line">
            <a:avLst/>
          </a:prstGeom>
          <a:ln w="25400">
            <a:solidFill>
              <a:srgbClr val="FFDF06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92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796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Range of </a:t>
            </a:r>
            <a:r>
              <a:rPr lang="en-AU" dirty="0"/>
              <a:t>m</a:t>
            </a:r>
            <a:r>
              <a:rPr dirty="0" err="1"/>
              <a:t>ovement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 animBg="1" advAuto="0"/>
      <p:bldP spid="291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Dancer - Movement.jpg" descr="Dancer - Movem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100" y="1974402"/>
            <a:ext cx="2793564" cy="4191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High Jump.jpg" descr="High Jum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545" y="3973577"/>
            <a:ext cx="2297590" cy="3215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Kicking a ball -Torres.jpg" descr="Kicking a ball -Torr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617" y="2488576"/>
            <a:ext cx="2000398" cy="3006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Weight lifter - Silver man.jpg" descr="Weight lifter - Silver man.jpg"/>
          <p:cNvPicPr>
            <a:picLocks noChangeAspect="1"/>
          </p:cNvPicPr>
          <p:nvPr/>
        </p:nvPicPr>
        <p:blipFill>
          <a:blip r:embed="rId5"/>
          <a:srcRect l="9649" t="5785" r="9651" b="9164"/>
          <a:stretch>
            <a:fillRect/>
          </a:stretch>
        </p:blipFill>
        <p:spPr>
          <a:xfrm>
            <a:off x="6278542" y="6206108"/>
            <a:ext cx="3530205" cy="2630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9" extrusionOk="0">
                <a:moveTo>
                  <a:pt x="19031" y="0"/>
                </a:moveTo>
                <a:cubicBezTo>
                  <a:pt x="18144" y="0"/>
                  <a:pt x="17931" y="257"/>
                  <a:pt x="17809" y="1469"/>
                </a:cubicBezTo>
                <a:cubicBezTo>
                  <a:pt x="17665" y="2914"/>
                  <a:pt x="17557" y="2938"/>
                  <a:pt x="10721" y="2938"/>
                </a:cubicBezTo>
                <a:cubicBezTo>
                  <a:pt x="3987" y="2938"/>
                  <a:pt x="4289" y="3016"/>
                  <a:pt x="3948" y="1153"/>
                </a:cubicBezTo>
                <a:lnTo>
                  <a:pt x="3757" y="104"/>
                </a:lnTo>
                <a:lnTo>
                  <a:pt x="2992" y="39"/>
                </a:lnTo>
                <a:cubicBezTo>
                  <a:pt x="2571" y="3"/>
                  <a:pt x="2153" y="73"/>
                  <a:pt x="2064" y="192"/>
                </a:cubicBezTo>
                <a:cubicBezTo>
                  <a:pt x="1975" y="312"/>
                  <a:pt x="1821" y="956"/>
                  <a:pt x="1722" y="1622"/>
                </a:cubicBezTo>
                <a:lnTo>
                  <a:pt x="1542" y="2831"/>
                </a:lnTo>
                <a:lnTo>
                  <a:pt x="772" y="2925"/>
                </a:lnTo>
                <a:lnTo>
                  <a:pt x="0" y="3016"/>
                </a:lnTo>
                <a:lnTo>
                  <a:pt x="772" y="3133"/>
                </a:lnTo>
                <a:lnTo>
                  <a:pt x="1542" y="3251"/>
                </a:lnTo>
                <a:lnTo>
                  <a:pt x="1714" y="4407"/>
                </a:lnTo>
                <a:cubicBezTo>
                  <a:pt x="1951" y="5995"/>
                  <a:pt x="2016" y="6084"/>
                  <a:pt x="2909" y="6084"/>
                </a:cubicBezTo>
                <a:cubicBezTo>
                  <a:pt x="3586" y="6084"/>
                  <a:pt x="3705" y="6018"/>
                  <a:pt x="3829" y="5580"/>
                </a:cubicBezTo>
                <a:cubicBezTo>
                  <a:pt x="4061" y="4762"/>
                  <a:pt x="4227" y="4792"/>
                  <a:pt x="4726" y="5739"/>
                </a:cubicBezTo>
                <a:cubicBezTo>
                  <a:pt x="4985" y="6232"/>
                  <a:pt x="5452" y="6797"/>
                  <a:pt x="5765" y="6996"/>
                </a:cubicBezTo>
                <a:cubicBezTo>
                  <a:pt x="6078" y="7196"/>
                  <a:pt x="6408" y="7543"/>
                  <a:pt x="6498" y="7768"/>
                </a:cubicBezTo>
                <a:cubicBezTo>
                  <a:pt x="6675" y="8210"/>
                  <a:pt x="7735" y="9019"/>
                  <a:pt x="8137" y="9019"/>
                </a:cubicBezTo>
                <a:cubicBezTo>
                  <a:pt x="8273" y="9019"/>
                  <a:pt x="8425" y="9185"/>
                  <a:pt x="8475" y="9387"/>
                </a:cubicBezTo>
                <a:cubicBezTo>
                  <a:pt x="8525" y="9589"/>
                  <a:pt x="8732" y="10227"/>
                  <a:pt x="8936" y="10804"/>
                </a:cubicBezTo>
                <a:cubicBezTo>
                  <a:pt x="9343" y="11952"/>
                  <a:pt x="9640" y="13522"/>
                  <a:pt x="9536" y="13977"/>
                </a:cubicBezTo>
                <a:cubicBezTo>
                  <a:pt x="9310" y="14965"/>
                  <a:pt x="9319" y="14952"/>
                  <a:pt x="9072" y="14677"/>
                </a:cubicBezTo>
                <a:cubicBezTo>
                  <a:pt x="8769" y="14340"/>
                  <a:pt x="8198" y="14703"/>
                  <a:pt x="7975" y="15377"/>
                </a:cubicBezTo>
                <a:cubicBezTo>
                  <a:pt x="7891" y="15631"/>
                  <a:pt x="7706" y="15828"/>
                  <a:pt x="7564" y="15814"/>
                </a:cubicBezTo>
                <a:cubicBezTo>
                  <a:pt x="7334" y="15790"/>
                  <a:pt x="7329" y="15868"/>
                  <a:pt x="7508" y="16550"/>
                </a:cubicBezTo>
                <a:cubicBezTo>
                  <a:pt x="7619" y="16970"/>
                  <a:pt x="7894" y="17680"/>
                  <a:pt x="8120" y="18126"/>
                </a:cubicBezTo>
                <a:cubicBezTo>
                  <a:pt x="8659" y="19190"/>
                  <a:pt x="8638" y="19536"/>
                  <a:pt x="7984" y="20465"/>
                </a:cubicBezTo>
                <a:cubicBezTo>
                  <a:pt x="7684" y="20891"/>
                  <a:pt x="7482" y="21332"/>
                  <a:pt x="7533" y="21442"/>
                </a:cubicBezTo>
                <a:cubicBezTo>
                  <a:pt x="7584" y="21554"/>
                  <a:pt x="7811" y="21573"/>
                  <a:pt x="8040" y="21488"/>
                </a:cubicBezTo>
                <a:cubicBezTo>
                  <a:pt x="8268" y="21403"/>
                  <a:pt x="8557" y="21358"/>
                  <a:pt x="8686" y="21383"/>
                </a:cubicBezTo>
                <a:cubicBezTo>
                  <a:pt x="9534" y="21553"/>
                  <a:pt x="12590" y="21597"/>
                  <a:pt x="12897" y="21445"/>
                </a:cubicBezTo>
                <a:cubicBezTo>
                  <a:pt x="13122" y="21334"/>
                  <a:pt x="13509" y="21349"/>
                  <a:pt x="13871" y="21478"/>
                </a:cubicBezTo>
                <a:cubicBezTo>
                  <a:pt x="14073" y="21550"/>
                  <a:pt x="14232" y="21585"/>
                  <a:pt x="14349" y="21589"/>
                </a:cubicBezTo>
                <a:cubicBezTo>
                  <a:pt x="14701" y="21600"/>
                  <a:pt x="14667" y="21314"/>
                  <a:pt x="14206" y="20804"/>
                </a:cubicBezTo>
                <a:cubicBezTo>
                  <a:pt x="13457" y="19975"/>
                  <a:pt x="13408" y="19221"/>
                  <a:pt x="14007" y="17690"/>
                </a:cubicBezTo>
                <a:cubicBezTo>
                  <a:pt x="14575" y="16236"/>
                  <a:pt x="14774" y="14845"/>
                  <a:pt x="14480" y="14371"/>
                </a:cubicBezTo>
                <a:cubicBezTo>
                  <a:pt x="14231" y="13968"/>
                  <a:pt x="13497" y="13965"/>
                  <a:pt x="12921" y="14364"/>
                </a:cubicBezTo>
                <a:cubicBezTo>
                  <a:pt x="12549" y="14622"/>
                  <a:pt x="12447" y="14628"/>
                  <a:pt x="12302" y="14394"/>
                </a:cubicBezTo>
                <a:cubicBezTo>
                  <a:pt x="12067" y="14014"/>
                  <a:pt x="12423" y="11829"/>
                  <a:pt x="12982" y="10231"/>
                </a:cubicBezTo>
                <a:cubicBezTo>
                  <a:pt x="13350" y="9179"/>
                  <a:pt x="13478" y="9002"/>
                  <a:pt x="14009" y="8811"/>
                </a:cubicBezTo>
                <a:cubicBezTo>
                  <a:pt x="14454" y="8650"/>
                  <a:pt x="15018" y="8060"/>
                  <a:pt x="16124" y="6599"/>
                </a:cubicBezTo>
                <a:cubicBezTo>
                  <a:pt x="17571" y="4688"/>
                  <a:pt x="17921" y="4419"/>
                  <a:pt x="17921" y="5215"/>
                </a:cubicBezTo>
                <a:cubicBezTo>
                  <a:pt x="17921" y="5822"/>
                  <a:pt x="18259" y="6084"/>
                  <a:pt x="19043" y="6084"/>
                </a:cubicBezTo>
                <a:cubicBezTo>
                  <a:pt x="19771" y="6084"/>
                  <a:pt x="19791" y="6065"/>
                  <a:pt x="19949" y="5296"/>
                </a:cubicBezTo>
                <a:cubicBezTo>
                  <a:pt x="20038" y="4864"/>
                  <a:pt x="20131" y="4229"/>
                  <a:pt x="20153" y="3883"/>
                </a:cubicBezTo>
                <a:cubicBezTo>
                  <a:pt x="20190" y="3300"/>
                  <a:pt x="20244" y="3244"/>
                  <a:pt x="20896" y="3159"/>
                </a:cubicBezTo>
                <a:lnTo>
                  <a:pt x="21600" y="3068"/>
                </a:lnTo>
                <a:lnTo>
                  <a:pt x="20896" y="2951"/>
                </a:lnTo>
                <a:cubicBezTo>
                  <a:pt x="20249" y="2842"/>
                  <a:pt x="20190" y="2780"/>
                  <a:pt x="20153" y="2202"/>
                </a:cubicBezTo>
                <a:cubicBezTo>
                  <a:pt x="20131" y="1856"/>
                  <a:pt x="20038" y="1221"/>
                  <a:pt x="19949" y="788"/>
                </a:cubicBezTo>
                <a:cubicBezTo>
                  <a:pt x="19790" y="17"/>
                  <a:pt x="19773" y="0"/>
                  <a:pt x="190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98" name="Tennis Serve - Andy Murray edit 1.png" descr="Tennis Serve - Andy Murray edit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6273" y="3613479"/>
            <a:ext cx="3615583" cy="5424364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Kicking involves flexion and extension at the knee"/>
          <p:cNvSpPr txBox="1"/>
          <p:nvPr/>
        </p:nvSpPr>
        <p:spPr>
          <a:xfrm>
            <a:off x="433420" y="5495576"/>
            <a:ext cx="3160792" cy="125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Kicking</a:t>
            </a:r>
            <a:r>
              <a:rPr dirty="0"/>
              <a:t> involves flexion and extension at the knee</a:t>
            </a:r>
          </a:p>
        </p:txBody>
      </p:sp>
      <p:sp>
        <p:nvSpPr>
          <p:cNvPr id="300" name="Tennis serve involves rotation at the shoulder"/>
          <p:cNvSpPr txBox="1"/>
          <p:nvPr/>
        </p:nvSpPr>
        <p:spPr>
          <a:xfrm>
            <a:off x="1252641" y="7568978"/>
            <a:ext cx="3160793" cy="125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Tennis serve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involves rotation at the shoulder</a:t>
            </a:r>
          </a:p>
        </p:txBody>
      </p:sp>
      <p:sp>
        <p:nvSpPr>
          <p:cNvPr id="301" name="Weight lifting involves dorsiflexion at the ankle"/>
          <p:cNvSpPr txBox="1"/>
          <p:nvPr/>
        </p:nvSpPr>
        <p:spPr>
          <a:xfrm>
            <a:off x="8712706" y="8004821"/>
            <a:ext cx="3160792" cy="125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Weight lifting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/>
              <a:t>involves dorsiflexion at the ankle</a:t>
            </a:r>
          </a:p>
        </p:txBody>
      </p:sp>
      <p:sp>
        <p:nvSpPr>
          <p:cNvPr id="302" name="Dancing involves adduction and abduction at the shoulder and hip"/>
          <p:cNvSpPr txBox="1"/>
          <p:nvPr/>
        </p:nvSpPr>
        <p:spPr>
          <a:xfrm>
            <a:off x="5941988" y="3786130"/>
            <a:ext cx="3160793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Dancing</a:t>
            </a:r>
            <a:r>
              <a:rPr b="1" dirty="0">
                <a:solidFill>
                  <a:srgbClr val="FFDF04"/>
                </a:solidFill>
              </a:rPr>
              <a:t> </a:t>
            </a:r>
            <a:r>
              <a:rPr dirty="0"/>
              <a:t>involves adduction and abduction at the shoulder and hip</a:t>
            </a:r>
          </a:p>
        </p:txBody>
      </p:sp>
      <p:sp>
        <p:nvSpPr>
          <p:cNvPr id="303" name="Jumping involves plantar flexion at the ankle"/>
          <p:cNvSpPr txBox="1"/>
          <p:nvPr/>
        </p:nvSpPr>
        <p:spPr>
          <a:xfrm>
            <a:off x="9301187" y="2491495"/>
            <a:ext cx="3160792" cy="125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chemeClr val="accent1"/>
                </a:solidFill>
              </a:rPr>
              <a:t>Jumping</a:t>
            </a:r>
            <a:r>
              <a:rPr b="1" dirty="0">
                <a:solidFill>
                  <a:srgbClr val="FFDF04"/>
                </a:solidFill>
              </a:rPr>
              <a:t> </a:t>
            </a:r>
            <a:r>
              <a:rPr dirty="0"/>
              <a:t>involves plantar flexion at the ankle</a:t>
            </a:r>
          </a:p>
        </p:txBody>
      </p:sp>
      <p:sp>
        <p:nvSpPr>
          <p:cNvPr id="304" name="Sporting Examples"/>
          <p:cNvSpPr txBox="1">
            <a:spLocks noGrp="1"/>
          </p:cNvSpPr>
          <p:nvPr>
            <p:ph type="title" idx="4294967295"/>
          </p:nvPr>
        </p:nvSpPr>
        <p:spPr>
          <a:xfrm>
            <a:off x="2413000" y="76175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Sporting </a:t>
            </a:r>
            <a:r>
              <a:rPr lang="en-AU" dirty="0"/>
              <a:t>e</a:t>
            </a:r>
            <a:r>
              <a:rPr dirty="0" err="1"/>
              <a:t>xamples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animBg="1" advAuto="0"/>
      <p:bldP spid="295" grpId="0" animBg="1" advAuto="0"/>
      <p:bldP spid="296" grpId="0" animBg="1" advAuto="0"/>
      <p:bldP spid="297" grpId="0" animBg="1" advAuto="0"/>
      <p:bldP spid="298" grpId="0" animBg="1" advAuto="0"/>
      <p:bldP spid="299" grpId="0" animBg="1" advAuto="0"/>
      <p:bldP spid="300" grpId="0" animBg="1" advAuto="0"/>
      <p:bldP spid="301" grpId="0" animBg="1" advAuto="0"/>
      <p:bldP spid="302" grpId="0" animBg="1" advAuto="0"/>
      <p:bldP spid="303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458</Words>
  <Application>Microsoft Office PowerPoint</Application>
  <PresentationFormat>Custom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Levers</vt:lpstr>
      <vt:lpstr>First class levers</vt:lpstr>
      <vt:lpstr>Second class levers</vt:lpstr>
      <vt:lpstr>Third class levers</vt:lpstr>
      <vt:lpstr>Mechanical advantage</vt:lpstr>
      <vt:lpstr>Mechanical advantage</vt:lpstr>
      <vt:lpstr>Range of movement</vt:lpstr>
      <vt:lpstr>Range of movement</vt:lpstr>
      <vt:lpstr>Range of movement</vt:lpstr>
      <vt:lpstr>Range of movement</vt:lpstr>
      <vt:lpstr>Sporting examples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3</cp:revision>
  <dcterms:modified xsi:type="dcterms:W3CDTF">2026-07-14T01:14:34Z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2025-10-24T02:46:19Z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1797f620-1b3f-4010-a68c-a4e0016be0c0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