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B6E30-AA4D-4643-8E3F-43246B9C9DDB}" v="3" dt="2026-07-14T01:22:34.31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4T01:22:34.317" v="22" actId="20577"/>
      <pc:docMkLst>
        <pc:docMk/>
      </pc:docMkLst>
      <pc:sldChg chg="modSp mod">
        <pc:chgData name="Nadine Wild" userId="d2fad3d3-e8f2-49cc-9b88-830c9ac61e23" providerId="ADAL" clId="{905C07AB-5E61-469D-8ED2-F9AB5C24D518}" dt="2026-07-14T01:22:34.317" v="22" actId="20577"/>
        <pc:sldMkLst>
          <pc:docMk/>
          <pc:sldMk cId="0" sldId="260"/>
        </pc:sldMkLst>
        <pc:spChg chg="mod">
          <ac:chgData name="Nadine Wild" userId="d2fad3d3-e8f2-49cc-9b88-830c9ac61e23" providerId="ADAL" clId="{905C07AB-5E61-469D-8ED2-F9AB5C24D518}" dt="2026-07-14T01:22:34.317" v="22" actId="20577"/>
          <ac:spMkLst>
            <pc:docMk/>
            <pc:sldMk cId="0" sldId="260"/>
            <ac:spMk id="141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4T01:21:33.614" v="20" actId="1035"/>
          <ac:picMkLst>
            <pc:docMk/>
            <pc:sldMk cId="0" sldId="260"/>
            <ac:picMk id="14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6" name="Shape 11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doing abs exercise&#10;&#10;AI-generated content may be incorrect.">
            <a:extLst>
              <a:ext uri="{FF2B5EF4-FFF2-40B4-BE49-F238E27FC236}">
                <a16:creationId xmlns:a16="http://schemas.microsoft.com/office/drawing/2014/main" id="{0E145AF3-0680-6D5A-FD53-3D68629864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07.jpg" descr="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6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6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54103"/>
            <a:ext cx="11099800" cy="7125791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0B050"/>
              </a:buClr>
              <a:defRPr/>
            </a:lvl1pPr>
            <a:lvl2pPr>
              <a:buClr>
                <a:srgbClr val="00B050"/>
              </a:buClr>
              <a:defRPr/>
            </a:lvl2pPr>
            <a:lvl3pPr>
              <a:buClr>
                <a:srgbClr val="00B050"/>
              </a:buClr>
              <a:defRPr/>
            </a:lvl3pPr>
            <a:lvl4pPr>
              <a:buClr>
                <a:srgbClr val="00B050"/>
              </a:buClr>
              <a:defRPr/>
            </a:lvl4pPr>
            <a:lvl5pPr>
              <a:buClr>
                <a:srgbClr val="00B050"/>
              </a:buClr>
              <a:defRPr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4" descr="A green light on a black background&#10;&#10;AI-generated content may be incorrect.">
            <a:extLst>
              <a:ext uri="{FF2B5EF4-FFF2-40B4-BE49-F238E27FC236}">
                <a16:creationId xmlns:a16="http://schemas.microsoft.com/office/drawing/2014/main" id="{51FCA8E7-A7F8-A516-F700-3116681CF5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1027113"/>
            <a:ext cx="136985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3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2" descr="A person doing abs exercise&#10;&#10;AI-generated content may be incorrect.">
            <a:extLst>
              <a:ext uri="{FF2B5EF4-FFF2-40B4-BE49-F238E27FC236}">
                <a16:creationId xmlns:a16="http://schemas.microsoft.com/office/drawing/2014/main" id="{9D16D385-BE8B-E952-1BDD-9CDB89AC16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09C531-3AB4-960E-55DF-5ABF3410B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9504363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relationship between health and fitness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FBBA87-2CE6-497B-2E8A-FEB86647A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1.3.1 Physical training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Well-being"/>
          <p:cNvSpPr txBox="1"/>
          <p:nvPr/>
        </p:nvSpPr>
        <p:spPr>
          <a:xfrm>
            <a:off x="5036414" y="1405233"/>
            <a:ext cx="241749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Well-being</a:t>
            </a:r>
          </a:p>
        </p:txBody>
      </p:sp>
      <p:sp>
        <p:nvSpPr>
          <p:cNvPr id="120" name="Physical"/>
          <p:cNvSpPr txBox="1"/>
          <p:nvPr/>
        </p:nvSpPr>
        <p:spPr>
          <a:xfrm>
            <a:off x="1779956" y="2545693"/>
            <a:ext cx="196966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Physical</a:t>
            </a:r>
          </a:p>
        </p:txBody>
      </p:sp>
      <p:sp>
        <p:nvSpPr>
          <p:cNvPr id="121" name="Mental"/>
          <p:cNvSpPr txBox="1"/>
          <p:nvPr/>
        </p:nvSpPr>
        <p:spPr>
          <a:xfrm>
            <a:off x="9573623" y="2545693"/>
            <a:ext cx="156225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Mental</a:t>
            </a:r>
          </a:p>
        </p:txBody>
      </p:sp>
      <p:sp>
        <p:nvSpPr>
          <p:cNvPr id="122" name="Social"/>
          <p:cNvSpPr txBox="1"/>
          <p:nvPr/>
        </p:nvSpPr>
        <p:spPr>
          <a:xfrm>
            <a:off x="2034229" y="6560206"/>
            <a:ext cx="14611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Social</a:t>
            </a:r>
          </a:p>
        </p:txBody>
      </p:sp>
      <p:sp>
        <p:nvSpPr>
          <p:cNvPr id="123" name="Health"/>
          <p:cNvSpPr txBox="1"/>
          <p:nvPr/>
        </p:nvSpPr>
        <p:spPr>
          <a:xfrm>
            <a:off x="5746613" y="6871575"/>
            <a:ext cx="151157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Health</a:t>
            </a:r>
          </a:p>
        </p:txBody>
      </p:sp>
      <p:sp>
        <p:nvSpPr>
          <p:cNvPr id="124" name="Fitness"/>
          <p:cNvSpPr txBox="1"/>
          <p:nvPr/>
        </p:nvSpPr>
        <p:spPr>
          <a:xfrm>
            <a:off x="8809066" y="6871575"/>
            <a:ext cx="17149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Fitness</a:t>
            </a:r>
          </a:p>
        </p:txBody>
      </p:sp>
      <p:sp>
        <p:nvSpPr>
          <p:cNvPr id="125" name="The relationship between health and fitness"/>
          <p:cNvSpPr txBox="1"/>
          <p:nvPr/>
        </p:nvSpPr>
        <p:spPr>
          <a:xfrm>
            <a:off x="2183909" y="4548506"/>
            <a:ext cx="863698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81FA02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00B050"/>
                </a:solidFill>
              </a:rPr>
              <a:t>The relationship between health and fitness</a:t>
            </a:r>
          </a:p>
        </p:txBody>
      </p:sp>
      <p:sp>
        <p:nvSpPr>
          <p:cNvPr id="126" name="Performance"/>
          <p:cNvSpPr txBox="1"/>
          <p:nvPr/>
        </p:nvSpPr>
        <p:spPr>
          <a:xfrm>
            <a:off x="3484627" y="8305912"/>
            <a:ext cx="290951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Performance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 advAuto="0"/>
      <p:bldP spid="120" grpId="0" animBg="1" advAuto="0"/>
      <p:bldP spid="121" grpId="0" animBg="1" advAuto="0"/>
      <p:bldP spid="122" grpId="0" animBg="1" advAuto="0"/>
      <p:bldP spid="123" grpId="0" animBg="1" advAuto="0"/>
      <p:bldP spid="124" grpId="0" animBg="1" advAuto="0"/>
      <p:bldP spid="126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“Health is a state of complete physical, mental and social well-being”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2400"/>
              </a:spcBef>
              <a:buClrTx/>
              <a:buSzTx/>
              <a:buNone/>
              <a:defRPr sz="4000" i="1">
                <a:solidFill>
                  <a:srgbClr val="81FA02"/>
                </a:solidFill>
              </a:defRPr>
            </a:pPr>
            <a:r>
              <a:rPr dirty="0">
                <a:solidFill>
                  <a:srgbClr val="00B050"/>
                </a:solidFill>
              </a:rPr>
              <a:t>“Health is a state of complete physical, mental and social well-being”</a:t>
            </a:r>
          </a:p>
          <a:p>
            <a:pPr marL="0" indent="0" algn="r">
              <a:spcBef>
                <a:spcPts val="2400"/>
              </a:spcBef>
              <a:buClrTx/>
              <a:buSzTx/>
              <a:buNone/>
              <a:defRPr sz="2400">
                <a:solidFill>
                  <a:srgbClr val="81FA02"/>
                </a:solidFill>
              </a:defRPr>
            </a:pPr>
            <a:r>
              <a:rPr dirty="0">
                <a:solidFill>
                  <a:srgbClr val="00B050"/>
                </a:solidFill>
              </a:rPr>
              <a:t>—World Health </a:t>
            </a:r>
            <a:r>
              <a:rPr dirty="0" err="1">
                <a:solidFill>
                  <a:srgbClr val="00B050"/>
                </a:solidFill>
              </a:rPr>
              <a:t>Organisation</a:t>
            </a:r>
            <a:r>
              <a:rPr dirty="0">
                <a:solidFill>
                  <a:srgbClr val="00B050"/>
                </a:solidFill>
              </a:rPr>
              <a:t> (WHO)</a:t>
            </a:r>
          </a:p>
          <a:p>
            <a:pPr marL="0" indent="0">
              <a:spcBef>
                <a:spcPts val="2400"/>
              </a:spcBef>
              <a:buClrTx/>
              <a:buSzTx/>
              <a:buNone/>
              <a:defRPr sz="4000" i="1"/>
            </a:pPr>
            <a:r>
              <a:rPr i="0" dirty="0"/>
              <a:t>There are four components of </a:t>
            </a:r>
            <a:br>
              <a:rPr i="0" dirty="0"/>
            </a:br>
            <a:r>
              <a:rPr i="0" dirty="0"/>
              <a:t>health and well-being:</a:t>
            </a:r>
          </a:p>
          <a:p>
            <a:pPr marL="1041400" lvl="1" indent="-457200">
              <a:buClrTx/>
              <a:buSzPct val="100000"/>
              <a:buAutoNum type="arabicPeriod"/>
              <a:defRPr sz="4000"/>
            </a:pPr>
            <a:r>
              <a:rPr b="1" dirty="0">
                <a:solidFill>
                  <a:srgbClr val="00B050"/>
                </a:solidFill>
              </a:rPr>
              <a:t>Physical health</a:t>
            </a:r>
            <a:r>
              <a:rPr dirty="0">
                <a:solidFill>
                  <a:srgbClr val="00B050"/>
                </a:solidFill>
              </a:rPr>
              <a:t>.</a:t>
            </a:r>
          </a:p>
          <a:p>
            <a:pPr marL="1041400" lvl="1" indent="-457200">
              <a:buClrTx/>
              <a:buSzPct val="100000"/>
              <a:buAutoNum type="arabicPeriod"/>
              <a:defRPr sz="4000"/>
            </a:pPr>
            <a:r>
              <a:rPr b="1" dirty="0">
                <a:solidFill>
                  <a:srgbClr val="00B050"/>
                </a:solidFill>
              </a:rPr>
              <a:t>Emotional health</a:t>
            </a:r>
            <a:r>
              <a:rPr dirty="0">
                <a:solidFill>
                  <a:srgbClr val="00B050"/>
                </a:solidFill>
              </a:rPr>
              <a:t>.</a:t>
            </a:r>
          </a:p>
          <a:p>
            <a:pPr marL="1041400" lvl="1" indent="-457200">
              <a:buClrTx/>
              <a:buSzPct val="100000"/>
              <a:buAutoNum type="arabicPeriod"/>
              <a:defRPr sz="4000"/>
            </a:pPr>
            <a:r>
              <a:rPr b="1" dirty="0">
                <a:solidFill>
                  <a:srgbClr val="00B050"/>
                </a:solidFill>
              </a:rPr>
              <a:t>Social health</a:t>
            </a:r>
            <a:r>
              <a:rPr dirty="0">
                <a:solidFill>
                  <a:srgbClr val="00B050"/>
                </a:solidFill>
              </a:rPr>
              <a:t>.</a:t>
            </a:r>
          </a:p>
          <a:p>
            <a:pPr marL="1041400" lvl="1" indent="-457200">
              <a:buClrTx/>
              <a:buSzPct val="100000"/>
              <a:buAutoNum type="arabicPeriod" startAt="4"/>
              <a:defRPr sz="4000"/>
            </a:pPr>
            <a:r>
              <a:rPr b="1" dirty="0">
                <a:solidFill>
                  <a:srgbClr val="00B050"/>
                </a:solidFill>
              </a:rPr>
              <a:t>Health and Fitness</a:t>
            </a:r>
            <a:r>
              <a:rPr dirty="0">
                <a:solidFill>
                  <a:srgbClr val="00B050"/>
                </a:solidFill>
              </a:rPr>
              <a:t>.</a:t>
            </a:r>
          </a:p>
        </p:txBody>
      </p:sp>
      <p:pic>
        <p:nvPicPr>
          <p:cNvPr id="129" name="Couch potato.jpg" descr="Couch potato.jpg"/>
          <p:cNvPicPr>
            <a:picLocks noChangeAspect="1"/>
          </p:cNvPicPr>
          <p:nvPr/>
        </p:nvPicPr>
        <p:blipFill>
          <a:blip r:embed="rId2"/>
          <a:srcRect l="3708" t="10958" r="919" b="1290"/>
          <a:stretch>
            <a:fillRect/>
          </a:stretch>
        </p:blipFill>
        <p:spPr>
          <a:xfrm>
            <a:off x="8773009" y="4686300"/>
            <a:ext cx="3009901" cy="4154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7" y="0"/>
                </a:moveTo>
                <a:cubicBezTo>
                  <a:pt x="612" y="0"/>
                  <a:pt x="0" y="443"/>
                  <a:pt x="0" y="991"/>
                </a:cubicBezTo>
                <a:lnTo>
                  <a:pt x="0" y="20609"/>
                </a:lnTo>
                <a:cubicBezTo>
                  <a:pt x="0" y="21157"/>
                  <a:pt x="612" y="21600"/>
                  <a:pt x="1367" y="21600"/>
                </a:cubicBezTo>
                <a:lnTo>
                  <a:pt x="20233" y="21600"/>
                </a:lnTo>
                <a:cubicBezTo>
                  <a:pt x="20988" y="21600"/>
                  <a:pt x="21600" y="21157"/>
                  <a:pt x="21600" y="20609"/>
                </a:cubicBezTo>
                <a:lnTo>
                  <a:pt x="21600" y="991"/>
                </a:lnTo>
                <a:cubicBezTo>
                  <a:pt x="21600" y="443"/>
                  <a:pt x="20988" y="0"/>
                  <a:pt x="20233" y="0"/>
                </a:cubicBezTo>
                <a:lnTo>
                  <a:pt x="136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0" name="Health"/>
          <p:cNvSpPr txBox="1">
            <a:spLocks noGrp="1"/>
          </p:cNvSpPr>
          <p:nvPr>
            <p:ph type="title" idx="4294967295"/>
          </p:nvPr>
        </p:nvSpPr>
        <p:spPr>
          <a:xfrm>
            <a:off x="2413000" y="775185"/>
            <a:ext cx="8686800" cy="915591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Health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“Fitness is the ability to meet the demands  of the environment.”…"/>
          <p:cNvSpPr txBox="1">
            <a:spLocks noGrp="1"/>
          </p:cNvSpPr>
          <p:nvPr>
            <p:ph type="body" idx="1"/>
          </p:nvPr>
        </p:nvSpPr>
        <p:spPr>
          <a:xfrm>
            <a:off x="952500" y="5067612"/>
            <a:ext cx="11099800" cy="7125790"/>
          </a:xfrm>
          <a:prstGeom prst="rect">
            <a:avLst/>
          </a:prstGeom>
        </p:spPr>
        <p:txBody>
          <a:bodyPr/>
          <a:lstStyle/>
          <a:p>
            <a:pPr marL="0" indent="0" algn="ctr">
              <a:buClrTx/>
              <a:buSzTx/>
              <a:buNone/>
              <a:defRPr sz="4400" b="1" i="1">
                <a:solidFill>
                  <a:srgbClr val="006641"/>
                </a:solidFill>
              </a:defRPr>
            </a:pPr>
            <a:r>
              <a:rPr dirty="0">
                <a:solidFill>
                  <a:srgbClr val="00B050"/>
                </a:solidFill>
              </a:rPr>
              <a:t>“Fitness is the ability to meet the demands  of the environment.”</a:t>
            </a:r>
          </a:p>
          <a:p>
            <a:pPr marL="0" indent="0">
              <a:buClrTx/>
              <a:buSzTx/>
              <a:buNone/>
              <a:defRPr sz="4000"/>
            </a:pPr>
            <a:r>
              <a:rPr dirty="0"/>
              <a:t>Everything that you experience and surrounds you is your </a:t>
            </a:r>
            <a:r>
              <a:rPr b="1" dirty="0">
                <a:solidFill>
                  <a:srgbClr val="00B050"/>
                </a:solidFill>
              </a:rPr>
              <a:t>environment</a:t>
            </a:r>
            <a:r>
              <a:rPr dirty="0"/>
              <a:t>. Home, school, commuting, sports, hobbies, meeting friends, shopping and housework.</a:t>
            </a:r>
          </a:p>
        </p:txBody>
      </p:sp>
      <p:pic>
        <p:nvPicPr>
          <p:cNvPr id="133" name="Sports vector.jpg" descr="Sports vector.jpg"/>
          <p:cNvPicPr>
            <a:picLocks noChangeAspect="1"/>
          </p:cNvPicPr>
          <p:nvPr/>
        </p:nvPicPr>
        <p:blipFill>
          <a:blip r:embed="rId2"/>
          <a:srcRect l="13964" t="11767" r="79039" b="79812"/>
          <a:stretch>
            <a:fillRect/>
          </a:stretch>
        </p:blipFill>
        <p:spPr>
          <a:xfrm>
            <a:off x="905826" y="2434254"/>
            <a:ext cx="1577884" cy="1887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11259" y="0"/>
                </a:moveTo>
                <a:lnTo>
                  <a:pt x="11404" y="1126"/>
                </a:lnTo>
                <a:cubicBezTo>
                  <a:pt x="11495" y="1805"/>
                  <a:pt x="11809" y="2467"/>
                  <a:pt x="12189" y="2788"/>
                </a:cubicBezTo>
                <a:cubicBezTo>
                  <a:pt x="13367" y="3783"/>
                  <a:pt x="12383" y="4413"/>
                  <a:pt x="7834" y="5599"/>
                </a:cubicBezTo>
                <a:cubicBezTo>
                  <a:pt x="6644" y="5909"/>
                  <a:pt x="5672" y="6269"/>
                  <a:pt x="5672" y="6393"/>
                </a:cubicBezTo>
                <a:cubicBezTo>
                  <a:pt x="5672" y="6575"/>
                  <a:pt x="5178" y="6784"/>
                  <a:pt x="4506" y="6956"/>
                </a:cubicBezTo>
                <a:cubicBezTo>
                  <a:pt x="4831" y="6898"/>
                  <a:pt x="5159" y="6856"/>
                  <a:pt x="5457" y="6856"/>
                </a:cubicBezTo>
                <a:cubicBezTo>
                  <a:pt x="6004" y="6856"/>
                  <a:pt x="6574" y="6745"/>
                  <a:pt x="6732" y="6611"/>
                </a:cubicBezTo>
                <a:cubicBezTo>
                  <a:pt x="6890" y="6478"/>
                  <a:pt x="7999" y="6234"/>
                  <a:pt x="9189" y="6062"/>
                </a:cubicBezTo>
                <a:cubicBezTo>
                  <a:pt x="9803" y="5973"/>
                  <a:pt x="10287" y="5916"/>
                  <a:pt x="10678" y="5903"/>
                </a:cubicBezTo>
                <a:cubicBezTo>
                  <a:pt x="11852" y="5864"/>
                  <a:pt x="12156" y="6217"/>
                  <a:pt x="12404" y="7265"/>
                </a:cubicBezTo>
                <a:cubicBezTo>
                  <a:pt x="12574" y="7981"/>
                  <a:pt x="12480" y="8094"/>
                  <a:pt x="11237" y="8709"/>
                </a:cubicBezTo>
                <a:cubicBezTo>
                  <a:pt x="9681" y="9479"/>
                  <a:pt x="7126" y="9631"/>
                  <a:pt x="6081" y="9013"/>
                </a:cubicBezTo>
                <a:cubicBezTo>
                  <a:pt x="5741" y="8812"/>
                  <a:pt x="4813" y="8553"/>
                  <a:pt x="4022" y="8441"/>
                </a:cubicBezTo>
                <a:cubicBezTo>
                  <a:pt x="3231" y="8329"/>
                  <a:pt x="2531" y="8093"/>
                  <a:pt x="2463" y="7919"/>
                </a:cubicBezTo>
                <a:cubicBezTo>
                  <a:pt x="2362" y="7665"/>
                  <a:pt x="3071" y="7325"/>
                  <a:pt x="3920" y="7097"/>
                </a:cubicBezTo>
                <a:cubicBezTo>
                  <a:pt x="3592" y="7157"/>
                  <a:pt x="3237" y="7203"/>
                  <a:pt x="2882" y="7233"/>
                </a:cubicBezTo>
                <a:cubicBezTo>
                  <a:pt x="2236" y="7288"/>
                  <a:pt x="1563" y="7448"/>
                  <a:pt x="1398" y="7587"/>
                </a:cubicBezTo>
                <a:cubicBezTo>
                  <a:pt x="1199" y="7755"/>
                  <a:pt x="919" y="7752"/>
                  <a:pt x="554" y="7587"/>
                </a:cubicBezTo>
                <a:cubicBezTo>
                  <a:pt x="183" y="7420"/>
                  <a:pt x="0" y="7430"/>
                  <a:pt x="0" y="7606"/>
                </a:cubicBezTo>
                <a:cubicBezTo>
                  <a:pt x="0" y="8054"/>
                  <a:pt x="1166" y="8872"/>
                  <a:pt x="1801" y="8872"/>
                </a:cubicBezTo>
                <a:cubicBezTo>
                  <a:pt x="2645" y="8872"/>
                  <a:pt x="4497" y="9556"/>
                  <a:pt x="5232" y="10139"/>
                </a:cubicBezTo>
                <a:cubicBezTo>
                  <a:pt x="5687" y="10501"/>
                  <a:pt x="6629" y="10703"/>
                  <a:pt x="8888" y="10920"/>
                </a:cubicBezTo>
                <a:lnTo>
                  <a:pt x="11925" y="11211"/>
                </a:lnTo>
                <a:lnTo>
                  <a:pt x="13431" y="13073"/>
                </a:lnTo>
                <a:cubicBezTo>
                  <a:pt x="14254" y="14097"/>
                  <a:pt x="14920" y="15030"/>
                  <a:pt x="14920" y="15148"/>
                </a:cubicBezTo>
                <a:cubicBezTo>
                  <a:pt x="14920" y="15265"/>
                  <a:pt x="14711" y="15511"/>
                  <a:pt x="14452" y="15693"/>
                </a:cubicBezTo>
                <a:cubicBezTo>
                  <a:pt x="14194" y="15874"/>
                  <a:pt x="13653" y="16565"/>
                  <a:pt x="13259" y="17223"/>
                </a:cubicBezTo>
                <a:cubicBezTo>
                  <a:pt x="12864" y="17880"/>
                  <a:pt x="12278" y="18575"/>
                  <a:pt x="11947" y="18771"/>
                </a:cubicBezTo>
                <a:cubicBezTo>
                  <a:pt x="11607" y="18972"/>
                  <a:pt x="11351" y="19392"/>
                  <a:pt x="11366" y="19734"/>
                </a:cubicBezTo>
                <a:cubicBezTo>
                  <a:pt x="11381" y="20067"/>
                  <a:pt x="11299" y="20622"/>
                  <a:pt x="11189" y="20969"/>
                </a:cubicBezTo>
                <a:lnTo>
                  <a:pt x="10995" y="21600"/>
                </a:lnTo>
                <a:lnTo>
                  <a:pt x="11608" y="20969"/>
                </a:lnTo>
                <a:cubicBezTo>
                  <a:pt x="11947" y="20622"/>
                  <a:pt x="12223" y="20199"/>
                  <a:pt x="12227" y="20024"/>
                </a:cubicBezTo>
                <a:cubicBezTo>
                  <a:pt x="12230" y="19850"/>
                  <a:pt x="13243" y="18815"/>
                  <a:pt x="14474" y="17727"/>
                </a:cubicBezTo>
                <a:cubicBezTo>
                  <a:pt x="17106" y="15401"/>
                  <a:pt x="17240" y="14873"/>
                  <a:pt x="15818" y="12505"/>
                </a:cubicBezTo>
                <a:cubicBezTo>
                  <a:pt x="15328" y="11689"/>
                  <a:pt x="14922" y="10885"/>
                  <a:pt x="14920" y="10730"/>
                </a:cubicBezTo>
                <a:cubicBezTo>
                  <a:pt x="14918" y="10574"/>
                  <a:pt x="15262" y="9555"/>
                  <a:pt x="15684" y="8464"/>
                </a:cubicBezTo>
                <a:cubicBezTo>
                  <a:pt x="16148" y="7262"/>
                  <a:pt x="16414" y="6077"/>
                  <a:pt x="16356" y="5453"/>
                </a:cubicBezTo>
                <a:cubicBezTo>
                  <a:pt x="16264" y="4460"/>
                  <a:pt x="16338" y="4370"/>
                  <a:pt x="18259" y="2992"/>
                </a:cubicBezTo>
                <a:cubicBezTo>
                  <a:pt x="19355" y="2207"/>
                  <a:pt x="20452" y="1567"/>
                  <a:pt x="20700" y="1567"/>
                </a:cubicBezTo>
                <a:cubicBezTo>
                  <a:pt x="21261" y="1567"/>
                  <a:pt x="21600" y="1150"/>
                  <a:pt x="21206" y="944"/>
                </a:cubicBezTo>
                <a:cubicBezTo>
                  <a:pt x="20878" y="773"/>
                  <a:pt x="18063" y="1908"/>
                  <a:pt x="17748" y="2338"/>
                </a:cubicBezTo>
                <a:cubicBezTo>
                  <a:pt x="17448" y="2749"/>
                  <a:pt x="14884" y="3619"/>
                  <a:pt x="14420" y="3469"/>
                </a:cubicBezTo>
                <a:cubicBezTo>
                  <a:pt x="14136" y="3377"/>
                  <a:pt x="14065" y="3065"/>
                  <a:pt x="14194" y="2384"/>
                </a:cubicBezTo>
                <a:cubicBezTo>
                  <a:pt x="14418" y="1201"/>
                  <a:pt x="13742" y="427"/>
                  <a:pt x="12264" y="173"/>
                </a:cubicBezTo>
                <a:lnTo>
                  <a:pt x="11259" y="0"/>
                </a:lnTo>
                <a:close/>
                <a:moveTo>
                  <a:pt x="4506" y="6956"/>
                </a:moveTo>
                <a:cubicBezTo>
                  <a:pt x="4344" y="6985"/>
                  <a:pt x="4200" y="7026"/>
                  <a:pt x="4043" y="7065"/>
                </a:cubicBezTo>
                <a:cubicBezTo>
                  <a:pt x="4210" y="7032"/>
                  <a:pt x="4356" y="6995"/>
                  <a:pt x="4506" y="695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34" name="Sports vector.jpg" descr="Sports vector.jpg"/>
          <p:cNvPicPr>
            <a:picLocks noChangeAspect="1"/>
          </p:cNvPicPr>
          <p:nvPr/>
        </p:nvPicPr>
        <p:blipFill>
          <a:blip r:embed="rId2"/>
          <a:srcRect l="36546" t="78011" r="55372" b="10745"/>
          <a:stretch>
            <a:fillRect/>
          </a:stretch>
        </p:blipFill>
        <p:spPr>
          <a:xfrm>
            <a:off x="4694486" y="2307312"/>
            <a:ext cx="1415004" cy="195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1" h="21421" extrusionOk="0">
                <a:moveTo>
                  <a:pt x="10946" y="11"/>
                </a:moveTo>
                <a:cubicBezTo>
                  <a:pt x="10838" y="28"/>
                  <a:pt x="10713" y="65"/>
                  <a:pt x="10561" y="116"/>
                </a:cubicBezTo>
                <a:cubicBezTo>
                  <a:pt x="10028" y="294"/>
                  <a:pt x="9885" y="477"/>
                  <a:pt x="9850" y="1041"/>
                </a:cubicBezTo>
                <a:cubicBezTo>
                  <a:pt x="9826" y="1429"/>
                  <a:pt x="9794" y="1897"/>
                  <a:pt x="9779" y="2079"/>
                </a:cubicBezTo>
                <a:cubicBezTo>
                  <a:pt x="9764" y="2261"/>
                  <a:pt x="9354" y="2556"/>
                  <a:pt x="8867" y="2735"/>
                </a:cubicBezTo>
                <a:cubicBezTo>
                  <a:pt x="8355" y="2922"/>
                  <a:pt x="7638" y="3454"/>
                  <a:pt x="7166" y="3995"/>
                </a:cubicBezTo>
                <a:cubicBezTo>
                  <a:pt x="6717" y="4509"/>
                  <a:pt x="6148" y="5094"/>
                  <a:pt x="5905" y="5293"/>
                </a:cubicBezTo>
                <a:cubicBezTo>
                  <a:pt x="5661" y="5493"/>
                  <a:pt x="5427" y="5828"/>
                  <a:pt x="5389" y="6041"/>
                </a:cubicBezTo>
                <a:cubicBezTo>
                  <a:pt x="4982" y="8310"/>
                  <a:pt x="4620" y="8586"/>
                  <a:pt x="3245" y="7665"/>
                </a:cubicBezTo>
                <a:cubicBezTo>
                  <a:pt x="2647" y="7265"/>
                  <a:pt x="2289" y="7148"/>
                  <a:pt x="2001" y="7261"/>
                </a:cubicBezTo>
                <a:cubicBezTo>
                  <a:pt x="1375" y="7507"/>
                  <a:pt x="194" y="8354"/>
                  <a:pt x="194" y="8556"/>
                </a:cubicBezTo>
                <a:cubicBezTo>
                  <a:pt x="194" y="8655"/>
                  <a:pt x="125" y="8871"/>
                  <a:pt x="40" y="9034"/>
                </a:cubicBezTo>
                <a:cubicBezTo>
                  <a:pt x="-155" y="9406"/>
                  <a:pt x="371" y="9420"/>
                  <a:pt x="1367" y="9068"/>
                </a:cubicBezTo>
                <a:cubicBezTo>
                  <a:pt x="2907" y="8525"/>
                  <a:pt x="3138" y="8538"/>
                  <a:pt x="4287" y="9242"/>
                </a:cubicBezTo>
                <a:cubicBezTo>
                  <a:pt x="6272" y="10458"/>
                  <a:pt x="7599" y="10713"/>
                  <a:pt x="7599" y="9881"/>
                </a:cubicBezTo>
                <a:cubicBezTo>
                  <a:pt x="7599" y="9352"/>
                  <a:pt x="7975" y="9281"/>
                  <a:pt x="10662" y="9285"/>
                </a:cubicBezTo>
                <a:cubicBezTo>
                  <a:pt x="12883" y="9289"/>
                  <a:pt x="13281" y="9342"/>
                  <a:pt x="14293" y="9776"/>
                </a:cubicBezTo>
                <a:cubicBezTo>
                  <a:pt x="15059" y="10105"/>
                  <a:pt x="15799" y="10263"/>
                  <a:pt x="16568" y="10263"/>
                </a:cubicBezTo>
                <a:cubicBezTo>
                  <a:pt x="17383" y="10263"/>
                  <a:pt x="17951" y="10397"/>
                  <a:pt x="18570" y="10732"/>
                </a:cubicBezTo>
                <a:cubicBezTo>
                  <a:pt x="19046" y="10989"/>
                  <a:pt x="19513" y="11201"/>
                  <a:pt x="19607" y="11201"/>
                </a:cubicBezTo>
                <a:cubicBezTo>
                  <a:pt x="19701" y="11201"/>
                  <a:pt x="20084" y="10707"/>
                  <a:pt x="20454" y="10102"/>
                </a:cubicBezTo>
                <a:cubicBezTo>
                  <a:pt x="21445" y="8483"/>
                  <a:pt x="21295" y="7322"/>
                  <a:pt x="20247" y="8495"/>
                </a:cubicBezTo>
                <a:cubicBezTo>
                  <a:pt x="19701" y="9105"/>
                  <a:pt x="18370" y="9703"/>
                  <a:pt x="17835" y="9576"/>
                </a:cubicBezTo>
                <a:cubicBezTo>
                  <a:pt x="17608" y="9523"/>
                  <a:pt x="16963" y="9324"/>
                  <a:pt x="16402" y="9138"/>
                </a:cubicBezTo>
                <a:cubicBezTo>
                  <a:pt x="15840" y="8951"/>
                  <a:pt x="15094" y="8710"/>
                  <a:pt x="14743" y="8599"/>
                </a:cubicBezTo>
                <a:cubicBezTo>
                  <a:pt x="14392" y="8488"/>
                  <a:pt x="13935" y="8321"/>
                  <a:pt x="13724" y="8230"/>
                </a:cubicBezTo>
                <a:cubicBezTo>
                  <a:pt x="13514" y="8139"/>
                  <a:pt x="12593" y="7825"/>
                  <a:pt x="11680" y="7535"/>
                </a:cubicBezTo>
                <a:cubicBezTo>
                  <a:pt x="9275" y="6769"/>
                  <a:pt x="9090" y="6604"/>
                  <a:pt x="9974" y="6041"/>
                </a:cubicBezTo>
                <a:cubicBezTo>
                  <a:pt x="10803" y="5513"/>
                  <a:pt x="11138" y="5483"/>
                  <a:pt x="11823" y="5862"/>
                </a:cubicBezTo>
                <a:cubicBezTo>
                  <a:pt x="12278" y="6115"/>
                  <a:pt x="13215" y="6255"/>
                  <a:pt x="13215" y="6071"/>
                </a:cubicBezTo>
                <a:cubicBezTo>
                  <a:pt x="13215" y="5746"/>
                  <a:pt x="12829" y="5398"/>
                  <a:pt x="12468" y="5398"/>
                </a:cubicBezTo>
                <a:cubicBezTo>
                  <a:pt x="12229" y="5398"/>
                  <a:pt x="11811" y="5279"/>
                  <a:pt x="11538" y="5133"/>
                </a:cubicBezTo>
                <a:cubicBezTo>
                  <a:pt x="11057" y="4874"/>
                  <a:pt x="11063" y="4842"/>
                  <a:pt x="11870" y="4003"/>
                </a:cubicBezTo>
                <a:cubicBezTo>
                  <a:pt x="12561" y="3285"/>
                  <a:pt x="12699" y="2972"/>
                  <a:pt x="12699" y="2122"/>
                </a:cubicBezTo>
                <a:cubicBezTo>
                  <a:pt x="12699" y="1261"/>
                  <a:pt x="12586" y="1003"/>
                  <a:pt x="11965" y="493"/>
                </a:cubicBezTo>
                <a:cubicBezTo>
                  <a:pt x="11462" y="81"/>
                  <a:pt x="11269" y="-39"/>
                  <a:pt x="10946" y="11"/>
                </a:cubicBezTo>
                <a:close/>
                <a:moveTo>
                  <a:pt x="8801" y="10580"/>
                </a:moveTo>
                <a:lnTo>
                  <a:pt x="8997" y="11218"/>
                </a:lnTo>
                <a:cubicBezTo>
                  <a:pt x="9104" y="11570"/>
                  <a:pt x="9204" y="13496"/>
                  <a:pt x="9222" y="15502"/>
                </a:cubicBezTo>
                <a:lnTo>
                  <a:pt x="9258" y="19146"/>
                </a:lnTo>
                <a:lnTo>
                  <a:pt x="8174" y="19090"/>
                </a:lnTo>
                <a:cubicBezTo>
                  <a:pt x="7339" y="19046"/>
                  <a:pt x="7083" y="19097"/>
                  <a:pt x="7083" y="19315"/>
                </a:cubicBezTo>
                <a:cubicBezTo>
                  <a:pt x="7083" y="19516"/>
                  <a:pt x="7408" y="19618"/>
                  <a:pt x="8174" y="19659"/>
                </a:cubicBezTo>
                <a:cubicBezTo>
                  <a:pt x="9140" y="19710"/>
                  <a:pt x="9258" y="19768"/>
                  <a:pt x="9258" y="20184"/>
                </a:cubicBezTo>
                <a:cubicBezTo>
                  <a:pt x="9258" y="20627"/>
                  <a:pt x="9181" y="20654"/>
                  <a:pt x="7854" y="20653"/>
                </a:cubicBezTo>
                <a:cubicBezTo>
                  <a:pt x="7081" y="20653"/>
                  <a:pt x="5156" y="20589"/>
                  <a:pt x="3577" y="20510"/>
                </a:cubicBezTo>
                <a:cubicBezTo>
                  <a:pt x="1093" y="20386"/>
                  <a:pt x="703" y="20403"/>
                  <a:pt x="703" y="20649"/>
                </a:cubicBezTo>
                <a:cubicBezTo>
                  <a:pt x="703" y="20805"/>
                  <a:pt x="848" y="20940"/>
                  <a:pt x="1023" y="20949"/>
                </a:cubicBezTo>
                <a:cubicBezTo>
                  <a:pt x="1199" y="20958"/>
                  <a:pt x="2950" y="21073"/>
                  <a:pt x="4915" y="21205"/>
                </a:cubicBezTo>
                <a:cubicBezTo>
                  <a:pt x="9989" y="21545"/>
                  <a:pt x="9748" y="21561"/>
                  <a:pt x="12782" y="20684"/>
                </a:cubicBezTo>
                <a:lnTo>
                  <a:pt x="15549" y="19885"/>
                </a:lnTo>
                <a:lnTo>
                  <a:pt x="15519" y="15832"/>
                </a:lnTo>
                <a:cubicBezTo>
                  <a:pt x="15499" y="12887"/>
                  <a:pt x="15578" y="11677"/>
                  <a:pt x="15809" y="11405"/>
                </a:cubicBezTo>
                <a:cubicBezTo>
                  <a:pt x="15985" y="11200"/>
                  <a:pt x="16063" y="10983"/>
                  <a:pt x="15981" y="10923"/>
                </a:cubicBezTo>
                <a:cubicBezTo>
                  <a:pt x="15899" y="10863"/>
                  <a:pt x="14247" y="10761"/>
                  <a:pt x="12314" y="10697"/>
                </a:cubicBezTo>
                <a:lnTo>
                  <a:pt x="8801" y="1058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5" name="Sports vector.jpg" descr="Sports vector.jpg"/>
          <p:cNvPicPr>
            <a:picLocks noChangeAspect="1"/>
          </p:cNvPicPr>
          <p:nvPr/>
        </p:nvPicPr>
        <p:blipFill>
          <a:blip r:embed="rId2"/>
          <a:srcRect l="87522" t="54327" r="9423" b="33300"/>
          <a:stretch>
            <a:fillRect/>
          </a:stretch>
        </p:blipFill>
        <p:spPr>
          <a:xfrm>
            <a:off x="3335982" y="2130166"/>
            <a:ext cx="557517" cy="224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3" h="21538" extrusionOk="0">
                <a:moveTo>
                  <a:pt x="8957" y="3"/>
                </a:moveTo>
                <a:cubicBezTo>
                  <a:pt x="8458" y="12"/>
                  <a:pt x="7928" y="42"/>
                  <a:pt x="7391" y="91"/>
                </a:cubicBezTo>
                <a:cubicBezTo>
                  <a:pt x="5905" y="224"/>
                  <a:pt x="5101" y="538"/>
                  <a:pt x="3098" y="1788"/>
                </a:cubicBezTo>
                <a:cubicBezTo>
                  <a:pt x="175" y="3612"/>
                  <a:pt x="-657" y="5317"/>
                  <a:pt x="534" y="7004"/>
                </a:cubicBezTo>
                <a:cubicBezTo>
                  <a:pt x="2097" y="9219"/>
                  <a:pt x="2437" y="10178"/>
                  <a:pt x="1875" y="10765"/>
                </a:cubicBezTo>
                <a:cubicBezTo>
                  <a:pt x="1560" y="11094"/>
                  <a:pt x="1124" y="11877"/>
                  <a:pt x="906" y="12505"/>
                </a:cubicBezTo>
                <a:cubicBezTo>
                  <a:pt x="689" y="13132"/>
                  <a:pt x="319" y="13770"/>
                  <a:pt x="86" y="13924"/>
                </a:cubicBezTo>
                <a:cubicBezTo>
                  <a:pt x="-186" y="14106"/>
                  <a:pt x="193" y="14300"/>
                  <a:pt x="1160" y="14473"/>
                </a:cubicBezTo>
                <a:cubicBezTo>
                  <a:pt x="2454" y="14704"/>
                  <a:pt x="2611" y="14839"/>
                  <a:pt x="2218" y="15447"/>
                </a:cubicBezTo>
                <a:cubicBezTo>
                  <a:pt x="1640" y="16342"/>
                  <a:pt x="1189" y="20998"/>
                  <a:pt x="1652" y="21306"/>
                </a:cubicBezTo>
                <a:cubicBezTo>
                  <a:pt x="1843" y="21433"/>
                  <a:pt x="2757" y="21538"/>
                  <a:pt x="3679" y="21538"/>
                </a:cubicBezTo>
                <a:cubicBezTo>
                  <a:pt x="5203" y="21538"/>
                  <a:pt x="5309" y="21487"/>
                  <a:pt x="4961" y="20982"/>
                </a:cubicBezTo>
                <a:cubicBezTo>
                  <a:pt x="3918" y="19466"/>
                  <a:pt x="3742" y="18155"/>
                  <a:pt x="4425" y="17118"/>
                </a:cubicBezTo>
                <a:cubicBezTo>
                  <a:pt x="4837" y="16493"/>
                  <a:pt x="5331" y="15704"/>
                  <a:pt x="5528" y="15367"/>
                </a:cubicBezTo>
                <a:cubicBezTo>
                  <a:pt x="5725" y="15031"/>
                  <a:pt x="6286" y="14621"/>
                  <a:pt x="6765" y="14454"/>
                </a:cubicBezTo>
                <a:cubicBezTo>
                  <a:pt x="7582" y="14168"/>
                  <a:pt x="7700" y="14177"/>
                  <a:pt x="8763" y="14591"/>
                </a:cubicBezTo>
                <a:cubicBezTo>
                  <a:pt x="9387" y="14834"/>
                  <a:pt x="9927" y="15247"/>
                  <a:pt x="9956" y="15508"/>
                </a:cubicBezTo>
                <a:cubicBezTo>
                  <a:pt x="9984" y="15769"/>
                  <a:pt x="10331" y="16621"/>
                  <a:pt x="10731" y="17404"/>
                </a:cubicBezTo>
                <a:cubicBezTo>
                  <a:pt x="11378" y="18672"/>
                  <a:pt x="11335" y="18884"/>
                  <a:pt x="10269" y="19345"/>
                </a:cubicBezTo>
                <a:cubicBezTo>
                  <a:pt x="9339" y="19747"/>
                  <a:pt x="9223" y="19943"/>
                  <a:pt x="9777" y="20228"/>
                </a:cubicBezTo>
                <a:cubicBezTo>
                  <a:pt x="10169" y="20431"/>
                  <a:pt x="10586" y="20752"/>
                  <a:pt x="10701" y="20940"/>
                </a:cubicBezTo>
                <a:cubicBezTo>
                  <a:pt x="10816" y="21128"/>
                  <a:pt x="11504" y="21302"/>
                  <a:pt x="12237" y="21329"/>
                </a:cubicBezTo>
                <a:cubicBezTo>
                  <a:pt x="13532" y="21376"/>
                  <a:pt x="13563" y="21289"/>
                  <a:pt x="13399" y="18081"/>
                </a:cubicBezTo>
                <a:cubicBezTo>
                  <a:pt x="13250" y="15153"/>
                  <a:pt x="13364" y="14761"/>
                  <a:pt x="14368" y="14572"/>
                </a:cubicBezTo>
                <a:cubicBezTo>
                  <a:pt x="15399" y="14377"/>
                  <a:pt x="15429" y="14192"/>
                  <a:pt x="14682" y="12516"/>
                </a:cubicBezTo>
                <a:cubicBezTo>
                  <a:pt x="14230" y="11505"/>
                  <a:pt x="13785" y="9690"/>
                  <a:pt x="13698" y="8481"/>
                </a:cubicBezTo>
                <a:lnTo>
                  <a:pt x="13534" y="6280"/>
                </a:lnTo>
                <a:lnTo>
                  <a:pt x="15621" y="5827"/>
                </a:lnTo>
                <a:cubicBezTo>
                  <a:pt x="16768" y="5579"/>
                  <a:pt x="18430" y="5119"/>
                  <a:pt x="19318" y="4803"/>
                </a:cubicBezTo>
                <a:lnTo>
                  <a:pt x="20943" y="4229"/>
                </a:lnTo>
                <a:lnTo>
                  <a:pt x="16739" y="3265"/>
                </a:lnTo>
                <a:cubicBezTo>
                  <a:pt x="12586" y="2310"/>
                  <a:pt x="12562" y="2295"/>
                  <a:pt x="13370" y="1750"/>
                </a:cubicBezTo>
                <a:cubicBezTo>
                  <a:pt x="14821" y="773"/>
                  <a:pt x="12449" y="-62"/>
                  <a:pt x="8957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36" name="Sports vector.jpg" descr="Sports vector.jpg"/>
          <p:cNvPicPr>
            <a:picLocks noChangeAspect="1"/>
          </p:cNvPicPr>
          <p:nvPr/>
        </p:nvPicPr>
        <p:blipFill>
          <a:blip r:embed="rId2"/>
          <a:srcRect l="92847" t="54322" r="27" b="34773"/>
          <a:stretch>
            <a:fillRect/>
          </a:stretch>
        </p:blipFill>
        <p:spPr>
          <a:xfrm>
            <a:off x="10258478" y="2156716"/>
            <a:ext cx="1483901" cy="2257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594" extrusionOk="0">
                <a:moveTo>
                  <a:pt x="6108" y="0"/>
                </a:moveTo>
                <a:cubicBezTo>
                  <a:pt x="5029" y="3"/>
                  <a:pt x="4675" y="142"/>
                  <a:pt x="4204" y="736"/>
                </a:cubicBezTo>
                <a:cubicBezTo>
                  <a:pt x="3813" y="1228"/>
                  <a:pt x="3976" y="1788"/>
                  <a:pt x="4650" y="2235"/>
                </a:cubicBezTo>
                <a:cubicBezTo>
                  <a:pt x="5227" y="2619"/>
                  <a:pt x="6941" y="2612"/>
                  <a:pt x="7526" y="2224"/>
                </a:cubicBezTo>
                <a:cubicBezTo>
                  <a:pt x="8731" y="1424"/>
                  <a:pt x="7819" y="-6"/>
                  <a:pt x="6108" y="0"/>
                </a:cubicBezTo>
                <a:close/>
                <a:moveTo>
                  <a:pt x="8973" y="4141"/>
                </a:moveTo>
                <a:cubicBezTo>
                  <a:pt x="8831" y="4116"/>
                  <a:pt x="8717" y="4113"/>
                  <a:pt x="8653" y="4156"/>
                </a:cubicBezTo>
                <a:cubicBezTo>
                  <a:pt x="8564" y="4215"/>
                  <a:pt x="8873" y="4763"/>
                  <a:pt x="9339" y="5363"/>
                </a:cubicBezTo>
                <a:cubicBezTo>
                  <a:pt x="10097" y="6340"/>
                  <a:pt x="10372" y="6512"/>
                  <a:pt x="12015" y="7010"/>
                </a:cubicBezTo>
                <a:cubicBezTo>
                  <a:pt x="13024" y="7317"/>
                  <a:pt x="13931" y="7698"/>
                  <a:pt x="14028" y="7865"/>
                </a:cubicBezTo>
                <a:cubicBezTo>
                  <a:pt x="14274" y="8291"/>
                  <a:pt x="13957" y="8996"/>
                  <a:pt x="13256" y="9588"/>
                </a:cubicBezTo>
                <a:lnTo>
                  <a:pt x="12661" y="10085"/>
                </a:lnTo>
                <a:lnTo>
                  <a:pt x="10831" y="9326"/>
                </a:lnTo>
                <a:cubicBezTo>
                  <a:pt x="9827" y="8905"/>
                  <a:pt x="8705" y="8472"/>
                  <a:pt x="8332" y="8366"/>
                </a:cubicBezTo>
                <a:cubicBezTo>
                  <a:pt x="7341" y="8082"/>
                  <a:pt x="2702" y="6180"/>
                  <a:pt x="2517" y="5982"/>
                </a:cubicBezTo>
                <a:cubicBezTo>
                  <a:pt x="2430" y="5889"/>
                  <a:pt x="2529" y="5547"/>
                  <a:pt x="2729" y="5226"/>
                </a:cubicBezTo>
                <a:cubicBezTo>
                  <a:pt x="3138" y="4571"/>
                  <a:pt x="2817" y="4187"/>
                  <a:pt x="2031" y="4388"/>
                </a:cubicBezTo>
                <a:cubicBezTo>
                  <a:pt x="1764" y="4456"/>
                  <a:pt x="1147" y="4871"/>
                  <a:pt x="664" y="5306"/>
                </a:cubicBezTo>
                <a:cubicBezTo>
                  <a:pt x="-1" y="5907"/>
                  <a:pt x="-130" y="6157"/>
                  <a:pt x="116" y="6354"/>
                </a:cubicBezTo>
                <a:cubicBezTo>
                  <a:pt x="293" y="6496"/>
                  <a:pt x="574" y="6612"/>
                  <a:pt x="739" y="6612"/>
                </a:cubicBezTo>
                <a:cubicBezTo>
                  <a:pt x="904" y="6612"/>
                  <a:pt x="1684" y="7011"/>
                  <a:pt x="2471" y="7500"/>
                </a:cubicBezTo>
                <a:cubicBezTo>
                  <a:pt x="3259" y="7989"/>
                  <a:pt x="4606" y="8608"/>
                  <a:pt x="5468" y="8870"/>
                </a:cubicBezTo>
                <a:cubicBezTo>
                  <a:pt x="6841" y="9288"/>
                  <a:pt x="7234" y="9551"/>
                  <a:pt x="8670" y="11007"/>
                </a:cubicBezTo>
                <a:lnTo>
                  <a:pt x="10311" y="12670"/>
                </a:lnTo>
                <a:lnTo>
                  <a:pt x="9905" y="13676"/>
                </a:lnTo>
                <a:cubicBezTo>
                  <a:pt x="9680" y="14231"/>
                  <a:pt x="9148" y="15230"/>
                  <a:pt x="8733" y="15896"/>
                </a:cubicBezTo>
                <a:cubicBezTo>
                  <a:pt x="7846" y="17319"/>
                  <a:pt x="7794" y="17924"/>
                  <a:pt x="8498" y="18314"/>
                </a:cubicBezTo>
                <a:cubicBezTo>
                  <a:pt x="9349" y="18786"/>
                  <a:pt x="13621" y="20021"/>
                  <a:pt x="15303" y="20281"/>
                </a:cubicBezTo>
                <a:cubicBezTo>
                  <a:pt x="16587" y="20479"/>
                  <a:pt x="16975" y="20639"/>
                  <a:pt x="17441" y="21161"/>
                </a:cubicBezTo>
                <a:cubicBezTo>
                  <a:pt x="17597" y="21336"/>
                  <a:pt x="17747" y="21488"/>
                  <a:pt x="17864" y="21594"/>
                </a:cubicBezTo>
                <a:lnTo>
                  <a:pt x="18082" y="21594"/>
                </a:lnTo>
                <a:cubicBezTo>
                  <a:pt x="18101" y="21461"/>
                  <a:pt x="18089" y="21105"/>
                  <a:pt x="18019" y="20569"/>
                </a:cubicBezTo>
                <a:cubicBezTo>
                  <a:pt x="17881" y="19514"/>
                  <a:pt x="17834" y="19453"/>
                  <a:pt x="17104" y="19453"/>
                </a:cubicBezTo>
                <a:cubicBezTo>
                  <a:pt x="16678" y="19453"/>
                  <a:pt x="15870" y="19275"/>
                  <a:pt x="15308" y="19058"/>
                </a:cubicBezTo>
                <a:cubicBezTo>
                  <a:pt x="14747" y="18841"/>
                  <a:pt x="13470" y="18407"/>
                  <a:pt x="12472" y="18090"/>
                </a:cubicBezTo>
                <a:lnTo>
                  <a:pt x="10660" y="17514"/>
                </a:lnTo>
                <a:lnTo>
                  <a:pt x="11397" y="16637"/>
                </a:lnTo>
                <a:cubicBezTo>
                  <a:pt x="11804" y="16153"/>
                  <a:pt x="12290" y="15756"/>
                  <a:pt x="12478" y="15756"/>
                </a:cubicBezTo>
                <a:cubicBezTo>
                  <a:pt x="12975" y="15756"/>
                  <a:pt x="14995" y="13886"/>
                  <a:pt x="15840" y="12643"/>
                </a:cubicBezTo>
                <a:cubicBezTo>
                  <a:pt x="16675" y="11416"/>
                  <a:pt x="18454" y="9865"/>
                  <a:pt x="18842" y="10024"/>
                </a:cubicBezTo>
                <a:cubicBezTo>
                  <a:pt x="18987" y="10084"/>
                  <a:pt x="19319" y="10430"/>
                  <a:pt x="19580" y="10795"/>
                </a:cubicBezTo>
                <a:cubicBezTo>
                  <a:pt x="20159" y="11605"/>
                  <a:pt x="19836" y="12429"/>
                  <a:pt x="18516" y="13532"/>
                </a:cubicBezTo>
                <a:cubicBezTo>
                  <a:pt x="17396" y="14467"/>
                  <a:pt x="17407" y="14784"/>
                  <a:pt x="18562" y="14784"/>
                </a:cubicBezTo>
                <a:cubicBezTo>
                  <a:pt x="19289" y="14784"/>
                  <a:pt x="19431" y="14719"/>
                  <a:pt x="19282" y="14462"/>
                </a:cubicBezTo>
                <a:cubicBezTo>
                  <a:pt x="19172" y="14271"/>
                  <a:pt x="19405" y="13838"/>
                  <a:pt x="19843" y="13399"/>
                </a:cubicBezTo>
                <a:cubicBezTo>
                  <a:pt x="20250" y="12990"/>
                  <a:pt x="20586" y="12600"/>
                  <a:pt x="20586" y="12533"/>
                </a:cubicBezTo>
                <a:cubicBezTo>
                  <a:pt x="20586" y="12467"/>
                  <a:pt x="20796" y="12110"/>
                  <a:pt x="21061" y="11740"/>
                </a:cubicBezTo>
                <a:cubicBezTo>
                  <a:pt x="21436" y="11215"/>
                  <a:pt x="21470" y="10973"/>
                  <a:pt x="21215" y="10639"/>
                </a:cubicBezTo>
                <a:cubicBezTo>
                  <a:pt x="21036" y="10404"/>
                  <a:pt x="20626" y="9723"/>
                  <a:pt x="20300" y="9129"/>
                </a:cubicBezTo>
                <a:cubicBezTo>
                  <a:pt x="19965" y="8517"/>
                  <a:pt x="19263" y="7764"/>
                  <a:pt x="18682" y="7390"/>
                </a:cubicBezTo>
                <a:cubicBezTo>
                  <a:pt x="17883" y="6876"/>
                  <a:pt x="17653" y="6577"/>
                  <a:pt x="17653" y="6031"/>
                </a:cubicBezTo>
                <a:cubicBezTo>
                  <a:pt x="17653" y="5201"/>
                  <a:pt x="17230" y="4862"/>
                  <a:pt x="16189" y="4862"/>
                </a:cubicBezTo>
                <a:cubicBezTo>
                  <a:pt x="15307" y="4862"/>
                  <a:pt x="14725" y="5186"/>
                  <a:pt x="14725" y="5671"/>
                </a:cubicBezTo>
                <a:cubicBezTo>
                  <a:pt x="14725" y="6186"/>
                  <a:pt x="14309" y="6251"/>
                  <a:pt x="12764" y="5993"/>
                </a:cubicBezTo>
                <a:cubicBezTo>
                  <a:pt x="11292" y="5748"/>
                  <a:pt x="10036" y="5172"/>
                  <a:pt x="10036" y="4741"/>
                </a:cubicBezTo>
                <a:cubicBezTo>
                  <a:pt x="10036" y="4532"/>
                  <a:pt x="9398" y="4214"/>
                  <a:pt x="8973" y="414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37" name="Sports vector.jpg" descr="Sports vector.jpg"/>
          <p:cNvPicPr>
            <a:picLocks noChangeAspect="1"/>
          </p:cNvPicPr>
          <p:nvPr/>
        </p:nvPicPr>
        <p:blipFill>
          <a:blip r:embed="rId2"/>
          <a:srcRect l="56738" t="90885" r="33008" b="54"/>
          <a:stretch>
            <a:fillRect/>
          </a:stretch>
        </p:blipFill>
        <p:spPr>
          <a:xfrm>
            <a:off x="8144874" y="2259080"/>
            <a:ext cx="1849439" cy="162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9" extrusionOk="0">
                <a:moveTo>
                  <a:pt x="6911" y="18"/>
                </a:moveTo>
                <a:cubicBezTo>
                  <a:pt x="6786" y="45"/>
                  <a:pt x="6648" y="97"/>
                  <a:pt x="6480" y="178"/>
                </a:cubicBezTo>
                <a:cubicBezTo>
                  <a:pt x="6115" y="353"/>
                  <a:pt x="6110" y="381"/>
                  <a:pt x="6438" y="396"/>
                </a:cubicBezTo>
                <a:cubicBezTo>
                  <a:pt x="6642" y="404"/>
                  <a:pt x="7123" y="746"/>
                  <a:pt x="7509" y="1157"/>
                </a:cubicBezTo>
                <a:cubicBezTo>
                  <a:pt x="7895" y="1567"/>
                  <a:pt x="8860" y="2414"/>
                  <a:pt x="9650" y="3036"/>
                </a:cubicBezTo>
                <a:cubicBezTo>
                  <a:pt x="10846" y="3976"/>
                  <a:pt x="11054" y="4231"/>
                  <a:pt x="10893" y="4568"/>
                </a:cubicBezTo>
                <a:cubicBezTo>
                  <a:pt x="10458" y="5475"/>
                  <a:pt x="9613" y="5854"/>
                  <a:pt x="7713" y="5996"/>
                </a:cubicBezTo>
                <a:cubicBezTo>
                  <a:pt x="5404" y="6170"/>
                  <a:pt x="4492" y="6461"/>
                  <a:pt x="3648" y="7285"/>
                </a:cubicBezTo>
                <a:cubicBezTo>
                  <a:pt x="3014" y="7904"/>
                  <a:pt x="2914" y="7929"/>
                  <a:pt x="1391" y="7819"/>
                </a:cubicBezTo>
                <a:cubicBezTo>
                  <a:pt x="679" y="7767"/>
                  <a:pt x="233" y="7781"/>
                  <a:pt x="0" y="7829"/>
                </a:cubicBezTo>
                <a:lnTo>
                  <a:pt x="0" y="8020"/>
                </a:lnTo>
                <a:cubicBezTo>
                  <a:pt x="208" y="8124"/>
                  <a:pt x="644" y="8236"/>
                  <a:pt x="1493" y="8315"/>
                </a:cubicBezTo>
                <a:cubicBezTo>
                  <a:pt x="2425" y="8402"/>
                  <a:pt x="3250" y="8547"/>
                  <a:pt x="3328" y="8636"/>
                </a:cubicBezTo>
                <a:cubicBezTo>
                  <a:pt x="3406" y="8726"/>
                  <a:pt x="3759" y="10090"/>
                  <a:pt x="4116" y="11670"/>
                </a:cubicBezTo>
                <a:cubicBezTo>
                  <a:pt x="4858" y="14955"/>
                  <a:pt x="4832" y="15704"/>
                  <a:pt x="3917" y="16976"/>
                </a:cubicBezTo>
                <a:cubicBezTo>
                  <a:pt x="3186" y="17992"/>
                  <a:pt x="3132" y="18332"/>
                  <a:pt x="3708" y="18332"/>
                </a:cubicBezTo>
                <a:cubicBezTo>
                  <a:pt x="4248" y="18332"/>
                  <a:pt x="6174" y="17244"/>
                  <a:pt x="6174" y="16939"/>
                </a:cubicBezTo>
                <a:cubicBezTo>
                  <a:pt x="6174" y="16811"/>
                  <a:pt x="6041" y="16360"/>
                  <a:pt x="5882" y="15935"/>
                </a:cubicBezTo>
                <a:cubicBezTo>
                  <a:pt x="5559" y="15073"/>
                  <a:pt x="5047" y="9500"/>
                  <a:pt x="5256" y="9123"/>
                </a:cubicBezTo>
                <a:cubicBezTo>
                  <a:pt x="5409" y="8847"/>
                  <a:pt x="7504" y="9038"/>
                  <a:pt x="9020" y="9470"/>
                </a:cubicBezTo>
                <a:cubicBezTo>
                  <a:pt x="9959" y="9738"/>
                  <a:pt x="9974" y="9764"/>
                  <a:pt x="9878" y="10536"/>
                </a:cubicBezTo>
                <a:cubicBezTo>
                  <a:pt x="9680" y="12124"/>
                  <a:pt x="9845" y="13193"/>
                  <a:pt x="10550" y="14884"/>
                </a:cubicBezTo>
                <a:cubicBezTo>
                  <a:pt x="11162" y="16355"/>
                  <a:pt x="11280" y="16910"/>
                  <a:pt x="11352" y="18679"/>
                </a:cubicBezTo>
                <a:cubicBezTo>
                  <a:pt x="11398" y="19818"/>
                  <a:pt x="11518" y="20894"/>
                  <a:pt x="11616" y="21070"/>
                </a:cubicBezTo>
                <a:cubicBezTo>
                  <a:pt x="11874" y="21536"/>
                  <a:pt x="12547" y="20539"/>
                  <a:pt x="12547" y="19693"/>
                </a:cubicBezTo>
                <a:cubicBezTo>
                  <a:pt x="12547" y="18868"/>
                  <a:pt x="12175" y="16752"/>
                  <a:pt x="11922" y="16147"/>
                </a:cubicBezTo>
                <a:cubicBezTo>
                  <a:pt x="11816" y="15895"/>
                  <a:pt x="11602" y="14986"/>
                  <a:pt x="11444" y="14129"/>
                </a:cubicBezTo>
                <a:cubicBezTo>
                  <a:pt x="11182" y="12698"/>
                  <a:pt x="11191" y="12455"/>
                  <a:pt x="11556" y="11147"/>
                </a:cubicBezTo>
                <a:cubicBezTo>
                  <a:pt x="12260" y="8620"/>
                  <a:pt x="12120" y="8683"/>
                  <a:pt x="17215" y="8683"/>
                </a:cubicBezTo>
                <a:cubicBezTo>
                  <a:pt x="19815" y="8683"/>
                  <a:pt x="21600" y="8594"/>
                  <a:pt x="21600" y="8466"/>
                </a:cubicBezTo>
                <a:cubicBezTo>
                  <a:pt x="21600" y="8347"/>
                  <a:pt x="21255" y="8215"/>
                  <a:pt x="20831" y="8176"/>
                </a:cubicBezTo>
                <a:cubicBezTo>
                  <a:pt x="20012" y="8100"/>
                  <a:pt x="19982" y="8025"/>
                  <a:pt x="20247" y="6700"/>
                </a:cubicBezTo>
                <a:cubicBezTo>
                  <a:pt x="20367" y="6098"/>
                  <a:pt x="20318" y="5965"/>
                  <a:pt x="19964" y="5862"/>
                </a:cubicBezTo>
                <a:cubicBezTo>
                  <a:pt x="19635" y="5766"/>
                  <a:pt x="19542" y="5554"/>
                  <a:pt x="19542" y="4899"/>
                </a:cubicBezTo>
                <a:cubicBezTo>
                  <a:pt x="19542" y="3985"/>
                  <a:pt x="19253" y="3211"/>
                  <a:pt x="18740" y="2772"/>
                </a:cubicBezTo>
                <a:cubicBezTo>
                  <a:pt x="18288" y="2384"/>
                  <a:pt x="17273" y="2408"/>
                  <a:pt x="16997" y="2813"/>
                </a:cubicBezTo>
                <a:cubicBezTo>
                  <a:pt x="16799" y="3104"/>
                  <a:pt x="16596" y="3083"/>
                  <a:pt x="15482" y="2642"/>
                </a:cubicBezTo>
                <a:lnTo>
                  <a:pt x="14198" y="2135"/>
                </a:lnTo>
                <a:lnTo>
                  <a:pt x="13275" y="2678"/>
                </a:lnTo>
                <a:cubicBezTo>
                  <a:pt x="12405" y="3194"/>
                  <a:pt x="12322" y="3203"/>
                  <a:pt x="11838" y="2849"/>
                </a:cubicBezTo>
                <a:cubicBezTo>
                  <a:pt x="11557" y="2643"/>
                  <a:pt x="10817" y="2266"/>
                  <a:pt x="10193" y="2005"/>
                </a:cubicBezTo>
                <a:cubicBezTo>
                  <a:pt x="9569" y="1745"/>
                  <a:pt x="8679" y="1176"/>
                  <a:pt x="8214" y="742"/>
                </a:cubicBezTo>
                <a:cubicBezTo>
                  <a:pt x="7550" y="123"/>
                  <a:pt x="7285" y="-64"/>
                  <a:pt x="6911" y="1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38" name="Sports vector.jpg" descr="Sports vector.jpg"/>
          <p:cNvPicPr>
            <a:picLocks noChangeAspect="1"/>
          </p:cNvPicPr>
          <p:nvPr/>
        </p:nvPicPr>
        <p:blipFill>
          <a:blip r:embed="rId2"/>
          <a:srcRect l="8788" t="66847" r="82958" b="25253"/>
          <a:stretch>
            <a:fillRect/>
          </a:stretch>
        </p:blipFill>
        <p:spPr>
          <a:xfrm>
            <a:off x="6376618" y="2487674"/>
            <a:ext cx="1620442" cy="1541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6" y="0"/>
                </a:moveTo>
                <a:cubicBezTo>
                  <a:pt x="9936" y="0"/>
                  <a:pt x="9835" y="65"/>
                  <a:pt x="9702" y="801"/>
                </a:cubicBezTo>
                <a:cubicBezTo>
                  <a:pt x="9622" y="1244"/>
                  <a:pt x="9669" y="1879"/>
                  <a:pt x="9803" y="2207"/>
                </a:cubicBezTo>
                <a:cubicBezTo>
                  <a:pt x="10123" y="2990"/>
                  <a:pt x="9734" y="3470"/>
                  <a:pt x="8322" y="4036"/>
                </a:cubicBezTo>
                <a:cubicBezTo>
                  <a:pt x="7624" y="4317"/>
                  <a:pt x="7105" y="4739"/>
                  <a:pt x="6904" y="5193"/>
                </a:cubicBezTo>
                <a:cubicBezTo>
                  <a:pt x="6729" y="5586"/>
                  <a:pt x="6419" y="6241"/>
                  <a:pt x="6216" y="6650"/>
                </a:cubicBezTo>
                <a:cubicBezTo>
                  <a:pt x="5914" y="7258"/>
                  <a:pt x="5899" y="7663"/>
                  <a:pt x="6137" y="8868"/>
                </a:cubicBezTo>
                <a:cubicBezTo>
                  <a:pt x="6421" y="10305"/>
                  <a:pt x="6764" y="10644"/>
                  <a:pt x="7332" y="10047"/>
                </a:cubicBezTo>
                <a:cubicBezTo>
                  <a:pt x="7530" y="9838"/>
                  <a:pt x="7661" y="9840"/>
                  <a:pt x="7782" y="10047"/>
                </a:cubicBezTo>
                <a:cubicBezTo>
                  <a:pt x="7957" y="10344"/>
                  <a:pt x="5384" y="14081"/>
                  <a:pt x="4343" y="15039"/>
                </a:cubicBezTo>
                <a:cubicBezTo>
                  <a:pt x="4023" y="15335"/>
                  <a:pt x="3072" y="16483"/>
                  <a:pt x="2232" y="17591"/>
                </a:cubicBezTo>
                <a:cubicBezTo>
                  <a:pt x="1393" y="18699"/>
                  <a:pt x="548" y="19703"/>
                  <a:pt x="354" y="19821"/>
                </a:cubicBezTo>
                <a:cubicBezTo>
                  <a:pt x="161" y="19939"/>
                  <a:pt x="0" y="20332"/>
                  <a:pt x="0" y="20694"/>
                </a:cubicBezTo>
                <a:cubicBezTo>
                  <a:pt x="0" y="21173"/>
                  <a:pt x="141" y="21355"/>
                  <a:pt x="513" y="21355"/>
                </a:cubicBezTo>
                <a:cubicBezTo>
                  <a:pt x="836" y="21355"/>
                  <a:pt x="1026" y="21174"/>
                  <a:pt x="1026" y="20866"/>
                </a:cubicBezTo>
                <a:cubicBezTo>
                  <a:pt x="1026" y="20598"/>
                  <a:pt x="1346" y="20051"/>
                  <a:pt x="1740" y="19654"/>
                </a:cubicBezTo>
                <a:cubicBezTo>
                  <a:pt x="2392" y="18998"/>
                  <a:pt x="2506" y="18973"/>
                  <a:pt x="2957" y="19332"/>
                </a:cubicBezTo>
                <a:cubicBezTo>
                  <a:pt x="3771" y="19978"/>
                  <a:pt x="4141" y="19819"/>
                  <a:pt x="6057" y="18047"/>
                </a:cubicBezTo>
                <a:lnTo>
                  <a:pt x="7888" y="16357"/>
                </a:lnTo>
                <a:lnTo>
                  <a:pt x="10655" y="16062"/>
                </a:lnTo>
                <a:cubicBezTo>
                  <a:pt x="12177" y="15899"/>
                  <a:pt x="13606" y="15687"/>
                  <a:pt x="13834" y="15590"/>
                </a:cubicBezTo>
                <a:cubicBezTo>
                  <a:pt x="14139" y="15459"/>
                  <a:pt x="14428" y="15730"/>
                  <a:pt x="14924" y="16618"/>
                </a:cubicBezTo>
                <a:cubicBezTo>
                  <a:pt x="15697" y="18006"/>
                  <a:pt x="15785" y="18663"/>
                  <a:pt x="15395" y="20093"/>
                </a:cubicBezTo>
                <a:cubicBezTo>
                  <a:pt x="15101" y="21168"/>
                  <a:pt x="15107" y="21178"/>
                  <a:pt x="16230" y="21439"/>
                </a:cubicBezTo>
                <a:cubicBezTo>
                  <a:pt x="16512" y="21504"/>
                  <a:pt x="17089" y="21566"/>
                  <a:pt x="17511" y="21578"/>
                </a:cubicBezTo>
                <a:lnTo>
                  <a:pt x="18278" y="21600"/>
                </a:lnTo>
                <a:lnTo>
                  <a:pt x="17442" y="21222"/>
                </a:lnTo>
                <a:cubicBezTo>
                  <a:pt x="16983" y="21012"/>
                  <a:pt x="16541" y="20649"/>
                  <a:pt x="16458" y="20421"/>
                </a:cubicBezTo>
                <a:cubicBezTo>
                  <a:pt x="16169" y="19631"/>
                  <a:pt x="16614" y="18659"/>
                  <a:pt x="17458" y="18236"/>
                </a:cubicBezTo>
                <a:lnTo>
                  <a:pt x="18283" y="17819"/>
                </a:lnTo>
                <a:lnTo>
                  <a:pt x="18151" y="16135"/>
                </a:lnTo>
                <a:cubicBezTo>
                  <a:pt x="18077" y="15206"/>
                  <a:pt x="17862" y="14248"/>
                  <a:pt x="17675" y="14011"/>
                </a:cubicBezTo>
                <a:cubicBezTo>
                  <a:pt x="17488" y="13774"/>
                  <a:pt x="16455" y="13089"/>
                  <a:pt x="15379" y="12482"/>
                </a:cubicBezTo>
                <a:cubicBezTo>
                  <a:pt x="12952" y="11114"/>
                  <a:pt x="12671" y="10833"/>
                  <a:pt x="12871" y="9997"/>
                </a:cubicBezTo>
                <a:cubicBezTo>
                  <a:pt x="13109" y="9001"/>
                  <a:pt x="15765" y="5985"/>
                  <a:pt x="17003" y="5304"/>
                </a:cubicBezTo>
                <a:cubicBezTo>
                  <a:pt x="17612" y="4969"/>
                  <a:pt x="18333" y="4281"/>
                  <a:pt x="18627" y="3758"/>
                </a:cubicBezTo>
                <a:cubicBezTo>
                  <a:pt x="18917" y="3241"/>
                  <a:pt x="19330" y="2819"/>
                  <a:pt x="19542" y="2819"/>
                </a:cubicBezTo>
                <a:cubicBezTo>
                  <a:pt x="19754" y="2819"/>
                  <a:pt x="20304" y="2570"/>
                  <a:pt x="20764" y="2268"/>
                </a:cubicBezTo>
                <a:lnTo>
                  <a:pt x="21600" y="1718"/>
                </a:lnTo>
                <a:lnTo>
                  <a:pt x="20833" y="1890"/>
                </a:lnTo>
                <a:cubicBezTo>
                  <a:pt x="19925" y="2091"/>
                  <a:pt x="17807" y="2659"/>
                  <a:pt x="15850" y="3225"/>
                </a:cubicBezTo>
                <a:cubicBezTo>
                  <a:pt x="15076" y="3448"/>
                  <a:pt x="13808" y="3656"/>
                  <a:pt x="13035" y="3692"/>
                </a:cubicBezTo>
                <a:lnTo>
                  <a:pt x="11633" y="3758"/>
                </a:lnTo>
                <a:lnTo>
                  <a:pt x="11739" y="2952"/>
                </a:lnTo>
                <a:cubicBezTo>
                  <a:pt x="11799" y="2509"/>
                  <a:pt x="11856" y="1664"/>
                  <a:pt x="11866" y="1073"/>
                </a:cubicBezTo>
                <a:lnTo>
                  <a:pt x="11887" y="0"/>
                </a:lnTo>
                <a:lnTo>
                  <a:pt x="1086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9" name="Fitness"/>
          <p:cNvSpPr txBox="1">
            <a:spLocks noGrp="1"/>
          </p:cNvSpPr>
          <p:nvPr>
            <p:ph type="title" idx="4294967295"/>
          </p:nvPr>
        </p:nvSpPr>
        <p:spPr>
          <a:xfrm>
            <a:off x="2413000" y="82525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Fitness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o be healthy, we must be fit and to be fit we must exercis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61518">
              <a:spcBef>
                <a:spcPts val="1300"/>
              </a:spcBef>
              <a:buClrTx/>
              <a:buSzTx/>
              <a:buNone/>
              <a:defRPr sz="3160"/>
            </a:pPr>
            <a:r>
              <a:rPr dirty="0"/>
              <a:t>To be </a:t>
            </a:r>
            <a:r>
              <a:rPr b="1" dirty="0">
                <a:solidFill>
                  <a:srgbClr val="00B050"/>
                </a:solidFill>
              </a:rPr>
              <a:t>healthy</a:t>
            </a:r>
            <a:r>
              <a:rPr dirty="0"/>
              <a:t>, we must be </a:t>
            </a:r>
            <a:r>
              <a:rPr b="1" dirty="0">
                <a:solidFill>
                  <a:srgbClr val="00B050"/>
                </a:solidFill>
              </a:rPr>
              <a:t>fit</a:t>
            </a:r>
            <a:r>
              <a:rPr dirty="0"/>
              <a:t> and to be fit we must </a:t>
            </a:r>
            <a:r>
              <a:rPr b="1" dirty="0">
                <a:solidFill>
                  <a:srgbClr val="00B050"/>
                </a:solidFill>
              </a:rPr>
              <a:t>exercise</a:t>
            </a:r>
            <a:r>
              <a:rPr dirty="0"/>
              <a:t>.</a:t>
            </a:r>
          </a:p>
          <a:p>
            <a:pPr marL="0" indent="0" defTabSz="461518">
              <a:spcBef>
                <a:spcPts val="1300"/>
              </a:spcBef>
              <a:buClrTx/>
              <a:buSzTx/>
              <a:buNone/>
              <a:defRPr sz="3160"/>
            </a:pPr>
            <a:r>
              <a:rPr dirty="0"/>
              <a:t>However, that is not the complete picture, for example</a:t>
            </a:r>
            <a:r>
              <a:rPr lang="en-AU"/>
              <a:t>:</a:t>
            </a:r>
            <a:endParaRPr dirty="0"/>
          </a:p>
          <a:p>
            <a:pPr marL="461518" lvl="1" indent="-461518" defTabSz="461518">
              <a:spcBef>
                <a:spcPts val="1300"/>
              </a:spcBef>
              <a:buSzPct val="125000"/>
              <a:buFont typeface="Lucida Grande"/>
              <a:defRPr sz="3160"/>
            </a:pPr>
            <a:r>
              <a:rPr b="1" dirty="0">
                <a:solidFill>
                  <a:srgbClr val="00B050"/>
                </a:solidFill>
              </a:rPr>
              <a:t>Fitness</a:t>
            </a:r>
            <a:r>
              <a:rPr dirty="0"/>
              <a:t> only focuses on your physical ability and you may be </a:t>
            </a:r>
            <a:r>
              <a:rPr b="1" dirty="0">
                <a:solidFill>
                  <a:srgbClr val="00B050"/>
                </a:solidFill>
              </a:rPr>
              <a:t>unhealthy</a:t>
            </a:r>
            <a:r>
              <a:rPr b="1" dirty="0">
                <a:solidFill>
                  <a:srgbClr val="81FA02"/>
                </a:solidFill>
              </a:rPr>
              <a:t> </a:t>
            </a:r>
            <a:r>
              <a:rPr dirty="0"/>
              <a:t>in other aspects of your life i.e. illness or pain.</a:t>
            </a:r>
          </a:p>
          <a:p>
            <a:pPr marL="461518" lvl="1" indent="-461518" defTabSz="461518">
              <a:spcBef>
                <a:spcPts val="1300"/>
              </a:spcBef>
              <a:buSzPct val="125000"/>
              <a:buFont typeface="Lucida Grande"/>
              <a:defRPr sz="3160"/>
            </a:pPr>
            <a:r>
              <a:rPr b="1" dirty="0">
                <a:solidFill>
                  <a:srgbClr val="00B050"/>
                </a:solidFill>
              </a:rPr>
              <a:t>Mental health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is also important to your health. </a:t>
            </a:r>
            <a:r>
              <a:rPr b="1" dirty="0">
                <a:solidFill>
                  <a:srgbClr val="00B050"/>
                </a:solidFill>
              </a:rPr>
              <a:t>Exercise</a:t>
            </a:r>
            <a:r>
              <a:rPr dirty="0"/>
              <a:t> and performance can be </a:t>
            </a:r>
            <a:r>
              <a:rPr b="1" dirty="0">
                <a:solidFill>
                  <a:srgbClr val="00B050"/>
                </a:solidFill>
              </a:rPr>
              <a:t>stressful</a:t>
            </a:r>
            <a:r>
              <a:rPr dirty="0"/>
              <a:t> and impact on your health.</a:t>
            </a:r>
          </a:p>
          <a:p>
            <a:pPr marL="461518" lvl="1" indent="-461518" defTabSz="461518">
              <a:spcBef>
                <a:spcPts val="1300"/>
              </a:spcBef>
              <a:buSzPct val="125000"/>
              <a:buFont typeface="Lucida Grande"/>
              <a:defRPr sz="3160"/>
            </a:pPr>
            <a:r>
              <a:rPr b="1" dirty="0">
                <a:solidFill>
                  <a:srgbClr val="00B050"/>
                </a:solidFill>
              </a:rPr>
              <a:t>Social health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also contributes to our </a:t>
            </a:r>
            <a:br>
              <a:rPr dirty="0"/>
            </a:br>
            <a:r>
              <a:rPr dirty="0"/>
              <a:t>health and if you exercise </a:t>
            </a:r>
            <a:r>
              <a:rPr b="1" dirty="0">
                <a:solidFill>
                  <a:srgbClr val="00B050"/>
                </a:solidFill>
              </a:rPr>
              <a:t>on your own</a:t>
            </a:r>
            <a:r>
              <a:rPr dirty="0">
                <a:solidFill>
                  <a:srgbClr val="00B050"/>
                </a:solidFill>
              </a:rPr>
              <a:t> </a:t>
            </a:r>
            <a:br>
              <a:rPr dirty="0"/>
            </a:br>
            <a:r>
              <a:rPr dirty="0"/>
              <a:t>then this aspect does not develop.</a:t>
            </a:r>
          </a:p>
          <a:p>
            <a:pPr marL="461518" lvl="1" indent="-461518" defTabSz="461518">
              <a:spcBef>
                <a:spcPts val="1300"/>
              </a:spcBef>
              <a:buSzPct val="125000"/>
              <a:buFont typeface="Lucida Grande"/>
              <a:defRPr sz="3160"/>
            </a:pPr>
            <a:r>
              <a:rPr b="1" dirty="0">
                <a:solidFill>
                  <a:srgbClr val="00B050"/>
                </a:solidFill>
              </a:rPr>
              <a:t>Fitness dec</a:t>
            </a:r>
            <a:r>
              <a:rPr lang="en-AU" b="1" dirty="0">
                <a:solidFill>
                  <a:srgbClr val="00B050"/>
                </a:solidFill>
              </a:rPr>
              <a:t>r</a:t>
            </a:r>
            <a:r>
              <a:rPr b="1" dirty="0">
                <a:solidFill>
                  <a:srgbClr val="00B050"/>
                </a:solidFill>
              </a:rPr>
              <a:t>eases</a:t>
            </a:r>
            <a:r>
              <a:rPr dirty="0">
                <a:solidFill>
                  <a:srgbClr val="00B050"/>
                </a:solidFill>
              </a:rPr>
              <a:t> </a:t>
            </a:r>
            <a:r>
              <a:rPr dirty="0"/>
              <a:t>if we are </a:t>
            </a:r>
            <a:r>
              <a:rPr b="1" dirty="0">
                <a:solidFill>
                  <a:srgbClr val="00B050"/>
                </a:solidFill>
              </a:rPr>
              <a:t>unhealthy</a:t>
            </a:r>
            <a:r>
              <a:rPr dirty="0"/>
              <a:t> and unable </a:t>
            </a:r>
            <a:br>
              <a:rPr dirty="0"/>
            </a:br>
            <a:r>
              <a:rPr dirty="0"/>
              <a:t>to exercise.</a:t>
            </a:r>
          </a:p>
        </p:txBody>
      </p:sp>
      <p:pic>
        <p:nvPicPr>
          <p:cNvPr id="142" name="Woman - Fit ball.jpg" descr="Woman - Fit ball.jpg"/>
          <p:cNvPicPr>
            <a:picLocks noChangeAspect="1"/>
          </p:cNvPicPr>
          <p:nvPr/>
        </p:nvPicPr>
        <p:blipFill>
          <a:blip r:embed="rId2"/>
          <a:srcRect l="9166" t="16663" r="5950" b="18617"/>
          <a:stretch>
            <a:fillRect/>
          </a:stretch>
        </p:blipFill>
        <p:spPr>
          <a:xfrm>
            <a:off x="8668038" y="5519934"/>
            <a:ext cx="4725148" cy="2412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4" extrusionOk="0">
                <a:moveTo>
                  <a:pt x="21228" y="0"/>
                </a:moveTo>
                <a:cubicBezTo>
                  <a:pt x="21096" y="0"/>
                  <a:pt x="20973" y="81"/>
                  <a:pt x="21005" y="146"/>
                </a:cubicBezTo>
                <a:cubicBezTo>
                  <a:pt x="21019" y="171"/>
                  <a:pt x="21029" y="275"/>
                  <a:pt x="21029" y="376"/>
                </a:cubicBezTo>
                <a:cubicBezTo>
                  <a:pt x="21029" y="508"/>
                  <a:pt x="21055" y="657"/>
                  <a:pt x="21120" y="898"/>
                </a:cubicBezTo>
                <a:cubicBezTo>
                  <a:pt x="21204" y="1211"/>
                  <a:pt x="21208" y="1237"/>
                  <a:pt x="21172" y="1288"/>
                </a:cubicBezTo>
                <a:cubicBezTo>
                  <a:pt x="21140" y="1335"/>
                  <a:pt x="21120" y="1328"/>
                  <a:pt x="21058" y="1253"/>
                </a:cubicBezTo>
                <a:cubicBezTo>
                  <a:pt x="21017" y="1203"/>
                  <a:pt x="20969" y="1176"/>
                  <a:pt x="20951" y="1189"/>
                </a:cubicBezTo>
                <a:cubicBezTo>
                  <a:pt x="20908" y="1221"/>
                  <a:pt x="20911" y="1486"/>
                  <a:pt x="20955" y="1714"/>
                </a:cubicBezTo>
                <a:cubicBezTo>
                  <a:pt x="21058" y="2248"/>
                  <a:pt x="21058" y="2264"/>
                  <a:pt x="21025" y="2328"/>
                </a:cubicBezTo>
                <a:cubicBezTo>
                  <a:pt x="20999" y="2381"/>
                  <a:pt x="20983" y="2369"/>
                  <a:pt x="20911" y="2254"/>
                </a:cubicBezTo>
                <a:cubicBezTo>
                  <a:pt x="20844" y="2145"/>
                  <a:pt x="20822" y="2129"/>
                  <a:pt x="20795" y="2172"/>
                </a:cubicBezTo>
                <a:cubicBezTo>
                  <a:pt x="20747" y="2252"/>
                  <a:pt x="20757" y="2641"/>
                  <a:pt x="20819" y="3166"/>
                </a:cubicBezTo>
                <a:cubicBezTo>
                  <a:pt x="20849" y="3416"/>
                  <a:pt x="20868" y="3630"/>
                  <a:pt x="20862" y="3642"/>
                </a:cubicBezTo>
                <a:cubicBezTo>
                  <a:pt x="20842" y="3682"/>
                  <a:pt x="20752" y="3677"/>
                  <a:pt x="20725" y="3635"/>
                </a:cubicBezTo>
                <a:cubicBezTo>
                  <a:pt x="20705" y="3603"/>
                  <a:pt x="20696" y="3617"/>
                  <a:pt x="20694" y="3684"/>
                </a:cubicBezTo>
                <a:cubicBezTo>
                  <a:pt x="20693" y="3735"/>
                  <a:pt x="20690" y="3796"/>
                  <a:pt x="20689" y="3819"/>
                </a:cubicBezTo>
                <a:cubicBezTo>
                  <a:pt x="20687" y="3842"/>
                  <a:pt x="20637" y="3922"/>
                  <a:pt x="20576" y="3997"/>
                </a:cubicBezTo>
                <a:cubicBezTo>
                  <a:pt x="20477" y="4121"/>
                  <a:pt x="20465" y="4127"/>
                  <a:pt x="20441" y="4061"/>
                </a:cubicBezTo>
                <a:cubicBezTo>
                  <a:pt x="20416" y="3993"/>
                  <a:pt x="20409" y="3992"/>
                  <a:pt x="20345" y="4057"/>
                </a:cubicBezTo>
                <a:cubicBezTo>
                  <a:pt x="20295" y="4108"/>
                  <a:pt x="20278" y="4150"/>
                  <a:pt x="20287" y="4206"/>
                </a:cubicBezTo>
                <a:cubicBezTo>
                  <a:pt x="20294" y="4253"/>
                  <a:pt x="20281" y="4315"/>
                  <a:pt x="20254" y="4362"/>
                </a:cubicBezTo>
                <a:cubicBezTo>
                  <a:pt x="20230" y="4406"/>
                  <a:pt x="20211" y="4427"/>
                  <a:pt x="20211" y="4408"/>
                </a:cubicBezTo>
                <a:cubicBezTo>
                  <a:pt x="20211" y="4390"/>
                  <a:pt x="20195" y="4400"/>
                  <a:pt x="20176" y="4430"/>
                </a:cubicBezTo>
                <a:cubicBezTo>
                  <a:pt x="20158" y="4459"/>
                  <a:pt x="20144" y="4464"/>
                  <a:pt x="20144" y="4444"/>
                </a:cubicBezTo>
                <a:cubicBezTo>
                  <a:pt x="20144" y="4424"/>
                  <a:pt x="20129" y="4454"/>
                  <a:pt x="20109" y="4508"/>
                </a:cubicBezTo>
                <a:cubicBezTo>
                  <a:pt x="20082" y="4585"/>
                  <a:pt x="20080" y="4619"/>
                  <a:pt x="20100" y="4668"/>
                </a:cubicBezTo>
                <a:cubicBezTo>
                  <a:pt x="20121" y="4717"/>
                  <a:pt x="20115" y="4753"/>
                  <a:pt x="20077" y="4849"/>
                </a:cubicBezTo>
                <a:cubicBezTo>
                  <a:pt x="20050" y="4915"/>
                  <a:pt x="20012" y="4969"/>
                  <a:pt x="19992" y="4969"/>
                </a:cubicBezTo>
                <a:cubicBezTo>
                  <a:pt x="19971" y="4969"/>
                  <a:pt x="19955" y="4999"/>
                  <a:pt x="19955" y="5033"/>
                </a:cubicBezTo>
                <a:cubicBezTo>
                  <a:pt x="19955" y="5109"/>
                  <a:pt x="19833" y="5180"/>
                  <a:pt x="19803" y="5122"/>
                </a:cubicBezTo>
                <a:cubicBezTo>
                  <a:pt x="19790" y="5095"/>
                  <a:pt x="19799" y="5043"/>
                  <a:pt x="19831" y="4976"/>
                </a:cubicBezTo>
                <a:lnTo>
                  <a:pt x="19881" y="4873"/>
                </a:lnTo>
                <a:lnTo>
                  <a:pt x="19812" y="4778"/>
                </a:lnTo>
                <a:cubicBezTo>
                  <a:pt x="19765" y="4712"/>
                  <a:pt x="19748" y="4656"/>
                  <a:pt x="19756" y="4604"/>
                </a:cubicBezTo>
                <a:cubicBezTo>
                  <a:pt x="19763" y="4561"/>
                  <a:pt x="19753" y="4503"/>
                  <a:pt x="19735" y="4472"/>
                </a:cubicBezTo>
                <a:cubicBezTo>
                  <a:pt x="19710" y="4433"/>
                  <a:pt x="19707" y="4401"/>
                  <a:pt x="19724" y="4362"/>
                </a:cubicBezTo>
                <a:cubicBezTo>
                  <a:pt x="19740" y="4323"/>
                  <a:pt x="19734" y="4303"/>
                  <a:pt x="19704" y="4288"/>
                </a:cubicBezTo>
                <a:cubicBezTo>
                  <a:pt x="19679" y="4275"/>
                  <a:pt x="19657" y="4215"/>
                  <a:pt x="19649" y="4142"/>
                </a:cubicBezTo>
                <a:cubicBezTo>
                  <a:pt x="19643" y="4074"/>
                  <a:pt x="19628" y="3936"/>
                  <a:pt x="19615" y="3841"/>
                </a:cubicBezTo>
                <a:cubicBezTo>
                  <a:pt x="19584" y="3602"/>
                  <a:pt x="19601" y="3505"/>
                  <a:pt x="19704" y="3344"/>
                </a:cubicBezTo>
                <a:cubicBezTo>
                  <a:pt x="19752" y="3267"/>
                  <a:pt x="19802" y="3158"/>
                  <a:pt x="19812" y="3102"/>
                </a:cubicBezTo>
                <a:cubicBezTo>
                  <a:pt x="19827" y="3028"/>
                  <a:pt x="19844" y="3011"/>
                  <a:pt x="19878" y="3028"/>
                </a:cubicBezTo>
                <a:cubicBezTo>
                  <a:pt x="19929" y="3054"/>
                  <a:pt x="19932" y="3027"/>
                  <a:pt x="19899" y="2907"/>
                </a:cubicBezTo>
                <a:cubicBezTo>
                  <a:pt x="19882" y="2843"/>
                  <a:pt x="19887" y="2817"/>
                  <a:pt x="19919" y="2783"/>
                </a:cubicBezTo>
                <a:cubicBezTo>
                  <a:pt x="19948" y="2753"/>
                  <a:pt x="19969" y="2755"/>
                  <a:pt x="19986" y="2790"/>
                </a:cubicBezTo>
                <a:cubicBezTo>
                  <a:pt x="20005" y="2828"/>
                  <a:pt x="20013" y="2818"/>
                  <a:pt x="20015" y="2754"/>
                </a:cubicBezTo>
                <a:cubicBezTo>
                  <a:pt x="20021" y="2605"/>
                  <a:pt x="20022" y="2586"/>
                  <a:pt x="20042" y="2520"/>
                </a:cubicBezTo>
                <a:cubicBezTo>
                  <a:pt x="20053" y="2484"/>
                  <a:pt x="20038" y="2498"/>
                  <a:pt x="20008" y="2552"/>
                </a:cubicBezTo>
                <a:cubicBezTo>
                  <a:pt x="19978" y="2606"/>
                  <a:pt x="19927" y="2648"/>
                  <a:pt x="19897" y="2648"/>
                </a:cubicBezTo>
                <a:cubicBezTo>
                  <a:pt x="19868" y="2648"/>
                  <a:pt x="19822" y="2681"/>
                  <a:pt x="19794" y="2719"/>
                </a:cubicBezTo>
                <a:cubicBezTo>
                  <a:pt x="19756" y="2771"/>
                  <a:pt x="19736" y="2774"/>
                  <a:pt x="19713" y="2737"/>
                </a:cubicBezTo>
                <a:cubicBezTo>
                  <a:pt x="19696" y="2710"/>
                  <a:pt x="19678" y="2705"/>
                  <a:pt x="19671" y="2726"/>
                </a:cubicBezTo>
                <a:cubicBezTo>
                  <a:pt x="19665" y="2747"/>
                  <a:pt x="19605" y="2750"/>
                  <a:pt x="19541" y="2733"/>
                </a:cubicBezTo>
                <a:cubicBezTo>
                  <a:pt x="19458" y="2711"/>
                  <a:pt x="19411" y="2717"/>
                  <a:pt x="19378" y="2758"/>
                </a:cubicBezTo>
                <a:cubicBezTo>
                  <a:pt x="19337" y="2808"/>
                  <a:pt x="19325" y="2805"/>
                  <a:pt x="19282" y="2722"/>
                </a:cubicBezTo>
                <a:lnTo>
                  <a:pt x="19233" y="2627"/>
                </a:lnTo>
                <a:lnTo>
                  <a:pt x="19191" y="2726"/>
                </a:lnTo>
                <a:cubicBezTo>
                  <a:pt x="19161" y="2799"/>
                  <a:pt x="19153" y="2867"/>
                  <a:pt x="19162" y="2967"/>
                </a:cubicBezTo>
                <a:cubicBezTo>
                  <a:pt x="19192" y="3268"/>
                  <a:pt x="19261" y="3429"/>
                  <a:pt x="19396" y="3514"/>
                </a:cubicBezTo>
                <a:cubicBezTo>
                  <a:pt x="19497" y="3577"/>
                  <a:pt x="19516" y="3631"/>
                  <a:pt x="19474" y="3727"/>
                </a:cubicBezTo>
                <a:cubicBezTo>
                  <a:pt x="19456" y="3767"/>
                  <a:pt x="19436" y="3832"/>
                  <a:pt x="19429" y="3872"/>
                </a:cubicBezTo>
                <a:cubicBezTo>
                  <a:pt x="19421" y="3913"/>
                  <a:pt x="19389" y="3950"/>
                  <a:pt x="19354" y="3958"/>
                </a:cubicBezTo>
                <a:cubicBezTo>
                  <a:pt x="19298" y="3970"/>
                  <a:pt x="19291" y="3986"/>
                  <a:pt x="19298" y="4124"/>
                </a:cubicBezTo>
                <a:cubicBezTo>
                  <a:pt x="19302" y="4208"/>
                  <a:pt x="19318" y="4303"/>
                  <a:pt x="19331" y="4334"/>
                </a:cubicBezTo>
                <a:cubicBezTo>
                  <a:pt x="19347" y="4374"/>
                  <a:pt x="19346" y="4403"/>
                  <a:pt x="19329" y="4437"/>
                </a:cubicBezTo>
                <a:cubicBezTo>
                  <a:pt x="19294" y="4505"/>
                  <a:pt x="19241" y="4450"/>
                  <a:pt x="19229" y="4334"/>
                </a:cubicBezTo>
                <a:cubicBezTo>
                  <a:pt x="19221" y="4243"/>
                  <a:pt x="19220" y="4242"/>
                  <a:pt x="19217" y="4348"/>
                </a:cubicBezTo>
                <a:cubicBezTo>
                  <a:pt x="19215" y="4412"/>
                  <a:pt x="19225" y="4481"/>
                  <a:pt x="19238" y="4497"/>
                </a:cubicBezTo>
                <a:cubicBezTo>
                  <a:pt x="19274" y="4540"/>
                  <a:pt x="19235" y="4592"/>
                  <a:pt x="19159" y="4607"/>
                </a:cubicBezTo>
                <a:cubicBezTo>
                  <a:pt x="19064" y="4626"/>
                  <a:pt x="19030" y="4578"/>
                  <a:pt x="19065" y="4469"/>
                </a:cubicBezTo>
                <a:cubicBezTo>
                  <a:pt x="19087" y="4398"/>
                  <a:pt x="19086" y="4375"/>
                  <a:pt x="19059" y="4341"/>
                </a:cubicBezTo>
                <a:cubicBezTo>
                  <a:pt x="19008" y="4277"/>
                  <a:pt x="18985" y="4289"/>
                  <a:pt x="19003" y="4373"/>
                </a:cubicBezTo>
                <a:cubicBezTo>
                  <a:pt x="19012" y="4415"/>
                  <a:pt x="19019" y="4479"/>
                  <a:pt x="19019" y="4515"/>
                </a:cubicBezTo>
                <a:cubicBezTo>
                  <a:pt x="19020" y="4551"/>
                  <a:pt x="19030" y="4601"/>
                  <a:pt x="19041" y="4628"/>
                </a:cubicBezTo>
                <a:cubicBezTo>
                  <a:pt x="19067" y="4692"/>
                  <a:pt x="18946" y="5101"/>
                  <a:pt x="18902" y="5101"/>
                </a:cubicBezTo>
                <a:cubicBezTo>
                  <a:pt x="18884" y="5101"/>
                  <a:pt x="18868" y="5051"/>
                  <a:pt x="18864" y="4987"/>
                </a:cubicBezTo>
                <a:cubicBezTo>
                  <a:pt x="18858" y="4893"/>
                  <a:pt x="18849" y="4876"/>
                  <a:pt x="18809" y="4895"/>
                </a:cubicBezTo>
                <a:cubicBezTo>
                  <a:pt x="18783" y="4907"/>
                  <a:pt x="18748" y="4936"/>
                  <a:pt x="18733" y="4959"/>
                </a:cubicBezTo>
                <a:cubicBezTo>
                  <a:pt x="18694" y="5019"/>
                  <a:pt x="18661" y="4960"/>
                  <a:pt x="18661" y="4827"/>
                </a:cubicBezTo>
                <a:cubicBezTo>
                  <a:pt x="18661" y="4673"/>
                  <a:pt x="18565" y="4141"/>
                  <a:pt x="18520" y="4043"/>
                </a:cubicBezTo>
                <a:cubicBezTo>
                  <a:pt x="18500" y="4000"/>
                  <a:pt x="18484" y="3936"/>
                  <a:pt x="18484" y="3897"/>
                </a:cubicBezTo>
                <a:cubicBezTo>
                  <a:pt x="18484" y="3859"/>
                  <a:pt x="18473" y="3813"/>
                  <a:pt x="18460" y="3798"/>
                </a:cubicBezTo>
                <a:cubicBezTo>
                  <a:pt x="18447" y="3783"/>
                  <a:pt x="18311" y="3800"/>
                  <a:pt x="18156" y="3837"/>
                </a:cubicBezTo>
                <a:cubicBezTo>
                  <a:pt x="17395" y="4019"/>
                  <a:pt x="16634" y="4124"/>
                  <a:pt x="16048" y="4124"/>
                </a:cubicBezTo>
                <a:cubicBezTo>
                  <a:pt x="15799" y="4125"/>
                  <a:pt x="15356" y="4144"/>
                  <a:pt x="15064" y="4167"/>
                </a:cubicBezTo>
                <a:cubicBezTo>
                  <a:pt x="14771" y="4190"/>
                  <a:pt x="14272" y="4218"/>
                  <a:pt x="13956" y="4231"/>
                </a:cubicBezTo>
                <a:cubicBezTo>
                  <a:pt x="12888" y="4275"/>
                  <a:pt x="12732" y="4295"/>
                  <a:pt x="12583" y="4416"/>
                </a:cubicBezTo>
                <a:cubicBezTo>
                  <a:pt x="12510" y="4474"/>
                  <a:pt x="12418" y="4583"/>
                  <a:pt x="12379" y="4657"/>
                </a:cubicBezTo>
                <a:cubicBezTo>
                  <a:pt x="12315" y="4777"/>
                  <a:pt x="12223" y="5105"/>
                  <a:pt x="11866" y="6488"/>
                </a:cubicBezTo>
                <a:cubicBezTo>
                  <a:pt x="11817" y="6679"/>
                  <a:pt x="11694" y="7197"/>
                  <a:pt x="11595" y="7638"/>
                </a:cubicBezTo>
                <a:cubicBezTo>
                  <a:pt x="11495" y="8080"/>
                  <a:pt x="11370" y="8629"/>
                  <a:pt x="11316" y="8856"/>
                </a:cubicBezTo>
                <a:cubicBezTo>
                  <a:pt x="10931" y="10469"/>
                  <a:pt x="10769" y="11383"/>
                  <a:pt x="10635" y="12693"/>
                </a:cubicBezTo>
                <a:cubicBezTo>
                  <a:pt x="10604" y="13002"/>
                  <a:pt x="10562" y="13315"/>
                  <a:pt x="10545" y="13389"/>
                </a:cubicBezTo>
                <a:cubicBezTo>
                  <a:pt x="10522" y="13482"/>
                  <a:pt x="10519" y="13560"/>
                  <a:pt x="10532" y="13651"/>
                </a:cubicBezTo>
                <a:cubicBezTo>
                  <a:pt x="10552" y="13789"/>
                  <a:pt x="10529" y="13978"/>
                  <a:pt x="10492" y="13978"/>
                </a:cubicBezTo>
                <a:cubicBezTo>
                  <a:pt x="10480" y="13978"/>
                  <a:pt x="10476" y="14006"/>
                  <a:pt x="10483" y="14042"/>
                </a:cubicBezTo>
                <a:cubicBezTo>
                  <a:pt x="10490" y="14078"/>
                  <a:pt x="10481" y="14120"/>
                  <a:pt x="10461" y="14134"/>
                </a:cubicBezTo>
                <a:cubicBezTo>
                  <a:pt x="10426" y="14160"/>
                  <a:pt x="10419" y="14313"/>
                  <a:pt x="10449" y="14393"/>
                </a:cubicBezTo>
                <a:cubicBezTo>
                  <a:pt x="10476" y="14464"/>
                  <a:pt x="10462" y="14626"/>
                  <a:pt x="10423" y="14695"/>
                </a:cubicBezTo>
                <a:cubicBezTo>
                  <a:pt x="10392" y="14750"/>
                  <a:pt x="10380" y="14742"/>
                  <a:pt x="10318" y="14631"/>
                </a:cubicBezTo>
                <a:cubicBezTo>
                  <a:pt x="10280" y="14561"/>
                  <a:pt x="10242" y="14523"/>
                  <a:pt x="10235" y="14546"/>
                </a:cubicBezTo>
                <a:cubicBezTo>
                  <a:pt x="10228" y="14568"/>
                  <a:pt x="10213" y="14574"/>
                  <a:pt x="10201" y="14560"/>
                </a:cubicBezTo>
                <a:cubicBezTo>
                  <a:pt x="10189" y="14545"/>
                  <a:pt x="10165" y="14557"/>
                  <a:pt x="10148" y="14585"/>
                </a:cubicBezTo>
                <a:cubicBezTo>
                  <a:pt x="10124" y="14624"/>
                  <a:pt x="10101" y="14617"/>
                  <a:pt x="10049" y="14556"/>
                </a:cubicBezTo>
                <a:cubicBezTo>
                  <a:pt x="9996" y="14495"/>
                  <a:pt x="9977" y="14490"/>
                  <a:pt x="9956" y="14531"/>
                </a:cubicBezTo>
                <a:cubicBezTo>
                  <a:pt x="9942" y="14560"/>
                  <a:pt x="9911" y="14585"/>
                  <a:pt x="9891" y="14585"/>
                </a:cubicBezTo>
                <a:cubicBezTo>
                  <a:pt x="9871" y="14585"/>
                  <a:pt x="9818" y="14644"/>
                  <a:pt x="9772" y="14716"/>
                </a:cubicBezTo>
                <a:cubicBezTo>
                  <a:pt x="9725" y="14788"/>
                  <a:pt x="9660" y="14861"/>
                  <a:pt x="9629" y="14876"/>
                </a:cubicBezTo>
                <a:cubicBezTo>
                  <a:pt x="9597" y="14891"/>
                  <a:pt x="9553" y="14929"/>
                  <a:pt x="9529" y="14961"/>
                </a:cubicBezTo>
                <a:cubicBezTo>
                  <a:pt x="9505" y="14993"/>
                  <a:pt x="9464" y="15018"/>
                  <a:pt x="9439" y="15018"/>
                </a:cubicBezTo>
                <a:cubicBezTo>
                  <a:pt x="9413" y="15018"/>
                  <a:pt x="9364" y="15064"/>
                  <a:pt x="9334" y="15121"/>
                </a:cubicBezTo>
                <a:cubicBezTo>
                  <a:pt x="9290" y="15201"/>
                  <a:pt x="9235" y="15234"/>
                  <a:pt x="9080" y="15273"/>
                </a:cubicBezTo>
                <a:cubicBezTo>
                  <a:pt x="8971" y="15301"/>
                  <a:pt x="8849" y="15323"/>
                  <a:pt x="8807" y="15323"/>
                </a:cubicBezTo>
                <a:cubicBezTo>
                  <a:pt x="8764" y="15323"/>
                  <a:pt x="8719" y="15341"/>
                  <a:pt x="8707" y="15362"/>
                </a:cubicBezTo>
                <a:cubicBezTo>
                  <a:pt x="8672" y="15425"/>
                  <a:pt x="8491" y="15488"/>
                  <a:pt x="8417" y="15465"/>
                </a:cubicBezTo>
                <a:cubicBezTo>
                  <a:pt x="8377" y="15452"/>
                  <a:pt x="8342" y="15464"/>
                  <a:pt x="8332" y="15493"/>
                </a:cubicBezTo>
                <a:cubicBezTo>
                  <a:pt x="8321" y="15530"/>
                  <a:pt x="8305" y="15526"/>
                  <a:pt x="8274" y="15472"/>
                </a:cubicBezTo>
                <a:cubicBezTo>
                  <a:pt x="8236" y="15403"/>
                  <a:pt x="8229" y="15400"/>
                  <a:pt x="8193" y="15465"/>
                </a:cubicBezTo>
                <a:cubicBezTo>
                  <a:pt x="8170" y="15505"/>
                  <a:pt x="8134" y="15525"/>
                  <a:pt x="8108" y="15511"/>
                </a:cubicBezTo>
                <a:cubicBezTo>
                  <a:pt x="8082" y="15498"/>
                  <a:pt x="8027" y="15510"/>
                  <a:pt x="7985" y="15532"/>
                </a:cubicBezTo>
                <a:cubicBezTo>
                  <a:pt x="7934" y="15560"/>
                  <a:pt x="7894" y="15558"/>
                  <a:pt x="7867" y="15529"/>
                </a:cubicBezTo>
                <a:cubicBezTo>
                  <a:pt x="7840" y="15499"/>
                  <a:pt x="7815" y="15501"/>
                  <a:pt x="7789" y="15532"/>
                </a:cubicBezTo>
                <a:cubicBezTo>
                  <a:pt x="7762" y="15566"/>
                  <a:pt x="7745" y="15563"/>
                  <a:pt x="7728" y="15529"/>
                </a:cubicBezTo>
                <a:cubicBezTo>
                  <a:pt x="7710" y="15494"/>
                  <a:pt x="7688" y="15497"/>
                  <a:pt x="7648" y="15540"/>
                </a:cubicBezTo>
                <a:cubicBezTo>
                  <a:pt x="7588" y="15603"/>
                  <a:pt x="7395" y="15618"/>
                  <a:pt x="7351" y="15564"/>
                </a:cubicBezTo>
                <a:cubicBezTo>
                  <a:pt x="7336" y="15546"/>
                  <a:pt x="7288" y="15566"/>
                  <a:pt x="7244" y="15607"/>
                </a:cubicBezTo>
                <a:cubicBezTo>
                  <a:pt x="7178" y="15669"/>
                  <a:pt x="7156" y="15671"/>
                  <a:pt x="7112" y="15625"/>
                </a:cubicBezTo>
                <a:cubicBezTo>
                  <a:pt x="7069" y="15579"/>
                  <a:pt x="7050" y="15580"/>
                  <a:pt x="7003" y="15628"/>
                </a:cubicBezTo>
                <a:cubicBezTo>
                  <a:pt x="6962" y="15672"/>
                  <a:pt x="6936" y="15677"/>
                  <a:pt x="6908" y="15642"/>
                </a:cubicBezTo>
                <a:cubicBezTo>
                  <a:pt x="6887" y="15617"/>
                  <a:pt x="6836" y="15578"/>
                  <a:pt x="6795" y="15561"/>
                </a:cubicBezTo>
                <a:cubicBezTo>
                  <a:pt x="6752" y="15542"/>
                  <a:pt x="6667" y="15432"/>
                  <a:pt x="6589" y="15291"/>
                </a:cubicBezTo>
                <a:cubicBezTo>
                  <a:pt x="6377" y="14909"/>
                  <a:pt x="6099" y="14724"/>
                  <a:pt x="5809" y="14769"/>
                </a:cubicBezTo>
                <a:cubicBezTo>
                  <a:pt x="5695" y="14787"/>
                  <a:pt x="5619" y="14838"/>
                  <a:pt x="5439" y="15014"/>
                </a:cubicBezTo>
                <a:cubicBezTo>
                  <a:pt x="5315" y="15136"/>
                  <a:pt x="5205" y="15218"/>
                  <a:pt x="5195" y="15199"/>
                </a:cubicBezTo>
                <a:cubicBezTo>
                  <a:pt x="5185" y="15179"/>
                  <a:pt x="5197" y="14712"/>
                  <a:pt x="5222" y="14159"/>
                </a:cubicBezTo>
                <a:cubicBezTo>
                  <a:pt x="5279" y="12882"/>
                  <a:pt x="5280" y="12367"/>
                  <a:pt x="5227" y="12207"/>
                </a:cubicBezTo>
                <a:cubicBezTo>
                  <a:pt x="5164" y="12011"/>
                  <a:pt x="5040" y="11701"/>
                  <a:pt x="5014" y="11667"/>
                </a:cubicBezTo>
                <a:cubicBezTo>
                  <a:pt x="4966" y="11606"/>
                  <a:pt x="4834" y="11633"/>
                  <a:pt x="4646" y="11742"/>
                </a:cubicBezTo>
                <a:cubicBezTo>
                  <a:pt x="4200" y="12000"/>
                  <a:pt x="3910" y="12153"/>
                  <a:pt x="3870" y="12153"/>
                </a:cubicBezTo>
                <a:cubicBezTo>
                  <a:pt x="3846" y="12153"/>
                  <a:pt x="3820" y="12121"/>
                  <a:pt x="3813" y="12079"/>
                </a:cubicBezTo>
                <a:cubicBezTo>
                  <a:pt x="3723" y="11495"/>
                  <a:pt x="3422" y="10749"/>
                  <a:pt x="3149" y="10435"/>
                </a:cubicBezTo>
                <a:cubicBezTo>
                  <a:pt x="3045" y="10316"/>
                  <a:pt x="2736" y="10149"/>
                  <a:pt x="2686" y="10187"/>
                </a:cubicBezTo>
                <a:cubicBezTo>
                  <a:pt x="2668" y="10200"/>
                  <a:pt x="2618" y="10178"/>
                  <a:pt x="2573" y="10137"/>
                </a:cubicBezTo>
                <a:cubicBezTo>
                  <a:pt x="2435" y="10009"/>
                  <a:pt x="2340" y="10006"/>
                  <a:pt x="2106" y="10134"/>
                </a:cubicBezTo>
                <a:cubicBezTo>
                  <a:pt x="1748" y="10329"/>
                  <a:pt x="1598" y="10495"/>
                  <a:pt x="1378" y="10929"/>
                </a:cubicBezTo>
                <a:cubicBezTo>
                  <a:pt x="1005" y="11665"/>
                  <a:pt x="950" y="11860"/>
                  <a:pt x="1004" y="12263"/>
                </a:cubicBezTo>
                <a:cubicBezTo>
                  <a:pt x="1033" y="12485"/>
                  <a:pt x="1033" y="12507"/>
                  <a:pt x="971" y="12814"/>
                </a:cubicBezTo>
                <a:cubicBezTo>
                  <a:pt x="884" y="13248"/>
                  <a:pt x="883" y="13477"/>
                  <a:pt x="973" y="13658"/>
                </a:cubicBezTo>
                <a:cubicBezTo>
                  <a:pt x="1038" y="13789"/>
                  <a:pt x="1041" y="13805"/>
                  <a:pt x="1016" y="13949"/>
                </a:cubicBezTo>
                <a:cubicBezTo>
                  <a:pt x="972" y="14213"/>
                  <a:pt x="908" y="14322"/>
                  <a:pt x="636" y="14588"/>
                </a:cubicBezTo>
                <a:cubicBezTo>
                  <a:pt x="491" y="14731"/>
                  <a:pt x="333" y="14919"/>
                  <a:pt x="283" y="15007"/>
                </a:cubicBezTo>
                <a:cubicBezTo>
                  <a:pt x="181" y="15188"/>
                  <a:pt x="82" y="15543"/>
                  <a:pt x="28" y="15923"/>
                </a:cubicBezTo>
                <a:cubicBezTo>
                  <a:pt x="-31" y="16338"/>
                  <a:pt x="-13" y="16426"/>
                  <a:pt x="247" y="16981"/>
                </a:cubicBezTo>
                <a:cubicBezTo>
                  <a:pt x="643" y="17827"/>
                  <a:pt x="1049" y="18405"/>
                  <a:pt x="1536" y="18819"/>
                </a:cubicBezTo>
                <a:cubicBezTo>
                  <a:pt x="1757" y="19007"/>
                  <a:pt x="1916" y="19172"/>
                  <a:pt x="1934" y="19231"/>
                </a:cubicBezTo>
                <a:cubicBezTo>
                  <a:pt x="1941" y="19252"/>
                  <a:pt x="1947" y="19477"/>
                  <a:pt x="1947" y="19731"/>
                </a:cubicBezTo>
                <a:cubicBezTo>
                  <a:pt x="1947" y="20048"/>
                  <a:pt x="1958" y="20235"/>
                  <a:pt x="1979" y="20317"/>
                </a:cubicBezTo>
                <a:cubicBezTo>
                  <a:pt x="2006" y="20418"/>
                  <a:pt x="2006" y="20443"/>
                  <a:pt x="1981" y="20484"/>
                </a:cubicBezTo>
                <a:cubicBezTo>
                  <a:pt x="1949" y="20537"/>
                  <a:pt x="1940" y="20736"/>
                  <a:pt x="1969" y="20771"/>
                </a:cubicBezTo>
                <a:cubicBezTo>
                  <a:pt x="1979" y="20783"/>
                  <a:pt x="1982" y="20879"/>
                  <a:pt x="1976" y="20981"/>
                </a:cubicBezTo>
                <a:cubicBezTo>
                  <a:pt x="1965" y="21152"/>
                  <a:pt x="1969" y="21170"/>
                  <a:pt x="2027" y="21222"/>
                </a:cubicBezTo>
                <a:cubicBezTo>
                  <a:pt x="2134" y="21319"/>
                  <a:pt x="2393" y="21433"/>
                  <a:pt x="2566" y="21460"/>
                </a:cubicBezTo>
                <a:cubicBezTo>
                  <a:pt x="2657" y="21474"/>
                  <a:pt x="2825" y="21498"/>
                  <a:pt x="2941" y="21513"/>
                </a:cubicBezTo>
                <a:cubicBezTo>
                  <a:pt x="3057" y="21529"/>
                  <a:pt x="3157" y="21552"/>
                  <a:pt x="3164" y="21563"/>
                </a:cubicBezTo>
                <a:cubicBezTo>
                  <a:pt x="3183" y="21600"/>
                  <a:pt x="4519" y="21534"/>
                  <a:pt x="4690" y="21488"/>
                </a:cubicBezTo>
                <a:cubicBezTo>
                  <a:pt x="4895" y="21433"/>
                  <a:pt x="5421" y="21330"/>
                  <a:pt x="5819" y="21268"/>
                </a:cubicBezTo>
                <a:cubicBezTo>
                  <a:pt x="5984" y="21243"/>
                  <a:pt x="6309" y="21186"/>
                  <a:pt x="6540" y="21141"/>
                </a:cubicBezTo>
                <a:cubicBezTo>
                  <a:pt x="7184" y="21013"/>
                  <a:pt x="7670" y="20926"/>
                  <a:pt x="7878" y="20903"/>
                </a:cubicBezTo>
                <a:cubicBezTo>
                  <a:pt x="8312" y="20854"/>
                  <a:pt x="10617" y="20834"/>
                  <a:pt x="10789" y="20878"/>
                </a:cubicBezTo>
                <a:cubicBezTo>
                  <a:pt x="11162" y="20974"/>
                  <a:pt x="11704" y="20921"/>
                  <a:pt x="12118" y="20747"/>
                </a:cubicBezTo>
                <a:cubicBezTo>
                  <a:pt x="12360" y="20645"/>
                  <a:pt x="12438" y="20584"/>
                  <a:pt x="12438" y="20502"/>
                </a:cubicBezTo>
                <a:cubicBezTo>
                  <a:pt x="12438" y="20467"/>
                  <a:pt x="12551" y="20222"/>
                  <a:pt x="12688" y="19955"/>
                </a:cubicBezTo>
                <a:cubicBezTo>
                  <a:pt x="12825" y="19688"/>
                  <a:pt x="12955" y="19419"/>
                  <a:pt x="12976" y="19359"/>
                </a:cubicBezTo>
                <a:cubicBezTo>
                  <a:pt x="13024" y="19224"/>
                  <a:pt x="13024" y="19053"/>
                  <a:pt x="12980" y="18759"/>
                </a:cubicBezTo>
                <a:cubicBezTo>
                  <a:pt x="12950" y="18565"/>
                  <a:pt x="12950" y="18442"/>
                  <a:pt x="12971" y="17935"/>
                </a:cubicBezTo>
                <a:cubicBezTo>
                  <a:pt x="12994" y="17359"/>
                  <a:pt x="13138" y="15299"/>
                  <a:pt x="13161" y="15227"/>
                </a:cubicBezTo>
                <a:cubicBezTo>
                  <a:pt x="13183" y="15157"/>
                  <a:pt x="13209" y="15238"/>
                  <a:pt x="13269" y="15571"/>
                </a:cubicBezTo>
                <a:cubicBezTo>
                  <a:pt x="13371" y="16135"/>
                  <a:pt x="13564" y="16933"/>
                  <a:pt x="13724" y="17449"/>
                </a:cubicBezTo>
                <a:cubicBezTo>
                  <a:pt x="13955" y="18195"/>
                  <a:pt x="14300" y="18919"/>
                  <a:pt x="14673" y="19440"/>
                </a:cubicBezTo>
                <a:cubicBezTo>
                  <a:pt x="14796" y="19613"/>
                  <a:pt x="14897" y="19770"/>
                  <a:pt x="14897" y="19788"/>
                </a:cubicBezTo>
                <a:cubicBezTo>
                  <a:pt x="14897" y="19852"/>
                  <a:pt x="14842" y="19923"/>
                  <a:pt x="14796" y="19923"/>
                </a:cubicBezTo>
                <a:cubicBezTo>
                  <a:pt x="14766" y="19923"/>
                  <a:pt x="14714" y="20002"/>
                  <a:pt x="14656" y="20136"/>
                </a:cubicBezTo>
                <a:cubicBezTo>
                  <a:pt x="14606" y="20254"/>
                  <a:pt x="14564" y="20361"/>
                  <a:pt x="14564" y="20374"/>
                </a:cubicBezTo>
                <a:cubicBezTo>
                  <a:pt x="14564" y="20416"/>
                  <a:pt x="14726" y="20560"/>
                  <a:pt x="14855" y="20633"/>
                </a:cubicBezTo>
                <a:cubicBezTo>
                  <a:pt x="15121" y="20783"/>
                  <a:pt x="15502" y="20897"/>
                  <a:pt x="15893" y="20942"/>
                </a:cubicBezTo>
                <a:cubicBezTo>
                  <a:pt x="16008" y="20955"/>
                  <a:pt x="16159" y="20977"/>
                  <a:pt x="16226" y="20988"/>
                </a:cubicBezTo>
                <a:cubicBezTo>
                  <a:pt x="16441" y="21024"/>
                  <a:pt x="17674" y="21084"/>
                  <a:pt x="18228" y="21087"/>
                </a:cubicBezTo>
                <a:cubicBezTo>
                  <a:pt x="18399" y="21088"/>
                  <a:pt x="18558" y="21091"/>
                  <a:pt x="18581" y="21091"/>
                </a:cubicBezTo>
                <a:cubicBezTo>
                  <a:pt x="18640" y="21091"/>
                  <a:pt x="19097" y="20938"/>
                  <a:pt x="19277" y="20857"/>
                </a:cubicBezTo>
                <a:cubicBezTo>
                  <a:pt x="19462" y="20772"/>
                  <a:pt x="19812" y="20538"/>
                  <a:pt x="19856" y="20470"/>
                </a:cubicBezTo>
                <a:cubicBezTo>
                  <a:pt x="19874" y="20441"/>
                  <a:pt x="19917" y="20390"/>
                  <a:pt x="19952" y="20356"/>
                </a:cubicBezTo>
                <a:cubicBezTo>
                  <a:pt x="19986" y="20322"/>
                  <a:pt x="20038" y="20240"/>
                  <a:pt x="20068" y="20172"/>
                </a:cubicBezTo>
                <a:cubicBezTo>
                  <a:pt x="20110" y="20072"/>
                  <a:pt x="20117" y="20031"/>
                  <a:pt x="20098" y="19962"/>
                </a:cubicBezTo>
                <a:cubicBezTo>
                  <a:pt x="20067" y="19847"/>
                  <a:pt x="19943" y="19702"/>
                  <a:pt x="19896" y="19724"/>
                </a:cubicBezTo>
                <a:cubicBezTo>
                  <a:pt x="19875" y="19734"/>
                  <a:pt x="19842" y="19718"/>
                  <a:pt x="19821" y="19689"/>
                </a:cubicBezTo>
                <a:cubicBezTo>
                  <a:pt x="19788" y="19641"/>
                  <a:pt x="19794" y="19622"/>
                  <a:pt x="19870" y="19529"/>
                </a:cubicBezTo>
                <a:cubicBezTo>
                  <a:pt x="19976" y="19401"/>
                  <a:pt x="20219" y="19004"/>
                  <a:pt x="20406" y="18649"/>
                </a:cubicBezTo>
                <a:cubicBezTo>
                  <a:pt x="20853" y="17804"/>
                  <a:pt x="21210" y="16537"/>
                  <a:pt x="21427" y="15039"/>
                </a:cubicBezTo>
                <a:cubicBezTo>
                  <a:pt x="21503" y="14518"/>
                  <a:pt x="21504" y="14518"/>
                  <a:pt x="21540" y="13825"/>
                </a:cubicBezTo>
                <a:cubicBezTo>
                  <a:pt x="21567" y="13299"/>
                  <a:pt x="21539" y="12313"/>
                  <a:pt x="21482" y="11720"/>
                </a:cubicBezTo>
                <a:cubicBezTo>
                  <a:pt x="21439" y="11281"/>
                  <a:pt x="21337" y="10587"/>
                  <a:pt x="21304" y="10506"/>
                </a:cubicBezTo>
                <a:cubicBezTo>
                  <a:pt x="21289" y="10471"/>
                  <a:pt x="21271" y="10370"/>
                  <a:pt x="21263" y="10286"/>
                </a:cubicBezTo>
                <a:cubicBezTo>
                  <a:pt x="21212" y="9808"/>
                  <a:pt x="20715" y="8375"/>
                  <a:pt x="20453" y="7954"/>
                </a:cubicBezTo>
                <a:cubicBezTo>
                  <a:pt x="20191" y="7532"/>
                  <a:pt x="20077" y="7328"/>
                  <a:pt x="20088" y="7294"/>
                </a:cubicBezTo>
                <a:cubicBezTo>
                  <a:pt x="20093" y="7276"/>
                  <a:pt x="20127" y="7251"/>
                  <a:pt x="20162" y="7237"/>
                </a:cubicBezTo>
                <a:cubicBezTo>
                  <a:pt x="20206" y="7220"/>
                  <a:pt x="20255" y="7132"/>
                  <a:pt x="20328" y="6939"/>
                </a:cubicBezTo>
                <a:cubicBezTo>
                  <a:pt x="20385" y="6789"/>
                  <a:pt x="20432" y="6633"/>
                  <a:pt x="20432" y="6595"/>
                </a:cubicBezTo>
                <a:cubicBezTo>
                  <a:pt x="20432" y="6557"/>
                  <a:pt x="20450" y="6491"/>
                  <a:pt x="20473" y="6449"/>
                </a:cubicBezTo>
                <a:cubicBezTo>
                  <a:pt x="20496" y="6408"/>
                  <a:pt x="20523" y="6322"/>
                  <a:pt x="20531" y="6258"/>
                </a:cubicBezTo>
                <a:cubicBezTo>
                  <a:pt x="20539" y="6194"/>
                  <a:pt x="20568" y="6041"/>
                  <a:pt x="20598" y="5917"/>
                </a:cubicBezTo>
                <a:cubicBezTo>
                  <a:pt x="20628" y="5793"/>
                  <a:pt x="20652" y="5654"/>
                  <a:pt x="20652" y="5608"/>
                </a:cubicBezTo>
                <a:cubicBezTo>
                  <a:pt x="20652" y="5562"/>
                  <a:pt x="20667" y="5499"/>
                  <a:pt x="20685" y="5470"/>
                </a:cubicBezTo>
                <a:cubicBezTo>
                  <a:pt x="20705" y="5438"/>
                  <a:pt x="20714" y="5378"/>
                  <a:pt x="20707" y="5321"/>
                </a:cubicBezTo>
                <a:cubicBezTo>
                  <a:pt x="20699" y="5262"/>
                  <a:pt x="20707" y="5203"/>
                  <a:pt x="20728" y="5168"/>
                </a:cubicBezTo>
                <a:cubicBezTo>
                  <a:pt x="20748" y="5137"/>
                  <a:pt x="20763" y="5078"/>
                  <a:pt x="20763" y="5037"/>
                </a:cubicBezTo>
                <a:cubicBezTo>
                  <a:pt x="20763" y="4995"/>
                  <a:pt x="20786" y="4894"/>
                  <a:pt x="20814" y="4813"/>
                </a:cubicBezTo>
                <a:cubicBezTo>
                  <a:pt x="20841" y="4732"/>
                  <a:pt x="20878" y="4607"/>
                  <a:pt x="20893" y="4533"/>
                </a:cubicBezTo>
                <a:cubicBezTo>
                  <a:pt x="20909" y="4458"/>
                  <a:pt x="20945" y="4352"/>
                  <a:pt x="20975" y="4302"/>
                </a:cubicBezTo>
                <a:cubicBezTo>
                  <a:pt x="21004" y="4252"/>
                  <a:pt x="21029" y="4191"/>
                  <a:pt x="21029" y="4167"/>
                </a:cubicBezTo>
                <a:cubicBezTo>
                  <a:pt x="21029" y="4143"/>
                  <a:pt x="21085" y="3956"/>
                  <a:pt x="21152" y="3752"/>
                </a:cubicBezTo>
                <a:cubicBezTo>
                  <a:pt x="21302" y="3295"/>
                  <a:pt x="21409" y="2877"/>
                  <a:pt x="21458" y="2563"/>
                </a:cubicBezTo>
                <a:cubicBezTo>
                  <a:pt x="21478" y="2431"/>
                  <a:pt x="21506" y="2261"/>
                  <a:pt x="21518" y="2186"/>
                </a:cubicBezTo>
                <a:cubicBezTo>
                  <a:pt x="21557" y="1946"/>
                  <a:pt x="21569" y="807"/>
                  <a:pt x="21536" y="515"/>
                </a:cubicBezTo>
                <a:cubicBezTo>
                  <a:pt x="21511" y="290"/>
                  <a:pt x="21494" y="237"/>
                  <a:pt x="21418" y="128"/>
                </a:cubicBezTo>
                <a:cubicBezTo>
                  <a:pt x="21351" y="30"/>
                  <a:pt x="21307" y="0"/>
                  <a:pt x="21228" y="0"/>
                </a:cubicBezTo>
                <a:close/>
                <a:moveTo>
                  <a:pt x="20135" y="2996"/>
                </a:moveTo>
                <a:cubicBezTo>
                  <a:pt x="20129" y="2996"/>
                  <a:pt x="20119" y="3014"/>
                  <a:pt x="20111" y="3038"/>
                </a:cubicBezTo>
                <a:cubicBezTo>
                  <a:pt x="20104" y="3062"/>
                  <a:pt x="20107" y="3081"/>
                  <a:pt x="20120" y="3081"/>
                </a:cubicBezTo>
                <a:cubicBezTo>
                  <a:pt x="20133" y="3081"/>
                  <a:pt x="20144" y="3062"/>
                  <a:pt x="20144" y="3038"/>
                </a:cubicBezTo>
                <a:cubicBezTo>
                  <a:pt x="20144" y="3014"/>
                  <a:pt x="20140" y="2996"/>
                  <a:pt x="20135" y="2996"/>
                </a:cubicBezTo>
                <a:close/>
                <a:moveTo>
                  <a:pt x="19879" y="3326"/>
                </a:moveTo>
                <a:cubicBezTo>
                  <a:pt x="19873" y="3338"/>
                  <a:pt x="19882" y="3365"/>
                  <a:pt x="19899" y="3386"/>
                </a:cubicBezTo>
                <a:cubicBezTo>
                  <a:pt x="19917" y="3407"/>
                  <a:pt x="19937" y="3416"/>
                  <a:pt x="19943" y="3404"/>
                </a:cubicBezTo>
                <a:cubicBezTo>
                  <a:pt x="19949" y="3392"/>
                  <a:pt x="19940" y="3365"/>
                  <a:pt x="19923" y="3344"/>
                </a:cubicBezTo>
                <a:cubicBezTo>
                  <a:pt x="19905" y="3322"/>
                  <a:pt x="19885" y="3314"/>
                  <a:pt x="19879" y="3326"/>
                </a:cubicBezTo>
                <a:close/>
                <a:moveTo>
                  <a:pt x="19105" y="3358"/>
                </a:moveTo>
                <a:cubicBezTo>
                  <a:pt x="19075" y="3349"/>
                  <a:pt x="19058" y="3356"/>
                  <a:pt x="19067" y="3372"/>
                </a:cubicBezTo>
                <a:cubicBezTo>
                  <a:pt x="19075" y="3388"/>
                  <a:pt x="19070" y="3427"/>
                  <a:pt x="19057" y="3457"/>
                </a:cubicBezTo>
                <a:cubicBezTo>
                  <a:pt x="19039" y="3500"/>
                  <a:pt x="19046" y="3505"/>
                  <a:pt x="19090" y="3482"/>
                </a:cubicBezTo>
                <a:cubicBezTo>
                  <a:pt x="19164" y="3443"/>
                  <a:pt x="19172" y="3378"/>
                  <a:pt x="19105" y="335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3" name="Relationship Between Health and Fitness"/>
          <p:cNvSpPr txBox="1">
            <a:spLocks noGrp="1"/>
          </p:cNvSpPr>
          <p:nvPr>
            <p:ph type="title" idx="4294967295"/>
          </p:nvPr>
        </p:nvSpPr>
        <p:spPr>
          <a:xfrm>
            <a:off x="2413000" y="825258"/>
            <a:ext cx="8686800" cy="762000"/>
          </a:xfrm>
          <a:prstGeom prst="rect">
            <a:avLst/>
          </a:prstGeom>
        </p:spPr>
        <p:txBody>
          <a:bodyPr/>
          <a:lstStyle>
            <a:lvl1pPr defTabSz="467359">
              <a:defRPr sz="3680">
                <a:effectLst>
                  <a:outerShdw dist="37225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Relationship </a:t>
            </a:r>
            <a:r>
              <a:rPr lang="en-AU" dirty="0"/>
              <a:t>b</a:t>
            </a:r>
            <a:r>
              <a:rPr dirty="0" err="1"/>
              <a:t>etween</a:t>
            </a:r>
            <a:r>
              <a:rPr dirty="0"/>
              <a:t> </a:t>
            </a:r>
            <a:r>
              <a:rPr lang="en-AU" dirty="0"/>
              <a:t>h</a:t>
            </a:r>
            <a:r>
              <a:rPr dirty="0" err="1"/>
              <a:t>ealth</a:t>
            </a:r>
            <a:r>
              <a:rPr dirty="0"/>
              <a:t> and </a:t>
            </a:r>
            <a:r>
              <a:rPr lang="en-AU" dirty="0"/>
              <a:t>f</a:t>
            </a:r>
            <a:r>
              <a:rPr dirty="0" err="1"/>
              <a:t>itness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Exercise is any activity that involves physical movement.…"/>
          <p:cNvSpPr txBox="1">
            <a:spLocks noGrp="1"/>
          </p:cNvSpPr>
          <p:nvPr>
            <p:ph type="body" idx="1"/>
          </p:nvPr>
        </p:nvSpPr>
        <p:spPr>
          <a:xfrm>
            <a:off x="952500" y="5067612"/>
            <a:ext cx="11099800" cy="7125790"/>
          </a:xfrm>
          <a:prstGeom prst="rect">
            <a:avLst/>
          </a:prstGeom>
        </p:spPr>
        <p:txBody>
          <a:bodyPr/>
          <a:lstStyle/>
          <a:p>
            <a:pPr marL="493888" indent="-493888">
              <a:defRPr sz="4000"/>
            </a:pPr>
            <a:r>
              <a:rPr b="1" dirty="0">
                <a:solidFill>
                  <a:srgbClr val="00B050"/>
                </a:solidFill>
              </a:rPr>
              <a:t>Exercise</a:t>
            </a:r>
            <a:r>
              <a:rPr dirty="0"/>
              <a:t> is any activity that involves </a:t>
            </a:r>
            <a:r>
              <a:rPr b="1" dirty="0">
                <a:solidFill>
                  <a:srgbClr val="00B050"/>
                </a:solidFill>
              </a:rPr>
              <a:t>physical</a:t>
            </a:r>
            <a:r>
              <a:rPr dirty="0"/>
              <a:t> </a:t>
            </a:r>
            <a:r>
              <a:rPr b="1" dirty="0">
                <a:solidFill>
                  <a:srgbClr val="00B050"/>
                </a:solidFill>
              </a:rPr>
              <a:t>movement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Exercise improves </a:t>
            </a:r>
            <a:r>
              <a:rPr b="1" dirty="0">
                <a:solidFill>
                  <a:srgbClr val="00B050"/>
                </a:solidFill>
              </a:rPr>
              <a:t>fitness</a:t>
            </a:r>
            <a:r>
              <a:rPr dirty="0"/>
              <a:t>, and </a:t>
            </a:r>
            <a:r>
              <a:rPr b="1" dirty="0">
                <a:solidFill>
                  <a:srgbClr val="00B050"/>
                </a:solidFill>
              </a:rPr>
              <a:t>health</a:t>
            </a:r>
            <a:r>
              <a:rPr dirty="0"/>
              <a:t>.</a:t>
            </a:r>
          </a:p>
          <a:p>
            <a:pPr marL="493888" indent="-493888">
              <a:defRPr sz="4000"/>
            </a:pPr>
            <a:r>
              <a:rPr dirty="0"/>
              <a:t>The </a:t>
            </a:r>
            <a:r>
              <a:rPr b="1" dirty="0">
                <a:solidFill>
                  <a:srgbClr val="00B050"/>
                </a:solidFill>
              </a:rPr>
              <a:t>fitter</a:t>
            </a:r>
            <a:r>
              <a:rPr dirty="0"/>
              <a:t> you become the more able you are to </a:t>
            </a:r>
            <a:r>
              <a:rPr b="1" dirty="0">
                <a:solidFill>
                  <a:srgbClr val="00B050"/>
                </a:solidFill>
              </a:rPr>
              <a:t>perform</a:t>
            </a:r>
            <a:r>
              <a:rPr b="1" dirty="0">
                <a:solidFill>
                  <a:srgbClr val="81FA02"/>
                </a:solidFill>
              </a:rPr>
              <a:t>.</a:t>
            </a:r>
          </a:p>
        </p:txBody>
      </p:sp>
      <p:pic>
        <p:nvPicPr>
          <p:cNvPr id="146" name="Sports vector.jpg" descr="Sports vector.jpg"/>
          <p:cNvPicPr>
            <a:picLocks noChangeAspect="1"/>
          </p:cNvPicPr>
          <p:nvPr/>
        </p:nvPicPr>
        <p:blipFill>
          <a:blip r:embed="rId2"/>
          <a:srcRect l="13964" t="11767" r="79039" b="79812"/>
          <a:stretch>
            <a:fillRect/>
          </a:stretch>
        </p:blipFill>
        <p:spPr>
          <a:xfrm>
            <a:off x="905826" y="2434254"/>
            <a:ext cx="1577884" cy="18879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6" h="21600" extrusionOk="0">
                <a:moveTo>
                  <a:pt x="11259" y="0"/>
                </a:moveTo>
                <a:lnTo>
                  <a:pt x="11404" y="1126"/>
                </a:lnTo>
                <a:cubicBezTo>
                  <a:pt x="11495" y="1805"/>
                  <a:pt x="11809" y="2467"/>
                  <a:pt x="12189" y="2788"/>
                </a:cubicBezTo>
                <a:cubicBezTo>
                  <a:pt x="13367" y="3783"/>
                  <a:pt x="12383" y="4413"/>
                  <a:pt x="7834" y="5599"/>
                </a:cubicBezTo>
                <a:cubicBezTo>
                  <a:pt x="6644" y="5909"/>
                  <a:pt x="5672" y="6269"/>
                  <a:pt x="5672" y="6393"/>
                </a:cubicBezTo>
                <a:cubicBezTo>
                  <a:pt x="5672" y="6575"/>
                  <a:pt x="5178" y="6784"/>
                  <a:pt x="4506" y="6956"/>
                </a:cubicBezTo>
                <a:cubicBezTo>
                  <a:pt x="4831" y="6898"/>
                  <a:pt x="5159" y="6856"/>
                  <a:pt x="5457" y="6856"/>
                </a:cubicBezTo>
                <a:cubicBezTo>
                  <a:pt x="6004" y="6856"/>
                  <a:pt x="6574" y="6745"/>
                  <a:pt x="6732" y="6611"/>
                </a:cubicBezTo>
                <a:cubicBezTo>
                  <a:pt x="6890" y="6478"/>
                  <a:pt x="7999" y="6234"/>
                  <a:pt x="9189" y="6062"/>
                </a:cubicBezTo>
                <a:cubicBezTo>
                  <a:pt x="9803" y="5973"/>
                  <a:pt x="10287" y="5916"/>
                  <a:pt x="10678" y="5903"/>
                </a:cubicBezTo>
                <a:cubicBezTo>
                  <a:pt x="11852" y="5864"/>
                  <a:pt x="12156" y="6217"/>
                  <a:pt x="12404" y="7265"/>
                </a:cubicBezTo>
                <a:cubicBezTo>
                  <a:pt x="12574" y="7981"/>
                  <a:pt x="12480" y="8094"/>
                  <a:pt x="11237" y="8709"/>
                </a:cubicBezTo>
                <a:cubicBezTo>
                  <a:pt x="9681" y="9479"/>
                  <a:pt x="7126" y="9631"/>
                  <a:pt x="6081" y="9013"/>
                </a:cubicBezTo>
                <a:cubicBezTo>
                  <a:pt x="5741" y="8812"/>
                  <a:pt x="4813" y="8553"/>
                  <a:pt x="4022" y="8441"/>
                </a:cubicBezTo>
                <a:cubicBezTo>
                  <a:pt x="3231" y="8329"/>
                  <a:pt x="2531" y="8093"/>
                  <a:pt x="2463" y="7919"/>
                </a:cubicBezTo>
                <a:cubicBezTo>
                  <a:pt x="2362" y="7665"/>
                  <a:pt x="3071" y="7325"/>
                  <a:pt x="3920" y="7097"/>
                </a:cubicBezTo>
                <a:cubicBezTo>
                  <a:pt x="3592" y="7157"/>
                  <a:pt x="3237" y="7203"/>
                  <a:pt x="2882" y="7233"/>
                </a:cubicBezTo>
                <a:cubicBezTo>
                  <a:pt x="2236" y="7288"/>
                  <a:pt x="1563" y="7448"/>
                  <a:pt x="1398" y="7587"/>
                </a:cubicBezTo>
                <a:cubicBezTo>
                  <a:pt x="1199" y="7755"/>
                  <a:pt x="919" y="7752"/>
                  <a:pt x="554" y="7587"/>
                </a:cubicBezTo>
                <a:cubicBezTo>
                  <a:pt x="183" y="7420"/>
                  <a:pt x="0" y="7430"/>
                  <a:pt x="0" y="7606"/>
                </a:cubicBezTo>
                <a:cubicBezTo>
                  <a:pt x="0" y="8054"/>
                  <a:pt x="1166" y="8872"/>
                  <a:pt x="1801" y="8872"/>
                </a:cubicBezTo>
                <a:cubicBezTo>
                  <a:pt x="2645" y="8872"/>
                  <a:pt x="4497" y="9556"/>
                  <a:pt x="5232" y="10139"/>
                </a:cubicBezTo>
                <a:cubicBezTo>
                  <a:pt x="5687" y="10501"/>
                  <a:pt x="6629" y="10703"/>
                  <a:pt x="8888" y="10920"/>
                </a:cubicBezTo>
                <a:lnTo>
                  <a:pt x="11925" y="11211"/>
                </a:lnTo>
                <a:lnTo>
                  <a:pt x="13431" y="13073"/>
                </a:lnTo>
                <a:cubicBezTo>
                  <a:pt x="14254" y="14097"/>
                  <a:pt x="14920" y="15030"/>
                  <a:pt x="14920" y="15148"/>
                </a:cubicBezTo>
                <a:cubicBezTo>
                  <a:pt x="14920" y="15265"/>
                  <a:pt x="14711" y="15511"/>
                  <a:pt x="14452" y="15693"/>
                </a:cubicBezTo>
                <a:cubicBezTo>
                  <a:pt x="14194" y="15874"/>
                  <a:pt x="13653" y="16565"/>
                  <a:pt x="13259" y="17223"/>
                </a:cubicBezTo>
                <a:cubicBezTo>
                  <a:pt x="12864" y="17880"/>
                  <a:pt x="12278" y="18575"/>
                  <a:pt x="11947" y="18771"/>
                </a:cubicBezTo>
                <a:cubicBezTo>
                  <a:pt x="11607" y="18972"/>
                  <a:pt x="11351" y="19392"/>
                  <a:pt x="11366" y="19734"/>
                </a:cubicBezTo>
                <a:cubicBezTo>
                  <a:pt x="11381" y="20067"/>
                  <a:pt x="11299" y="20622"/>
                  <a:pt x="11189" y="20969"/>
                </a:cubicBezTo>
                <a:lnTo>
                  <a:pt x="10995" y="21600"/>
                </a:lnTo>
                <a:lnTo>
                  <a:pt x="11608" y="20969"/>
                </a:lnTo>
                <a:cubicBezTo>
                  <a:pt x="11947" y="20622"/>
                  <a:pt x="12223" y="20199"/>
                  <a:pt x="12227" y="20024"/>
                </a:cubicBezTo>
                <a:cubicBezTo>
                  <a:pt x="12230" y="19850"/>
                  <a:pt x="13243" y="18815"/>
                  <a:pt x="14474" y="17727"/>
                </a:cubicBezTo>
                <a:cubicBezTo>
                  <a:pt x="17106" y="15401"/>
                  <a:pt x="17240" y="14873"/>
                  <a:pt x="15818" y="12505"/>
                </a:cubicBezTo>
                <a:cubicBezTo>
                  <a:pt x="15328" y="11689"/>
                  <a:pt x="14922" y="10885"/>
                  <a:pt x="14920" y="10730"/>
                </a:cubicBezTo>
                <a:cubicBezTo>
                  <a:pt x="14918" y="10574"/>
                  <a:pt x="15262" y="9555"/>
                  <a:pt x="15684" y="8464"/>
                </a:cubicBezTo>
                <a:cubicBezTo>
                  <a:pt x="16148" y="7262"/>
                  <a:pt x="16414" y="6077"/>
                  <a:pt x="16356" y="5453"/>
                </a:cubicBezTo>
                <a:cubicBezTo>
                  <a:pt x="16264" y="4460"/>
                  <a:pt x="16338" y="4370"/>
                  <a:pt x="18259" y="2992"/>
                </a:cubicBezTo>
                <a:cubicBezTo>
                  <a:pt x="19355" y="2207"/>
                  <a:pt x="20452" y="1567"/>
                  <a:pt x="20700" y="1567"/>
                </a:cubicBezTo>
                <a:cubicBezTo>
                  <a:pt x="21261" y="1567"/>
                  <a:pt x="21600" y="1150"/>
                  <a:pt x="21206" y="944"/>
                </a:cubicBezTo>
                <a:cubicBezTo>
                  <a:pt x="20878" y="773"/>
                  <a:pt x="18063" y="1908"/>
                  <a:pt x="17748" y="2338"/>
                </a:cubicBezTo>
                <a:cubicBezTo>
                  <a:pt x="17448" y="2749"/>
                  <a:pt x="14884" y="3619"/>
                  <a:pt x="14420" y="3469"/>
                </a:cubicBezTo>
                <a:cubicBezTo>
                  <a:pt x="14136" y="3377"/>
                  <a:pt x="14065" y="3065"/>
                  <a:pt x="14194" y="2384"/>
                </a:cubicBezTo>
                <a:cubicBezTo>
                  <a:pt x="14418" y="1201"/>
                  <a:pt x="13742" y="427"/>
                  <a:pt x="12264" y="173"/>
                </a:cubicBezTo>
                <a:lnTo>
                  <a:pt x="11259" y="0"/>
                </a:lnTo>
                <a:close/>
                <a:moveTo>
                  <a:pt x="4506" y="6956"/>
                </a:moveTo>
                <a:cubicBezTo>
                  <a:pt x="4344" y="6985"/>
                  <a:pt x="4200" y="7026"/>
                  <a:pt x="4043" y="7065"/>
                </a:cubicBezTo>
                <a:cubicBezTo>
                  <a:pt x="4210" y="7032"/>
                  <a:pt x="4356" y="6995"/>
                  <a:pt x="4506" y="695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7" name="Sports vector.jpg" descr="Sports vector.jpg"/>
          <p:cNvPicPr>
            <a:picLocks noChangeAspect="1"/>
          </p:cNvPicPr>
          <p:nvPr/>
        </p:nvPicPr>
        <p:blipFill>
          <a:blip r:embed="rId2"/>
          <a:srcRect l="36546" t="78011" r="55372" b="10745"/>
          <a:stretch>
            <a:fillRect/>
          </a:stretch>
        </p:blipFill>
        <p:spPr>
          <a:xfrm>
            <a:off x="4694486" y="2307312"/>
            <a:ext cx="1415004" cy="1957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1" h="21421" extrusionOk="0">
                <a:moveTo>
                  <a:pt x="10946" y="11"/>
                </a:moveTo>
                <a:cubicBezTo>
                  <a:pt x="10838" y="28"/>
                  <a:pt x="10713" y="65"/>
                  <a:pt x="10561" y="116"/>
                </a:cubicBezTo>
                <a:cubicBezTo>
                  <a:pt x="10028" y="294"/>
                  <a:pt x="9885" y="477"/>
                  <a:pt x="9850" y="1041"/>
                </a:cubicBezTo>
                <a:cubicBezTo>
                  <a:pt x="9826" y="1429"/>
                  <a:pt x="9794" y="1897"/>
                  <a:pt x="9779" y="2079"/>
                </a:cubicBezTo>
                <a:cubicBezTo>
                  <a:pt x="9764" y="2261"/>
                  <a:pt x="9354" y="2556"/>
                  <a:pt x="8867" y="2735"/>
                </a:cubicBezTo>
                <a:cubicBezTo>
                  <a:pt x="8355" y="2922"/>
                  <a:pt x="7638" y="3454"/>
                  <a:pt x="7166" y="3995"/>
                </a:cubicBezTo>
                <a:cubicBezTo>
                  <a:pt x="6717" y="4509"/>
                  <a:pt x="6148" y="5094"/>
                  <a:pt x="5905" y="5293"/>
                </a:cubicBezTo>
                <a:cubicBezTo>
                  <a:pt x="5661" y="5493"/>
                  <a:pt x="5427" y="5828"/>
                  <a:pt x="5389" y="6041"/>
                </a:cubicBezTo>
                <a:cubicBezTo>
                  <a:pt x="4982" y="8310"/>
                  <a:pt x="4620" y="8586"/>
                  <a:pt x="3245" y="7665"/>
                </a:cubicBezTo>
                <a:cubicBezTo>
                  <a:pt x="2647" y="7265"/>
                  <a:pt x="2289" y="7148"/>
                  <a:pt x="2001" y="7261"/>
                </a:cubicBezTo>
                <a:cubicBezTo>
                  <a:pt x="1375" y="7507"/>
                  <a:pt x="194" y="8354"/>
                  <a:pt x="194" y="8556"/>
                </a:cubicBezTo>
                <a:cubicBezTo>
                  <a:pt x="194" y="8655"/>
                  <a:pt x="125" y="8871"/>
                  <a:pt x="40" y="9034"/>
                </a:cubicBezTo>
                <a:cubicBezTo>
                  <a:pt x="-155" y="9406"/>
                  <a:pt x="371" y="9420"/>
                  <a:pt x="1367" y="9068"/>
                </a:cubicBezTo>
                <a:cubicBezTo>
                  <a:pt x="2907" y="8525"/>
                  <a:pt x="3138" y="8538"/>
                  <a:pt x="4287" y="9242"/>
                </a:cubicBezTo>
                <a:cubicBezTo>
                  <a:pt x="6272" y="10458"/>
                  <a:pt x="7599" y="10713"/>
                  <a:pt x="7599" y="9881"/>
                </a:cubicBezTo>
                <a:cubicBezTo>
                  <a:pt x="7599" y="9352"/>
                  <a:pt x="7975" y="9281"/>
                  <a:pt x="10662" y="9285"/>
                </a:cubicBezTo>
                <a:cubicBezTo>
                  <a:pt x="12883" y="9289"/>
                  <a:pt x="13281" y="9342"/>
                  <a:pt x="14293" y="9776"/>
                </a:cubicBezTo>
                <a:cubicBezTo>
                  <a:pt x="15059" y="10105"/>
                  <a:pt x="15799" y="10263"/>
                  <a:pt x="16568" y="10263"/>
                </a:cubicBezTo>
                <a:cubicBezTo>
                  <a:pt x="17383" y="10263"/>
                  <a:pt x="17951" y="10397"/>
                  <a:pt x="18570" y="10732"/>
                </a:cubicBezTo>
                <a:cubicBezTo>
                  <a:pt x="19046" y="10989"/>
                  <a:pt x="19513" y="11201"/>
                  <a:pt x="19607" y="11201"/>
                </a:cubicBezTo>
                <a:cubicBezTo>
                  <a:pt x="19701" y="11201"/>
                  <a:pt x="20084" y="10707"/>
                  <a:pt x="20454" y="10102"/>
                </a:cubicBezTo>
                <a:cubicBezTo>
                  <a:pt x="21445" y="8483"/>
                  <a:pt x="21295" y="7322"/>
                  <a:pt x="20247" y="8495"/>
                </a:cubicBezTo>
                <a:cubicBezTo>
                  <a:pt x="19701" y="9105"/>
                  <a:pt x="18370" y="9703"/>
                  <a:pt x="17835" y="9576"/>
                </a:cubicBezTo>
                <a:cubicBezTo>
                  <a:pt x="17608" y="9523"/>
                  <a:pt x="16963" y="9324"/>
                  <a:pt x="16402" y="9138"/>
                </a:cubicBezTo>
                <a:cubicBezTo>
                  <a:pt x="15840" y="8951"/>
                  <a:pt x="15094" y="8710"/>
                  <a:pt x="14743" y="8599"/>
                </a:cubicBezTo>
                <a:cubicBezTo>
                  <a:pt x="14392" y="8488"/>
                  <a:pt x="13935" y="8321"/>
                  <a:pt x="13724" y="8230"/>
                </a:cubicBezTo>
                <a:cubicBezTo>
                  <a:pt x="13514" y="8139"/>
                  <a:pt x="12593" y="7825"/>
                  <a:pt x="11680" y="7535"/>
                </a:cubicBezTo>
                <a:cubicBezTo>
                  <a:pt x="9275" y="6769"/>
                  <a:pt x="9090" y="6604"/>
                  <a:pt x="9974" y="6041"/>
                </a:cubicBezTo>
                <a:cubicBezTo>
                  <a:pt x="10803" y="5513"/>
                  <a:pt x="11138" y="5483"/>
                  <a:pt x="11823" y="5862"/>
                </a:cubicBezTo>
                <a:cubicBezTo>
                  <a:pt x="12278" y="6115"/>
                  <a:pt x="13215" y="6255"/>
                  <a:pt x="13215" y="6071"/>
                </a:cubicBezTo>
                <a:cubicBezTo>
                  <a:pt x="13215" y="5746"/>
                  <a:pt x="12829" y="5398"/>
                  <a:pt x="12468" y="5398"/>
                </a:cubicBezTo>
                <a:cubicBezTo>
                  <a:pt x="12229" y="5398"/>
                  <a:pt x="11811" y="5279"/>
                  <a:pt x="11538" y="5133"/>
                </a:cubicBezTo>
                <a:cubicBezTo>
                  <a:pt x="11057" y="4874"/>
                  <a:pt x="11063" y="4842"/>
                  <a:pt x="11870" y="4003"/>
                </a:cubicBezTo>
                <a:cubicBezTo>
                  <a:pt x="12561" y="3285"/>
                  <a:pt x="12699" y="2972"/>
                  <a:pt x="12699" y="2122"/>
                </a:cubicBezTo>
                <a:cubicBezTo>
                  <a:pt x="12699" y="1261"/>
                  <a:pt x="12586" y="1003"/>
                  <a:pt x="11965" y="493"/>
                </a:cubicBezTo>
                <a:cubicBezTo>
                  <a:pt x="11462" y="81"/>
                  <a:pt x="11269" y="-39"/>
                  <a:pt x="10946" y="11"/>
                </a:cubicBezTo>
                <a:close/>
                <a:moveTo>
                  <a:pt x="8801" y="10580"/>
                </a:moveTo>
                <a:lnTo>
                  <a:pt x="8997" y="11218"/>
                </a:lnTo>
                <a:cubicBezTo>
                  <a:pt x="9104" y="11570"/>
                  <a:pt x="9204" y="13496"/>
                  <a:pt x="9222" y="15502"/>
                </a:cubicBezTo>
                <a:lnTo>
                  <a:pt x="9258" y="19146"/>
                </a:lnTo>
                <a:lnTo>
                  <a:pt x="8174" y="19090"/>
                </a:lnTo>
                <a:cubicBezTo>
                  <a:pt x="7339" y="19046"/>
                  <a:pt x="7083" y="19097"/>
                  <a:pt x="7083" y="19315"/>
                </a:cubicBezTo>
                <a:cubicBezTo>
                  <a:pt x="7083" y="19516"/>
                  <a:pt x="7408" y="19618"/>
                  <a:pt x="8174" y="19659"/>
                </a:cubicBezTo>
                <a:cubicBezTo>
                  <a:pt x="9140" y="19710"/>
                  <a:pt x="9258" y="19768"/>
                  <a:pt x="9258" y="20184"/>
                </a:cubicBezTo>
                <a:cubicBezTo>
                  <a:pt x="9258" y="20627"/>
                  <a:pt x="9181" y="20654"/>
                  <a:pt x="7854" y="20653"/>
                </a:cubicBezTo>
                <a:cubicBezTo>
                  <a:pt x="7081" y="20653"/>
                  <a:pt x="5156" y="20589"/>
                  <a:pt x="3577" y="20510"/>
                </a:cubicBezTo>
                <a:cubicBezTo>
                  <a:pt x="1093" y="20386"/>
                  <a:pt x="703" y="20403"/>
                  <a:pt x="703" y="20649"/>
                </a:cubicBezTo>
                <a:cubicBezTo>
                  <a:pt x="703" y="20805"/>
                  <a:pt x="848" y="20940"/>
                  <a:pt x="1023" y="20949"/>
                </a:cubicBezTo>
                <a:cubicBezTo>
                  <a:pt x="1199" y="20958"/>
                  <a:pt x="2950" y="21073"/>
                  <a:pt x="4915" y="21205"/>
                </a:cubicBezTo>
                <a:cubicBezTo>
                  <a:pt x="9989" y="21545"/>
                  <a:pt x="9748" y="21561"/>
                  <a:pt x="12782" y="20684"/>
                </a:cubicBezTo>
                <a:lnTo>
                  <a:pt x="15549" y="19885"/>
                </a:lnTo>
                <a:lnTo>
                  <a:pt x="15519" y="15832"/>
                </a:lnTo>
                <a:cubicBezTo>
                  <a:pt x="15499" y="12887"/>
                  <a:pt x="15578" y="11677"/>
                  <a:pt x="15809" y="11405"/>
                </a:cubicBezTo>
                <a:cubicBezTo>
                  <a:pt x="15985" y="11200"/>
                  <a:pt x="16063" y="10983"/>
                  <a:pt x="15981" y="10923"/>
                </a:cubicBezTo>
                <a:cubicBezTo>
                  <a:pt x="15899" y="10863"/>
                  <a:pt x="14247" y="10761"/>
                  <a:pt x="12314" y="10697"/>
                </a:cubicBezTo>
                <a:lnTo>
                  <a:pt x="8801" y="1058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48" name="Sports vector.jpg" descr="Sports vector.jpg"/>
          <p:cNvPicPr>
            <a:picLocks noChangeAspect="1"/>
          </p:cNvPicPr>
          <p:nvPr/>
        </p:nvPicPr>
        <p:blipFill>
          <a:blip r:embed="rId2"/>
          <a:srcRect l="87522" t="54327" r="9423" b="33300"/>
          <a:stretch>
            <a:fillRect/>
          </a:stretch>
        </p:blipFill>
        <p:spPr>
          <a:xfrm>
            <a:off x="3335982" y="2130166"/>
            <a:ext cx="557517" cy="224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43" h="21538" extrusionOk="0">
                <a:moveTo>
                  <a:pt x="8957" y="3"/>
                </a:moveTo>
                <a:cubicBezTo>
                  <a:pt x="8458" y="12"/>
                  <a:pt x="7928" y="42"/>
                  <a:pt x="7391" y="91"/>
                </a:cubicBezTo>
                <a:cubicBezTo>
                  <a:pt x="5905" y="224"/>
                  <a:pt x="5101" y="538"/>
                  <a:pt x="3098" y="1788"/>
                </a:cubicBezTo>
                <a:cubicBezTo>
                  <a:pt x="175" y="3612"/>
                  <a:pt x="-657" y="5317"/>
                  <a:pt x="534" y="7004"/>
                </a:cubicBezTo>
                <a:cubicBezTo>
                  <a:pt x="2097" y="9219"/>
                  <a:pt x="2437" y="10178"/>
                  <a:pt x="1875" y="10765"/>
                </a:cubicBezTo>
                <a:cubicBezTo>
                  <a:pt x="1560" y="11094"/>
                  <a:pt x="1124" y="11877"/>
                  <a:pt x="906" y="12505"/>
                </a:cubicBezTo>
                <a:cubicBezTo>
                  <a:pt x="689" y="13132"/>
                  <a:pt x="319" y="13770"/>
                  <a:pt x="86" y="13924"/>
                </a:cubicBezTo>
                <a:cubicBezTo>
                  <a:pt x="-186" y="14106"/>
                  <a:pt x="193" y="14300"/>
                  <a:pt x="1160" y="14473"/>
                </a:cubicBezTo>
                <a:cubicBezTo>
                  <a:pt x="2454" y="14704"/>
                  <a:pt x="2611" y="14839"/>
                  <a:pt x="2218" y="15447"/>
                </a:cubicBezTo>
                <a:cubicBezTo>
                  <a:pt x="1640" y="16342"/>
                  <a:pt x="1189" y="20998"/>
                  <a:pt x="1652" y="21306"/>
                </a:cubicBezTo>
                <a:cubicBezTo>
                  <a:pt x="1843" y="21433"/>
                  <a:pt x="2757" y="21538"/>
                  <a:pt x="3679" y="21538"/>
                </a:cubicBezTo>
                <a:cubicBezTo>
                  <a:pt x="5203" y="21538"/>
                  <a:pt x="5309" y="21487"/>
                  <a:pt x="4961" y="20982"/>
                </a:cubicBezTo>
                <a:cubicBezTo>
                  <a:pt x="3918" y="19466"/>
                  <a:pt x="3742" y="18155"/>
                  <a:pt x="4425" y="17118"/>
                </a:cubicBezTo>
                <a:cubicBezTo>
                  <a:pt x="4837" y="16493"/>
                  <a:pt x="5331" y="15704"/>
                  <a:pt x="5528" y="15367"/>
                </a:cubicBezTo>
                <a:cubicBezTo>
                  <a:pt x="5725" y="15031"/>
                  <a:pt x="6286" y="14621"/>
                  <a:pt x="6765" y="14454"/>
                </a:cubicBezTo>
                <a:cubicBezTo>
                  <a:pt x="7582" y="14168"/>
                  <a:pt x="7700" y="14177"/>
                  <a:pt x="8763" y="14591"/>
                </a:cubicBezTo>
                <a:cubicBezTo>
                  <a:pt x="9387" y="14834"/>
                  <a:pt x="9927" y="15247"/>
                  <a:pt x="9956" y="15508"/>
                </a:cubicBezTo>
                <a:cubicBezTo>
                  <a:pt x="9984" y="15769"/>
                  <a:pt x="10331" y="16621"/>
                  <a:pt x="10731" y="17404"/>
                </a:cubicBezTo>
                <a:cubicBezTo>
                  <a:pt x="11378" y="18672"/>
                  <a:pt x="11335" y="18884"/>
                  <a:pt x="10269" y="19345"/>
                </a:cubicBezTo>
                <a:cubicBezTo>
                  <a:pt x="9339" y="19747"/>
                  <a:pt x="9223" y="19943"/>
                  <a:pt x="9777" y="20228"/>
                </a:cubicBezTo>
                <a:cubicBezTo>
                  <a:pt x="10169" y="20431"/>
                  <a:pt x="10586" y="20752"/>
                  <a:pt x="10701" y="20940"/>
                </a:cubicBezTo>
                <a:cubicBezTo>
                  <a:pt x="10816" y="21128"/>
                  <a:pt x="11504" y="21302"/>
                  <a:pt x="12237" y="21329"/>
                </a:cubicBezTo>
                <a:cubicBezTo>
                  <a:pt x="13532" y="21376"/>
                  <a:pt x="13563" y="21289"/>
                  <a:pt x="13399" y="18081"/>
                </a:cubicBezTo>
                <a:cubicBezTo>
                  <a:pt x="13250" y="15153"/>
                  <a:pt x="13364" y="14761"/>
                  <a:pt x="14368" y="14572"/>
                </a:cubicBezTo>
                <a:cubicBezTo>
                  <a:pt x="15399" y="14377"/>
                  <a:pt x="15429" y="14192"/>
                  <a:pt x="14682" y="12516"/>
                </a:cubicBezTo>
                <a:cubicBezTo>
                  <a:pt x="14230" y="11505"/>
                  <a:pt x="13785" y="9690"/>
                  <a:pt x="13698" y="8481"/>
                </a:cubicBezTo>
                <a:lnTo>
                  <a:pt x="13534" y="6280"/>
                </a:lnTo>
                <a:lnTo>
                  <a:pt x="15621" y="5827"/>
                </a:lnTo>
                <a:cubicBezTo>
                  <a:pt x="16768" y="5579"/>
                  <a:pt x="18430" y="5119"/>
                  <a:pt x="19318" y="4803"/>
                </a:cubicBezTo>
                <a:lnTo>
                  <a:pt x="20943" y="4229"/>
                </a:lnTo>
                <a:lnTo>
                  <a:pt x="16739" y="3265"/>
                </a:lnTo>
                <a:cubicBezTo>
                  <a:pt x="12586" y="2310"/>
                  <a:pt x="12562" y="2295"/>
                  <a:pt x="13370" y="1750"/>
                </a:cubicBezTo>
                <a:cubicBezTo>
                  <a:pt x="14821" y="773"/>
                  <a:pt x="12449" y="-62"/>
                  <a:pt x="8957" y="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9" name="Sports vector.jpg" descr="Sports vector.jpg"/>
          <p:cNvPicPr>
            <a:picLocks noChangeAspect="1"/>
          </p:cNvPicPr>
          <p:nvPr/>
        </p:nvPicPr>
        <p:blipFill>
          <a:blip r:embed="rId2"/>
          <a:srcRect l="92847" t="54322" r="27" b="34773"/>
          <a:stretch>
            <a:fillRect/>
          </a:stretch>
        </p:blipFill>
        <p:spPr>
          <a:xfrm>
            <a:off x="10258478" y="2156716"/>
            <a:ext cx="1483901" cy="2257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594" extrusionOk="0">
                <a:moveTo>
                  <a:pt x="6108" y="0"/>
                </a:moveTo>
                <a:cubicBezTo>
                  <a:pt x="5029" y="3"/>
                  <a:pt x="4675" y="142"/>
                  <a:pt x="4204" y="736"/>
                </a:cubicBezTo>
                <a:cubicBezTo>
                  <a:pt x="3813" y="1228"/>
                  <a:pt x="3976" y="1788"/>
                  <a:pt x="4650" y="2235"/>
                </a:cubicBezTo>
                <a:cubicBezTo>
                  <a:pt x="5227" y="2619"/>
                  <a:pt x="6941" y="2612"/>
                  <a:pt x="7526" y="2224"/>
                </a:cubicBezTo>
                <a:cubicBezTo>
                  <a:pt x="8731" y="1424"/>
                  <a:pt x="7819" y="-6"/>
                  <a:pt x="6108" y="0"/>
                </a:cubicBezTo>
                <a:close/>
                <a:moveTo>
                  <a:pt x="8973" y="4141"/>
                </a:moveTo>
                <a:cubicBezTo>
                  <a:pt x="8831" y="4116"/>
                  <a:pt x="8717" y="4113"/>
                  <a:pt x="8653" y="4156"/>
                </a:cubicBezTo>
                <a:cubicBezTo>
                  <a:pt x="8564" y="4215"/>
                  <a:pt x="8873" y="4763"/>
                  <a:pt x="9339" y="5363"/>
                </a:cubicBezTo>
                <a:cubicBezTo>
                  <a:pt x="10097" y="6340"/>
                  <a:pt x="10372" y="6512"/>
                  <a:pt x="12015" y="7010"/>
                </a:cubicBezTo>
                <a:cubicBezTo>
                  <a:pt x="13024" y="7317"/>
                  <a:pt x="13931" y="7698"/>
                  <a:pt x="14028" y="7865"/>
                </a:cubicBezTo>
                <a:cubicBezTo>
                  <a:pt x="14274" y="8291"/>
                  <a:pt x="13957" y="8996"/>
                  <a:pt x="13256" y="9588"/>
                </a:cubicBezTo>
                <a:lnTo>
                  <a:pt x="12661" y="10085"/>
                </a:lnTo>
                <a:lnTo>
                  <a:pt x="10831" y="9326"/>
                </a:lnTo>
                <a:cubicBezTo>
                  <a:pt x="9827" y="8905"/>
                  <a:pt x="8705" y="8472"/>
                  <a:pt x="8332" y="8366"/>
                </a:cubicBezTo>
                <a:cubicBezTo>
                  <a:pt x="7341" y="8082"/>
                  <a:pt x="2702" y="6180"/>
                  <a:pt x="2517" y="5982"/>
                </a:cubicBezTo>
                <a:cubicBezTo>
                  <a:pt x="2430" y="5889"/>
                  <a:pt x="2529" y="5547"/>
                  <a:pt x="2729" y="5226"/>
                </a:cubicBezTo>
                <a:cubicBezTo>
                  <a:pt x="3138" y="4571"/>
                  <a:pt x="2817" y="4187"/>
                  <a:pt x="2031" y="4388"/>
                </a:cubicBezTo>
                <a:cubicBezTo>
                  <a:pt x="1764" y="4456"/>
                  <a:pt x="1147" y="4871"/>
                  <a:pt x="664" y="5306"/>
                </a:cubicBezTo>
                <a:cubicBezTo>
                  <a:pt x="-1" y="5907"/>
                  <a:pt x="-130" y="6157"/>
                  <a:pt x="116" y="6354"/>
                </a:cubicBezTo>
                <a:cubicBezTo>
                  <a:pt x="293" y="6496"/>
                  <a:pt x="574" y="6612"/>
                  <a:pt x="739" y="6612"/>
                </a:cubicBezTo>
                <a:cubicBezTo>
                  <a:pt x="904" y="6612"/>
                  <a:pt x="1684" y="7011"/>
                  <a:pt x="2471" y="7500"/>
                </a:cubicBezTo>
                <a:cubicBezTo>
                  <a:pt x="3259" y="7989"/>
                  <a:pt x="4606" y="8608"/>
                  <a:pt x="5468" y="8870"/>
                </a:cubicBezTo>
                <a:cubicBezTo>
                  <a:pt x="6841" y="9288"/>
                  <a:pt x="7234" y="9551"/>
                  <a:pt x="8670" y="11007"/>
                </a:cubicBezTo>
                <a:lnTo>
                  <a:pt x="10311" y="12670"/>
                </a:lnTo>
                <a:lnTo>
                  <a:pt x="9905" y="13676"/>
                </a:lnTo>
                <a:cubicBezTo>
                  <a:pt x="9680" y="14231"/>
                  <a:pt x="9148" y="15230"/>
                  <a:pt x="8733" y="15896"/>
                </a:cubicBezTo>
                <a:cubicBezTo>
                  <a:pt x="7846" y="17319"/>
                  <a:pt x="7794" y="17924"/>
                  <a:pt x="8498" y="18314"/>
                </a:cubicBezTo>
                <a:cubicBezTo>
                  <a:pt x="9349" y="18786"/>
                  <a:pt x="13621" y="20021"/>
                  <a:pt x="15303" y="20281"/>
                </a:cubicBezTo>
                <a:cubicBezTo>
                  <a:pt x="16587" y="20479"/>
                  <a:pt x="16975" y="20639"/>
                  <a:pt x="17441" y="21161"/>
                </a:cubicBezTo>
                <a:cubicBezTo>
                  <a:pt x="17597" y="21336"/>
                  <a:pt x="17747" y="21488"/>
                  <a:pt x="17864" y="21594"/>
                </a:cubicBezTo>
                <a:lnTo>
                  <a:pt x="18082" y="21594"/>
                </a:lnTo>
                <a:cubicBezTo>
                  <a:pt x="18101" y="21461"/>
                  <a:pt x="18089" y="21105"/>
                  <a:pt x="18019" y="20569"/>
                </a:cubicBezTo>
                <a:cubicBezTo>
                  <a:pt x="17881" y="19514"/>
                  <a:pt x="17834" y="19453"/>
                  <a:pt x="17104" y="19453"/>
                </a:cubicBezTo>
                <a:cubicBezTo>
                  <a:pt x="16678" y="19453"/>
                  <a:pt x="15870" y="19275"/>
                  <a:pt x="15308" y="19058"/>
                </a:cubicBezTo>
                <a:cubicBezTo>
                  <a:pt x="14747" y="18841"/>
                  <a:pt x="13470" y="18407"/>
                  <a:pt x="12472" y="18090"/>
                </a:cubicBezTo>
                <a:lnTo>
                  <a:pt x="10660" y="17514"/>
                </a:lnTo>
                <a:lnTo>
                  <a:pt x="11397" y="16637"/>
                </a:lnTo>
                <a:cubicBezTo>
                  <a:pt x="11804" y="16153"/>
                  <a:pt x="12290" y="15756"/>
                  <a:pt x="12478" y="15756"/>
                </a:cubicBezTo>
                <a:cubicBezTo>
                  <a:pt x="12975" y="15756"/>
                  <a:pt x="14995" y="13886"/>
                  <a:pt x="15840" y="12643"/>
                </a:cubicBezTo>
                <a:cubicBezTo>
                  <a:pt x="16675" y="11416"/>
                  <a:pt x="18454" y="9865"/>
                  <a:pt x="18842" y="10024"/>
                </a:cubicBezTo>
                <a:cubicBezTo>
                  <a:pt x="18987" y="10084"/>
                  <a:pt x="19319" y="10430"/>
                  <a:pt x="19580" y="10795"/>
                </a:cubicBezTo>
                <a:cubicBezTo>
                  <a:pt x="20159" y="11605"/>
                  <a:pt x="19836" y="12429"/>
                  <a:pt x="18516" y="13532"/>
                </a:cubicBezTo>
                <a:cubicBezTo>
                  <a:pt x="17396" y="14467"/>
                  <a:pt x="17407" y="14784"/>
                  <a:pt x="18562" y="14784"/>
                </a:cubicBezTo>
                <a:cubicBezTo>
                  <a:pt x="19289" y="14784"/>
                  <a:pt x="19431" y="14719"/>
                  <a:pt x="19282" y="14462"/>
                </a:cubicBezTo>
                <a:cubicBezTo>
                  <a:pt x="19172" y="14271"/>
                  <a:pt x="19405" y="13838"/>
                  <a:pt x="19843" y="13399"/>
                </a:cubicBezTo>
                <a:cubicBezTo>
                  <a:pt x="20250" y="12990"/>
                  <a:pt x="20586" y="12600"/>
                  <a:pt x="20586" y="12533"/>
                </a:cubicBezTo>
                <a:cubicBezTo>
                  <a:pt x="20586" y="12467"/>
                  <a:pt x="20796" y="12110"/>
                  <a:pt x="21061" y="11740"/>
                </a:cubicBezTo>
                <a:cubicBezTo>
                  <a:pt x="21436" y="11215"/>
                  <a:pt x="21470" y="10973"/>
                  <a:pt x="21215" y="10639"/>
                </a:cubicBezTo>
                <a:cubicBezTo>
                  <a:pt x="21036" y="10404"/>
                  <a:pt x="20626" y="9723"/>
                  <a:pt x="20300" y="9129"/>
                </a:cubicBezTo>
                <a:cubicBezTo>
                  <a:pt x="19965" y="8517"/>
                  <a:pt x="19263" y="7764"/>
                  <a:pt x="18682" y="7390"/>
                </a:cubicBezTo>
                <a:cubicBezTo>
                  <a:pt x="17883" y="6876"/>
                  <a:pt x="17653" y="6577"/>
                  <a:pt x="17653" y="6031"/>
                </a:cubicBezTo>
                <a:cubicBezTo>
                  <a:pt x="17653" y="5201"/>
                  <a:pt x="17230" y="4862"/>
                  <a:pt x="16189" y="4862"/>
                </a:cubicBezTo>
                <a:cubicBezTo>
                  <a:pt x="15307" y="4862"/>
                  <a:pt x="14725" y="5186"/>
                  <a:pt x="14725" y="5671"/>
                </a:cubicBezTo>
                <a:cubicBezTo>
                  <a:pt x="14725" y="6186"/>
                  <a:pt x="14309" y="6251"/>
                  <a:pt x="12764" y="5993"/>
                </a:cubicBezTo>
                <a:cubicBezTo>
                  <a:pt x="11292" y="5748"/>
                  <a:pt x="10036" y="5172"/>
                  <a:pt x="10036" y="4741"/>
                </a:cubicBezTo>
                <a:cubicBezTo>
                  <a:pt x="10036" y="4532"/>
                  <a:pt x="9398" y="4214"/>
                  <a:pt x="8973" y="414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0" name="Sports vector.jpg" descr="Sports vector.jpg"/>
          <p:cNvPicPr>
            <a:picLocks noChangeAspect="1"/>
          </p:cNvPicPr>
          <p:nvPr/>
        </p:nvPicPr>
        <p:blipFill>
          <a:blip r:embed="rId2"/>
          <a:srcRect l="56738" t="90885" r="33008" b="54"/>
          <a:stretch>
            <a:fillRect/>
          </a:stretch>
        </p:blipFill>
        <p:spPr>
          <a:xfrm>
            <a:off x="8144874" y="2259080"/>
            <a:ext cx="1849439" cy="162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9" extrusionOk="0">
                <a:moveTo>
                  <a:pt x="6911" y="18"/>
                </a:moveTo>
                <a:cubicBezTo>
                  <a:pt x="6786" y="45"/>
                  <a:pt x="6648" y="97"/>
                  <a:pt x="6480" y="178"/>
                </a:cubicBezTo>
                <a:cubicBezTo>
                  <a:pt x="6115" y="353"/>
                  <a:pt x="6110" y="381"/>
                  <a:pt x="6438" y="396"/>
                </a:cubicBezTo>
                <a:cubicBezTo>
                  <a:pt x="6642" y="404"/>
                  <a:pt x="7123" y="746"/>
                  <a:pt x="7509" y="1157"/>
                </a:cubicBezTo>
                <a:cubicBezTo>
                  <a:pt x="7895" y="1567"/>
                  <a:pt x="8860" y="2414"/>
                  <a:pt x="9650" y="3036"/>
                </a:cubicBezTo>
                <a:cubicBezTo>
                  <a:pt x="10846" y="3976"/>
                  <a:pt x="11054" y="4231"/>
                  <a:pt x="10893" y="4568"/>
                </a:cubicBezTo>
                <a:cubicBezTo>
                  <a:pt x="10458" y="5475"/>
                  <a:pt x="9613" y="5854"/>
                  <a:pt x="7713" y="5996"/>
                </a:cubicBezTo>
                <a:cubicBezTo>
                  <a:pt x="5404" y="6170"/>
                  <a:pt x="4492" y="6461"/>
                  <a:pt x="3648" y="7285"/>
                </a:cubicBezTo>
                <a:cubicBezTo>
                  <a:pt x="3014" y="7904"/>
                  <a:pt x="2914" y="7929"/>
                  <a:pt x="1391" y="7819"/>
                </a:cubicBezTo>
                <a:cubicBezTo>
                  <a:pt x="679" y="7767"/>
                  <a:pt x="233" y="7781"/>
                  <a:pt x="0" y="7829"/>
                </a:cubicBezTo>
                <a:lnTo>
                  <a:pt x="0" y="8020"/>
                </a:lnTo>
                <a:cubicBezTo>
                  <a:pt x="208" y="8124"/>
                  <a:pt x="644" y="8236"/>
                  <a:pt x="1493" y="8315"/>
                </a:cubicBezTo>
                <a:cubicBezTo>
                  <a:pt x="2425" y="8402"/>
                  <a:pt x="3250" y="8547"/>
                  <a:pt x="3328" y="8636"/>
                </a:cubicBezTo>
                <a:cubicBezTo>
                  <a:pt x="3406" y="8726"/>
                  <a:pt x="3759" y="10090"/>
                  <a:pt x="4116" y="11670"/>
                </a:cubicBezTo>
                <a:cubicBezTo>
                  <a:pt x="4858" y="14955"/>
                  <a:pt x="4832" y="15704"/>
                  <a:pt x="3917" y="16976"/>
                </a:cubicBezTo>
                <a:cubicBezTo>
                  <a:pt x="3186" y="17992"/>
                  <a:pt x="3132" y="18332"/>
                  <a:pt x="3708" y="18332"/>
                </a:cubicBezTo>
                <a:cubicBezTo>
                  <a:pt x="4248" y="18332"/>
                  <a:pt x="6174" y="17244"/>
                  <a:pt x="6174" y="16939"/>
                </a:cubicBezTo>
                <a:cubicBezTo>
                  <a:pt x="6174" y="16811"/>
                  <a:pt x="6041" y="16360"/>
                  <a:pt x="5882" y="15935"/>
                </a:cubicBezTo>
                <a:cubicBezTo>
                  <a:pt x="5559" y="15073"/>
                  <a:pt x="5047" y="9500"/>
                  <a:pt x="5256" y="9123"/>
                </a:cubicBezTo>
                <a:cubicBezTo>
                  <a:pt x="5409" y="8847"/>
                  <a:pt x="7504" y="9038"/>
                  <a:pt x="9020" y="9470"/>
                </a:cubicBezTo>
                <a:cubicBezTo>
                  <a:pt x="9959" y="9738"/>
                  <a:pt x="9974" y="9764"/>
                  <a:pt x="9878" y="10536"/>
                </a:cubicBezTo>
                <a:cubicBezTo>
                  <a:pt x="9680" y="12124"/>
                  <a:pt x="9845" y="13193"/>
                  <a:pt x="10550" y="14884"/>
                </a:cubicBezTo>
                <a:cubicBezTo>
                  <a:pt x="11162" y="16355"/>
                  <a:pt x="11280" y="16910"/>
                  <a:pt x="11352" y="18679"/>
                </a:cubicBezTo>
                <a:cubicBezTo>
                  <a:pt x="11398" y="19818"/>
                  <a:pt x="11518" y="20894"/>
                  <a:pt x="11616" y="21070"/>
                </a:cubicBezTo>
                <a:cubicBezTo>
                  <a:pt x="11874" y="21536"/>
                  <a:pt x="12547" y="20539"/>
                  <a:pt x="12547" y="19693"/>
                </a:cubicBezTo>
                <a:cubicBezTo>
                  <a:pt x="12547" y="18868"/>
                  <a:pt x="12175" y="16752"/>
                  <a:pt x="11922" y="16147"/>
                </a:cubicBezTo>
                <a:cubicBezTo>
                  <a:pt x="11816" y="15895"/>
                  <a:pt x="11602" y="14986"/>
                  <a:pt x="11444" y="14129"/>
                </a:cubicBezTo>
                <a:cubicBezTo>
                  <a:pt x="11182" y="12698"/>
                  <a:pt x="11191" y="12455"/>
                  <a:pt x="11556" y="11147"/>
                </a:cubicBezTo>
                <a:cubicBezTo>
                  <a:pt x="12260" y="8620"/>
                  <a:pt x="12120" y="8683"/>
                  <a:pt x="17215" y="8683"/>
                </a:cubicBezTo>
                <a:cubicBezTo>
                  <a:pt x="19815" y="8683"/>
                  <a:pt x="21600" y="8594"/>
                  <a:pt x="21600" y="8466"/>
                </a:cubicBezTo>
                <a:cubicBezTo>
                  <a:pt x="21600" y="8347"/>
                  <a:pt x="21255" y="8215"/>
                  <a:pt x="20831" y="8176"/>
                </a:cubicBezTo>
                <a:cubicBezTo>
                  <a:pt x="20012" y="8100"/>
                  <a:pt x="19982" y="8025"/>
                  <a:pt x="20247" y="6700"/>
                </a:cubicBezTo>
                <a:cubicBezTo>
                  <a:pt x="20367" y="6098"/>
                  <a:pt x="20318" y="5965"/>
                  <a:pt x="19964" y="5862"/>
                </a:cubicBezTo>
                <a:cubicBezTo>
                  <a:pt x="19635" y="5766"/>
                  <a:pt x="19542" y="5554"/>
                  <a:pt x="19542" y="4899"/>
                </a:cubicBezTo>
                <a:cubicBezTo>
                  <a:pt x="19542" y="3985"/>
                  <a:pt x="19253" y="3211"/>
                  <a:pt x="18740" y="2772"/>
                </a:cubicBezTo>
                <a:cubicBezTo>
                  <a:pt x="18288" y="2384"/>
                  <a:pt x="17273" y="2408"/>
                  <a:pt x="16997" y="2813"/>
                </a:cubicBezTo>
                <a:cubicBezTo>
                  <a:pt x="16799" y="3104"/>
                  <a:pt x="16596" y="3083"/>
                  <a:pt x="15482" y="2642"/>
                </a:cubicBezTo>
                <a:lnTo>
                  <a:pt x="14198" y="2135"/>
                </a:lnTo>
                <a:lnTo>
                  <a:pt x="13275" y="2678"/>
                </a:lnTo>
                <a:cubicBezTo>
                  <a:pt x="12405" y="3194"/>
                  <a:pt x="12322" y="3203"/>
                  <a:pt x="11838" y="2849"/>
                </a:cubicBezTo>
                <a:cubicBezTo>
                  <a:pt x="11557" y="2643"/>
                  <a:pt x="10817" y="2266"/>
                  <a:pt x="10193" y="2005"/>
                </a:cubicBezTo>
                <a:cubicBezTo>
                  <a:pt x="9569" y="1745"/>
                  <a:pt x="8679" y="1176"/>
                  <a:pt x="8214" y="742"/>
                </a:cubicBezTo>
                <a:cubicBezTo>
                  <a:pt x="7550" y="123"/>
                  <a:pt x="7285" y="-64"/>
                  <a:pt x="6911" y="1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1" name="Sports vector.jpg" descr="Sports vector.jpg"/>
          <p:cNvPicPr>
            <a:picLocks noChangeAspect="1"/>
          </p:cNvPicPr>
          <p:nvPr/>
        </p:nvPicPr>
        <p:blipFill>
          <a:blip r:embed="rId2"/>
          <a:srcRect l="8788" t="66847" r="82958" b="25253"/>
          <a:stretch>
            <a:fillRect/>
          </a:stretch>
        </p:blipFill>
        <p:spPr>
          <a:xfrm>
            <a:off x="6376618" y="2487674"/>
            <a:ext cx="1620442" cy="1541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6" y="0"/>
                </a:moveTo>
                <a:cubicBezTo>
                  <a:pt x="9936" y="0"/>
                  <a:pt x="9835" y="65"/>
                  <a:pt x="9702" y="801"/>
                </a:cubicBezTo>
                <a:cubicBezTo>
                  <a:pt x="9622" y="1244"/>
                  <a:pt x="9669" y="1879"/>
                  <a:pt x="9803" y="2207"/>
                </a:cubicBezTo>
                <a:cubicBezTo>
                  <a:pt x="10123" y="2990"/>
                  <a:pt x="9734" y="3470"/>
                  <a:pt x="8322" y="4036"/>
                </a:cubicBezTo>
                <a:cubicBezTo>
                  <a:pt x="7624" y="4317"/>
                  <a:pt x="7105" y="4739"/>
                  <a:pt x="6904" y="5193"/>
                </a:cubicBezTo>
                <a:cubicBezTo>
                  <a:pt x="6729" y="5586"/>
                  <a:pt x="6419" y="6241"/>
                  <a:pt x="6216" y="6650"/>
                </a:cubicBezTo>
                <a:cubicBezTo>
                  <a:pt x="5914" y="7258"/>
                  <a:pt x="5899" y="7663"/>
                  <a:pt x="6137" y="8868"/>
                </a:cubicBezTo>
                <a:cubicBezTo>
                  <a:pt x="6421" y="10305"/>
                  <a:pt x="6764" y="10644"/>
                  <a:pt x="7332" y="10047"/>
                </a:cubicBezTo>
                <a:cubicBezTo>
                  <a:pt x="7530" y="9838"/>
                  <a:pt x="7661" y="9840"/>
                  <a:pt x="7782" y="10047"/>
                </a:cubicBezTo>
                <a:cubicBezTo>
                  <a:pt x="7957" y="10344"/>
                  <a:pt x="5384" y="14081"/>
                  <a:pt x="4343" y="15039"/>
                </a:cubicBezTo>
                <a:cubicBezTo>
                  <a:pt x="4023" y="15335"/>
                  <a:pt x="3072" y="16483"/>
                  <a:pt x="2232" y="17591"/>
                </a:cubicBezTo>
                <a:cubicBezTo>
                  <a:pt x="1393" y="18699"/>
                  <a:pt x="548" y="19703"/>
                  <a:pt x="354" y="19821"/>
                </a:cubicBezTo>
                <a:cubicBezTo>
                  <a:pt x="161" y="19939"/>
                  <a:pt x="0" y="20332"/>
                  <a:pt x="0" y="20694"/>
                </a:cubicBezTo>
                <a:cubicBezTo>
                  <a:pt x="0" y="21173"/>
                  <a:pt x="141" y="21355"/>
                  <a:pt x="513" y="21355"/>
                </a:cubicBezTo>
                <a:cubicBezTo>
                  <a:pt x="836" y="21355"/>
                  <a:pt x="1026" y="21174"/>
                  <a:pt x="1026" y="20866"/>
                </a:cubicBezTo>
                <a:cubicBezTo>
                  <a:pt x="1026" y="20598"/>
                  <a:pt x="1346" y="20051"/>
                  <a:pt x="1740" y="19654"/>
                </a:cubicBezTo>
                <a:cubicBezTo>
                  <a:pt x="2392" y="18998"/>
                  <a:pt x="2506" y="18973"/>
                  <a:pt x="2957" y="19332"/>
                </a:cubicBezTo>
                <a:cubicBezTo>
                  <a:pt x="3771" y="19978"/>
                  <a:pt x="4141" y="19819"/>
                  <a:pt x="6057" y="18047"/>
                </a:cubicBezTo>
                <a:lnTo>
                  <a:pt x="7888" y="16357"/>
                </a:lnTo>
                <a:lnTo>
                  <a:pt x="10655" y="16062"/>
                </a:lnTo>
                <a:cubicBezTo>
                  <a:pt x="12177" y="15899"/>
                  <a:pt x="13606" y="15687"/>
                  <a:pt x="13834" y="15590"/>
                </a:cubicBezTo>
                <a:cubicBezTo>
                  <a:pt x="14139" y="15459"/>
                  <a:pt x="14428" y="15730"/>
                  <a:pt x="14924" y="16618"/>
                </a:cubicBezTo>
                <a:cubicBezTo>
                  <a:pt x="15697" y="18006"/>
                  <a:pt x="15785" y="18663"/>
                  <a:pt x="15395" y="20093"/>
                </a:cubicBezTo>
                <a:cubicBezTo>
                  <a:pt x="15101" y="21168"/>
                  <a:pt x="15107" y="21178"/>
                  <a:pt x="16230" y="21439"/>
                </a:cubicBezTo>
                <a:cubicBezTo>
                  <a:pt x="16512" y="21504"/>
                  <a:pt x="17089" y="21566"/>
                  <a:pt x="17511" y="21578"/>
                </a:cubicBezTo>
                <a:lnTo>
                  <a:pt x="18278" y="21600"/>
                </a:lnTo>
                <a:lnTo>
                  <a:pt x="17442" y="21222"/>
                </a:lnTo>
                <a:cubicBezTo>
                  <a:pt x="16983" y="21012"/>
                  <a:pt x="16541" y="20649"/>
                  <a:pt x="16458" y="20421"/>
                </a:cubicBezTo>
                <a:cubicBezTo>
                  <a:pt x="16169" y="19631"/>
                  <a:pt x="16614" y="18659"/>
                  <a:pt x="17458" y="18236"/>
                </a:cubicBezTo>
                <a:lnTo>
                  <a:pt x="18283" y="17819"/>
                </a:lnTo>
                <a:lnTo>
                  <a:pt x="18151" y="16135"/>
                </a:lnTo>
                <a:cubicBezTo>
                  <a:pt x="18077" y="15206"/>
                  <a:pt x="17862" y="14248"/>
                  <a:pt x="17675" y="14011"/>
                </a:cubicBezTo>
                <a:cubicBezTo>
                  <a:pt x="17488" y="13774"/>
                  <a:pt x="16455" y="13089"/>
                  <a:pt x="15379" y="12482"/>
                </a:cubicBezTo>
                <a:cubicBezTo>
                  <a:pt x="12952" y="11114"/>
                  <a:pt x="12671" y="10833"/>
                  <a:pt x="12871" y="9997"/>
                </a:cubicBezTo>
                <a:cubicBezTo>
                  <a:pt x="13109" y="9001"/>
                  <a:pt x="15765" y="5985"/>
                  <a:pt x="17003" y="5304"/>
                </a:cubicBezTo>
                <a:cubicBezTo>
                  <a:pt x="17612" y="4969"/>
                  <a:pt x="18333" y="4281"/>
                  <a:pt x="18627" y="3758"/>
                </a:cubicBezTo>
                <a:cubicBezTo>
                  <a:pt x="18917" y="3241"/>
                  <a:pt x="19330" y="2819"/>
                  <a:pt x="19542" y="2819"/>
                </a:cubicBezTo>
                <a:cubicBezTo>
                  <a:pt x="19754" y="2819"/>
                  <a:pt x="20304" y="2570"/>
                  <a:pt x="20764" y="2268"/>
                </a:cubicBezTo>
                <a:lnTo>
                  <a:pt x="21600" y="1718"/>
                </a:lnTo>
                <a:lnTo>
                  <a:pt x="20833" y="1890"/>
                </a:lnTo>
                <a:cubicBezTo>
                  <a:pt x="19925" y="2091"/>
                  <a:pt x="17807" y="2659"/>
                  <a:pt x="15850" y="3225"/>
                </a:cubicBezTo>
                <a:cubicBezTo>
                  <a:pt x="15076" y="3448"/>
                  <a:pt x="13808" y="3656"/>
                  <a:pt x="13035" y="3692"/>
                </a:cubicBezTo>
                <a:lnTo>
                  <a:pt x="11633" y="3758"/>
                </a:lnTo>
                <a:lnTo>
                  <a:pt x="11739" y="2952"/>
                </a:lnTo>
                <a:cubicBezTo>
                  <a:pt x="11799" y="2509"/>
                  <a:pt x="11856" y="1664"/>
                  <a:pt x="11866" y="1073"/>
                </a:cubicBezTo>
                <a:lnTo>
                  <a:pt x="11887" y="0"/>
                </a:lnTo>
                <a:lnTo>
                  <a:pt x="1086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Exercise and Performance"/>
          <p:cNvSpPr txBox="1">
            <a:spLocks noGrp="1"/>
          </p:cNvSpPr>
          <p:nvPr>
            <p:ph type="title" idx="4294967295"/>
          </p:nvPr>
        </p:nvSpPr>
        <p:spPr>
          <a:xfrm>
            <a:off x="2413000" y="85976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Exercise and </a:t>
            </a:r>
            <a:r>
              <a:rPr lang="en-AU" dirty="0"/>
              <a:t>p</a:t>
            </a:r>
            <a:r>
              <a:rPr dirty="0" err="1"/>
              <a:t>erformance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261</Words>
  <Application>Microsoft Office PowerPoint</Application>
  <PresentationFormat>Custom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Health</vt:lpstr>
      <vt:lpstr>Fitness</vt:lpstr>
      <vt:lpstr>Relationship between health and fitness</vt:lpstr>
      <vt:lpstr>Exercise and performance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2</cp:revision>
  <dcterms:modified xsi:type="dcterms:W3CDTF">2026-07-14T01:22:43Z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2025-10-24T02:59:32Z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8e7a298e-f2e3-427a-8172-e7d5f5173e95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