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3CEEB-668E-42A7-BA95-EA7F4944F048}" v="2" dt="2026-09-09T09:41:38.90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90"/>
    <p:restoredTop sz="94661"/>
  </p:normalViewPr>
  <p:slideViewPr>
    <p:cSldViewPr snapToGrid="0">
      <p:cViewPr varScale="1">
        <p:scale>
          <a:sx n="59" d="100"/>
          <a:sy n="59" d="100"/>
        </p:scale>
        <p:origin x="144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09:41:38.907" v="7" actId="20577"/>
      <pc:docMkLst>
        <pc:docMk/>
      </pc:docMkLst>
      <pc:sldChg chg="modSp mod">
        <pc:chgData name="Nadine Wild" userId="d2fad3d3-e8f2-49cc-9b88-830c9ac61e23" providerId="ADAL" clId="{905C07AB-5E61-469D-8ED2-F9AB5C24D518}" dt="2026-09-09T09:40:10.659" v="5" actId="20577"/>
        <pc:sldMkLst>
          <pc:docMk/>
          <pc:sldMk cId="0" sldId="256"/>
        </pc:sldMkLst>
        <pc:spChg chg="mod">
          <ac:chgData name="Nadine Wild" userId="d2fad3d3-e8f2-49cc-9b88-830c9ac61e23" providerId="ADAL" clId="{905C07AB-5E61-469D-8ED2-F9AB5C24D518}" dt="2026-09-09T09:40:10.659" v="5" actId="20577"/>
          <ac:spMkLst>
            <pc:docMk/>
            <pc:sldMk cId="0" sldId="256"/>
            <ac:spMk id="3" creationId="{09784B40-7A0D-6BFD-7C65-BBBA07E63AE6}"/>
          </ac:spMkLst>
        </pc:spChg>
      </pc:sldChg>
      <pc:sldChg chg="modSp">
        <pc:chgData name="Nadine Wild" userId="d2fad3d3-e8f2-49cc-9b88-830c9ac61e23" providerId="ADAL" clId="{905C07AB-5E61-469D-8ED2-F9AB5C24D518}" dt="2026-09-09T09:41:38.907" v="7" actId="20577"/>
        <pc:sldMkLst>
          <pc:docMk/>
          <pc:sldMk cId="0" sldId="264"/>
        </pc:sldMkLst>
        <pc:spChg chg="mod">
          <ac:chgData name="Nadine Wild" userId="d2fad3d3-e8f2-49cc-9b88-830c9ac61e23" providerId="ADAL" clId="{905C07AB-5E61-469D-8ED2-F9AB5C24D518}" dt="2026-09-09T09:41:38.907" v="7" actId="20577"/>
          <ac:spMkLst>
            <pc:docMk/>
            <pc:sldMk cId="0" sldId="264"/>
            <ac:spMk id="17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0066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blue and white logo with a dart in the center&#10;&#10;AI-generated content may be incorrect.">
            <a:extLst>
              <a:ext uri="{FF2B5EF4-FFF2-40B4-BE49-F238E27FC236}">
                <a16:creationId xmlns:a16="http://schemas.microsoft.com/office/drawing/2014/main" id="{C3DBC3EA-6E2A-2929-0D4A-A263FDE658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39343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433FF"/>
              </a:buClr>
            </a:lvl1pPr>
            <a:lvl2pPr>
              <a:buClr>
                <a:srgbClr val="0433FF"/>
              </a:buClr>
            </a:lvl2pPr>
            <a:lvl3pPr>
              <a:buClr>
                <a:srgbClr val="0433FF"/>
              </a:buClr>
            </a:lvl3pPr>
            <a:lvl4pPr>
              <a:buClr>
                <a:srgbClr val="0433FF"/>
              </a:buClr>
            </a:lvl4pPr>
            <a:lvl5pPr>
              <a:buClr>
                <a:srgbClr val="04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and white line on a black background&#10;&#10;AI-generated content may be incorrect.">
            <a:extLst>
              <a:ext uri="{FF2B5EF4-FFF2-40B4-BE49-F238E27FC236}">
                <a16:creationId xmlns:a16="http://schemas.microsoft.com/office/drawing/2014/main" id="{D9267713-C803-F48A-282C-3F0B656EE2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6683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blue and white logo with a dart in the center&#10;&#10;AI-generated content may be incorrect.">
            <a:extLst>
              <a:ext uri="{FF2B5EF4-FFF2-40B4-BE49-F238E27FC236}">
                <a16:creationId xmlns:a16="http://schemas.microsoft.com/office/drawing/2014/main" id="{39837733-7968-E8A8-83B7-AC8FA9E69E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4C1BD8-2E46-D270-39D6-ACEB4B20D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3.3 S</a:t>
            </a:r>
            <a:r>
              <a:rPr lang="en-AU" sz="2000" dirty="0">
                <a:solidFill>
                  <a:schemeClr val="bg1"/>
                </a:solidFill>
              </a:rPr>
              <a:t>kill acquisition and psychology</a:t>
            </a:r>
            <a:endParaRPr lang="en-AU" altLang="en-US" sz="2000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9784B40-7A0D-6BFD-7C65-BBBA07E63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246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Goal setting and SMARTER targets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5111712" y="7992373"/>
            <a:ext cx="278137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Goal-setting</a:t>
            </a:r>
          </a:p>
        </p:txBody>
      </p:sp>
      <p:sp>
        <p:nvSpPr>
          <p:cNvPr id="131" name="Shape 131"/>
          <p:cNvSpPr/>
          <p:nvPr/>
        </p:nvSpPr>
        <p:spPr>
          <a:xfrm>
            <a:off x="1536020" y="7009217"/>
            <a:ext cx="18676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Specific</a:t>
            </a:r>
          </a:p>
        </p:txBody>
      </p:sp>
      <p:sp>
        <p:nvSpPr>
          <p:cNvPr id="132" name="Shape 132"/>
          <p:cNvSpPr/>
          <p:nvPr/>
        </p:nvSpPr>
        <p:spPr>
          <a:xfrm>
            <a:off x="8017258" y="7009217"/>
            <a:ext cx="26300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Measurable</a:t>
            </a:r>
          </a:p>
        </p:txBody>
      </p:sp>
      <p:sp>
        <p:nvSpPr>
          <p:cNvPr id="133" name="Shape 133"/>
          <p:cNvSpPr/>
          <p:nvPr/>
        </p:nvSpPr>
        <p:spPr>
          <a:xfrm>
            <a:off x="1467789" y="2624345"/>
            <a:ext cx="16894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Agreed</a:t>
            </a:r>
          </a:p>
        </p:txBody>
      </p:sp>
      <p:sp>
        <p:nvSpPr>
          <p:cNvPr id="134" name="Shape 134"/>
          <p:cNvSpPr/>
          <p:nvPr/>
        </p:nvSpPr>
        <p:spPr>
          <a:xfrm>
            <a:off x="5247713" y="1405233"/>
            <a:ext cx="19948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Realistic</a:t>
            </a:r>
          </a:p>
        </p:txBody>
      </p:sp>
      <p:sp>
        <p:nvSpPr>
          <p:cNvPr id="135" name="Shape 135"/>
          <p:cNvSpPr/>
          <p:nvPr/>
        </p:nvSpPr>
        <p:spPr>
          <a:xfrm>
            <a:off x="8546703" y="2624345"/>
            <a:ext cx="29262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Time-phased</a:t>
            </a:r>
          </a:p>
        </p:txBody>
      </p:sp>
      <p:sp>
        <p:nvSpPr>
          <p:cNvPr id="136" name="Shape 136"/>
          <p:cNvSpPr/>
          <p:nvPr/>
        </p:nvSpPr>
        <p:spPr>
          <a:xfrm>
            <a:off x="2834730" y="4548506"/>
            <a:ext cx="733534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433FF"/>
                </a:solidFill>
              </a:rPr>
              <a:t>Goal setting and SMART</a:t>
            </a:r>
            <a:r>
              <a:rPr lang="en-GB" dirty="0">
                <a:solidFill>
                  <a:srgbClr val="0433FF"/>
                </a:solidFill>
              </a:rPr>
              <a:t>ER</a:t>
            </a:r>
            <a:r>
              <a:rPr dirty="0">
                <a:solidFill>
                  <a:srgbClr val="0433FF"/>
                </a:solidFill>
              </a:rPr>
              <a:t> targets</a:t>
            </a:r>
          </a:p>
        </p:txBody>
      </p:sp>
      <p:sp>
        <p:nvSpPr>
          <p:cNvPr id="137" name="Shape 137"/>
          <p:cNvSpPr/>
          <p:nvPr/>
        </p:nvSpPr>
        <p:spPr>
          <a:xfrm>
            <a:off x="863995" y="1119307"/>
            <a:ext cx="18926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Exciting</a:t>
            </a:r>
          </a:p>
        </p:txBody>
      </p:sp>
      <p:sp>
        <p:nvSpPr>
          <p:cNvPr id="138" name="Shape 138"/>
          <p:cNvSpPr/>
          <p:nvPr/>
        </p:nvSpPr>
        <p:spPr>
          <a:xfrm>
            <a:off x="9568476" y="956221"/>
            <a:ext cx="22230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Recorded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7" grpId="0" animBg="1" advAuto="0"/>
      <p:bldP spid="13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3800" b="1"/>
            </a:pPr>
            <a:r>
              <a:rPr dirty="0"/>
              <a:t>Intrinsic Motivation</a:t>
            </a:r>
          </a:p>
          <a:p>
            <a:pPr marL="0" indent="0">
              <a:buClrTx/>
              <a:buSzTx/>
              <a:buNone/>
              <a:defRPr sz="3800" i="1">
                <a:solidFill>
                  <a:srgbClr val="008EE0"/>
                </a:solidFill>
              </a:defRPr>
            </a:pPr>
            <a:r>
              <a:rPr dirty="0"/>
              <a:t>“</a:t>
            </a:r>
            <a:r>
              <a:rPr dirty="0">
                <a:solidFill>
                  <a:srgbClr val="0433FF"/>
                </a:solidFill>
              </a:rPr>
              <a:t>The internal drive to </a:t>
            </a:r>
            <a:br>
              <a:rPr dirty="0">
                <a:solidFill>
                  <a:srgbClr val="0433FF"/>
                </a:solidFill>
              </a:rPr>
            </a:br>
            <a:r>
              <a:rPr dirty="0">
                <a:solidFill>
                  <a:srgbClr val="0433FF"/>
                </a:solidFill>
              </a:rPr>
              <a:t>participate or do well”</a:t>
            </a:r>
            <a:endParaRPr lang="en-GB" dirty="0">
              <a:solidFill>
                <a:srgbClr val="0433FF"/>
              </a:solidFill>
            </a:endParaRPr>
          </a:p>
          <a:p>
            <a:pPr>
              <a:buClrTx/>
              <a:buSzTx/>
              <a:buFont typeface="Arial" charset="0"/>
              <a:buChar char="•"/>
              <a:defRPr sz="3800" i="1">
                <a:solidFill>
                  <a:srgbClr val="008EE0"/>
                </a:solidFill>
              </a:defRPr>
            </a:pPr>
            <a:r>
              <a:rPr b="1" dirty="0">
                <a:solidFill>
                  <a:srgbClr val="0433FF"/>
                </a:solidFill>
              </a:rPr>
              <a:t>Fun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enjoyment</a:t>
            </a:r>
            <a:r>
              <a:rPr dirty="0"/>
              <a:t>.</a:t>
            </a:r>
            <a:endParaRPr lang="en-GB" dirty="0"/>
          </a:p>
          <a:p>
            <a:pPr>
              <a:buClrTx/>
              <a:buSzTx/>
              <a:buFont typeface="Arial" charset="0"/>
              <a:buChar char="•"/>
              <a:defRPr sz="3800" i="1">
                <a:solidFill>
                  <a:srgbClr val="008EE0"/>
                </a:solidFill>
              </a:defRPr>
            </a:pPr>
            <a:r>
              <a:rPr b="1" dirty="0">
                <a:solidFill>
                  <a:srgbClr val="0433FF"/>
                </a:solidFill>
              </a:rPr>
              <a:t>Satisfaction</a:t>
            </a:r>
            <a:r>
              <a:rPr dirty="0"/>
              <a:t> </a:t>
            </a:r>
            <a:br>
              <a:rPr dirty="0"/>
            </a:br>
            <a:r>
              <a:rPr dirty="0"/>
              <a:t>and </a:t>
            </a:r>
            <a:r>
              <a:rPr b="1" dirty="0">
                <a:solidFill>
                  <a:srgbClr val="0433FF"/>
                </a:solidFill>
              </a:rPr>
              <a:t>pride</a:t>
            </a:r>
            <a:r>
              <a:rPr dirty="0"/>
              <a:t>.</a:t>
            </a:r>
            <a:endParaRPr lang="en-GB" dirty="0"/>
          </a:p>
          <a:p>
            <a:pPr>
              <a:buClrTx/>
              <a:buSzTx/>
              <a:buFont typeface="Arial" charset="0"/>
              <a:buChar char="•"/>
              <a:defRPr sz="3800" i="1">
                <a:solidFill>
                  <a:srgbClr val="008EE0"/>
                </a:solidFill>
              </a:defRPr>
            </a:pPr>
            <a:r>
              <a:rPr dirty="0"/>
              <a:t>For its</a:t>
            </a:r>
            <a:r>
              <a:rPr b="1" dirty="0">
                <a:solidFill>
                  <a:srgbClr val="006AA7"/>
                </a:solidFill>
              </a:rPr>
              <a:t> </a:t>
            </a:r>
            <a:br>
              <a:rPr b="1" dirty="0">
                <a:solidFill>
                  <a:srgbClr val="006AA7"/>
                </a:solidFill>
              </a:rPr>
            </a:br>
            <a:r>
              <a:rPr b="1" dirty="0">
                <a:solidFill>
                  <a:srgbClr val="0433FF"/>
                </a:solidFill>
              </a:rPr>
              <a:t>own</a:t>
            </a:r>
            <a:r>
              <a:rPr b="1" dirty="0">
                <a:solidFill>
                  <a:srgbClr val="006AA7"/>
                </a:solidFill>
              </a:rPr>
              <a:t> </a:t>
            </a:r>
            <a:r>
              <a:rPr b="1" dirty="0">
                <a:solidFill>
                  <a:srgbClr val="0433FF"/>
                </a:solidFill>
              </a:rPr>
              <a:t>sake</a:t>
            </a:r>
            <a:r>
              <a:rPr dirty="0"/>
              <a:t>.           </a:t>
            </a:r>
            <a:endParaRPr lang="en-GB" dirty="0"/>
          </a:p>
          <a:p>
            <a:pPr>
              <a:buClrTx/>
              <a:buSzTx/>
              <a:buFont typeface="Arial" charset="0"/>
              <a:buChar char="•"/>
              <a:defRPr sz="3800" i="1">
                <a:solidFill>
                  <a:srgbClr val="008EE0"/>
                </a:solidFill>
              </a:defRPr>
            </a:pPr>
            <a:r>
              <a:rPr dirty="0"/>
              <a:t>Personal </a:t>
            </a:r>
            <a:r>
              <a:rPr b="1" dirty="0">
                <a:solidFill>
                  <a:srgbClr val="0433FF"/>
                </a:solidFill>
              </a:rPr>
              <a:t>accomplishment</a:t>
            </a:r>
            <a:r>
              <a:rPr dirty="0"/>
              <a:t>.</a:t>
            </a:r>
          </a:p>
        </p:txBody>
      </p:sp>
      <p:sp>
        <p:nvSpPr>
          <p:cNvPr id="141" name="Shape 141"/>
          <p:cNvSpPr/>
          <p:nvPr/>
        </p:nvSpPr>
        <p:spPr>
          <a:xfrm>
            <a:off x="7059141" y="2349500"/>
            <a:ext cx="5511801" cy="680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algn="l">
              <a:spcBef>
                <a:spcPts val="1700"/>
              </a:spcBef>
              <a:defRPr sz="3800" b="1">
                <a:latin typeface="Arial"/>
                <a:ea typeface="Arial"/>
                <a:cs typeface="Arial"/>
                <a:sym typeface="Arial"/>
              </a:defRPr>
            </a:pPr>
            <a:r>
              <a:t>Extrinsic Motivation </a:t>
            </a:r>
          </a:p>
          <a:p>
            <a:pPr>
              <a:spcBef>
                <a:spcPts val="1700"/>
              </a:spcBef>
              <a:defRPr sz="3800" i="1">
                <a:solidFill>
                  <a:srgbClr val="008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433FF"/>
                </a:solidFill>
              </a:rPr>
              <a:t>“Motivation that comes from outside our own personal drives”</a:t>
            </a:r>
          </a:p>
          <a:p>
            <a:pPr marL="554990" indent="-554990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800">
                <a:latin typeface="Arial"/>
                <a:ea typeface="Arial"/>
                <a:cs typeface="Arial"/>
                <a:sym typeface="Arial"/>
              </a:defRPr>
            </a:pPr>
            <a:r>
              <a:t>Prize</a:t>
            </a:r>
            <a:r>
              <a:rPr b="1">
                <a:solidFill>
                  <a:srgbClr val="006AA7"/>
                </a:solidFill>
              </a:rPr>
              <a:t> </a:t>
            </a:r>
            <a:r>
              <a:rPr b="1">
                <a:solidFill>
                  <a:srgbClr val="0433FF"/>
                </a:solidFill>
              </a:rPr>
              <a:t>money</a:t>
            </a:r>
            <a:r>
              <a:t>.</a:t>
            </a:r>
            <a:endParaRPr b="1">
              <a:solidFill>
                <a:srgbClr val="006AA7"/>
              </a:solidFill>
            </a:endParaRPr>
          </a:p>
          <a:p>
            <a:pPr marL="554990" indent="-554990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8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0433FF"/>
                </a:solidFill>
              </a:rPr>
              <a:t>Medals</a:t>
            </a:r>
            <a:r>
              <a:rPr b="1">
                <a:solidFill>
                  <a:srgbClr val="006AA7"/>
                </a:solidFill>
              </a:rPr>
              <a:t> </a:t>
            </a:r>
            <a:r>
              <a:t>and</a:t>
            </a:r>
            <a:r>
              <a:rPr b="1">
                <a:solidFill>
                  <a:srgbClr val="006AA7"/>
                </a:solidFill>
              </a:rPr>
              <a:t> </a:t>
            </a:r>
            <a:r>
              <a:rPr b="1">
                <a:solidFill>
                  <a:srgbClr val="0433FF"/>
                </a:solidFill>
              </a:rPr>
              <a:t>trophies</a:t>
            </a:r>
            <a:r>
              <a:t>.</a:t>
            </a:r>
            <a:endParaRPr b="1">
              <a:solidFill>
                <a:srgbClr val="006AA7"/>
              </a:solidFill>
            </a:endParaRPr>
          </a:p>
          <a:p>
            <a:pPr marL="554990" indent="-554990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8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0433FF"/>
                </a:solidFill>
              </a:rPr>
              <a:t>Publicity</a:t>
            </a:r>
            <a:r>
              <a:t>.</a:t>
            </a:r>
            <a:endParaRPr b="1">
              <a:solidFill>
                <a:srgbClr val="006AA7"/>
              </a:solidFill>
            </a:endParaRPr>
          </a:p>
          <a:p>
            <a:pPr marL="554990" indent="-554990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8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0433FF"/>
                </a:solidFill>
              </a:rPr>
              <a:t>Fame</a:t>
            </a:r>
            <a:r>
              <a:t>.</a:t>
            </a:r>
          </a:p>
        </p:txBody>
      </p:sp>
      <p:pic>
        <p:nvPicPr>
          <p:cNvPr id="142" name="Run 4 Fun logo.jpg"/>
          <p:cNvPicPr>
            <a:picLocks noChangeAspect="1"/>
          </p:cNvPicPr>
          <p:nvPr/>
        </p:nvPicPr>
        <p:blipFill>
          <a:blip r:embed="rId2"/>
          <a:srcRect l="52" t="52" r="69" b="69"/>
          <a:stretch>
            <a:fillRect/>
          </a:stretch>
        </p:blipFill>
        <p:spPr>
          <a:xfrm>
            <a:off x="4430445" y="5500968"/>
            <a:ext cx="2260601" cy="2260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1" y="0"/>
                </a:moveTo>
                <a:cubicBezTo>
                  <a:pt x="10657" y="2"/>
                  <a:pt x="10179" y="5"/>
                  <a:pt x="10174" y="8"/>
                </a:cubicBezTo>
                <a:cubicBezTo>
                  <a:pt x="10154" y="18"/>
                  <a:pt x="9996" y="40"/>
                  <a:pt x="9825" y="53"/>
                </a:cubicBezTo>
                <a:cubicBezTo>
                  <a:pt x="8453" y="158"/>
                  <a:pt x="6946" y="609"/>
                  <a:pt x="5688" y="1289"/>
                </a:cubicBezTo>
                <a:cubicBezTo>
                  <a:pt x="2669" y="2923"/>
                  <a:pt x="620" y="5841"/>
                  <a:pt x="118" y="9230"/>
                </a:cubicBezTo>
                <a:cubicBezTo>
                  <a:pt x="95" y="9382"/>
                  <a:pt x="66" y="9643"/>
                  <a:pt x="53" y="9810"/>
                </a:cubicBezTo>
                <a:cubicBezTo>
                  <a:pt x="40" y="9978"/>
                  <a:pt x="18" y="10131"/>
                  <a:pt x="8" y="10152"/>
                </a:cubicBezTo>
                <a:cubicBezTo>
                  <a:pt x="5" y="10156"/>
                  <a:pt x="2" y="10636"/>
                  <a:pt x="0" y="10842"/>
                </a:cubicBezTo>
                <a:cubicBezTo>
                  <a:pt x="2" y="10986"/>
                  <a:pt x="6" y="11421"/>
                  <a:pt x="8" y="11422"/>
                </a:cubicBezTo>
                <a:cubicBezTo>
                  <a:pt x="17" y="11428"/>
                  <a:pt x="30" y="11530"/>
                  <a:pt x="38" y="11649"/>
                </a:cubicBezTo>
                <a:cubicBezTo>
                  <a:pt x="81" y="12312"/>
                  <a:pt x="228" y="13117"/>
                  <a:pt x="432" y="13819"/>
                </a:cubicBezTo>
                <a:cubicBezTo>
                  <a:pt x="1630" y="17932"/>
                  <a:pt x="5140" y="20946"/>
                  <a:pt x="9378" y="21505"/>
                </a:cubicBezTo>
                <a:cubicBezTo>
                  <a:pt x="9552" y="21528"/>
                  <a:pt x="9795" y="21554"/>
                  <a:pt x="9920" y="21562"/>
                </a:cubicBezTo>
                <a:cubicBezTo>
                  <a:pt x="10045" y="21570"/>
                  <a:pt x="10153" y="21586"/>
                  <a:pt x="10159" y="21596"/>
                </a:cubicBezTo>
                <a:cubicBezTo>
                  <a:pt x="10160" y="21598"/>
                  <a:pt x="10645" y="21598"/>
                  <a:pt x="10838" y="21600"/>
                </a:cubicBezTo>
                <a:cubicBezTo>
                  <a:pt x="11004" y="21598"/>
                  <a:pt x="11462" y="21598"/>
                  <a:pt x="11464" y="21596"/>
                </a:cubicBezTo>
                <a:cubicBezTo>
                  <a:pt x="11470" y="21586"/>
                  <a:pt x="11576" y="21574"/>
                  <a:pt x="11695" y="21566"/>
                </a:cubicBezTo>
                <a:cubicBezTo>
                  <a:pt x="12971" y="21479"/>
                  <a:pt x="14367" y="21087"/>
                  <a:pt x="15605" y="20474"/>
                </a:cubicBezTo>
                <a:cubicBezTo>
                  <a:pt x="16693" y="19934"/>
                  <a:pt x="17573" y="19302"/>
                  <a:pt x="18449" y="18426"/>
                </a:cubicBezTo>
                <a:cubicBezTo>
                  <a:pt x="19332" y="17542"/>
                  <a:pt x="20007" y="16590"/>
                  <a:pt x="20542" y="15476"/>
                </a:cubicBezTo>
                <a:cubicBezTo>
                  <a:pt x="21108" y="14295"/>
                  <a:pt x="21483" y="12915"/>
                  <a:pt x="21566" y="11695"/>
                </a:cubicBezTo>
                <a:cubicBezTo>
                  <a:pt x="21574" y="11576"/>
                  <a:pt x="21586" y="11470"/>
                  <a:pt x="21596" y="11464"/>
                </a:cubicBezTo>
                <a:cubicBezTo>
                  <a:pt x="21598" y="11462"/>
                  <a:pt x="21598" y="10986"/>
                  <a:pt x="21600" y="10800"/>
                </a:cubicBezTo>
                <a:cubicBezTo>
                  <a:pt x="21598" y="10591"/>
                  <a:pt x="21598" y="10097"/>
                  <a:pt x="21596" y="10095"/>
                </a:cubicBezTo>
                <a:cubicBezTo>
                  <a:pt x="21586" y="10084"/>
                  <a:pt x="21568" y="9944"/>
                  <a:pt x="21554" y="9788"/>
                </a:cubicBezTo>
                <a:cubicBezTo>
                  <a:pt x="21501" y="9144"/>
                  <a:pt x="21350" y="8353"/>
                  <a:pt x="21160" y="7721"/>
                </a:cubicBezTo>
                <a:cubicBezTo>
                  <a:pt x="20633" y="5969"/>
                  <a:pt x="19724" y="4452"/>
                  <a:pt x="18437" y="3166"/>
                </a:cubicBezTo>
                <a:cubicBezTo>
                  <a:pt x="17561" y="2291"/>
                  <a:pt x="16682" y="1660"/>
                  <a:pt x="15586" y="1119"/>
                </a:cubicBezTo>
                <a:cubicBezTo>
                  <a:pt x="14351" y="509"/>
                  <a:pt x="13006" y="134"/>
                  <a:pt x="11695" y="38"/>
                </a:cubicBezTo>
                <a:cubicBezTo>
                  <a:pt x="11587" y="30"/>
                  <a:pt x="11493" y="18"/>
                  <a:pt x="11486" y="8"/>
                </a:cubicBezTo>
                <a:cubicBezTo>
                  <a:pt x="11485" y="6"/>
                  <a:pt x="11026" y="2"/>
                  <a:pt x="1086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3" name="Manchester untied champions league champions.jpg"/>
          <p:cNvPicPr>
            <a:picLocks noChangeAspect="1"/>
          </p:cNvPicPr>
          <p:nvPr/>
        </p:nvPicPr>
        <p:blipFill>
          <a:blip r:embed="rId3"/>
          <a:srcRect l="867" t="3379" r="282" b="429"/>
          <a:stretch>
            <a:fillRect/>
          </a:stretch>
        </p:blipFill>
        <p:spPr>
          <a:xfrm>
            <a:off x="9973863" y="6806179"/>
            <a:ext cx="2744788" cy="2616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99" y="0"/>
                </a:moveTo>
                <a:cubicBezTo>
                  <a:pt x="671" y="0"/>
                  <a:pt x="0" y="704"/>
                  <a:pt x="0" y="1573"/>
                </a:cubicBezTo>
                <a:lnTo>
                  <a:pt x="0" y="20027"/>
                </a:lnTo>
                <a:cubicBezTo>
                  <a:pt x="0" y="20896"/>
                  <a:pt x="671" y="21600"/>
                  <a:pt x="1499" y="21600"/>
                </a:cubicBezTo>
                <a:lnTo>
                  <a:pt x="20101" y="21600"/>
                </a:lnTo>
                <a:cubicBezTo>
                  <a:pt x="20929" y="21600"/>
                  <a:pt x="21600" y="20896"/>
                  <a:pt x="21600" y="20027"/>
                </a:cubicBezTo>
                <a:lnTo>
                  <a:pt x="21600" y="1573"/>
                </a:lnTo>
                <a:cubicBezTo>
                  <a:pt x="21600" y="704"/>
                  <a:pt x="20929" y="0"/>
                  <a:pt x="20101" y="0"/>
                </a:cubicBezTo>
                <a:lnTo>
                  <a:pt x="149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5560745" y="784634"/>
            <a:ext cx="277686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Motivation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 bldLvl="5" animBg="1" advAuto="0"/>
      <p:bldP spid="141" grpId="0" build="p" bldLvl="5" animBg="1" advAuto="0"/>
      <p:bldP spid="142" grpId="0" animBg="1" advAuto="0"/>
      <p:bldP spid="143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Your personality may determine which sports you are attracted to. There are two main types:</a:t>
            </a: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b="1" dirty="0">
                <a:solidFill>
                  <a:srgbClr val="0433FF"/>
                </a:solidFill>
              </a:rPr>
              <a:t>Introvert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Tend to be </a:t>
            </a:r>
            <a:r>
              <a:rPr b="1" dirty="0">
                <a:solidFill>
                  <a:srgbClr val="0433FF"/>
                </a:solidFill>
              </a:rPr>
              <a:t>quiet</a:t>
            </a:r>
            <a:r>
              <a:rPr dirty="0"/>
              <a:t> and dislike large groups.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They tend like sports which require </a:t>
            </a:r>
            <a:br>
              <a:rPr dirty="0"/>
            </a:br>
            <a:r>
              <a:rPr b="1" dirty="0">
                <a:solidFill>
                  <a:srgbClr val="0433FF"/>
                </a:solidFill>
              </a:rPr>
              <a:t>self-motivation</a:t>
            </a:r>
            <a:r>
              <a:rPr dirty="0"/>
              <a:t>, </a:t>
            </a:r>
            <a:r>
              <a:rPr b="1" dirty="0">
                <a:solidFill>
                  <a:srgbClr val="0433FF"/>
                </a:solidFill>
              </a:rPr>
              <a:t>individual</a:t>
            </a:r>
            <a:r>
              <a:rPr dirty="0"/>
              <a:t> performances, </a:t>
            </a:r>
            <a:r>
              <a:rPr b="1" dirty="0">
                <a:solidFill>
                  <a:srgbClr val="0433FF"/>
                </a:solidFill>
              </a:rPr>
              <a:t>low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0433FF"/>
                </a:solidFill>
              </a:rPr>
              <a:t>arousal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precision</a:t>
            </a:r>
            <a:r>
              <a:rPr dirty="0"/>
              <a:t>. Example sports would be </a:t>
            </a:r>
            <a:r>
              <a:rPr b="1" dirty="0">
                <a:solidFill>
                  <a:srgbClr val="0433FF"/>
                </a:solidFill>
              </a:rPr>
              <a:t>archery</a:t>
            </a:r>
            <a:r>
              <a:rPr dirty="0"/>
              <a:t>, </a:t>
            </a:r>
            <a:r>
              <a:rPr b="1" dirty="0">
                <a:solidFill>
                  <a:srgbClr val="0433FF"/>
                </a:solidFill>
              </a:rPr>
              <a:t>snooker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long-distance running</a:t>
            </a:r>
            <a:r>
              <a:rPr dirty="0"/>
              <a:t>.</a:t>
            </a: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b="1" dirty="0">
                <a:solidFill>
                  <a:srgbClr val="0433FF"/>
                </a:solidFill>
              </a:rPr>
              <a:t>Extroverts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Tend be more </a:t>
            </a:r>
            <a:r>
              <a:rPr b="1" dirty="0">
                <a:solidFill>
                  <a:srgbClr val="0433FF"/>
                </a:solidFill>
              </a:rPr>
              <a:t>loud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excitable</a:t>
            </a:r>
            <a:r>
              <a:rPr dirty="0"/>
              <a:t>.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They like </a:t>
            </a:r>
            <a:r>
              <a:rPr b="1" dirty="0">
                <a:solidFill>
                  <a:srgbClr val="0433FF"/>
                </a:solidFill>
              </a:rPr>
              <a:t>team</a:t>
            </a:r>
            <a:r>
              <a:rPr dirty="0"/>
              <a:t> sports that are </a:t>
            </a:r>
            <a:r>
              <a:rPr b="1" dirty="0">
                <a:solidFill>
                  <a:srgbClr val="0433FF"/>
                </a:solidFill>
              </a:rPr>
              <a:t>exciting</a:t>
            </a:r>
            <a:r>
              <a:rPr dirty="0"/>
              <a:t>, </a:t>
            </a:r>
            <a:r>
              <a:rPr b="1" dirty="0">
                <a:solidFill>
                  <a:srgbClr val="0433FF"/>
                </a:solidFill>
              </a:rPr>
              <a:t>fast</a:t>
            </a:r>
            <a:r>
              <a:rPr dirty="0"/>
              <a:t> paced, </a:t>
            </a:r>
            <a:br>
              <a:rPr dirty="0"/>
            </a:br>
            <a:r>
              <a:rPr b="1" dirty="0">
                <a:solidFill>
                  <a:srgbClr val="0433FF"/>
                </a:solidFill>
              </a:rPr>
              <a:t>high arousal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simple</a:t>
            </a:r>
            <a:r>
              <a:rPr dirty="0"/>
              <a:t> motor skills.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Example sports would be </a:t>
            </a:r>
            <a:r>
              <a:rPr b="1" dirty="0">
                <a:solidFill>
                  <a:srgbClr val="0433FF"/>
                </a:solidFill>
              </a:rPr>
              <a:t>rugby</a:t>
            </a:r>
            <a:r>
              <a:rPr dirty="0"/>
              <a:t> and </a:t>
            </a:r>
            <a:r>
              <a:rPr b="1" dirty="0">
                <a:solidFill>
                  <a:srgbClr val="0433FF"/>
                </a:solidFill>
              </a:rPr>
              <a:t>boxing</a:t>
            </a:r>
            <a:r>
              <a:rPr dirty="0"/>
              <a:t>.</a:t>
            </a:r>
          </a:p>
        </p:txBody>
      </p:sp>
      <p:sp>
        <p:nvSpPr>
          <p:cNvPr id="147" name="Shape 147"/>
          <p:cNvSpPr/>
          <p:nvPr/>
        </p:nvSpPr>
        <p:spPr>
          <a:xfrm>
            <a:off x="4634689" y="778505"/>
            <a:ext cx="459741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Personality </a:t>
            </a:r>
            <a:r>
              <a:rPr lang="en-AU" dirty="0"/>
              <a:t>t</a:t>
            </a:r>
            <a:r>
              <a:rPr dirty="0" err="1"/>
              <a:t>ypes</a:t>
            </a:r>
            <a:endParaRPr dirty="0"/>
          </a:p>
        </p:txBody>
      </p:sp>
      <p:pic>
        <p:nvPicPr>
          <p:cNvPr id="148" name="Snook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819" y="3205921"/>
            <a:ext cx="2834141" cy="1882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Boxer - ed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5541" y="6114673"/>
            <a:ext cx="2448538" cy="3682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6"/>
          <p:cNvGrpSpPr/>
          <p:nvPr/>
        </p:nvGrpSpPr>
        <p:grpSpPr>
          <a:xfrm>
            <a:off x="1536700" y="3441794"/>
            <a:ext cx="8933834" cy="3963681"/>
            <a:chOff x="-50800" y="43884"/>
            <a:chExt cx="8933833" cy="3963680"/>
          </a:xfrm>
        </p:grpSpPr>
        <p:grpSp>
          <p:nvGrpSpPr>
            <p:cNvPr id="153" name="Group 153"/>
            <p:cNvGrpSpPr/>
            <p:nvPr/>
          </p:nvGrpSpPr>
          <p:grpSpPr>
            <a:xfrm>
              <a:off x="-50800" y="43884"/>
              <a:ext cx="6066705" cy="2800100"/>
              <a:chOff x="0" y="0"/>
              <a:chExt cx="6066704" cy="2800099"/>
            </a:xfrm>
          </p:grpSpPr>
          <p:sp>
            <p:nvSpPr>
              <p:cNvPr id="152" name="Shape 152"/>
              <p:cNvSpPr/>
              <p:nvPr/>
            </p:nvSpPr>
            <p:spPr>
              <a:xfrm>
                <a:off x="50800" y="50800"/>
                <a:ext cx="5965105" cy="2698500"/>
              </a:xfrm>
              <a:prstGeom prst="rect">
                <a:avLst/>
              </a:prstGeom>
              <a:gradFill flip="none" rotWithShape="1">
                <a:gsLst>
                  <a:gs pos="0">
                    <a:srgbClr val="445244"/>
                  </a:gs>
                  <a:gs pos="100000">
                    <a:srgbClr val="1E2728"/>
                  </a:gs>
                </a:gsLst>
                <a:lin ang="5459999" scaled="0"/>
              </a:gra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pic>
            <p:nvPicPr>
              <p:cNvPr id="151" name="Picture 150"/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6066705" cy="2800100"/>
              </a:xfrm>
              <a:prstGeom prst="rect">
                <a:avLst/>
              </a:prstGeom>
              <a:effectLst/>
            </p:spPr>
          </p:pic>
        </p:grpSp>
        <p:sp>
          <p:nvSpPr>
            <p:cNvPr id="154" name="Shape 154"/>
            <p:cNvSpPr/>
            <p:nvPr/>
          </p:nvSpPr>
          <p:spPr>
            <a:xfrm>
              <a:off x="496849" y="520762"/>
              <a:ext cx="4994591" cy="177532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1" indent="0">
                <a:spcBef>
                  <a:spcPts val="2400"/>
                </a:spcBef>
                <a:defRPr i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“The state of readiness and alertness.”</a:t>
              </a:r>
            </a:p>
          </p:txBody>
        </p:sp>
        <p:pic>
          <p:nvPicPr>
            <p:cNvPr id="155" name="Monkey-point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679738" y="114335"/>
              <a:ext cx="3203296" cy="38932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7" name="Shape 157"/>
          <p:cNvSpPr/>
          <p:nvPr/>
        </p:nvSpPr>
        <p:spPr>
          <a:xfrm>
            <a:off x="5885843" y="799599"/>
            <a:ext cx="20951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Arousal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Look carefully at </a:t>
            </a:r>
            <a:br/>
            <a:r>
              <a:t>the graph.</a:t>
            </a:r>
          </a:p>
          <a:p>
            <a:pPr marL="0" indent="0">
              <a:buClrTx/>
              <a:buSzTx/>
              <a:buNone/>
            </a:pPr>
            <a:r>
              <a:t>Describe the </a:t>
            </a:r>
            <a:r>
              <a:rPr b="1">
                <a:solidFill>
                  <a:srgbClr val="0433FF"/>
                </a:solidFill>
              </a:rPr>
              <a:t>relationship</a:t>
            </a:r>
            <a:r>
              <a:t> between </a:t>
            </a:r>
            <a:r>
              <a:rPr b="1">
                <a:solidFill>
                  <a:srgbClr val="006AA7"/>
                </a:solidFill>
              </a:rPr>
              <a:t>performance</a:t>
            </a:r>
            <a:r>
              <a:t> and </a:t>
            </a:r>
            <a:r>
              <a:rPr b="1">
                <a:solidFill>
                  <a:srgbClr val="0433FF"/>
                </a:solidFill>
              </a:rPr>
              <a:t>arousal</a:t>
            </a:r>
            <a:r>
              <a:t> levels.</a:t>
            </a:r>
          </a:p>
        </p:txBody>
      </p:sp>
      <p:pic>
        <p:nvPicPr>
          <p:cNvPr id="160" name="dropped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430" y="4839804"/>
            <a:ext cx="5410200" cy="4279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5885843" y="799599"/>
            <a:ext cx="20951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Arousal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9">
                                            <p:txEl>
                                              <p:charRg st="96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9">
                                            <p:txEl>
                                              <p:charRg st="96" end="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584200" y="3376835"/>
            <a:ext cx="4051300" cy="80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If </a:t>
            </a:r>
            <a:r>
              <a:rPr b="1">
                <a:solidFill>
                  <a:srgbClr val="0433FF"/>
                </a:solidFill>
              </a:rPr>
              <a:t>arousal is low</a:t>
            </a:r>
            <a:r>
              <a:t> the quality of </a:t>
            </a:r>
            <a:r>
              <a:rPr b="1">
                <a:solidFill>
                  <a:srgbClr val="0433FF"/>
                </a:solidFill>
              </a:rPr>
              <a:t>performance is poor</a:t>
            </a:r>
            <a:r>
              <a:t>.</a:t>
            </a:r>
          </a:p>
        </p:txBody>
      </p:sp>
      <p:sp>
        <p:nvSpPr>
          <p:cNvPr id="164" name="Shape 164"/>
          <p:cNvSpPr/>
          <p:nvPr/>
        </p:nvSpPr>
        <p:spPr>
          <a:xfrm>
            <a:off x="4597400" y="2411635"/>
            <a:ext cx="4051300" cy="1514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When arousal is at the </a:t>
            </a:r>
            <a:r>
              <a:rPr b="1">
                <a:solidFill>
                  <a:srgbClr val="0433FF"/>
                </a:solidFill>
              </a:rPr>
              <a:t>appropriate</a:t>
            </a:r>
            <a:r>
              <a:rPr b="1">
                <a:solidFill>
                  <a:srgbClr val="006AA7"/>
                </a:solidFill>
              </a:rPr>
              <a:t> </a:t>
            </a:r>
            <a:r>
              <a:rPr b="1">
                <a:solidFill>
                  <a:srgbClr val="0433FF"/>
                </a:solidFill>
              </a:rPr>
              <a:t>level</a:t>
            </a:r>
            <a:r>
              <a:rPr>
                <a:solidFill>
                  <a:srgbClr val="006AA7"/>
                </a:solidFill>
              </a:rPr>
              <a:t> </a:t>
            </a:r>
            <a:r>
              <a:t>performance will be at its </a:t>
            </a:r>
            <a:r>
              <a:rPr b="1">
                <a:solidFill>
                  <a:srgbClr val="0433FF"/>
                </a:solidFill>
              </a:rPr>
              <a:t>optimum</a:t>
            </a:r>
            <a:r>
              <a:t>.</a:t>
            </a:r>
          </a:p>
        </p:txBody>
      </p:sp>
      <p:pic>
        <p:nvPicPr>
          <p:cNvPr id="165" name="dropped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4508500"/>
            <a:ext cx="5410200" cy="4279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8864600" y="3338735"/>
            <a:ext cx="4051300" cy="80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When </a:t>
            </a:r>
            <a:r>
              <a:rPr b="1">
                <a:solidFill>
                  <a:srgbClr val="0433FF"/>
                </a:solidFill>
              </a:rPr>
              <a:t>arousal is too high performance is poor</a:t>
            </a:r>
            <a:r>
              <a:t>.</a:t>
            </a:r>
          </a:p>
        </p:txBody>
      </p:sp>
      <p:sp>
        <p:nvSpPr>
          <p:cNvPr id="167" name="Shape 167"/>
          <p:cNvSpPr/>
          <p:nvPr/>
        </p:nvSpPr>
        <p:spPr>
          <a:xfrm flipH="1" flipV="1">
            <a:off x="2413000" y="4330700"/>
            <a:ext cx="2146301" cy="3619500"/>
          </a:xfrm>
          <a:prstGeom prst="line">
            <a:avLst/>
          </a:prstGeom>
          <a:ln w="25400">
            <a:solidFill>
              <a:srgbClr val="006AA7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8" name="Shape 168"/>
          <p:cNvSpPr/>
          <p:nvPr/>
        </p:nvSpPr>
        <p:spPr>
          <a:xfrm flipV="1">
            <a:off x="9042400" y="4279900"/>
            <a:ext cx="1498601" cy="3670299"/>
          </a:xfrm>
          <a:prstGeom prst="line">
            <a:avLst/>
          </a:prstGeom>
          <a:ln w="25400">
            <a:solidFill>
              <a:srgbClr val="006AA7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9" name="Shape 169"/>
          <p:cNvSpPr/>
          <p:nvPr/>
        </p:nvSpPr>
        <p:spPr>
          <a:xfrm flipH="1" flipV="1">
            <a:off x="6819900" y="3911600"/>
            <a:ext cx="12701" cy="1270000"/>
          </a:xfrm>
          <a:prstGeom prst="line">
            <a:avLst/>
          </a:prstGeom>
          <a:ln w="25400">
            <a:solidFill>
              <a:srgbClr val="006AA7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5885843" y="778334"/>
            <a:ext cx="20951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Arousal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 advAuto="0"/>
      <p:bldP spid="164" grpId="0" animBg="1" advAuto="0"/>
      <p:bldP spid="166" grpId="0" animBg="1" advAuto="0"/>
      <p:bldP spid="167" grpId="0" animBg="1" advAuto="0"/>
      <p:bldP spid="168" grpId="0" animBg="1" advAuto="0"/>
      <p:bldP spid="169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When you are frightened or nervous </a:t>
            </a:r>
            <a:r>
              <a:rPr b="1">
                <a:solidFill>
                  <a:srgbClr val="0433FF"/>
                </a:solidFill>
              </a:rPr>
              <a:t>adrenalin</a:t>
            </a:r>
            <a:r>
              <a:t> is squirted into the blood.</a:t>
            </a:r>
          </a:p>
          <a:p>
            <a:r>
              <a:t>It makes the </a:t>
            </a:r>
            <a:r>
              <a:rPr b="1">
                <a:solidFill>
                  <a:srgbClr val="0433FF"/>
                </a:solidFill>
              </a:rPr>
              <a:t>heart beat faster </a:t>
            </a:r>
            <a:br/>
            <a:r>
              <a:t>so the athlete is ready to perform.</a:t>
            </a:r>
          </a:p>
          <a:p>
            <a:r>
              <a:t>There is an </a:t>
            </a:r>
            <a:r>
              <a:rPr b="1">
                <a:solidFill>
                  <a:srgbClr val="0433FF"/>
                </a:solidFill>
              </a:rPr>
              <a:t>increase</a:t>
            </a:r>
            <a:r>
              <a:t> in the amount </a:t>
            </a:r>
            <a:br/>
            <a:r>
              <a:t>of </a:t>
            </a:r>
            <a:r>
              <a:rPr b="1">
                <a:solidFill>
                  <a:srgbClr val="0433FF"/>
                </a:solidFill>
              </a:rPr>
              <a:t>oxygen</a:t>
            </a:r>
            <a:r>
              <a:t> and </a:t>
            </a:r>
            <a:r>
              <a:rPr b="1">
                <a:solidFill>
                  <a:srgbClr val="0433FF"/>
                </a:solidFill>
              </a:rPr>
              <a:t>glucose</a:t>
            </a:r>
            <a:r>
              <a:t> to ensure </a:t>
            </a:r>
            <a:br/>
            <a:r>
              <a:t>muscles are ready for action.</a:t>
            </a:r>
          </a:p>
          <a:p>
            <a:r>
              <a:rPr b="1">
                <a:solidFill>
                  <a:srgbClr val="0433FF"/>
                </a:solidFill>
              </a:rPr>
              <a:t>Blood vessels</a:t>
            </a:r>
            <a:r>
              <a:t> in the </a:t>
            </a:r>
            <a:r>
              <a:rPr b="1">
                <a:solidFill>
                  <a:srgbClr val="0433FF"/>
                </a:solidFill>
              </a:rPr>
              <a:t>gut constrict </a:t>
            </a:r>
            <a:br/>
            <a:r>
              <a:t>shunting more blood to the muscles.</a:t>
            </a:r>
          </a:p>
          <a:p>
            <a:r>
              <a:t>It makes </a:t>
            </a:r>
            <a:r>
              <a:rPr b="1">
                <a:solidFill>
                  <a:srgbClr val="0433FF"/>
                </a:solidFill>
              </a:rPr>
              <a:t>muscles tense</a:t>
            </a:r>
            <a:r>
              <a:t>, ready for action.</a:t>
            </a:r>
          </a:p>
        </p:txBody>
      </p:sp>
      <p:pic>
        <p:nvPicPr>
          <p:cNvPr id="173" name="Tennis player waiting to receive.jpg"/>
          <p:cNvPicPr>
            <a:picLocks noChangeAspect="1"/>
          </p:cNvPicPr>
          <p:nvPr/>
        </p:nvPicPr>
        <p:blipFill>
          <a:blip r:embed="rId2"/>
          <a:srcRect l="18195" t="2752" r="31650" b="4128"/>
          <a:stretch>
            <a:fillRect/>
          </a:stretch>
        </p:blipFill>
        <p:spPr>
          <a:xfrm>
            <a:off x="9537693" y="3545270"/>
            <a:ext cx="3139679" cy="3886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1" y="0"/>
                </a:moveTo>
                <a:cubicBezTo>
                  <a:pt x="587" y="0"/>
                  <a:pt x="0" y="474"/>
                  <a:pt x="0" y="1059"/>
                </a:cubicBezTo>
                <a:lnTo>
                  <a:pt x="0" y="20541"/>
                </a:lnTo>
                <a:cubicBezTo>
                  <a:pt x="0" y="21126"/>
                  <a:pt x="587" y="21600"/>
                  <a:pt x="1311" y="21600"/>
                </a:cubicBezTo>
                <a:lnTo>
                  <a:pt x="20289" y="21600"/>
                </a:lnTo>
                <a:cubicBezTo>
                  <a:pt x="21013" y="21600"/>
                  <a:pt x="21600" y="21126"/>
                  <a:pt x="21600" y="20541"/>
                </a:cubicBezTo>
                <a:lnTo>
                  <a:pt x="21600" y="1059"/>
                </a:lnTo>
                <a:cubicBezTo>
                  <a:pt x="21600" y="474"/>
                  <a:pt x="21013" y="0"/>
                  <a:pt x="20289" y="0"/>
                </a:cubicBezTo>
                <a:lnTo>
                  <a:pt x="1311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4" name="Shape 174"/>
          <p:cNvSpPr/>
          <p:nvPr/>
        </p:nvSpPr>
        <p:spPr>
          <a:xfrm>
            <a:off x="5885843" y="799599"/>
            <a:ext cx="20951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Arousal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Under arousal is characterised </a:t>
            </a:r>
            <a:r>
              <a:rPr lang="en-GB"/>
              <a:t>by </a:t>
            </a:r>
            <a:r>
              <a:rPr lang="en-GB" b="1">
                <a:solidFill>
                  <a:srgbClr val="3333FF"/>
                </a:solidFill>
              </a:rPr>
              <a:t>lethargy,</a:t>
            </a:r>
            <a:r>
              <a:rPr lang="en-GB">
                <a:solidFill>
                  <a:srgbClr val="3333FF"/>
                </a:solidFill>
              </a:rPr>
              <a:t> </a:t>
            </a:r>
            <a:r>
              <a:rPr lang="en-GB"/>
              <a:t>whilst </a:t>
            </a:r>
            <a:r>
              <a:rPr lang="en-GB" dirty="0"/>
              <a:t>over arousal leads to </a:t>
            </a:r>
            <a:r>
              <a:rPr lang="en-GB" b="1" dirty="0">
                <a:solidFill>
                  <a:srgbClr val="3333FF"/>
                </a:solidFill>
              </a:rPr>
              <a:t>lack</a:t>
            </a:r>
            <a:r>
              <a:rPr lang="en-GB" dirty="0">
                <a:solidFill>
                  <a:srgbClr val="3333FF"/>
                </a:solidFill>
              </a:rPr>
              <a:t> </a:t>
            </a:r>
            <a:r>
              <a:rPr lang="en-GB" dirty="0"/>
              <a:t>of </a:t>
            </a:r>
            <a:r>
              <a:rPr lang="en-GB" b="1" dirty="0">
                <a:solidFill>
                  <a:srgbClr val="3333FF"/>
                </a:solidFill>
              </a:rPr>
              <a:t>focus</a:t>
            </a:r>
            <a:r>
              <a:rPr lang="en-GB" dirty="0"/>
              <a:t>.</a:t>
            </a:r>
          </a:p>
          <a:p>
            <a:r>
              <a:rPr b="1" dirty="0">
                <a:solidFill>
                  <a:srgbClr val="0433FF"/>
                </a:solidFill>
              </a:rPr>
              <a:t>Little energy</a:t>
            </a:r>
            <a:r>
              <a:rPr dirty="0"/>
              <a:t> if the arousal is </a:t>
            </a:r>
            <a:br>
              <a:rPr dirty="0"/>
            </a:br>
            <a:r>
              <a:rPr dirty="0"/>
              <a:t>too low.</a:t>
            </a:r>
          </a:p>
          <a:p>
            <a:pPr lvl="1"/>
            <a:r>
              <a:rPr b="1" dirty="0">
                <a:solidFill>
                  <a:srgbClr val="0433FF"/>
                </a:solidFill>
              </a:rPr>
              <a:t>Distracted</a:t>
            </a:r>
            <a:r>
              <a:rPr dirty="0"/>
              <a:t> from the task and </a:t>
            </a:r>
            <a:br>
              <a:rPr dirty="0"/>
            </a:br>
            <a:r>
              <a:rPr dirty="0"/>
              <a:t>makes mistakes.</a:t>
            </a:r>
          </a:p>
          <a:p>
            <a:pPr lvl="1"/>
            <a:r>
              <a:rPr b="1" dirty="0">
                <a:solidFill>
                  <a:srgbClr val="0433FF"/>
                </a:solidFill>
              </a:rPr>
              <a:t>Lack of concentration</a:t>
            </a:r>
            <a:r>
              <a:rPr dirty="0"/>
              <a:t>.</a:t>
            </a:r>
          </a:p>
          <a:p>
            <a:pPr lvl="1"/>
            <a:r>
              <a:rPr b="1" dirty="0">
                <a:solidFill>
                  <a:srgbClr val="0433FF"/>
                </a:solidFill>
              </a:rPr>
              <a:t>Over aggressive</a:t>
            </a:r>
            <a:r>
              <a:rPr dirty="0"/>
              <a:t> if the arousal </a:t>
            </a:r>
            <a:br>
              <a:rPr dirty="0"/>
            </a:br>
            <a:r>
              <a:rPr dirty="0"/>
              <a:t>level is too high.</a:t>
            </a:r>
            <a:endParaRPr lang="en-GB" dirty="0"/>
          </a:p>
          <a:p>
            <a:pPr lvl="1"/>
            <a:r>
              <a:rPr lang="en-GB" b="1" dirty="0">
                <a:solidFill>
                  <a:srgbClr val="3333FF"/>
                </a:solidFill>
              </a:rPr>
              <a:t>Contact sports </a:t>
            </a:r>
            <a:r>
              <a:rPr lang="en-GB" dirty="0"/>
              <a:t>and </a:t>
            </a:r>
            <a:r>
              <a:rPr lang="en-GB" b="1" dirty="0">
                <a:solidFill>
                  <a:srgbClr val="3333FF"/>
                </a:solidFill>
              </a:rPr>
              <a:t>gross motor </a:t>
            </a:r>
            <a:r>
              <a:rPr lang="en-GB" dirty="0"/>
              <a:t>skills </a:t>
            </a:r>
            <a:br>
              <a:rPr lang="en-GB" dirty="0"/>
            </a:br>
            <a:r>
              <a:rPr lang="en-GB" dirty="0"/>
              <a:t>require high levels of arousal.</a:t>
            </a:r>
          </a:p>
          <a:p>
            <a:pPr lvl="1"/>
            <a:r>
              <a:rPr lang="en-GB" b="1" dirty="0">
                <a:solidFill>
                  <a:srgbClr val="3333FF"/>
                </a:solidFill>
              </a:rPr>
              <a:t>Fine motor skills </a:t>
            </a:r>
            <a:r>
              <a:rPr lang="en-GB" dirty="0"/>
              <a:t>and </a:t>
            </a:r>
            <a:r>
              <a:rPr lang="en-GB" b="1" dirty="0">
                <a:solidFill>
                  <a:srgbClr val="3333FF"/>
                </a:solidFill>
              </a:rPr>
              <a:t>precision</a:t>
            </a:r>
            <a:r>
              <a:rPr lang="en-GB" dirty="0">
                <a:solidFill>
                  <a:srgbClr val="3333FF"/>
                </a:solidFill>
              </a:rPr>
              <a:t> </a:t>
            </a:r>
            <a:br>
              <a:rPr lang="en-GB" dirty="0"/>
            </a:br>
            <a:r>
              <a:rPr lang="en-GB" dirty="0"/>
              <a:t>sports require lower levels of arousal.</a:t>
            </a:r>
            <a:endParaRPr dirty="0"/>
          </a:p>
        </p:txBody>
      </p:sp>
      <p:pic>
        <p:nvPicPr>
          <p:cNvPr id="177" name="Boxer - Agression.jpg"/>
          <p:cNvPicPr>
            <a:picLocks noChangeAspect="1"/>
          </p:cNvPicPr>
          <p:nvPr/>
        </p:nvPicPr>
        <p:blipFill>
          <a:blip r:embed="rId2"/>
          <a:srcRect l="1010" t="44" r="1010"/>
          <a:stretch>
            <a:fillRect/>
          </a:stretch>
        </p:blipFill>
        <p:spPr>
          <a:xfrm>
            <a:off x="9645650" y="7208032"/>
            <a:ext cx="2997200" cy="2040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3" y="0"/>
                </a:moveTo>
                <a:cubicBezTo>
                  <a:pt x="615" y="0"/>
                  <a:pt x="0" y="903"/>
                  <a:pt x="0" y="2017"/>
                </a:cubicBezTo>
                <a:lnTo>
                  <a:pt x="0" y="20062"/>
                </a:lnTo>
                <a:cubicBezTo>
                  <a:pt x="0" y="20682"/>
                  <a:pt x="196" y="21230"/>
                  <a:pt x="495" y="21600"/>
                </a:cubicBezTo>
                <a:lnTo>
                  <a:pt x="21105" y="21600"/>
                </a:lnTo>
                <a:cubicBezTo>
                  <a:pt x="21404" y="21230"/>
                  <a:pt x="21600" y="20682"/>
                  <a:pt x="21600" y="20062"/>
                </a:cubicBezTo>
                <a:lnTo>
                  <a:pt x="21600" y="2017"/>
                </a:lnTo>
                <a:cubicBezTo>
                  <a:pt x="21600" y="903"/>
                  <a:pt x="20985" y="0"/>
                  <a:pt x="20227" y="0"/>
                </a:cubicBezTo>
                <a:lnTo>
                  <a:pt x="137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8" name="Footballer - Disappointed.jpg"/>
          <p:cNvPicPr>
            <a:picLocks noChangeAspect="1"/>
          </p:cNvPicPr>
          <p:nvPr/>
        </p:nvPicPr>
        <p:blipFill>
          <a:blip r:embed="rId3"/>
          <a:srcRect l="3133" t="2231" r="3681" b="2623"/>
          <a:stretch>
            <a:fillRect/>
          </a:stretch>
        </p:blipFill>
        <p:spPr>
          <a:xfrm>
            <a:off x="9585068" y="3124200"/>
            <a:ext cx="2473186" cy="355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0" y="0"/>
                </a:moveTo>
                <a:cubicBezTo>
                  <a:pt x="613" y="0"/>
                  <a:pt x="0" y="427"/>
                  <a:pt x="0" y="953"/>
                </a:cubicBezTo>
                <a:lnTo>
                  <a:pt x="0" y="20647"/>
                </a:lnTo>
                <a:cubicBezTo>
                  <a:pt x="0" y="21173"/>
                  <a:pt x="613" y="21600"/>
                  <a:pt x="1370" y="21600"/>
                </a:cubicBezTo>
                <a:lnTo>
                  <a:pt x="20230" y="21600"/>
                </a:lnTo>
                <a:cubicBezTo>
                  <a:pt x="20987" y="21600"/>
                  <a:pt x="21600" y="21173"/>
                  <a:pt x="21600" y="20647"/>
                </a:cubicBezTo>
                <a:lnTo>
                  <a:pt x="21600" y="953"/>
                </a:lnTo>
                <a:cubicBezTo>
                  <a:pt x="21600" y="427"/>
                  <a:pt x="20987" y="0"/>
                  <a:pt x="20230" y="0"/>
                </a:cubicBezTo>
                <a:lnTo>
                  <a:pt x="137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9" name="Shape 179"/>
          <p:cNvSpPr/>
          <p:nvPr/>
        </p:nvSpPr>
        <p:spPr>
          <a:xfrm>
            <a:off x="3795517" y="778505"/>
            <a:ext cx="627575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Under and </a:t>
            </a:r>
            <a:r>
              <a:rPr lang="en-AU" dirty="0"/>
              <a:t>o</a:t>
            </a:r>
            <a:r>
              <a:rPr dirty="0" err="1"/>
              <a:t>ver</a:t>
            </a:r>
            <a:r>
              <a:rPr dirty="0"/>
              <a:t> </a:t>
            </a:r>
            <a:r>
              <a:rPr lang="en-AU" dirty="0"/>
              <a:t>a</a:t>
            </a:r>
            <a:r>
              <a:rPr dirty="0" err="1"/>
              <a:t>rousal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433FF"/>
                </a:solidFill>
              </a:rPr>
              <a:t>Anxiety</a:t>
            </a:r>
            <a:r>
              <a:rPr dirty="0"/>
              <a:t> is a cause in the </a:t>
            </a:r>
            <a:r>
              <a:rPr b="1" dirty="0">
                <a:solidFill>
                  <a:srgbClr val="0433FF"/>
                </a:solidFill>
              </a:rPr>
              <a:t>decline of performance </a:t>
            </a:r>
            <a:r>
              <a:rPr dirty="0"/>
              <a:t>and can be a cause of over-arousal.</a:t>
            </a:r>
          </a:p>
          <a:p>
            <a:pPr marL="0" indent="0">
              <a:buClrTx/>
              <a:buSzTx/>
              <a:buNone/>
            </a:pPr>
            <a:r>
              <a:rPr dirty="0"/>
              <a:t>Definition:</a:t>
            </a:r>
          </a:p>
          <a:p>
            <a:pPr marL="0" indent="0" algn="ctr">
              <a:buClrTx/>
              <a:buSzTx/>
              <a:buNone/>
              <a:defRPr i="1">
                <a:solidFill>
                  <a:srgbClr val="008EE0"/>
                </a:solidFill>
              </a:defRPr>
            </a:pPr>
            <a:r>
              <a:rPr lang="en-US" dirty="0">
                <a:solidFill>
                  <a:srgbClr val="0433FF"/>
                </a:solidFill>
              </a:rPr>
              <a:t>                   </a:t>
            </a:r>
            <a:r>
              <a:rPr dirty="0">
                <a:solidFill>
                  <a:srgbClr val="0433FF"/>
                </a:solidFill>
              </a:rPr>
              <a:t>“Anxiety is a negative emotional </a:t>
            </a:r>
            <a:br>
              <a:rPr dirty="0">
                <a:solidFill>
                  <a:srgbClr val="0433FF"/>
                </a:solidFill>
              </a:rPr>
            </a:br>
            <a:r>
              <a:rPr lang="en-US" dirty="0">
                <a:solidFill>
                  <a:srgbClr val="0433FF"/>
                </a:solidFill>
              </a:rPr>
              <a:t>                     </a:t>
            </a:r>
            <a:r>
              <a:rPr dirty="0">
                <a:solidFill>
                  <a:srgbClr val="0433FF"/>
                </a:solidFill>
              </a:rPr>
              <a:t>state that results in negative </a:t>
            </a:r>
            <a:br>
              <a:rPr dirty="0">
                <a:solidFill>
                  <a:srgbClr val="0433FF"/>
                </a:solidFill>
              </a:rPr>
            </a:br>
            <a:r>
              <a:rPr lang="en-US" dirty="0">
                <a:solidFill>
                  <a:srgbClr val="0433FF"/>
                </a:solidFill>
              </a:rPr>
              <a:t>                       </a:t>
            </a:r>
            <a:r>
              <a:rPr dirty="0">
                <a:solidFill>
                  <a:srgbClr val="0433FF"/>
                </a:solidFill>
              </a:rPr>
              <a:t>physical and mental </a:t>
            </a:r>
            <a:r>
              <a:rPr dirty="0" err="1">
                <a:solidFill>
                  <a:srgbClr val="0433FF"/>
                </a:solidFill>
              </a:rPr>
              <a:t>behaviours</a:t>
            </a:r>
            <a:r>
              <a:rPr dirty="0">
                <a:solidFill>
                  <a:srgbClr val="0433FF"/>
                </a:solidFill>
              </a:rPr>
              <a:t> </a:t>
            </a:r>
            <a:br>
              <a:rPr dirty="0">
                <a:solidFill>
                  <a:srgbClr val="0433FF"/>
                </a:solidFill>
              </a:rPr>
            </a:br>
            <a:r>
              <a:rPr lang="en-US" dirty="0">
                <a:solidFill>
                  <a:srgbClr val="0433FF"/>
                </a:solidFill>
              </a:rPr>
              <a:t>                     </a:t>
            </a:r>
            <a:r>
              <a:rPr dirty="0">
                <a:solidFill>
                  <a:srgbClr val="0433FF"/>
                </a:solidFill>
              </a:rPr>
              <a:t>such as constant worry or </a:t>
            </a:r>
            <a:br>
              <a:rPr dirty="0">
                <a:solidFill>
                  <a:srgbClr val="0433FF"/>
                </a:solidFill>
              </a:rPr>
            </a:br>
            <a:r>
              <a:rPr lang="en-US" dirty="0">
                <a:solidFill>
                  <a:srgbClr val="0433FF"/>
                </a:solidFill>
              </a:rPr>
              <a:t>                      </a:t>
            </a:r>
            <a:r>
              <a:rPr dirty="0">
                <a:solidFill>
                  <a:srgbClr val="0433FF"/>
                </a:solidFill>
              </a:rPr>
              <a:t>sweating, shaking and feeling </a:t>
            </a:r>
            <a:br>
              <a:rPr dirty="0">
                <a:solidFill>
                  <a:srgbClr val="0433FF"/>
                </a:solidFill>
              </a:rPr>
            </a:br>
            <a:r>
              <a:rPr lang="en-US" dirty="0">
                <a:solidFill>
                  <a:srgbClr val="0433FF"/>
                </a:solidFill>
              </a:rPr>
              <a:t>                 </a:t>
            </a:r>
            <a:r>
              <a:rPr dirty="0">
                <a:solidFill>
                  <a:srgbClr val="0433FF"/>
                </a:solidFill>
              </a:rPr>
              <a:t>sick.”</a:t>
            </a:r>
          </a:p>
        </p:txBody>
      </p:sp>
      <p:pic>
        <p:nvPicPr>
          <p:cNvPr id="182" name="Anxiety - Sports fan.jpg"/>
          <p:cNvPicPr>
            <a:picLocks noChangeAspect="1"/>
          </p:cNvPicPr>
          <p:nvPr/>
        </p:nvPicPr>
        <p:blipFill>
          <a:blip r:embed="rId2"/>
          <a:srcRect l="4700" t="5024" r="3210"/>
          <a:stretch>
            <a:fillRect/>
          </a:stretch>
        </p:blipFill>
        <p:spPr>
          <a:xfrm>
            <a:off x="757555" y="4507900"/>
            <a:ext cx="3848150" cy="501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89" extrusionOk="0">
                <a:moveTo>
                  <a:pt x="10191" y="0"/>
                </a:moveTo>
                <a:cubicBezTo>
                  <a:pt x="10146" y="0"/>
                  <a:pt x="10103" y="9"/>
                  <a:pt x="10096" y="19"/>
                </a:cubicBezTo>
                <a:cubicBezTo>
                  <a:pt x="10077" y="42"/>
                  <a:pt x="9885" y="42"/>
                  <a:pt x="9867" y="19"/>
                </a:cubicBezTo>
                <a:cubicBezTo>
                  <a:pt x="9842" y="-11"/>
                  <a:pt x="9768" y="-1"/>
                  <a:pt x="9742" y="36"/>
                </a:cubicBezTo>
                <a:lnTo>
                  <a:pt x="9715" y="72"/>
                </a:lnTo>
                <a:lnTo>
                  <a:pt x="9651" y="36"/>
                </a:lnTo>
                <a:cubicBezTo>
                  <a:pt x="9578" y="-4"/>
                  <a:pt x="9512" y="-9"/>
                  <a:pt x="9473" y="21"/>
                </a:cubicBezTo>
                <a:cubicBezTo>
                  <a:pt x="9453" y="36"/>
                  <a:pt x="9439" y="36"/>
                  <a:pt x="9415" y="21"/>
                </a:cubicBezTo>
                <a:cubicBezTo>
                  <a:pt x="9390" y="5"/>
                  <a:pt x="9366" y="7"/>
                  <a:pt x="9315" y="28"/>
                </a:cubicBezTo>
                <a:cubicBezTo>
                  <a:pt x="9279" y="42"/>
                  <a:pt x="9227" y="53"/>
                  <a:pt x="9199" y="53"/>
                </a:cubicBezTo>
                <a:cubicBezTo>
                  <a:pt x="9140" y="53"/>
                  <a:pt x="9130" y="80"/>
                  <a:pt x="9184" y="96"/>
                </a:cubicBezTo>
                <a:cubicBezTo>
                  <a:pt x="9203" y="102"/>
                  <a:pt x="9211" y="114"/>
                  <a:pt x="9204" y="123"/>
                </a:cubicBezTo>
                <a:cubicBezTo>
                  <a:pt x="9196" y="133"/>
                  <a:pt x="9203" y="143"/>
                  <a:pt x="9219" y="144"/>
                </a:cubicBezTo>
                <a:cubicBezTo>
                  <a:pt x="9236" y="145"/>
                  <a:pt x="9260" y="147"/>
                  <a:pt x="9273" y="149"/>
                </a:cubicBezTo>
                <a:cubicBezTo>
                  <a:pt x="9285" y="151"/>
                  <a:pt x="9304" y="154"/>
                  <a:pt x="9315" y="156"/>
                </a:cubicBezTo>
                <a:cubicBezTo>
                  <a:pt x="9326" y="157"/>
                  <a:pt x="9323" y="171"/>
                  <a:pt x="9308" y="185"/>
                </a:cubicBezTo>
                <a:cubicBezTo>
                  <a:pt x="9293" y="199"/>
                  <a:pt x="9286" y="217"/>
                  <a:pt x="9293" y="226"/>
                </a:cubicBezTo>
                <a:cubicBezTo>
                  <a:pt x="9300" y="235"/>
                  <a:pt x="9281" y="260"/>
                  <a:pt x="9250" y="282"/>
                </a:cubicBezTo>
                <a:cubicBezTo>
                  <a:pt x="9207" y="314"/>
                  <a:pt x="9191" y="317"/>
                  <a:pt x="9181" y="298"/>
                </a:cubicBezTo>
                <a:cubicBezTo>
                  <a:pt x="9166" y="266"/>
                  <a:pt x="8840" y="269"/>
                  <a:pt x="8790" y="301"/>
                </a:cubicBezTo>
                <a:cubicBezTo>
                  <a:pt x="8764" y="318"/>
                  <a:pt x="8750" y="318"/>
                  <a:pt x="8730" y="303"/>
                </a:cubicBezTo>
                <a:cubicBezTo>
                  <a:pt x="8702" y="282"/>
                  <a:pt x="8438" y="274"/>
                  <a:pt x="8438" y="294"/>
                </a:cubicBezTo>
                <a:cubicBezTo>
                  <a:pt x="8438" y="301"/>
                  <a:pt x="8454" y="320"/>
                  <a:pt x="8474" y="337"/>
                </a:cubicBezTo>
                <a:cubicBezTo>
                  <a:pt x="8512" y="369"/>
                  <a:pt x="8497" y="415"/>
                  <a:pt x="8456" y="395"/>
                </a:cubicBezTo>
                <a:cubicBezTo>
                  <a:pt x="8441" y="388"/>
                  <a:pt x="8436" y="414"/>
                  <a:pt x="8441" y="467"/>
                </a:cubicBezTo>
                <a:cubicBezTo>
                  <a:pt x="8446" y="540"/>
                  <a:pt x="8440" y="554"/>
                  <a:pt x="8396" y="566"/>
                </a:cubicBezTo>
                <a:cubicBezTo>
                  <a:pt x="8368" y="574"/>
                  <a:pt x="8330" y="575"/>
                  <a:pt x="8312" y="570"/>
                </a:cubicBezTo>
                <a:cubicBezTo>
                  <a:pt x="8289" y="563"/>
                  <a:pt x="8270" y="575"/>
                  <a:pt x="8256" y="604"/>
                </a:cubicBezTo>
                <a:cubicBezTo>
                  <a:pt x="8233" y="650"/>
                  <a:pt x="8159" y="679"/>
                  <a:pt x="8116" y="659"/>
                </a:cubicBezTo>
                <a:cubicBezTo>
                  <a:pt x="8098" y="650"/>
                  <a:pt x="8098" y="642"/>
                  <a:pt x="8116" y="628"/>
                </a:cubicBezTo>
                <a:cubicBezTo>
                  <a:pt x="8152" y="600"/>
                  <a:pt x="8146" y="569"/>
                  <a:pt x="8102" y="556"/>
                </a:cubicBezTo>
                <a:cubicBezTo>
                  <a:pt x="8051" y="541"/>
                  <a:pt x="8036" y="556"/>
                  <a:pt x="8071" y="588"/>
                </a:cubicBezTo>
                <a:cubicBezTo>
                  <a:pt x="8095" y="610"/>
                  <a:pt x="8093" y="618"/>
                  <a:pt x="8058" y="628"/>
                </a:cubicBezTo>
                <a:cubicBezTo>
                  <a:pt x="8034" y="634"/>
                  <a:pt x="7986" y="655"/>
                  <a:pt x="7951" y="674"/>
                </a:cubicBezTo>
                <a:cubicBezTo>
                  <a:pt x="7908" y="697"/>
                  <a:pt x="7879" y="701"/>
                  <a:pt x="7860" y="689"/>
                </a:cubicBezTo>
                <a:cubicBezTo>
                  <a:pt x="7845" y="680"/>
                  <a:pt x="7795" y="668"/>
                  <a:pt x="7751" y="662"/>
                </a:cubicBezTo>
                <a:cubicBezTo>
                  <a:pt x="7683" y="652"/>
                  <a:pt x="7678" y="653"/>
                  <a:pt x="7715" y="671"/>
                </a:cubicBezTo>
                <a:cubicBezTo>
                  <a:pt x="7758" y="691"/>
                  <a:pt x="7759" y="692"/>
                  <a:pt x="7718" y="715"/>
                </a:cubicBezTo>
                <a:cubicBezTo>
                  <a:pt x="7677" y="738"/>
                  <a:pt x="7676" y="740"/>
                  <a:pt x="7733" y="787"/>
                </a:cubicBezTo>
                <a:cubicBezTo>
                  <a:pt x="7782" y="826"/>
                  <a:pt x="7789" y="841"/>
                  <a:pt x="7769" y="869"/>
                </a:cubicBezTo>
                <a:cubicBezTo>
                  <a:pt x="7746" y="901"/>
                  <a:pt x="7742" y="901"/>
                  <a:pt x="7715" y="872"/>
                </a:cubicBezTo>
                <a:cubicBezTo>
                  <a:pt x="7690" y="846"/>
                  <a:pt x="7688" y="850"/>
                  <a:pt x="7691" y="900"/>
                </a:cubicBezTo>
                <a:cubicBezTo>
                  <a:pt x="7694" y="946"/>
                  <a:pt x="7684" y="955"/>
                  <a:pt x="7644" y="958"/>
                </a:cubicBezTo>
                <a:cubicBezTo>
                  <a:pt x="7617" y="960"/>
                  <a:pt x="7569" y="975"/>
                  <a:pt x="7535" y="992"/>
                </a:cubicBezTo>
                <a:cubicBezTo>
                  <a:pt x="7485" y="1017"/>
                  <a:pt x="7479" y="1027"/>
                  <a:pt x="7502" y="1048"/>
                </a:cubicBezTo>
                <a:cubicBezTo>
                  <a:pt x="7535" y="1079"/>
                  <a:pt x="7506" y="1108"/>
                  <a:pt x="7397" y="1151"/>
                </a:cubicBezTo>
                <a:cubicBezTo>
                  <a:pt x="7339" y="1174"/>
                  <a:pt x="7330" y="1189"/>
                  <a:pt x="7326" y="1259"/>
                </a:cubicBezTo>
                <a:cubicBezTo>
                  <a:pt x="7319" y="1375"/>
                  <a:pt x="7306" y="1390"/>
                  <a:pt x="7219" y="1390"/>
                </a:cubicBezTo>
                <a:cubicBezTo>
                  <a:pt x="7177" y="1390"/>
                  <a:pt x="7124" y="1402"/>
                  <a:pt x="7099" y="1416"/>
                </a:cubicBezTo>
                <a:cubicBezTo>
                  <a:pt x="7075" y="1430"/>
                  <a:pt x="7037" y="1441"/>
                  <a:pt x="7015" y="1442"/>
                </a:cubicBezTo>
                <a:cubicBezTo>
                  <a:pt x="6980" y="1442"/>
                  <a:pt x="6975" y="1460"/>
                  <a:pt x="6975" y="1565"/>
                </a:cubicBezTo>
                <a:cubicBezTo>
                  <a:pt x="6975" y="1634"/>
                  <a:pt x="6985" y="1691"/>
                  <a:pt x="6999" y="1698"/>
                </a:cubicBezTo>
                <a:cubicBezTo>
                  <a:pt x="7017" y="1706"/>
                  <a:pt x="7016" y="1716"/>
                  <a:pt x="6999" y="1729"/>
                </a:cubicBezTo>
                <a:cubicBezTo>
                  <a:pt x="6982" y="1742"/>
                  <a:pt x="6981" y="1754"/>
                  <a:pt x="6999" y="1770"/>
                </a:cubicBezTo>
                <a:cubicBezTo>
                  <a:pt x="7018" y="1787"/>
                  <a:pt x="7015" y="1796"/>
                  <a:pt x="6988" y="1804"/>
                </a:cubicBezTo>
                <a:cubicBezTo>
                  <a:pt x="6963" y="1811"/>
                  <a:pt x="6950" y="1837"/>
                  <a:pt x="6950" y="1883"/>
                </a:cubicBezTo>
                <a:cubicBezTo>
                  <a:pt x="6950" y="1963"/>
                  <a:pt x="6934" y="1973"/>
                  <a:pt x="6801" y="1975"/>
                </a:cubicBezTo>
                <a:cubicBezTo>
                  <a:pt x="6736" y="1976"/>
                  <a:pt x="6699" y="1983"/>
                  <a:pt x="6699" y="1997"/>
                </a:cubicBezTo>
                <a:cubicBezTo>
                  <a:pt x="6699" y="2009"/>
                  <a:pt x="6672" y="2037"/>
                  <a:pt x="6639" y="2057"/>
                </a:cubicBezTo>
                <a:cubicBezTo>
                  <a:pt x="6580" y="2092"/>
                  <a:pt x="6580" y="2094"/>
                  <a:pt x="6621" y="2117"/>
                </a:cubicBezTo>
                <a:cubicBezTo>
                  <a:pt x="6657" y="2138"/>
                  <a:pt x="6658" y="2145"/>
                  <a:pt x="6632" y="2170"/>
                </a:cubicBezTo>
                <a:cubicBezTo>
                  <a:pt x="6615" y="2186"/>
                  <a:pt x="6606" y="2203"/>
                  <a:pt x="6612" y="2208"/>
                </a:cubicBezTo>
                <a:cubicBezTo>
                  <a:pt x="6618" y="2212"/>
                  <a:pt x="6688" y="2218"/>
                  <a:pt x="6770" y="2221"/>
                </a:cubicBezTo>
                <a:cubicBezTo>
                  <a:pt x="6976" y="2230"/>
                  <a:pt x="6981" y="2234"/>
                  <a:pt x="6963" y="2370"/>
                </a:cubicBezTo>
                <a:cubicBezTo>
                  <a:pt x="6947" y="2493"/>
                  <a:pt x="6893" y="2583"/>
                  <a:pt x="6852" y="2551"/>
                </a:cubicBezTo>
                <a:cubicBezTo>
                  <a:pt x="6806" y="2516"/>
                  <a:pt x="6745" y="2530"/>
                  <a:pt x="6745" y="2575"/>
                </a:cubicBezTo>
                <a:cubicBezTo>
                  <a:pt x="6745" y="2630"/>
                  <a:pt x="6701" y="2652"/>
                  <a:pt x="6665" y="2615"/>
                </a:cubicBezTo>
                <a:cubicBezTo>
                  <a:pt x="6650" y="2599"/>
                  <a:pt x="6631" y="2591"/>
                  <a:pt x="6623" y="2597"/>
                </a:cubicBezTo>
                <a:cubicBezTo>
                  <a:pt x="6615" y="2604"/>
                  <a:pt x="6621" y="2619"/>
                  <a:pt x="6636" y="2633"/>
                </a:cubicBezTo>
                <a:cubicBezTo>
                  <a:pt x="6652" y="2647"/>
                  <a:pt x="6660" y="2687"/>
                  <a:pt x="6656" y="2721"/>
                </a:cubicBezTo>
                <a:lnTo>
                  <a:pt x="6650" y="2782"/>
                </a:lnTo>
                <a:lnTo>
                  <a:pt x="6779" y="2775"/>
                </a:lnTo>
                <a:cubicBezTo>
                  <a:pt x="6922" y="2767"/>
                  <a:pt x="6966" y="2788"/>
                  <a:pt x="6943" y="2854"/>
                </a:cubicBezTo>
                <a:cubicBezTo>
                  <a:pt x="6923" y="2914"/>
                  <a:pt x="6974" y="3120"/>
                  <a:pt x="7015" y="3138"/>
                </a:cubicBezTo>
                <a:cubicBezTo>
                  <a:pt x="7045" y="3151"/>
                  <a:pt x="7045" y="3156"/>
                  <a:pt x="7008" y="3177"/>
                </a:cubicBezTo>
                <a:cubicBezTo>
                  <a:pt x="6975" y="3196"/>
                  <a:pt x="6964" y="3220"/>
                  <a:pt x="6968" y="3283"/>
                </a:cubicBezTo>
                <a:cubicBezTo>
                  <a:pt x="6970" y="3328"/>
                  <a:pt x="6984" y="3373"/>
                  <a:pt x="6997" y="3382"/>
                </a:cubicBezTo>
                <a:cubicBezTo>
                  <a:pt x="7012" y="3394"/>
                  <a:pt x="7010" y="3407"/>
                  <a:pt x="6995" y="3422"/>
                </a:cubicBezTo>
                <a:cubicBezTo>
                  <a:pt x="6978" y="3437"/>
                  <a:pt x="6979" y="3455"/>
                  <a:pt x="6999" y="3480"/>
                </a:cubicBezTo>
                <a:cubicBezTo>
                  <a:pt x="7022" y="3508"/>
                  <a:pt x="7022" y="3523"/>
                  <a:pt x="6997" y="3560"/>
                </a:cubicBezTo>
                <a:cubicBezTo>
                  <a:pt x="6972" y="3595"/>
                  <a:pt x="6972" y="3611"/>
                  <a:pt x="6992" y="3627"/>
                </a:cubicBezTo>
                <a:cubicBezTo>
                  <a:pt x="7025" y="3652"/>
                  <a:pt x="7028" y="3740"/>
                  <a:pt x="6997" y="3755"/>
                </a:cubicBezTo>
                <a:cubicBezTo>
                  <a:pt x="6984" y="3761"/>
                  <a:pt x="6975" y="3773"/>
                  <a:pt x="6975" y="3782"/>
                </a:cubicBezTo>
                <a:cubicBezTo>
                  <a:pt x="6975" y="3792"/>
                  <a:pt x="6983" y="3795"/>
                  <a:pt x="6995" y="3789"/>
                </a:cubicBezTo>
                <a:cubicBezTo>
                  <a:pt x="7006" y="3783"/>
                  <a:pt x="7028" y="3795"/>
                  <a:pt x="7041" y="3815"/>
                </a:cubicBezTo>
                <a:cubicBezTo>
                  <a:pt x="7055" y="3834"/>
                  <a:pt x="7080" y="3851"/>
                  <a:pt x="7097" y="3851"/>
                </a:cubicBezTo>
                <a:cubicBezTo>
                  <a:pt x="7146" y="3851"/>
                  <a:pt x="7191" y="3902"/>
                  <a:pt x="7161" y="3924"/>
                </a:cubicBezTo>
                <a:cubicBezTo>
                  <a:pt x="7148" y="3935"/>
                  <a:pt x="7144" y="3954"/>
                  <a:pt x="7150" y="3967"/>
                </a:cubicBezTo>
                <a:cubicBezTo>
                  <a:pt x="7167" y="4001"/>
                  <a:pt x="7088" y="4021"/>
                  <a:pt x="7057" y="3991"/>
                </a:cubicBezTo>
                <a:cubicBezTo>
                  <a:pt x="7013" y="3948"/>
                  <a:pt x="6975" y="3953"/>
                  <a:pt x="6981" y="4005"/>
                </a:cubicBezTo>
                <a:cubicBezTo>
                  <a:pt x="6984" y="4031"/>
                  <a:pt x="6981" y="4079"/>
                  <a:pt x="6972" y="4111"/>
                </a:cubicBezTo>
                <a:cubicBezTo>
                  <a:pt x="6959" y="4159"/>
                  <a:pt x="6966" y="4177"/>
                  <a:pt x="7017" y="4217"/>
                </a:cubicBezTo>
                <a:cubicBezTo>
                  <a:pt x="7050" y="4242"/>
                  <a:pt x="7082" y="4259"/>
                  <a:pt x="7088" y="4254"/>
                </a:cubicBezTo>
                <a:cubicBezTo>
                  <a:pt x="7094" y="4250"/>
                  <a:pt x="7104" y="4270"/>
                  <a:pt x="7108" y="4299"/>
                </a:cubicBezTo>
                <a:cubicBezTo>
                  <a:pt x="7112" y="4328"/>
                  <a:pt x="7125" y="4361"/>
                  <a:pt x="7137" y="4372"/>
                </a:cubicBezTo>
                <a:cubicBezTo>
                  <a:pt x="7151" y="4385"/>
                  <a:pt x="7143" y="4414"/>
                  <a:pt x="7112" y="4456"/>
                </a:cubicBezTo>
                <a:cubicBezTo>
                  <a:pt x="7064" y="4522"/>
                  <a:pt x="7052" y="4557"/>
                  <a:pt x="7081" y="4550"/>
                </a:cubicBezTo>
                <a:cubicBezTo>
                  <a:pt x="7091" y="4548"/>
                  <a:pt x="7128" y="4565"/>
                  <a:pt x="7164" y="4589"/>
                </a:cubicBezTo>
                <a:cubicBezTo>
                  <a:pt x="7199" y="4613"/>
                  <a:pt x="7240" y="4634"/>
                  <a:pt x="7255" y="4634"/>
                </a:cubicBezTo>
                <a:cubicBezTo>
                  <a:pt x="7288" y="4634"/>
                  <a:pt x="7369" y="4819"/>
                  <a:pt x="7344" y="4839"/>
                </a:cubicBezTo>
                <a:cubicBezTo>
                  <a:pt x="7334" y="4847"/>
                  <a:pt x="7331" y="4894"/>
                  <a:pt x="7339" y="4943"/>
                </a:cubicBezTo>
                <a:cubicBezTo>
                  <a:pt x="7348" y="4993"/>
                  <a:pt x="7348" y="5064"/>
                  <a:pt x="7339" y="5100"/>
                </a:cubicBezTo>
                <a:cubicBezTo>
                  <a:pt x="7328" y="5149"/>
                  <a:pt x="7331" y="5169"/>
                  <a:pt x="7353" y="5176"/>
                </a:cubicBezTo>
                <a:cubicBezTo>
                  <a:pt x="7404" y="5191"/>
                  <a:pt x="7418" y="5272"/>
                  <a:pt x="7375" y="5309"/>
                </a:cubicBezTo>
                <a:cubicBezTo>
                  <a:pt x="7350" y="5331"/>
                  <a:pt x="7346" y="5346"/>
                  <a:pt x="7362" y="5353"/>
                </a:cubicBezTo>
                <a:cubicBezTo>
                  <a:pt x="7394" y="5369"/>
                  <a:pt x="7393" y="5439"/>
                  <a:pt x="7359" y="5465"/>
                </a:cubicBezTo>
                <a:cubicBezTo>
                  <a:pt x="7339" y="5480"/>
                  <a:pt x="7339" y="5495"/>
                  <a:pt x="7357" y="5524"/>
                </a:cubicBezTo>
                <a:cubicBezTo>
                  <a:pt x="7410" y="5609"/>
                  <a:pt x="7411" y="5630"/>
                  <a:pt x="7364" y="5639"/>
                </a:cubicBezTo>
                <a:cubicBezTo>
                  <a:pt x="7319" y="5648"/>
                  <a:pt x="7317" y="5672"/>
                  <a:pt x="7353" y="5762"/>
                </a:cubicBezTo>
                <a:cubicBezTo>
                  <a:pt x="7357" y="5774"/>
                  <a:pt x="7352" y="5788"/>
                  <a:pt x="7342" y="5793"/>
                </a:cubicBezTo>
                <a:cubicBezTo>
                  <a:pt x="7331" y="5798"/>
                  <a:pt x="7322" y="5822"/>
                  <a:pt x="7322" y="5846"/>
                </a:cubicBezTo>
                <a:cubicBezTo>
                  <a:pt x="7322" y="5881"/>
                  <a:pt x="7331" y="5887"/>
                  <a:pt x="7371" y="5882"/>
                </a:cubicBezTo>
                <a:cubicBezTo>
                  <a:pt x="7397" y="5878"/>
                  <a:pt x="7423" y="5874"/>
                  <a:pt x="7428" y="5873"/>
                </a:cubicBezTo>
                <a:cubicBezTo>
                  <a:pt x="7433" y="5873"/>
                  <a:pt x="7419" y="5858"/>
                  <a:pt x="7397" y="5839"/>
                </a:cubicBezTo>
                <a:cubicBezTo>
                  <a:pt x="7375" y="5820"/>
                  <a:pt x="7365" y="5796"/>
                  <a:pt x="7373" y="5786"/>
                </a:cubicBezTo>
                <a:cubicBezTo>
                  <a:pt x="7391" y="5763"/>
                  <a:pt x="7450" y="5780"/>
                  <a:pt x="7522" y="5829"/>
                </a:cubicBezTo>
                <a:cubicBezTo>
                  <a:pt x="7596" y="5879"/>
                  <a:pt x="7652" y="5893"/>
                  <a:pt x="7666" y="5865"/>
                </a:cubicBezTo>
                <a:cubicBezTo>
                  <a:pt x="7681" y="5836"/>
                  <a:pt x="7773" y="5841"/>
                  <a:pt x="7798" y="5872"/>
                </a:cubicBezTo>
                <a:cubicBezTo>
                  <a:pt x="7812" y="5889"/>
                  <a:pt x="7822" y="5885"/>
                  <a:pt x="7842" y="5856"/>
                </a:cubicBezTo>
                <a:cubicBezTo>
                  <a:pt x="7863" y="5827"/>
                  <a:pt x="7877" y="5823"/>
                  <a:pt x="7900" y="5837"/>
                </a:cubicBezTo>
                <a:cubicBezTo>
                  <a:pt x="7917" y="5848"/>
                  <a:pt x="7938" y="5854"/>
                  <a:pt x="7949" y="5851"/>
                </a:cubicBezTo>
                <a:cubicBezTo>
                  <a:pt x="7960" y="5849"/>
                  <a:pt x="7997" y="5861"/>
                  <a:pt x="8031" y="5878"/>
                </a:cubicBezTo>
                <a:cubicBezTo>
                  <a:pt x="8088" y="5907"/>
                  <a:pt x="8090" y="5918"/>
                  <a:pt x="8078" y="5995"/>
                </a:cubicBezTo>
                <a:cubicBezTo>
                  <a:pt x="8070" y="6048"/>
                  <a:pt x="8075" y="6083"/>
                  <a:pt x="8091" y="6090"/>
                </a:cubicBezTo>
                <a:cubicBezTo>
                  <a:pt x="8123" y="6106"/>
                  <a:pt x="8125" y="6217"/>
                  <a:pt x="8094" y="6232"/>
                </a:cubicBezTo>
                <a:cubicBezTo>
                  <a:pt x="8081" y="6238"/>
                  <a:pt x="8071" y="6302"/>
                  <a:pt x="8071" y="6372"/>
                </a:cubicBezTo>
                <a:cubicBezTo>
                  <a:pt x="8071" y="6478"/>
                  <a:pt x="8080" y="6505"/>
                  <a:pt x="8118" y="6531"/>
                </a:cubicBezTo>
                <a:cubicBezTo>
                  <a:pt x="8180" y="6575"/>
                  <a:pt x="8175" y="6602"/>
                  <a:pt x="8094" y="6680"/>
                </a:cubicBezTo>
                <a:cubicBezTo>
                  <a:pt x="8038" y="6733"/>
                  <a:pt x="8007" y="6747"/>
                  <a:pt x="7940" y="6750"/>
                </a:cubicBezTo>
                <a:cubicBezTo>
                  <a:pt x="7893" y="6753"/>
                  <a:pt x="7842" y="6755"/>
                  <a:pt x="7827" y="6755"/>
                </a:cubicBezTo>
                <a:cubicBezTo>
                  <a:pt x="7807" y="6757"/>
                  <a:pt x="7805" y="6767"/>
                  <a:pt x="7822" y="6791"/>
                </a:cubicBezTo>
                <a:cubicBezTo>
                  <a:pt x="7856" y="6841"/>
                  <a:pt x="7787" y="6899"/>
                  <a:pt x="7724" y="6873"/>
                </a:cubicBezTo>
                <a:cubicBezTo>
                  <a:pt x="7674" y="6853"/>
                  <a:pt x="7659" y="6857"/>
                  <a:pt x="7651" y="6902"/>
                </a:cubicBezTo>
                <a:cubicBezTo>
                  <a:pt x="7647" y="6920"/>
                  <a:pt x="7612" y="6950"/>
                  <a:pt x="7571" y="6967"/>
                </a:cubicBezTo>
                <a:cubicBezTo>
                  <a:pt x="7498" y="6999"/>
                  <a:pt x="7495" y="6997"/>
                  <a:pt x="7484" y="6964"/>
                </a:cubicBezTo>
                <a:cubicBezTo>
                  <a:pt x="7478" y="6945"/>
                  <a:pt x="7456" y="6925"/>
                  <a:pt x="7435" y="6920"/>
                </a:cubicBezTo>
                <a:cubicBezTo>
                  <a:pt x="7414" y="6914"/>
                  <a:pt x="7384" y="6905"/>
                  <a:pt x="7368" y="6899"/>
                </a:cubicBezTo>
                <a:cubicBezTo>
                  <a:pt x="7353" y="6893"/>
                  <a:pt x="7339" y="6897"/>
                  <a:pt x="7339" y="6908"/>
                </a:cubicBezTo>
                <a:cubicBezTo>
                  <a:pt x="7339" y="6918"/>
                  <a:pt x="7354" y="6928"/>
                  <a:pt x="7371" y="6928"/>
                </a:cubicBezTo>
                <a:cubicBezTo>
                  <a:pt x="7409" y="6928"/>
                  <a:pt x="7487" y="6992"/>
                  <a:pt x="7462" y="7003"/>
                </a:cubicBezTo>
                <a:cubicBezTo>
                  <a:pt x="7425" y="7020"/>
                  <a:pt x="7281" y="7039"/>
                  <a:pt x="7179" y="7041"/>
                </a:cubicBezTo>
                <a:cubicBezTo>
                  <a:pt x="7123" y="7042"/>
                  <a:pt x="7067" y="7047"/>
                  <a:pt x="7055" y="7053"/>
                </a:cubicBezTo>
                <a:cubicBezTo>
                  <a:pt x="7042" y="7059"/>
                  <a:pt x="6999" y="7064"/>
                  <a:pt x="6959" y="7065"/>
                </a:cubicBezTo>
                <a:cubicBezTo>
                  <a:pt x="6919" y="7066"/>
                  <a:pt x="6860" y="7079"/>
                  <a:pt x="6830" y="7094"/>
                </a:cubicBezTo>
                <a:cubicBezTo>
                  <a:pt x="6799" y="7109"/>
                  <a:pt x="6760" y="7117"/>
                  <a:pt x="6741" y="7111"/>
                </a:cubicBezTo>
                <a:cubicBezTo>
                  <a:pt x="6702" y="7100"/>
                  <a:pt x="6626" y="7175"/>
                  <a:pt x="6607" y="7243"/>
                </a:cubicBezTo>
                <a:cubicBezTo>
                  <a:pt x="6599" y="7276"/>
                  <a:pt x="6577" y="7290"/>
                  <a:pt x="6507" y="7301"/>
                </a:cubicBezTo>
                <a:cubicBezTo>
                  <a:pt x="6458" y="7309"/>
                  <a:pt x="6404" y="7324"/>
                  <a:pt x="6387" y="7335"/>
                </a:cubicBezTo>
                <a:cubicBezTo>
                  <a:pt x="6365" y="7349"/>
                  <a:pt x="6347" y="7347"/>
                  <a:pt x="6323" y="7332"/>
                </a:cubicBezTo>
                <a:cubicBezTo>
                  <a:pt x="6304" y="7320"/>
                  <a:pt x="6276" y="7317"/>
                  <a:pt x="6260" y="7325"/>
                </a:cubicBezTo>
                <a:cubicBezTo>
                  <a:pt x="6245" y="7332"/>
                  <a:pt x="6196" y="7342"/>
                  <a:pt x="6151" y="7345"/>
                </a:cubicBezTo>
                <a:cubicBezTo>
                  <a:pt x="6107" y="7349"/>
                  <a:pt x="6061" y="7358"/>
                  <a:pt x="6049" y="7368"/>
                </a:cubicBezTo>
                <a:cubicBezTo>
                  <a:pt x="6037" y="7377"/>
                  <a:pt x="6004" y="7385"/>
                  <a:pt x="5976" y="7385"/>
                </a:cubicBezTo>
                <a:cubicBezTo>
                  <a:pt x="5946" y="7385"/>
                  <a:pt x="5907" y="7402"/>
                  <a:pt x="5887" y="7426"/>
                </a:cubicBezTo>
                <a:cubicBezTo>
                  <a:pt x="5867" y="7448"/>
                  <a:pt x="5827" y="7476"/>
                  <a:pt x="5795" y="7487"/>
                </a:cubicBezTo>
                <a:cubicBezTo>
                  <a:pt x="5764" y="7498"/>
                  <a:pt x="5738" y="7518"/>
                  <a:pt x="5738" y="7532"/>
                </a:cubicBezTo>
                <a:cubicBezTo>
                  <a:pt x="5738" y="7580"/>
                  <a:pt x="5674" y="7596"/>
                  <a:pt x="5495" y="7597"/>
                </a:cubicBezTo>
                <a:cubicBezTo>
                  <a:pt x="5303" y="7597"/>
                  <a:pt x="5144" y="7636"/>
                  <a:pt x="5144" y="7680"/>
                </a:cubicBezTo>
                <a:cubicBezTo>
                  <a:pt x="5144" y="7701"/>
                  <a:pt x="5150" y="7701"/>
                  <a:pt x="5179" y="7682"/>
                </a:cubicBezTo>
                <a:cubicBezTo>
                  <a:pt x="5209" y="7663"/>
                  <a:pt x="5223" y="7666"/>
                  <a:pt x="5262" y="7696"/>
                </a:cubicBezTo>
                <a:lnTo>
                  <a:pt x="5306" y="7730"/>
                </a:lnTo>
                <a:lnTo>
                  <a:pt x="5248" y="7761"/>
                </a:lnTo>
                <a:cubicBezTo>
                  <a:pt x="5216" y="7777"/>
                  <a:pt x="5190" y="7786"/>
                  <a:pt x="5190" y="7781"/>
                </a:cubicBezTo>
                <a:cubicBezTo>
                  <a:pt x="5190" y="7776"/>
                  <a:pt x="5140" y="7795"/>
                  <a:pt x="5081" y="7824"/>
                </a:cubicBezTo>
                <a:cubicBezTo>
                  <a:pt x="5022" y="7853"/>
                  <a:pt x="4956" y="7877"/>
                  <a:pt x="4935" y="7877"/>
                </a:cubicBezTo>
                <a:cubicBezTo>
                  <a:pt x="4913" y="7877"/>
                  <a:pt x="4887" y="7885"/>
                  <a:pt x="4879" y="7896"/>
                </a:cubicBezTo>
                <a:cubicBezTo>
                  <a:pt x="4868" y="7910"/>
                  <a:pt x="4857" y="7910"/>
                  <a:pt x="4839" y="7896"/>
                </a:cubicBezTo>
                <a:cubicBezTo>
                  <a:pt x="4825" y="7885"/>
                  <a:pt x="4789" y="7876"/>
                  <a:pt x="4757" y="7877"/>
                </a:cubicBezTo>
                <a:lnTo>
                  <a:pt x="4699" y="7879"/>
                </a:lnTo>
                <a:lnTo>
                  <a:pt x="4752" y="7896"/>
                </a:lnTo>
                <a:cubicBezTo>
                  <a:pt x="4830" y="7920"/>
                  <a:pt x="4801" y="7958"/>
                  <a:pt x="4710" y="7951"/>
                </a:cubicBezTo>
                <a:cubicBezTo>
                  <a:pt x="4668" y="7947"/>
                  <a:pt x="4609" y="7954"/>
                  <a:pt x="4579" y="7966"/>
                </a:cubicBezTo>
                <a:cubicBezTo>
                  <a:pt x="4535" y="7984"/>
                  <a:pt x="4513" y="7984"/>
                  <a:pt x="4478" y="7968"/>
                </a:cubicBezTo>
                <a:cubicBezTo>
                  <a:pt x="4419" y="7939"/>
                  <a:pt x="4412" y="7940"/>
                  <a:pt x="4412" y="7981"/>
                </a:cubicBezTo>
                <a:cubicBezTo>
                  <a:pt x="4412" y="8004"/>
                  <a:pt x="4427" y="8017"/>
                  <a:pt x="4456" y="8017"/>
                </a:cubicBezTo>
                <a:cubicBezTo>
                  <a:pt x="4481" y="8017"/>
                  <a:pt x="4507" y="8025"/>
                  <a:pt x="4514" y="8034"/>
                </a:cubicBezTo>
                <a:cubicBezTo>
                  <a:pt x="4531" y="8055"/>
                  <a:pt x="4442" y="8093"/>
                  <a:pt x="4412" y="8079"/>
                </a:cubicBezTo>
                <a:cubicBezTo>
                  <a:pt x="4399" y="8073"/>
                  <a:pt x="4390" y="8075"/>
                  <a:pt x="4390" y="8084"/>
                </a:cubicBezTo>
                <a:cubicBezTo>
                  <a:pt x="4390" y="8092"/>
                  <a:pt x="4345" y="8121"/>
                  <a:pt x="4292" y="8147"/>
                </a:cubicBezTo>
                <a:cubicBezTo>
                  <a:pt x="4200" y="8193"/>
                  <a:pt x="4196" y="8195"/>
                  <a:pt x="4167" y="8164"/>
                </a:cubicBezTo>
                <a:cubicBezTo>
                  <a:pt x="4138" y="8134"/>
                  <a:pt x="4132" y="8133"/>
                  <a:pt x="4065" y="8163"/>
                </a:cubicBezTo>
                <a:cubicBezTo>
                  <a:pt x="4011" y="8186"/>
                  <a:pt x="3987" y="8190"/>
                  <a:pt x="3962" y="8175"/>
                </a:cubicBezTo>
                <a:cubicBezTo>
                  <a:pt x="3939" y="8160"/>
                  <a:pt x="3923" y="8158"/>
                  <a:pt x="3900" y="8173"/>
                </a:cubicBezTo>
                <a:cubicBezTo>
                  <a:pt x="3863" y="8197"/>
                  <a:pt x="3750" y="8194"/>
                  <a:pt x="3702" y="8168"/>
                </a:cubicBezTo>
                <a:cubicBezTo>
                  <a:pt x="3672" y="8151"/>
                  <a:pt x="3673" y="8153"/>
                  <a:pt x="3700" y="8180"/>
                </a:cubicBezTo>
                <a:cubicBezTo>
                  <a:pt x="3727" y="8206"/>
                  <a:pt x="3725" y="8212"/>
                  <a:pt x="3691" y="8222"/>
                </a:cubicBezTo>
                <a:cubicBezTo>
                  <a:pt x="3654" y="8233"/>
                  <a:pt x="3656" y="8235"/>
                  <a:pt x="3691" y="8250"/>
                </a:cubicBezTo>
                <a:cubicBezTo>
                  <a:pt x="3717" y="8261"/>
                  <a:pt x="3722" y="8273"/>
                  <a:pt x="3707" y="8287"/>
                </a:cubicBezTo>
                <a:cubicBezTo>
                  <a:pt x="3694" y="8299"/>
                  <a:pt x="3680" y="8336"/>
                  <a:pt x="3675" y="8369"/>
                </a:cubicBezTo>
                <a:cubicBezTo>
                  <a:pt x="3668" y="8427"/>
                  <a:pt x="3663" y="8431"/>
                  <a:pt x="3578" y="8436"/>
                </a:cubicBezTo>
                <a:cubicBezTo>
                  <a:pt x="3527" y="8439"/>
                  <a:pt x="3474" y="8449"/>
                  <a:pt x="3460" y="8458"/>
                </a:cubicBezTo>
                <a:cubicBezTo>
                  <a:pt x="3441" y="8470"/>
                  <a:pt x="3426" y="8469"/>
                  <a:pt x="3413" y="8453"/>
                </a:cubicBezTo>
                <a:cubicBezTo>
                  <a:pt x="3394" y="8430"/>
                  <a:pt x="3291" y="8419"/>
                  <a:pt x="3291" y="8440"/>
                </a:cubicBezTo>
                <a:cubicBezTo>
                  <a:pt x="3291" y="8446"/>
                  <a:pt x="3306" y="8465"/>
                  <a:pt x="3324" y="8484"/>
                </a:cubicBezTo>
                <a:cubicBezTo>
                  <a:pt x="3347" y="8508"/>
                  <a:pt x="3349" y="8525"/>
                  <a:pt x="3333" y="8540"/>
                </a:cubicBezTo>
                <a:cubicBezTo>
                  <a:pt x="3320" y="8552"/>
                  <a:pt x="3317" y="8576"/>
                  <a:pt x="3326" y="8593"/>
                </a:cubicBezTo>
                <a:cubicBezTo>
                  <a:pt x="3366" y="8666"/>
                  <a:pt x="3354" y="8688"/>
                  <a:pt x="3251" y="8725"/>
                </a:cubicBezTo>
                <a:cubicBezTo>
                  <a:pt x="3150" y="8761"/>
                  <a:pt x="3147" y="8762"/>
                  <a:pt x="3115" y="8728"/>
                </a:cubicBezTo>
                <a:cubicBezTo>
                  <a:pt x="3084" y="8697"/>
                  <a:pt x="3081" y="8696"/>
                  <a:pt x="3059" y="8725"/>
                </a:cubicBezTo>
                <a:cubicBezTo>
                  <a:pt x="3047" y="8742"/>
                  <a:pt x="3025" y="8756"/>
                  <a:pt x="3010" y="8756"/>
                </a:cubicBezTo>
                <a:cubicBezTo>
                  <a:pt x="2962" y="8756"/>
                  <a:pt x="2927" y="8819"/>
                  <a:pt x="2946" y="8872"/>
                </a:cubicBezTo>
                <a:cubicBezTo>
                  <a:pt x="2969" y="8936"/>
                  <a:pt x="2941" y="9012"/>
                  <a:pt x="2899" y="9004"/>
                </a:cubicBezTo>
                <a:cubicBezTo>
                  <a:pt x="2853" y="8995"/>
                  <a:pt x="2604" y="9000"/>
                  <a:pt x="2583" y="9011"/>
                </a:cubicBezTo>
                <a:cubicBezTo>
                  <a:pt x="2559" y="9022"/>
                  <a:pt x="2567" y="9107"/>
                  <a:pt x="2596" y="9151"/>
                </a:cubicBezTo>
                <a:cubicBezTo>
                  <a:pt x="2630" y="9200"/>
                  <a:pt x="2624" y="9224"/>
                  <a:pt x="2572" y="9253"/>
                </a:cubicBezTo>
                <a:cubicBezTo>
                  <a:pt x="2531" y="9276"/>
                  <a:pt x="2530" y="9284"/>
                  <a:pt x="2559" y="9325"/>
                </a:cubicBezTo>
                <a:cubicBezTo>
                  <a:pt x="2589" y="9368"/>
                  <a:pt x="2585" y="9375"/>
                  <a:pt x="2516" y="9429"/>
                </a:cubicBezTo>
                <a:cubicBezTo>
                  <a:pt x="2476" y="9461"/>
                  <a:pt x="2445" y="9495"/>
                  <a:pt x="2445" y="9505"/>
                </a:cubicBezTo>
                <a:cubicBezTo>
                  <a:pt x="2445" y="9539"/>
                  <a:pt x="2353" y="9588"/>
                  <a:pt x="2285" y="9590"/>
                </a:cubicBezTo>
                <a:cubicBezTo>
                  <a:pt x="2248" y="9592"/>
                  <a:pt x="2212" y="9597"/>
                  <a:pt x="2205" y="9602"/>
                </a:cubicBezTo>
                <a:cubicBezTo>
                  <a:pt x="2198" y="9607"/>
                  <a:pt x="2201" y="9656"/>
                  <a:pt x="2212" y="9710"/>
                </a:cubicBezTo>
                <a:cubicBezTo>
                  <a:pt x="2232" y="9810"/>
                  <a:pt x="2217" y="9845"/>
                  <a:pt x="2154" y="9845"/>
                </a:cubicBezTo>
                <a:cubicBezTo>
                  <a:pt x="2137" y="9845"/>
                  <a:pt x="2125" y="9853"/>
                  <a:pt x="2125" y="9862"/>
                </a:cubicBezTo>
                <a:cubicBezTo>
                  <a:pt x="2125" y="9886"/>
                  <a:pt x="2037" y="9920"/>
                  <a:pt x="2009" y="9906"/>
                </a:cubicBezTo>
                <a:cubicBezTo>
                  <a:pt x="1993" y="9899"/>
                  <a:pt x="1994" y="9888"/>
                  <a:pt x="2011" y="9872"/>
                </a:cubicBezTo>
                <a:cubicBezTo>
                  <a:pt x="2032" y="9853"/>
                  <a:pt x="2018" y="9848"/>
                  <a:pt x="1942" y="9848"/>
                </a:cubicBezTo>
                <a:lnTo>
                  <a:pt x="1849" y="9850"/>
                </a:lnTo>
                <a:lnTo>
                  <a:pt x="1849" y="9934"/>
                </a:lnTo>
                <a:cubicBezTo>
                  <a:pt x="1849" y="9980"/>
                  <a:pt x="1861" y="10024"/>
                  <a:pt x="1873" y="10030"/>
                </a:cubicBezTo>
                <a:cubicBezTo>
                  <a:pt x="1905" y="10045"/>
                  <a:pt x="1901" y="10102"/>
                  <a:pt x="1867" y="10144"/>
                </a:cubicBezTo>
                <a:cubicBezTo>
                  <a:pt x="1845" y="10171"/>
                  <a:pt x="1844" y="10187"/>
                  <a:pt x="1865" y="10213"/>
                </a:cubicBezTo>
                <a:cubicBezTo>
                  <a:pt x="1885" y="10237"/>
                  <a:pt x="1886" y="10250"/>
                  <a:pt x="1867" y="10266"/>
                </a:cubicBezTo>
                <a:cubicBezTo>
                  <a:pt x="1852" y="10277"/>
                  <a:pt x="1839" y="10307"/>
                  <a:pt x="1838" y="10334"/>
                </a:cubicBezTo>
                <a:cubicBezTo>
                  <a:pt x="1836" y="10360"/>
                  <a:pt x="1833" y="10416"/>
                  <a:pt x="1831" y="10457"/>
                </a:cubicBezTo>
                <a:cubicBezTo>
                  <a:pt x="1828" y="10516"/>
                  <a:pt x="1811" y="10546"/>
                  <a:pt x="1742" y="10604"/>
                </a:cubicBezTo>
                <a:cubicBezTo>
                  <a:pt x="1695" y="10644"/>
                  <a:pt x="1659" y="10679"/>
                  <a:pt x="1662" y="10683"/>
                </a:cubicBezTo>
                <a:cubicBezTo>
                  <a:pt x="1684" y="10707"/>
                  <a:pt x="1657" y="10746"/>
                  <a:pt x="1611" y="10760"/>
                </a:cubicBezTo>
                <a:cubicBezTo>
                  <a:pt x="1579" y="10769"/>
                  <a:pt x="1553" y="10793"/>
                  <a:pt x="1549" y="10816"/>
                </a:cubicBezTo>
                <a:cubicBezTo>
                  <a:pt x="1544" y="10841"/>
                  <a:pt x="1527" y="10854"/>
                  <a:pt x="1506" y="10850"/>
                </a:cubicBezTo>
                <a:cubicBezTo>
                  <a:pt x="1480" y="10846"/>
                  <a:pt x="1478" y="10850"/>
                  <a:pt x="1500" y="10867"/>
                </a:cubicBezTo>
                <a:cubicBezTo>
                  <a:pt x="1520" y="10883"/>
                  <a:pt x="1523" y="10895"/>
                  <a:pt x="1504" y="10912"/>
                </a:cubicBezTo>
                <a:cubicBezTo>
                  <a:pt x="1490" y="10925"/>
                  <a:pt x="1485" y="10936"/>
                  <a:pt x="1493" y="10936"/>
                </a:cubicBezTo>
                <a:cubicBezTo>
                  <a:pt x="1501" y="10936"/>
                  <a:pt x="1493" y="10959"/>
                  <a:pt x="1473" y="10989"/>
                </a:cubicBezTo>
                <a:cubicBezTo>
                  <a:pt x="1436" y="11043"/>
                  <a:pt x="1393" y="11045"/>
                  <a:pt x="1393" y="10992"/>
                </a:cubicBezTo>
                <a:cubicBezTo>
                  <a:pt x="1393" y="10972"/>
                  <a:pt x="1372" y="10960"/>
                  <a:pt x="1328" y="10958"/>
                </a:cubicBezTo>
                <a:cubicBezTo>
                  <a:pt x="1266" y="10955"/>
                  <a:pt x="1262" y="10958"/>
                  <a:pt x="1259" y="11042"/>
                </a:cubicBezTo>
                <a:cubicBezTo>
                  <a:pt x="1257" y="11140"/>
                  <a:pt x="1241" y="11171"/>
                  <a:pt x="1197" y="11158"/>
                </a:cubicBezTo>
                <a:cubicBezTo>
                  <a:pt x="1153" y="11145"/>
                  <a:pt x="1133" y="11203"/>
                  <a:pt x="1175" y="11221"/>
                </a:cubicBezTo>
                <a:cubicBezTo>
                  <a:pt x="1194" y="11230"/>
                  <a:pt x="1211" y="11249"/>
                  <a:pt x="1211" y="11264"/>
                </a:cubicBezTo>
                <a:cubicBezTo>
                  <a:pt x="1211" y="11286"/>
                  <a:pt x="1215" y="11288"/>
                  <a:pt x="1242" y="11271"/>
                </a:cubicBezTo>
                <a:cubicBezTo>
                  <a:pt x="1260" y="11259"/>
                  <a:pt x="1286" y="11254"/>
                  <a:pt x="1300" y="11261"/>
                </a:cubicBezTo>
                <a:cubicBezTo>
                  <a:pt x="1344" y="11281"/>
                  <a:pt x="1324" y="11322"/>
                  <a:pt x="1255" y="11355"/>
                </a:cubicBezTo>
                <a:cubicBezTo>
                  <a:pt x="1217" y="11372"/>
                  <a:pt x="1195" y="11392"/>
                  <a:pt x="1204" y="11399"/>
                </a:cubicBezTo>
                <a:cubicBezTo>
                  <a:pt x="1213" y="11406"/>
                  <a:pt x="1196" y="11416"/>
                  <a:pt x="1168" y="11421"/>
                </a:cubicBezTo>
                <a:cubicBezTo>
                  <a:pt x="1115" y="11432"/>
                  <a:pt x="1100" y="11470"/>
                  <a:pt x="1142" y="11490"/>
                </a:cubicBezTo>
                <a:cubicBezTo>
                  <a:pt x="1158" y="11497"/>
                  <a:pt x="1158" y="11509"/>
                  <a:pt x="1139" y="11526"/>
                </a:cubicBezTo>
                <a:cubicBezTo>
                  <a:pt x="1123" y="11541"/>
                  <a:pt x="1116" y="11584"/>
                  <a:pt x="1124" y="11637"/>
                </a:cubicBezTo>
                <a:cubicBezTo>
                  <a:pt x="1132" y="11693"/>
                  <a:pt x="1125" y="11739"/>
                  <a:pt x="1104" y="11770"/>
                </a:cubicBezTo>
                <a:cubicBezTo>
                  <a:pt x="1086" y="11796"/>
                  <a:pt x="1079" y="11826"/>
                  <a:pt x="1086" y="11835"/>
                </a:cubicBezTo>
                <a:cubicBezTo>
                  <a:pt x="1093" y="11844"/>
                  <a:pt x="1088" y="11862"/>
                  <a:pt x="1073" y="11876"/>
                </a:cubicBezTo>
                <a:cubicBezTo>
                  <a:pt x="1058" y="11890"/>
                  <a:pt x="1050" y="11913"/>
                  <a:pt x="1057" y="11927"/>
                </a:cubicBezTo>
                <a:cubicBezTo>
                  <a:pt x="1071" y="11955"/>
                  <a:pt x="1019" y="11997"/>
                  <a:pt x="995" y="11979"/>
                </a:cubicBezTo>
                <a:cubicBezTo>
                  <a:pt x="986" y="11972"/>
                  <a:pt x="981" y="11948"/>
                  <a:pt x="981" y="11926"/>
                </a:cubicBezTo>
                <a:cubicBezTo>
                  <a:pt x="981" y="11880"/>
                  <a:pt x="946" y="11872"/>
                  <a:pt x="926" y="11912"/>
                </a:cubicBezTo>
                <a:cubicBezTo>
                  <a:pt x="919" y="11926"/>
                  <a:pt x="900" y="11938"/>
                  <a:pt x="884" y="11938"/>
                </a:cubicBezTo>
                <a:cubicBezTo>
                  <a:pt x="833" y="11938"/>
                  <a:pt x="800" y="12029"/>
                  <a:pt x="799" y="12172"/>
                </a:cubicBezTo>
                <a:cubicBezTo>
                  <a:pt x="798" y="12247"/>
                  <a:pt x="787" y="12323"/>
                  <a:pt x="775" y="12341"/>
                </a:cubicBezTo>
                <a:cubicBezTo>
                  <a:pt x="744" y="12384"/>
                  <a:pt x="744" y="12583"/>
                  <a:pt x="775" y="12598"/>
                </a:cubicBezTo>
                <a:cubicBezTo>
                  <a:pt x="787" y="12604"/>
                  <a:pt x="793" y="12616"/>
                  <a:pt x="786" y="12625"/>
                </a:cubicBezTo>
                <a:cubicBezTo>
                  <a:pt x="778" y="12634"/>
                  <a:pt x="784" y="12654"/>
                  <a:pt x="799" y="12668"/>
                </a:cubicBezTo>
                <a:cubicBezTo>
                  <a:pt x="821" y="12688"/>
                  <a:pt x="818" y="12695"/>
                  <a:pt x="788" y="12704"/>
                </a:cubicBezTo>
                <a:cubicBezTo>
                  <a:pt x="758" y="12712"/>
                  <a:pt x="751" y="12740"/>
                  <a:pt x="752" y="12832"/>
                </a:cubicBezTo>
                <a:cubicBezTo>
                  <a:pt x="754" y="13011"/>
                  <a:pt x="727" y="13096"/>
                  <a:pt x="661" y="13121"/>
                </a:cubicBezTo>
                <a:cubicBezTo>
                  <a:pt x="609" y="13140"/>
                  <a:pt x="605" y="13151"/>
                  <a:pt x="608" y="13263"/>
                </a:cubicBezTo>
                <a:lnTo>
                  <a:pt x="612" y="13382"/>
                </a:lnTo>
                <a:lnTo>
                  <a:pt x="525" y="13411"/>
                </a:lnTo>
                <a:cubicBezTo>
                  <a:pt x="478" y="13427"/>
                  <a:pt x="427" y="13459"/>
                  <a:pt x="412" y="13483"/>
                </a:cubicBezTo>
                <a:cubicBezTo>
                  <a:pt x="374" y="13545"/>
                  <a:pt x="379" y="13551"/>
                  <a:pt x="443" y="13541"/>
                </a:cubicBezTo>
                <a:cubicBezTo>
                  <a:pt x="517" y="13530"/>
                  <a:pt x="536" y="13570"/>
                  <a:pt x="499" y="13656"/>
                </a:cubicBezTo>
                <a:cubicBezTo>
                  <a:pt x="483" y="13693"/>
                  <a:pt x="468" y="13763"/>
                  <a:pt x="465" y="13813"/>
                </a:cubicBezTo>
                <a:cubicBezTo>
                  <a:pt x="462" y="13863"/>
                  <a:pt x="451" y="13914"/>
                  <a:pt x="441" y="13926"/>
                </a:cubicBezTo>
                <a:cubicBezTo>
                  <a:pt x="431" y="13938"/>
                  <a:pt x="422" y="13975"/>
                  <a:pt x="421" y="14006"/>
                </a:cubicBezTo>
                <a:cubicBezTo>
                  <a:pt x="420" y="14037"/>
                  <a:pt x="412" y="14068"/>
                  <a:pt x="403" y="14075"/>
                </a:cubicBezTo>
                <a:cubicBezTo>
                  <a:pt x="394" y="14082"/>
                  <a:pt x="380" y="14134"/>
                  <a:pt x="372" y="14191"/>
                </a:cubicBezTo>
                <a:cubicBezTo>
                  <a:pt x="359" y="14277"/>
                  <a:pt x="345" y="14300"/>
                  <a:pt x="294" y="14328"/>
                </a:cubicBezTo>
                <a:cubicBezTo>
                  <a:pt x="245" y="14355"/>
                  <a:pt x="226" y="14358"/>
                  <a:pt x="203" y="14341"/>
                </a:cubicBezTo>
                <a:cubicBezTo>
                  <a:pt x="179" y="14325"/>
                  <a:pt x="176" y="14327"/>
                  <a:pt x="187" y="14352"/>
                </a:cubicBezTo>
                <a:cubicBezTo>
                  <a:pt x="196" y="14371"/>
                  <a:pt x="191" y="14385"/>
                  <a:pt x="172" y="14391"/>
                </a:cubicBezTo>
                <a:cubicBezTo>
                  <a:pt x="154" y="14396"/>
                  <a:pt x="134" y="14418"/>
                  <a:pt x="127" y="14439"/>
                </a:cubicBezTo>
                <a:cubicBezTo>
                  <a:pt x="115" y="14475"/>
                  <a:pt x="111" y="14475"/>
                  <a:pt x="69" y="14446"/>
                </a:cubicBezTo>
                <a:cubicBezTo>
                  <a:pt x="27" y="14416"/>
                  <a:pt x="24" y="14416"/>
                  <a:pt x="9" y="14461"/>
                </a:cubicBezTo>
                <a:cubicBezTo>
                  <a:pt x="-1" y="14492"/>
                  <a:pt x="6" y="14518"/>
                  <a:pt x="29" y="14538"/>
                </a:cubicBezTo>
                <a:cubicBezTo>
                  <a:pt x="49" y="14555"/>
                  <a:pt x="59" y="14574"/>
                  <a:pt x="49" y="14581"/>
                </a:cubicBezTo>
                <a:cubicBezTo>
                  <a:pt x="26" y="14599"/>
                  <a:pt x="10" y="14762"/>
                  <a:pt x="25" y="14839"/>
                </a:cubicBezTo>
                <a:cubicBezTo>
                  <a:pt x="30" y="14863"/>
                  <a:pt x="24" y="14895"/>
                  <a:pt x="11" y="14909"/>
                </a:cubicBezTo>
                <a:cubicBezTo>
                  <a:pt x="-1" y="14924"/>
                  <a:pt x="-4" y="14928"/>
                  <a:pt x="7" y="14921"/>
                </a:cubicBezTo>
                <a:cubicBezTo>
                  <a:pt x="32" y="14905"/>
                  <a:pt x="93" y="14941"/>
                  <a:pt x="76" y="14962"/>
                </a:cubicBezTo>
                <a:cubicBezTo>
                  <a:pt x="69" y="14970"/>
                  <a:pt x="92" y="14983"/>
                  <a:pt x="127" y="14989"/>
                </a:cubicBezTo>
                <a:cubicBezTo>
                  <a:pt x="162" y="14996"/>
                  <a:pt x="205" y="15014"/>
                  <a:pt x="221" y="15029"/>
                </a:cubicBezTo>
                <a:cubicBezTo>
                  <a:pt x="244" y="15052"/>
                  <a:pt x="257" y="15051"/>
                  <a:pt x="303" y="15032"/>
                </a:cubicBezTo>
                <a:cubicBezTo>
                  <a:pt x="333" y="15020"/>
                  <a:pt x="376" y="15013"/>
                  <a:pt x="399" y="15017"/>
                </a:cubicBezTo>
                <a:cubicBezTo>
                  <a:pt x="470" y="15027"/>
                  <a:pt x="462" y="15064"/>
                  <a:pt x="383" y="15090"/>
                </a:cubicBezTo>
                <a:lnTo>
                  <a:pt x="305" y="15116"/>
                </a:lnTo>
                <a:lnTo>
                  <a:pt x="379" y="15118"/>
                </a:lnTo>
                <a:cubicBezTo>
                  <a:pt x="419" y="15118"/>
                  <a:pt x="458" y="15127"/>
                  <a:pt x="465" y="15137"/>
                </a:cubicBezTo>
                <a:cubicBezTo>
                  <a:pt x="485" y="15161"/>
                  <a:pt x="641" y="15157"/>
                  <a:pt x="686" y="15131"/>
                </a:cubicBezTo>
                <a:cubicBezTo>
                  <a:pt x="706" y="15120"/>
                  <a:pt x="720" y="15097"/>
                  <a:pt x="717" y="15080"/>
                </a:cubicBezTo>
                <a:cubicBezTo>
                  <a:pt x="706" y="15023"/>
                  <a:pt x="788" y="15009"/>
                  <a:pt x="901" y="15049"/>
                </a:cubicBezTo>
                <a:cubicBezTo>
                  <a:pt x="1008" y="15087"/>
                  <a:pt x="1021" y="15099"/>
                  <a:pt x="981" y="15130"/>
                </a:cubicBezTo>
                <a:cubicBezTo>
                  <a:pt x="966" y="15141"/>
                  <a:pt x="985" y="15149"/>
                  <a:pt x="1037" y="15150"/>
                </a:cubicBezTo>
                <a:cubicBezTo>
                  <a:pt x="1090" y="15151"/>
                  <a:pt x="1121" y="15142"/>
                  <a:pt x="1130" y="15123"/>
                </a:cubicBezTo>
                <a:cubicBezTo>
                  <a:pt x="1144" y="15097"/>
                  <a:pt x="1146" y="15096"/>
                  <a:pt x="1170" y="15121"/>
                </a:cubicBezTo>
                <a:cubicBezTo>
                  <a:pt x="1203" y="15155"/>
                  <a:pt x="1344" y="15179"/>
                  <a:pt x="1380" y="15157"/>
                </a:cubicBezTo>
                <a:cubicBezTo>
                  <a:pt x="1394" y="15148"/>
                  <a:pt x="1425" y="15148"/>
                  <a:pt x="1451" y="15155"/>
                </a:cubicBezTo>
                <a:cubicBezTo>
                  <a:pt x="1494" y="15168"/>
                  <a:pt x="1498" y="15178"/>
                  <a:pt x="1484" y="15272"/>
                </a:cubicBezTo>
                <a:cubicBezTo>
                  <a:pt x="1476" y="15328"/>
                  <a:pt x="1472" y="15387"/>
                  <a:pt x="1477" y="15403"/>
                </a:cubicBezTo>
                <a:cubicBezTo>
                  <a:pt x="1496" y="15458"/>
                  <a:pt x="1688" y="15460"/>
                  <a:pt x="1796" y="15407"/>
                </a:cubicBezTo>
                <a:cubicBezTo>
                  <a:pt x="1831" y="15389"/>
                  <a:pt x="1851" y="15387"/>
                  <a:pt x="1862" y="15402"/>
                </a:cubicBezTo>
                <a:cubicBezTo>
                  <a:pt x="1871" y="15412"/>
                  <a:pt x="1902" y="15427"/>
                  <a:pt x="1931" y="15436"/>
                </a:cubicBezTo>
                <a:cubicBezTo>
                  <a:pt x="1981" y="15450"/>
                  <a:pt x="1982" y="15456"/>
                  <a:pt x="1960" y="15518"/>
                </a:cubicBezTo>
                <a:cubicBezTo>
                  <a:pt x="1947" y="15555"/>
                  <a:pt x="1928" y="15594"/>
                  <a:pt x="1918" y="15603"/>
                </a:cubicBezTo>
                <a:cubicBezTo>
                  <a:pt x="1908" y="15613"/>
                  <a:pt x="1896" y="15657"/>
                  <a:pt x="1891" y="15701"/>
                </a:cubicBezTo>
                <a:cubicBezTo>
                  <a:pt x="1886" y="15745"/>
                  <a:pt x="1858" y="15811"/>
                  <a:pt x="1827" y="15849"/>
                </a:cubicBezTo>
                <a:cubicBezTo>
                  <a:pt x="1796" y="15888"/>
                  <a:pt x="1754" y="15944"/>
                  <a:pt x="1733" y="15973"/>
                </a:cubicBezTo>
                <a:cubicBezTo>
                  <a:pt x="1706" y="16011"/>
                  <a:pt x="1677" y="16027"/>
                  <a:pt x="1624" y="16031"/>
                </a:cubicBezTo>
                <a:cubicBezTo>
                  <a:pt x="1585" y="16034"/>
                  <a:pt x="1557" y="16044"/>
                  <a:pt x="1564" y="16053"/>
                </a:cubicBezTo>
                <a:cubicBezTo>
                  <a:pt x="1572" y="16062"/>
                  <a:pt x="1551" y="16107"/>
                  <a:pt x="1518" y="16150"/>
                </a:cubicBezTo>
                <a:cubicBezTo>
                  <a:pt x="1484" y="16194"/>
                  <a:pt x="1463" y="16241"/>
                  <a:pt x="1471" y="16256"/>
                </a:cubicBezTo>
                <a:cubicBezTo>
                  <a:pt x="1478" y="16271"/>
                  <a:pt x="1475" y="16294"/>
                  <a:pt x="1462" y="16306"/>
                </a:cubicBezTo>
                <a:cubicBezTo>
                  <a:pt x="1449" y="16318"/>
                  <a:pt x="1441" y="16346"/>
                  <a:pt x="1444" y="16369"/>
                </a:cubicBezTo>
                <a:cubicBezTo>
                  <a:pt x="1449" y="16405"/>
                  <a:pt x="1438" y="16412"/>
                  <a:pt x="1375" y="16417"/>
                </a:cubicBezTo>
                <a:cubicBezTo>
                  <a:pt x="1319" y="16421"/>
                  <a:pt x="1302" y="16431"/>
                  <a:pt x="1302" y="16456"/>
                </a:cubicBezTo>
                <a:cubicBezTo>
                  <a:pt x="1302" y="16475"/>
                  <a:pt x="1313" y="16490"/>
                  <a:pt x="1328" y="16487"/>
                </a:cubicBezTo>
                <a:cubicBezTo>
                  <a:pt x="1375" y="16480"/>
                  <a:pt x="1377" y="16572"/>
                  <a:pt x="1331" y="16598"/>
                </a:cubicBezTo>
                <a:cubicBezTo>
                  <a:pt x="1303" y="16614"/>
                  <a:pt x="1288" y="16645"/>
                  <a:pt x="1288" y="16692"/>
                </a:cubicBezTo>
                <a:cubicBezTo>
                  <a:pt x="1288" y="16751"/>
                  <a:pt x="1279" y="16767"/>
                  <a:pt x="1226" y="16786"/>
                </a:cubicBezTo>
                <a:cubicBezTo>
                  <a:pt x="1151" y="16814"/>
                  <a:pt x="1148" y="16835"/>
                  <a:pt x="1213" y="16862"/>
                </a:cubicBezTo>
                <a:cubicBezTo>
                  <a:pt x="1249" y="16877"/>
                  <a:pt x="1252" y="16886"/>
                  <a:pt x="1233" y="16901"/>
                </a:cubicBezTo>
                <a:cubicBezTo>
                  <a:pt x="1218" y="16912"/>
                  <a:pt x="1191" y="16921"/>
                  <a:pt x="1170" y="16921"/>
                </a:cubicBezTo>
                <a:cubicBezTo>
                  <a:pt x="1128" y="16922"/>
                  <a:pt x="1100" y="17033"/>
                  <a:pt x="1130" y="17086"/>
                </a:cubicBezTo>
                <a:cubicBezTo>
                  <a:pt x="1163" y="17143"/>
                  <a:pt x="1160" y="17211"/>
                  <a:pt x="1122" y="17228"/>
                </a:cubicBezTo>
                <a:cubicBezTo>
                  <a:pt x="1090" y="17241"/>
                  <a:pt x="1088" y="17252"/>
                  <a:pt x="1110" y="17298"/>
                </a:cubicBezTo>
                <a:cubicBezTo>
                  <a:pt x="1125" y="17327"/>
                  <a:pt x="1130" y="17367"/>
                  <a:pt x="1124" y="17387"/>
                </a:cubicBezTo>
                <a:cubicBezTo>
                  <a:pt x="1117" y="17406"/>
                  <a:pt x="1126" y="17435"/>
                  <a:pt x="1142" y="17450"/>
                </a:cubicBezTo>
                <a:cubicBezTo>
                  <a:pt x="1164" y="17470"/>
                  <a:pt x="1164" y="17482"/>
                  <a:pt x="1144" y="17498"/>
                </a:cubicBezTo>
                <a:cubicBezTo>
                  <a:pt x="1100" y="17531"/>
                  <a:pt x="1113" y="17641"/>
                  <a:pt x="1164" y="17677"/>
                </a:cubicBezTo>
                <a:cubicBezTo>
                  <a:pt x="1216" y="17713"/>
                  <a:pt x="1223" y="17756"/>
                  <a:pt x="1182" y="17788"/>
                </a:cubicBezTo>
                <a:cubicBezTo>
                  <a:pt x="1159" y="17806"/>
                  <a:pt x="1168" y="17820"/>
                  <a:pt x="1228" y="17857"/>
                </a:cubicBezTo>
                <a:cubicBezTo>
                  <a:pt x="1278" y="17887"/>
                  <a:pt x="1302" y="17913"/>
                  <a:pt x="1295" y="17934"/>
                </a:cubicBezTo>
                <a:cubicBezTo>
                  <a:pt x="1288" y="17953"/>
                  <a:pt x="1298" y="17968"/>
                  <a:pt x="1324" y="17973"/>
                </a:cubicBezTo>
                <a:cubicBezTo>
                  <a:pt x="1353" y="17979"/>
                  <a:pt x="1361" y="17993"/>
                  <a:pt x="1353" y="18026"/>
                </a:cubicBezTo>
                <a:cubicBezTo>
                  <a:pt x="1344" y="18062"/>
                  <a:pt x="1352" y="18071"/>
                  <a:pt x="1393" y="18076"/>
                </a:cubicBezTo>
                <a:cubicBezTo>
                  <a:pt x="1433" y="18080"/>
                  <a:pt x="1451" y="18101"/>
                  <a:pt x="1473" y="18168"/>
                </a:cubicBezTo>
                <a:cubicBezTo>
                  <a:pt x="1489" y="18215"/>
                  <a:pt x="1496" y="18266"/>
                  <a:pt x="1491" y="18282"/>
                </a:cubicBezTo>
                <a:cubicBezTo>
                  <a:pt x="1484" y="18301"/>
                  <a:pt x="1505" y="18326"/>
                  <a:pt x="1544" y="18346"/>
                </a:cubicBezTo>
                <a:cubicBezTo>
                  <a:pt x="1602" y="18375"/>
                  <a:pt x="1603" y="18378"/>
                  <a:pt x="1566" y="18399"/>
                </a:cubicBezTo>
                <a:cubicBezTo>
                  <a:pt x="1540" y="18414"/>
                  <a:pt x="1536" y="18425"/>
                  <a:pt x="1553" y="18433"/>
                </a:cubicBezTo>
                <a:cubicBezTo>
                  <a:pt x="1572" y="18442"/>
                  <a:pt x="1570" y="18452"/>
                  <a:pt x="1551" y="18470"/>
                </a:cubicBezTo>
                <a:cubicBezTo>
                  <a:pt x="1536" y="18484"/>
                  <a:pt x="1533" y="18496"/>
                  <a:pt x="1544" y="18496"/>
                </a:cubicBezTo>
                <a:cubicBezTo>
                  <a:pt x="1555" y="18496"/>
                  <a:pt x="1545" y="18507"/>
                  <a:pt x="1522" y="18520"/>
                </a:cubicBezTo>
                <a:cubicBezTo>
                  <a:pt x="1498" y="18534"/>
                  <a:pt x="1491" y="18548"/>
                  <a:pt x="1504" y="18554"/>
                </a:cubicBezTo>
                <a:cubicBezTo>
                  <a:pt x="1517" y="18560"/>
                  <a:pt x="1532" y="18557"/>
                  <a:pt x="1540" y="18547"/>
                </a:cubicBezTo>
                <a:cubicBezTo>
                  <a:pt x="1568" y="18512"/>
                  <a:pt x="1626" y="18531"/>
                  <a:pt x="1756" y="18618"/>
                </a:cubicBezTo>
                <a:cubicBezTo>
                  <a:pt x="1891" y="18708"/>
                  <a:pt x="1921" y="18757"/>
                  <a:pt x="1847" y="18771"/>
                </a:cubicBezTo>
                <a:cubicBezTo>
                  <a:pt x="1802" y="18780"/>
                  <a:pt x="1791" y="18803"/>
                  <a:pt x="1825" y="18819"/>
                </a:cubicBezTo>
                <a:cubicBezTo>
                  <a:pt x="1836" y="18825"/>
                  <a:pt x="1851" y="18817"/>
                  <a:pt x="1858" y="18802"/>
                </a:cubicBezTo>
                <a:cubicBezTo>
                  <a:pt x="1868" y="18783"/>
                  <a:pt x="1882" y="18780"/>
                  <a:pt x="1911" y="18792"/>
                </a:cubicBezTo>
                <a:cubicBezTo>
                  <a:pt x="1934" y="18801"/>
                  <a:pt x="1972" y="18814"/>
                  <a:pt x="1996" y="18819"/>
                </a:cubicBezTo>
                <a:cubicBezTo>
                  <a:pt x="2028" y="18827"/>
                  <a:pt x="2033" y="18836"/>
                  <a:pt x="2014" y="18853"/>
                </a:cubicBezTo>
                <a:cubicBezTo>
                  <a:pt x="2000" y="18866"/>
                  <a:pt x="1995" y="18882"/>
                  <a:pt x="2002" y="18888"/>
                </a:cubicBezTo>
                <a:cubicBezTo>
                  <a:pt x="2010" y="18894"/>
                  <a:pt x="2008" y="18911"/>
                  <a:pt x="2000" y="18927"/>
                </a:cubicBezTo>
                <a:cubicBezTo>
                  <a:pt x="1990" y="18948"/>
                  <a:pt x="1978" y="18950"/>
                  <a:pt x="1958" y="18937"/>
                </a:cubicBezTo>
                <a:cubicBezTo>
                  <a:pt x="1937" y="18924"/>
                  <a:pt x="1928" y="18932"/>
                  <a:pt x="1925" y="18968"/>
                </a:cubicBezTo>
                <a:cubicBezTo>
                  <a:pt x="1922" y="18995"/>
                  <a:pt x="1934" y="19017"/>
                  <a:pt x="1949" y="19018"/>
                </a:cubicBezTo>
                <a:cubicBezTo>
                  <a:pt x="1964" y="19018"/>
                  <a:pt x="2017" y="19021"/>
                  <a:pt x="2067" y="19023"/>
                </a:cubicBezTo>
                <a:cubicBezTo>
                  <a:pt x="2172" y="19027"/>
                  <a:pt x="2218" y="19048"/>
                  <a:pt x="2200" y="19084"/>
                </a:cubicBezTo>
                <a:cubicBezTo>
                  <a:pt x="2194" y="19098"/>
                  <a:pt x="2199" y="19110"/>
                  <a:pt x="2212" y="19110"/>
                </a:cubicBezTo>
                <a:cubicBezTo>
                  <a:pt x="2224" y="19110"/>
                  <a:pt x="2238" y="19095"/>
                  <a:pt x="2245" y="19076"/>
                </a:cubicBezTo>
                <a:cubicBezTo>
                  <a:pt x="2262" y="19024"/>
                  <a:pt x="2297" y="19031"/>
                  <a:pt x="2352" y="19100"/>
                </a:cubicBezTo>
                <a:cubicBezTo>
                  <a:pt x="2391" y="19148"/>
                  <a:pt x="2417" y="19162"/>
                  <a:pt x="2485" y="19166"/>
                </a:cubicBezTo>
                <a:cubicBezTo>
                  <a:pt x="2548" y="19170"/>
                  <a:pt x="2570" y="19179"/>
                  <a:pt x="2570" y="19202"/>
                </a:cubicBezTo>
                <a:cubicBezTo>
                  <a:pt x="2570" y="19219"/>
                  <a:pt x="2605" y="19250"/>
                  <a:pt x="2645" y="19269"/>
                </a:cubicBezTo>
                <a:cubicBezTo>
                  <a:pt x="2692" y="19291"/>
                  <a:pt x="2719" y="19317"/>
                  <a:pt x="2719" y="19341"/>
                </a:cubicBezTo>
                <a:cubicBezTo>
                  <a:pt x="2719" y="19371"/>
                  <a:pt x="2726" y="19374"/>
                  <a:pt x="2752" y="19358"/>
                </a:cubicBezTo>
                <a:cubicBezTo>
                  <a:pt x="2775" y="19343"/>
                  <a:pt x="2788" y="19342"/>
                  <a:pt x="2799" y="19356"/>
                </a:cubicBezTo>
                <a:cubicBezTo>
                  <a:pt x="2810" y="19370"/>
                  <a:pt x="2825" y="19369"/>
                  <a:pt x="2848" y="19354"/>
                </a:cubicBezTo>
                <a:cubicBezTo>
                  <a:pt x="2905" y="19318"/>
                  <a:pt x="2941" y="19365"/>
                  <a:pt x="2941" y="19472"/>
                </a:cubicBezTo>
                <a:cubicBezTo>
                  <a:pt x="2941" y="19594"/>
                  <a:pt x="2985" y="19638"/>
                  <a:pt x="3061" y="19597"/>
                </a:cubicBezTo>
                <a:cubicBezTo>
                  <a:pt x="3103" y="19575"/>
                  <a:pt x="3104" y="19571"/>
                  <a:pt x="3073" y="19561"/>
                </a:cubicBezTo>
                <a:cubicBezTo>
                  <a:pt x="3025" y="19547"/>
                  <a:pt x="3052" y="19515"/>
                  <a:pt x="3110" y="19515"/>
                </a:cubicBezTo>
                <a:cubicBezTo>
                  <a:pt x="3162" y="19515"/>
                  <a:pt x="3205" y="19583"/>
                  <a:pt x="3173" y="19614"/>
                </a:cubicBezTo>
                <a:cubicBezTo>
                  <a:pt x="3159" y="19627"/>
                  <a:pt x="3161" y="19638"/>
                  <a:pt x="3175" y="19645"/>
                </a:cubicBezTo>
                <a:cubicBezTo>
                  <a:pt x="3187" y="19651"/>
                  <a:pt x="3202" y="19647"/>
                  <a:pt x="3210" y="19636"/>
                </a:cubicBezTo>
                <a:cubicBezTo>
                  <a:pt x="3221" y="19623"/>
                  <a:pt x="3237" y="19624"/>
                  <a:pt x="3259" y="19638"/>
                </a:cubicBezTo>
                <a:cubicBezTo>
                  <a:pt x="3278" y="19650"/>
                  <a:pt x="3377" y="19661"/>
                  <a:pt x="3495" y="19662"/>
                </a:cubicBezTo>
                <a:cubicBezTo>
                  <a:pt x="3679" y="19664"/>
                  <a:pt x="3701" y="19660"/>
                  <a:pt x="3711" y="19630"/>
                </a:cubicBezTo>
                <a:cubicBezTo>
                  <a:pt x="3721" y="19600"/>
                  <a:pt x="3728" y="19599"/>
                  <a:pt x="3762" y="19621"/>
                </a:cubicBezTo>
                <a:cubicBezTo>
                  <a:pt x="3784" y="19635"/>
                  <a:pt x="3854" y="19648"/>
                  <a:pt x="3918" y="19648"/>
                </a:cubicBezTo>
                <a:lnTo>
                  <a:pt x="4034" y="19650"/>
                </a:lnTo>
                <a:lnTo>
                  <a:pt x="4042" y="19719"/>
                </a:lnTo>
                <a:cubicBezTo>
                  <a:pt x="4047" y="19756"/>
                  <a:pt x="4063" y="19799"/>
                  <a:pt x="4080" y="19814"/>
                </a:cubicBezTo>
                <a:cubicBezTo>
                  <a:pt x="4108" y="19838"/>
                  <a:pt x="4109" y="19846"/>
                  <a:pt x="4080" y="19878"/>
                </a:cubicBezTo>
                <a:cubicBezTo>
                  <a:pt x="4046" y="19915"/>
                  <a:pt x="4043" y="20068"/>
                  <a:pt x="4076" y="20107"/>
                </a:cubicBezTo>
                <a:cubicBezTo>
                  <a:pt x="4085" y="20118"/>
                  <a:pt x="4080" y="20133"/>
                  <a:pt x="4067" y="20139"/>
                </a:cubicBezTo>
                <a:cubicBezTo>
                  <a:pt x="4050" y="20147"/>
                  <a:pt x="4052" y="20157"/>
                  <a:pt x="4069" y="20173"/>
                </a:cubicBezTo>
                <a:cubicBezTo>
                  <a:pt x="4087" y="20190"/>
                  <a:pt x="4086" y="20201"/>
                  <a:pt x="4069" y="20209"/>
                </a:cubicBezTo>
                <a:cubicBezTo>
                  <a:pt x="4056" y="20216"/>
                  <a:pt x="4053" y="20229"/>
                  <a:pt x="4062" y="20240"/>
                </a:cubicBezTo>
                <a:cubicBezTo>
                  <a:pt x="4088" y="20272"/>
                  <a:pt x="4090" y="20304"/>
                  <a:pt x="4067" y="20315"/>
                </a:cubicBezTo>
                <a:cubicBezTo>
                  <a:pt x="4033" y="20331"/>
                  <a:pt x="4043" y="20510"/>
                  <a:pt x="4078" y="20532"/>
                </a:cubicBezTo>
                <a:cubicBezTo>
                  <a:pt x="4113" y="20555"/>
                  <a:pt x="4109" y="20633"/>
                  <a:pt x="4071" y="20662"/>
                </a:cubicBezTo>
                <a:cubicBezTo>
                  <a:pt x="4040" y="20686"/>
                  <a:pt x="4039" y="20774"/>
                  <a:pt x="4069" y="20789"/>
                </a:cubicBezTo>
                <a:cubicBezTo>
                  <a:pt x="4095" y="20801"/>
                  <a:pt x="4099" y="20874"/>
                  <a:pt x="4076" y="20891"/>
                </a:cubicBezTo>
                <a:cubicBezTo>
                  <a:pt x="4050" y="20912"/>
                  <a:pt x="4044" y="21241"/>
                  <a:pt x="4069" y="21264"/>
                </a:cubicBezTo>
                <a:cubicBezTo>
                  <a:pt x="4086" y="21280"/>
                  <a:pt x="4086" y="21291"/>
                  <a:pt x="4067" y="21300"/>
                </a:cubicBezTo>
                <a:cubicBezTo>
                  <a:pt x="4048" y="21309"/>
                  <a:pt x="4047" y="21347"/>
                  <a:pt x="4058" y="21428"/>
                </a:cubicBezTo>
                <a:cubicBezTo>
                  <a:pt x="4067" y="21492"/>
                  <a:pt x="4075" y="21555"/>
                  <a:pt x="4076" y="21567"/>
                </a:cubicBezTo>
                <a:cubicBezTo>
                  <a:pt x="4077" y="21584"/>
                  <a:pt x="5475" y="21589"/>
                  <a:pt x="10988" y="21589"/>
                </a:cubicBezTo>
                <a:lnTo>
                  <a:pt x="17900" y="21589"/>
                </a:lnTo>
                <a:lnTo>
                  <a:pt x="17902" y="21184"/>
                </a:lnTo>
                <a:cubicBezTo>
                  <a:pt x="17903" y="20874"/>
                  <a:pt x="17897" y="20766"/>
                  <a:pt x="17873" y="20731"/>
                </a:cubicBezTo>
                <a:cubicBezTo>
                  <a:pt x="17850" y="20697"/>
                  <a:pt x="17848" y="20679"/>
                  <a:pt x="17866" y="20662"/>
                </a:cubicBezTo>
                <a:cubicBezTo>
                  <a:pt x="17884" y="20646"/>
                  <a:pt x="17882" y="20633"/>
                  <a:pt x="17862" y="20614"/>
                </a:cubicBezTo>
                <a:cubicBezTo>
                  <a:pt x="17840" y="20594"/>
                  <a:pt x="17842" y="20579"/>
                  <a:pt x="17871" y="20548"/>
                </a:cubicBezTo>
                <a:cubicBezTo>
                  <a:pt x="17897" y="20519"/>
                  <a:pt x="17907" y="20469"/>
                  <a:pt x="17906" y="20368"/>
                </a:cubicBezTo>
                <a:cubicBezTo>
                  <a:pt x="17906" y="20226"/>
                  <a:pt x="17887" y="20183"/>
                  <a:pt x="17813" y="20161"/>
                </a:cubicBezTo>
                <a:cubicBezTo>
                  <a:pt x="17787" y="20154"/>
                  <a:pt x="17768" y="20119"/>
                  <a:pt x="17757" y="20052"/>
                </a:cubicBezTo>
                <a:cubicBezTo>
                  <a:pt x="17737" y="19925"/>
                  <a:pt x="17761" y="19837"/>
                  <a:pt x="17831" y="19773"/>
                </a:cubicBezTo>
                <a:cubicBezTo>
                  <a:pt x="17884" y="19725"/>
                  <a:pt x="17885" y="19721"/>
                  <a:pt x="17846" y="19698"/>
                </a:cubicBezTo>
                <a:cubicBezTo>
                  <a:pt x="17808" y="19675"/>
                  <a:pt x="17807" y="19673"/>
                  <a:pt x="17855" y="19662"/>
                </a:cubicBezTo>
                <a:cubicBezTo>
                  <a:pt x="17883" y="19656"/>
                  <a:pt x="17909" y="19643"/>
                  <a:pt x="17909" y="19635"/>
                </a:cubicBezTo>
                <a:cubicBezTo>
                  <a:pt x="17909" y="19613"/>
                  <a:pt x="17877" y="19616"/>
                  <a:pt x="17846" y="19640"/>
                </a:cubicBezTo>
                <a:cubicBezTo>
                  <a:pt x="17808" y="19670"/>
                  <a:pt x="17771" y="19642"/>
                  <a:pt x="17771" y="19583"/>
                </a:cubicBezTo>
                <a:cubicBezTo>
                  <a:pt x="17771" y="19555"/>
                  <a:pt x="17757" y="19516"/>
                  <a:pt x="17742" y="19496"/>
                </a:cubicBezTo>
                <a:cubicBezTo>
                  <a:pt x="17717" y="19466"/>
                  <a:pt x="17719" y="19455"/>
                  <a:pt x="17755" y="19435"/>
                </a:cubicBezTo>
                <a:cubicBezTo>
                  <a:pt x="17778" y="19421"/>
                  <a:pt x="17792" y="19403"/>
                  <a:pt x="17784" y="19394"/>
                </a:cubicBezTo>
                <a:cubicBezTo>
                  <a:pt x="17776" y="19384"/>
                  <a:pt x="17780" y="19371"/>
                  <a:pt x="17793" y="19365"/>
                </a:cubicBezTo>
                <a:cubicBezTo>
                  <a:pt x="17826" y="19349"/>
                  <a:pt x="17822" y="19303"/>
                  <a:pt x="17788" y="19308"/>
                </a:cubicBezTo>
                <a:cubicBezTo>
                  <a:pt x="17771" y="19311"/>
                  <a:pt x="17750" y="19276"/>
                  <a:pt x="17735" y="19219"/>
                </a:cubicBezTo>
                <a:cubicBezTo>
                  <a:pt x="17718" y="19151"/>
                  <a:pt x="17705" y="19131"/>
                  <a:pt x="17686" y="19146"/>
                </a:cubicBezTo>
                <a:cubicBezTo>
                  <a:pt x="17652" y="19172"/>
                  <a:pt x="17588" y="19074"/>
                  <a:pt x="17575" y="18977"/>
                </a:cubicBezTo>
                <a:cubicBezTo>
                  <a:pt x="17564" y="18893"/>
                  <a:pt x="17603" y="18840"/>
                  <a:pt x="17682" y="18836"/>
                </a:cubicBezTo>
                <a:cubicBezTo>
                  <a:pt x="17711" y="18835"/>
                  <a:pt x="17755" y="18828"/>
                  <a:pt x="17777" y="18821"/>
                </a:cubicBezTo>
                <a:cubicBezTo>
                  <a:pt x="17800" y="18814"/>
                  <a:pt x="17847" y="18812"/>
                  <a:pt x="17884" y="18818"/>
                </a:cubicBezTo>
                <a:cubicBezTo>
                  <a:pt x="17921" y="18823"/>
                  <a:pt x="17957" y="18820"/>
                  <a:pt x="17964" y="18811"/>
                </a:cubicBezTo>
                <a:cubicBezTo>
                  <a:pt x="17971" y="18802"/>
                  <a:pt x="17994" y="18800"/>
                  <a:pt x="18013" y="18806"/>
                </a:cubicBezTo>
                <a:cubicBezTo>
                  <a:pt x="18032" y="18811"/>
                  <a:pt x="18060" y="18803"/>
                  <a:pt x="18075" y="18787"/>
                </a:cubicBezTo>
                <a:cubicBezTo>
                  <a:pt x="18102" y="18759"/>
                  <a:pt x="18107" y="18758"/>
                  <a:pt x="18147" y="18792"/>
                </a:cubicBezTo>
                <a:cubicBezTo>
                  <a:pt x="18201" y="18838"/>
                  <a:pt x="18220" y="18838"/>
                  <a:pt x="18236" y="18792"/>
                </a:cubicBezTo>
                <a:cubicBezTo>
                  <a:pt x="18249" y="18752"/>
                  <a:pt x="18313" y="18755"/>
                  <a:pt x="18300" y="18795"/>
                </a:cubicBezTo>
                <a:cubicBezTo>
                  <a:pt x="18296" y="18809"/>
                  <a:pt x="18319" y="18800"/>
                  <a:pt x="18351" y="18777"/>
                </a:cubicBezTo>
                <a:cubicBezTo>
                  <a:pt x="18397" y="18743"/>
                  <a:pt x="18417" y="18740"/>
                  <a:pt x="18438" y="18756"/>
                </a:cubicBezTo>
                <a:cubicBezTo>
                  <a:pt x="18453" y="18767"/>
                  <a:pt x="18488" y="18777"/>
                  <a:pt x="18516" y="18777"/>
                </a:cubicBezTo>
                <a:cubicBezTo>
                  <a:pt x="18544" y="18777"/>
                  <a:pt x="18574" y="18785"/>
                  <a:pt x="18583" y="18795"/>
                </a:cubicBezTo>
                <a:cubicBezTo>
                  <a:pt x="18593" y="18808"/>
                  <a:pt x="18612" y="18804"/>
                  <a:pt x="18638" y="18785"/>
                </a:cubicBezTo>
                <a:cubicBezTo>
                  <a:pt x="18674" y="18760"/>
                  <a:pt x="18681" y="18761"/>
                  <a:pt x="18707" y="18785"/>
                </a:cubicBezTo>
                <a:cubicBezTo>
                  <a:pt x="18744" y="18819"/>
                  <a:pt x="18877" y="18819"/>
                  <a:pt x="18914" y="18785"/>
                </a:cubicBezTo>
                <a:cubicBezTo>
                  <a:pt x="18930" y="18771"/>
                  <a:pt x="18935" y="18759"/>
                  <a:pt x="18925" y="18759"/>
                </a:cubicBezTo>
                <a:cubicBezTo>
                  <a:pt x="18916" y="18759"/>
                  <a:pt x="18921" y="18746"/>
                  <a:pt x="18936" y="18732"/>
                </a:cubicBezTo>
                <a:cubicBezTo>
                  <a:pt x="18952" y="18718"/>
                  <a:pt x="18974" y="18711"/>
                  <a:pt x="18985" y="18717"/>
                </a:cubicBezTo>
                <a:cubicBezTo>
                  <a:pt x="18996" y="18722"/>
                  <a:pt x="19005" y="18717"/>
                  <a:pt x="19005" y="18708"/>
                </a:cubicBezTo>
                <a:cubicBezTo>
                  <a:pt x="19005" y="18699"/>
                  <a:pt x="18973" y="18693"/>
                  <a:pt x="18932" y="18694"/>
                </a:cubicBezTo>
                <a:cubicBezTo>
                  <a:pt x="18880" y="18696"/>
                  <a:pt x="18856" y="18689"/>
                  <a:pt x="18856" y="18671"/>
                </a:cubicBezTo>
                <a:cubicBezTo>
                  <a:pt x="18856" y="18656"/>
                  <a:pt x="18873" y="18644"/>
                  <a:pt x="18892" y="18643"/>
                </a:cubicBezTo>
                <a:cubicBezTo>
                  <a:pt x="18911" y="18642"/>
                  <a:pt x="18930" y="18639"/>
                  <a:pt x="18936" y="18636"/>
                </a:cubicBezTo>
                <a:cubicBezTo>
                  <a:pt x="18943" y="18634"/>
                  <a:pt x="18970" y="18630"/>
                  <a:pt x="18996" y="18628"/>
                </a:cubicBezTo>
                <a:cubicBezTo>
                  <a:pt x="19023" y="18625"/>
                  <a:pt x="19079" y="18602"/>
                  <a:pt x="19123" y="18576"/>
                </a:cubicBezTo>
                <a:cubicBezTo>
                  <a:pt x="19167" y="18551"/>
                  <a:pt x="19227" y="18530"/>
                  <a:pt x="19254" y="18530"/>
                </a:cubicBezTo>
                <a:cubicBezTo>
                  <a:pt x="19282" y="18530"/>
                  <a:pt x="19303" y="18519"/>
                  <a:pt x="19303" y="18506"/>
                </a:cubicBezTo>
                <a:cubicBezTo>
                  <a:pt x="19303" y="18466"/>
                  <a:pt x="19353" y="18440"/>
                  <a:pt x="19388" y="18462"/>
                </a:cubicBezTo>
                <a:cubicBezTo>
                  <a:pt x="19411" y="18477"/>
                  <a:pt x="19412" y="18488"/>
                  <a:pt x="19392" y="18506"/>
                </a:cubicBezTo>
                <a:cubicBezTo>
                  <a:pt x="19372" y="18525"/>
                  <a:pt x="19373" y="18530"/>
                  <a:pt x="19399" y="18530"/>
                </a:cubicBezTo>
                <a:cubicBezTo>
                  <a:pt x="19453" y="18530"/>
                  <a:pt x="19571" y="18478"/>
                  <a:pt x="19586" y="18448"/>
                </a:cubicBezTo>
                <a:cubicBezTo>
                  <a:pt x="19596" y="18428"/>
                  <a:pt x="19621" y="18422"/>
                  <a:pt x="19670" y="18428"/>
                </a:cubicBezTo>
                <a:cubicBezTo>
                  <a:pt x="19738" y="18435"/>
                  <a:pt x="19741" y="18435"/>
                  <a:pt x="19735" y="18371"/>
                </a:cubicBezTo>
                <a:cubicBezTo>
                  <a:pt x="19727" y="18291"/>
                  <a:pt x="19768" y="18248"/>
                  <a:pt x="19855" y="18248"/>
                </a:cubicBezTo>
                <a:cubicBezTo>
                  <a:pt x="19909" y="18248"/>
                  <a:pt x="19920" y="18242"/>
                  <a:pt x="19920" y="18209"/>
                </a:cubicBezTo>
                <a:cubicBezTo>
                  <a:pt x="19920" y="18150"/>
                  <a:pt x="19968" y="18109"/>
                  <a:pt x="20042" y="18105"/>
                </a:cubicBezTo>
                <a:cubicBezTo>
                  <a:pt x="20093" y="18101"/>
                  <a:pt x="20105" y="18094"/>
                  <a:pt x="20095" y="18067"/>
                </a:cubicBezTo>
                <a:cubicBezTo>
                  <a:pt x="20079" y="18019"/>
                  <a:pt x="20145" y="17925"/>
                  <a:pt x="20180" y="17946"/>
                </a:cubicBezTo>
                <a:cubicBezTo>
                  <a:pt x="20195" y="17954"/>
                  <a:pt x="20257" y="17962"/>
                  <a:pt x="20320" y="17961"/>
                </a:cubicBezTo>
                <a:cubicBezTo>
                  <a:pt x="20430" y="17960"/>
                  <a:pt x="20436" y="17956"/>
                  <a:pt x="20429" y="17911"/>
                </a:cubicBezTo>
                <a:cubicBezTo>
                  <a:pt x="20425" y="17886"/>
                  <a:pt x="20431" y="17860"/>
                  <a:pt x="20445" y="17853"/>
                </a:cubicBezTo>
                <a:cubicBezTo>
                  <a:pt x="20486" y="17834"/>
                  <a:pt x="20473" y="17735"/>
                  <a:pt x="20422" y="17694"/>
                </a:cubicBezTo>
                <a:cubicBezTo>
                  <a:pt x="20387" y="17665"/>
                  <a:pt x="20379" y="17647"/>
                  <a:pt x="20396" y="17622"/>
                </a:cubicBezTo>
                <a:cubicBezTo>
                  <a:pt x="20469" y="17513"/>
                  <a:pt x="20476" y="17494"/>
                  <a:pt x="20449" y="17469"/>
                </a:cubicBezTo>
                <a:cubicBezTo>
                  <a:pt x="20427" y="17448"/>
                  <a:pt x="20431" y="17438"/>
                  <a:pt x="20469" y="17417"/>
                </a:cubicBezTo>
                <a:cubicBezTo>
                  <a:pt x="20505" y="17398"/>
                  <a:pt x="20514" y="17381"/>
                  <a:pt x="20502" y="17347"/>
                </a:cubicBezTo>
                <a:cubicBezTo>
                  <a:pt x="20491" y="17314"/>
                  <a:pt x="20504" y="17286"/>
                  <a:pt x="20551" y="17238"/>
                </a:cubicBezTo>
                <a:cubicBezTo>
                  <a:pt x="20608" y="17181"/>
                  <a:pt x="20616" y="17160"/>
                  <a:pt x="20611" y="17058"/>
                </a:cubicBezTo>
                <a:cubicBezTo>
                  <a:pt x="20608" y="16991"/>
                  <a:pt x="20616" y="16934"/>
                  <a:pt x="20631" y="16920"/>
                </a:cubicBezTo>
                <a:cubicBezTo>
                  <a:pt x="20652" y="16901"/>
                  <a:pt x="20652" y="16889"/>
                  <a:pt x="20631" y="16870"/>
                </a:cubicBezTo>
                <a:cubicBezTo>
                  <a:pt x="20615" y="16855"/>
                  <a:pt x="20606" y="16796"/>
                  <a:pt x="20609" y="16716"/>
                </a:cubicBezTo>
                <a:cubicBezTo>
                  <a:pt x="20615" y="16576"/>
                  <a:pt x="20611" y="16565"/>
                  <a:pt x="20516" y="16414"/>
                </a:cubicBezTo>
                <a:cubicBezTo>
                  <a:pt x="20472" y="16344"/>
                  <a:pt x="20454" y="16294"/>
                  <a:pt x="20460" y="16255"/>
                </a:cubicBezTo>
                <a:cubicBezTo>
                  <a:pt x="20466" y="16218"/>
                  <a:pt x="20458" y="16188"/>
                  <a:pt x="20436" y="16174"/>
                </a:cubicBezTo>
                <a:cubicBezTo>
                  <a:pt x="20417" y="16162"/>
                  <a:pt x="20400" y="16142"/>
                  <a:pt x="20400" y="16130"/>
                </a:cubicBezTo>
                <a:cubicBezTo>
                  <a:pt x="20400" y="16118"/>
                  <a:pt x="20385" y="16099"/>
                  <a:pt x="20367" y="16087"/>
                </a:cubicBezTo>
                <a:cubicBezTo>
                  <a:pt x="20337" y="16068"/>
                  <a:pt x="20338" y="16061"/>
                  <a:pt x="20371" y="16022"/>
                </a:cubicBezTo>
                <a:cubicBezTo>
                  <a:pt x="20407" y="15980"/>
                  <a:pt x="20412" y="15979"/>
                  <a:pt x="20440" y="16008"/>
                </a:cubicBezTo>
                <a:cubicBezTo>
                  <a:pt x="20466" y="16036"/>
                  <a:pt x="20469" y="16037"/>
                  <a:pt x="20469" y="16012"/>
                </a:cubicBezTo>
                <a:cubicBezTo>
                  <a:pt x="20469" y="15996"/>
                  <a:pt x="20458" y="15977"/>
                  <a:pt x="20445" y="15971"/>
                </a:cubicBezTo>
                <a:cubicBezTo>
                  <a:pt x="20427" y="15962"/>
                  <a:pt x="20427" y="15954"/>
                  <a:pt x="20445" y="15940"/>
                </a:cubicBezTo>
                <a:cubicBezTo>
                  <a:pt x="20480" y="15913"/>
                  <a:pt x="20474" y="15884"/>
                  <a:pt x="20438" y="15908"/>
                </a:cubicBezTo>
                <a:cubicBezTo>
                  <a:pt x="20401" y="15931"/>
                  <a:pt x="20378" y="15917"/>
                  <a:pt x="20378" y="15870"/>
                </a:cubicBezTo>
                <a:cubicBezTo>
                  <a:pt x="20378" y="15842"/>
                  <a:pt x="20373" y="15840"/>
                  <a:pt x="20344" y="15858"/>
                </a:cubicBezTo>
                <a:cubicBezTo>
                  <a:pt x="20317" y="15876"/>
                  <a:pt x="20307" y="15874"/>
                  <a:pt x="20296" y="15851"/>
                </a:cubicBezTo>
                <a:cubicBezTo>
                  <a:pt x="20288" y="15836"/>
                  <a:pt x="20259" y="15822"/>
                  <a:pt x="20231" y="15822"/>
                </a:cubicBezTo>
                <a:cubicBezTo>
                  <a:pt x="20173" y="15822"/>
                  <a:pt x="20065" y="15745"/>
                  <a:pt x="20100" y="15728"/>
                </a:cubicBezTo>
                <a:cubicBezTo>
                  <a:pt x="20112" y="15722"/>
                  <a:pt x="20151" y="15727"/>
                  <a:pt x="20184" y="15738"/>
                </a:cubicBezTo>
                <a:cubicBezTo>
                  <a:pt x="20232" y="15755"/>
                  <a:pt x="20253" y="15754"/>
                  <a:pt x="20289" y="15737"/>
                </a:cubicBezTo>
                <a:cubicBezTo>
                  <a:pt x="20324" y="15720"/>
                  <a:pt x="20344" y="15721"/>
                  <a:pt x="20369" y="15737"/>
                </a:cubicBezTo>
                <a:cubicBezTo>
                  <a:pt x="20399" y="15756"/>
                  <a:pt x="20410" y="15746"/>
                  <a:pt x="20402" y="15711"/>
                </a:cubicBezTo>
                <a:cubicBezTo>
                  <a:pt x="20400" y="15703"/>
                  <a:pt x="20421" y="15692"/>
                  <a:pt x="20447" y="15687"/>
                </a:cubicBezTo>
                <a:cubicBezTo>
                  <a:pt x="20504" y="15676"/>
                  <a:pt x="20505" y="15655"/>
                  <a:pt x="20451" y="15639"/>
                </a:cubicBezTo>
                <a:cubicBezTo>
                  <a:pt x="20413" y="15628"/>
                  <a:pt x="20414" y="15626"/>
                  <a:pt x="20451" y="15605"/>
                </a:cubicBezTo>
                <a:cubicBezTo>
                  <a:pt x="20473" y="15593"/>
                  <a:pt x="20487" y="15577"/>
                  <a:pt x="20480" y="15572"/>
                </a:cubicBezTo>
                <a:cubicBezTo>
                  <a:pt x="20464" y="15560"/>
                  <a:pt x="20538" y="15516"/>
                  <a:pt x="20576" y="15516"/>
                </a:cubicBezTo>
                <a:cubicBezTo>
                  <a:pt x="20593" y="15516"/>
                  <a:pt x="20603" y="15510"/>
                  <a:pt x="20600" y="15504"/>
                </a:cubicBezTo>
                <a:cubicBezTo>
                  <a:pt x="20597" y="15498"/>
                  <a:pt x="20614" y="15477"/>
                  <a:pt x="20638" y="15456"/>
                </a:cubicBezTo>
                <a:cubicBezTo>
                  <a:pt x="20671" y="15428"/>
                  <a:pt x="20689" y="15423"/>
                  <a:pt x="20712" y="15437"/>
                </a:cubicBezTo>
                <a:cubicBezTo>
                  <a:pt x="20734" y="15452"/>
                  <a:pt x="20754" y="15446"/>
                  <a:pt x="20794" y="15412"/>
                </a:cubicBezTo>
                <a:cubicBezTo>
                  <a:pt x="20864" y="15352"/>
                  <a:pt x="20932" y="15346"/>
                  <a:pt x="20961" y="15396"/>
                </a:cubicBezTo>
                <a:cubicBezTo>
                  <a:pt x="20979" y="15429"/>
                  <a:pt x="21001" y="15436"/>
                  <a:pt x="21081" y="15436"/>
                </a:cubicBezTo>
                <a:cubicBezTo>
                  <a:pt x="21200" y="15436"/>
                  <a:pt x="21225" y="15404"/>
                  <a:pt x="21159" y="15333"/>
                </a:cubicBezTo>
                <a:lnTo>
                  <a:pt x="21112" y="15284"/>
                </a:lnTo>
                <a:lnTo>
                  <a:pt x="21168" y="15243"/>
                </a:lnTo>
                <a:cubicBezTo>
                  <a:pt x="21224" y="15202"/>
                  <a:pt x="21226" y="15142"/>
                  <a:pt x="21174" y="15090"/>
                </a:cubicBezTo>
                <a:cubicBezTo>
                  <a:pt x="21162" y="15078"/>
                  <a:pt x="21163" y="15066"/>
                  <a:pt x="21176" y="15060"/>
                </a:cubicBezTo>
                <a:cubicBezTo>
                  <a:pt x="21189" y="15054"/>
                  <a:pt x="21204" y="15017"/>
                  <a:pt x="21212" y="14979"/>
                </a:cubicBezTo>
                <a:cubicBezTo>
                  <a:pt x="21229" y="14903"/>
                  <a:pt x="21273" y="14865"/>
                  <a:pt x="21326" y="14880"/>
                </a:cubicBezTo>
                <a:cubicBezTo>
                  <a:pt x="21344" y="14886"/>
                  <a:pt x="21367" y="14883"/>
                  <a:pt x="21374" y="14873"/>
                </a:cubicBezTo>
                <a:cubicBezTo>
                  <a:pt x="21382" y="14864"/>
                  <a:pt x="21397" y="14860"/>
                  <a:pt x="21408" y="14865"/>
                </a:cubicBezTo>
                <a:cubicBezTo>
                  <a:pt x="21419" y="14870"/>
                  <a:pt x="21458" y="14844"/>
                  <a:pt x="21497" y="14808"/>
                </a:cubicBezTo>
                <a:cubicBezTo>
                  <a:pt x="21585" y="14726"/>
                  <a:pt x="21596" y="14632"/>
                  <a:pt x="21517" y="14624"/>
                </a:cubicBezTo>
                <a:cubicBezTo>
                  <a:pt x="21489" y="14620"/>
                  <a:pt x="21454" y="14628"/>
                  <a:pt x="21441" y="14641"/>
                </a:cubicBezTo>
                <a:cubicBezTo>
                  <a:pt x="21423" y="14658"/>
                  <a:pt x="21398" y="14655"/>
                  <a:pt x="21321" y="14625"/>
                </a:cubicBezTo>
                <a:cubicBezTo>
                  <a:pt x="21268" y="14605"/>
                  <a:pt x="21223" y="14580"/>
                  <a:pt x="21223" y="14569"/>
                </a:cubicBezTo>
                <a:cubicBezTo>
                  <a:pt x="21223" y="14558"/>
                  <a:pt x="21209" y="14525"/>
                  <a:pt x="21190" y="14497"/>
                </a:cubicBezTo>
                <a:cubicBezTo>
                  <a:pt x="21171" y="14469"/>
                  <a:pt x="21161" y="14432"/>
                  <a:pt x="21170" y="14417"/>
                </a:cubicBezTo>
                <a:cubicBezTo>
                  <a:pt x="21179" y="14402"/>
                  <a:pt x="21189" y="14369"/>
                  <a:pt x="21194" y="14343"/>
                </a:cubicBezTo>
                <a:cubicBezTo>
                  <a:pt x="21201" y="14307"/>
                  <a:pt x="21195" y="14297"/>
                  <a:pt x="21163" y="14299"/>
                </a:cubicBezTo>
                <a:cubicBezTo>
                  <a:pt x="21102" y="14303"/>
                  <a:pt x="21096" y="14229"/>
                  <a:pt x="21154" y="14201"/>
                </a:cubicBezTo>
                <a:cubicBezTo>
                  <a:pt x="21210" y="14175"/>
                  <a:pt x="21213" y="14157"/>
                  <a:pt x="21168" y="14111"/>
                </a:cubicBezTo>
                <a:cubicBezTo>
                  <a:pt x="21135" y="14077"/>
                  <a:pt x="21132" y="14076"/>
                  <a:pt x="21079" y="14114"/>
                </a:cubicBezTo>
                <a:cubicBezTo>
                  <a:pt x="21030" y="14149"/>
                  <a:pt x="21023" y="14150"/>
                  <a:pt x="20996" y="14126"/>
                </a:cubicBezTo>
                <a:cubicBezTo>
                  <a:pt x="20972" y="14103"/>
                  <a:pt x="20973" y="14093"/>
                  <a:pt x="21007" y="14065"/>
                </a:cubicBezTo>
                <a:cubicBezTo>
                  <a:pt x="21030" y="14045"/>
                  <a:pt x="21074" y="14030"/>
                  <a:pt x="21103" y="14030"/>
                </a:cubicBezTo>
                <a:cubicBezTo>
                  <a:pt x="21150" y="14030"/>
                  <a:pt x="21156" y="14022"/>
                  <a:pt x="21156" y="13965"/>
                </a:cubicBezTo>
                <a:cubicBezTo>
                  <a:pt x="21156" y="13907"/>
                  <a:pt x="21152" y="13903"/>
                  <a:pt x="21125" y="13931"/>
                </a:cubicBezTo>
                <a:cubicBezTo>
                  <a:pt x="21097" y="13961"/>
                  <a:pt x="21093" y="13960"/>
                  <a:pt x="21056" y="13917"/>
                </a:cubicBezTo>
                <a:cubicBezTo>
                  <a:pt x="21035" y="13893"/>
                  <a:pt x="21019" y="13862"/>
                  <a:pt x="21019" y="13849"/>
                </a:cubicBezTo>
                <a:cubicBezTo>
                  <a:pt x="21019" y="13836"/>
                  <a:pt x="20997" y="13810"/>
                  <a:pt x="20972" y="13793"/>
                </a:cubicBezTo>
                <a:cubicBezTo>
                  <a:pt x="20947" y="13775"/>
                  <a:pt x="20927" y="13766"/>
                  <a:pt x="20927" y="13774"/>
                </a:cubicBezTo>
                <a:cubicBezTo>
                  <a:pt x="20927" y="13781"/>
                  <a:pt x="20909" y="13778"/>
                  <a:pt x="20890" y="13765"/>
                </a:cubicBezTo>
                <a:cubicBezTo>
                  <a:pt x="20865" y="13750"/>
                  <a:pt x="20859" y="13725"/>
                  <a:pt x="20867" y="13692"/>
                </a:cubicBezTo>
                <a:cubicBezTo>
                  <a:pt x="20876" y="13658"/>
                  <a:pt x="20871" y="13644"/>
                  <a:pt x="20852" y="13647"/>
                </a:cubicBezTo>
                <a:cubicBezTo>
                  <a:pt x="20821" y="13652"/>
                  <a:pt x="20813" y="13559"/>
                  <a:pt x="20841" y="13528"/>
                </a:cubicBezTo>
                <a:cubicBezTo>
                  <a:pt x="20849" y="13517"/>
                  <a:pt x="20850" y="13491"/>
                  <a:pt x="20843" y="13470"/>
                </a:cubicBezTo>
                <a:cubicBezTo>
                  <a:pt x="20830" y="13433"/>
                  <a:pt x="20829" y="13433"/>
                  <a:pt x="20801" y="13463"/>
                </a:cubicBezTo>
                <a:cubicBezTo>
                  <a:pt x="20778" y="13486"/>
                  <a:pt x="20763" y="13489"/>
                  <a:pt x="20743" y="13473"/>
                </a:cubicBezTo>
                <a:cubicBezTo>
                  <a:pt x="20722" y="13457"/>
                  <a:pt x="20723" y="13440"/>
                  <a:pt x="20749" y="13399"/>
                </a:cubicBezTo>
                <a:cubicBezTo>
                  <a:pt x="20768" y="13370"/>
                  <a:pt x="20780" y="13327"/>
                  <a:pt x="20774" y="13302"/>
                </a:cubicBezTo>
                <a:cubicBezTo>
                  <a:pt x="20768" y="13277"/>
                  <a:pt x="20770" y="13242"/>
                  <a:pt x="20778" y="13225"/>
                </a:cubicBezTo>
                <a:cubicBezTo>
                  <a:pt x="20793" y="13196"/>
                  <a:pt x="20794" y="13196"/>
                  <a:pt x="20825" y="13228"/>
                </a:cubicBezTo>
                <a:cubicBezTo>
                  <a:pt x="20851" y="13256"/>
                  <a:pt x="20858" y="13258"/>
                  <a:pt x="20858" y="13235"/>
                </a:cubicBezTo>
                <a:cubicBezTo>
                  <a:pt x="20858" y="13220"/>
                  <a:pt x="20844" y="13203"/>
                  <a:pt x="20825" y="13198"/>
                </a:cubicBezTo>
                <a:cubicBezTo>
                  <a:pt x="20798" y="13190"/>
                  <a:pt x="20789" y="13151"/>
                  <a:pt x="20789" y="13011"/>
                </a:cubicBezTo>
                <a:cubicBezTo>
                  <a:pt x="20789" y="12913"/>
                  <a:pt x="20799" y="12831"/>
                  <a:pt x="20812" y="12825"/>
                </a:cubicBezTo>
                <a:cubicBezTo>
                  <a:pt x="20824" y="12819"/>
                  <a:pt x="20836" y="12759"/>
                  <a:pt x="20836" y="12690"/>
                </a:cubicBezTo>
                <a:cubicBezTo>
                  <a:pt x="20836" y="12570"/>
                  <a:pt x="20835" y="12566"/>
                  <a:pt x="20794" y="12594"/>
                </a:cubicBezTo>
                <a:cubicBezTo>
                  <a:pt x="20771" y="12610"/>
                  <a:pt x="20735" y="12620"/>
                  <a:pt x="20716" y="12615"/>
                </a:cubicBezTo>
                <a:cubicBezTo>
                  <a:pt x="20696" y="12609"/>
                  <a:pt x="20675" y="12615"/>
                  <a:pt x="20667" y="12632"/>
                </a:cubicBezTo>
                <a:cubicBezTo>
                  <a:pt x="20636" y="12695"/>
                  <a:pt x="20607" y="12630"/>
                  <a:pt x="20607" y="12497"/>
                </a:cubicBezTo>
                <a:cubicBezTo>
                  <a:pt x="20607" y="12370"/>
                  <a:pt x="20611" y="12354"/>
                  <a:pt x="20651" y="12346"/>
                </a:cubicBezTo>
                <a:cubicBezTo>
                  <a:pt x="20706" y="12335"/>
                  <a:pt x="20707" y="12340"/>
                  <a:pt x="20667" y="12281"/>
                </a:cubicBezTo>
                <a:cubicBezTo>
                  <a:pt x="20648" y="12253"/>
                  <a:pt x="20627" y="12241"/>
                  <a:pt x="20618" y="12252"/>
                </a:cubicBezTo>
                <a:cubicBezTo>
                  <a:pt x="20590" y="12287"/>
                  <a:pt x="20560" y="12254"/>
                  <a:pt x="20560" y="12186"/>
                </a:cubicBezTo>
                <a:cubicBezTo>
                  <a:pt x="20560" y="12149"/>
                  <a:pt x="20547" y="12108"/>
                  <a:pt x="20529" y="12097"/>
                </a:cubicBezTo>
                <a:cubicBezTo>
                  <a:pt x="20498" y="12077"/>
                  <a:pt x="20485" y="11973"/>
                  <a:pt x="20465" y="11601"/>
                </a:cubicBezTo>
                <a:cubicBezTo>
                  <a:pt x="20460" y="11524"/>
                  <a:pt x="20444" y="11456"/>
                  <a:pt x="20427" y="11440"/>
                </a:cubicBezTo>
                <a:cubicBezTo>
                  <a:pt x="20395" y="11411"/>
                  <a:pt x="20413" y="11368"/>
                  <a:pt x="20449" y="11385"/>
                </a:cubicBezTo>
                <a:cubicBezTo>
                  <a:pt x="20461" y="11391"/>
                  <a:pt x="20469" y="11366"/>
                  <a:pt x="20469" y="11331"/>
                </a:cubicBezTo>
                <a:cubicBezTo>
                  <a:pt x="20469" y="11296"/>
                  <a:pt x="20460" y="11272"/>
                  <a:pt x="20449" y="11278"/>
                </a:cubicBezTo>
                <a:cubicBezTo>
                  <a:pt x="20438" y="11283"/>
                  <a:pt x="20416" y="11275"/>
                  <a:pt x="20400" y="11261"/>
                </a:cubicBezTo>
                <a:cubicBezTo>
                  <a:pt x="20385" y="11246"/>
                  <a:pt x="20380" y="11235"/>
                  <a:pt x="20389" y="11235"/>
                </a:cubicBezTo>
                <a:cubicBezTo>
                  <a:pt x="20398" y="11235"/>
                  <a:pt x="20397" y="11225"/>
                  <a:pt x="20385" y="11213"/>
                </a:cubicBezTo>
                <a:cubicBezTo>
                  <a:pt x="20356" y="11185"/>
                  <a:pt x="20407" y="11066"/>
                  <a:pt x="20445" y="11073"/>
                </a:cubicBezTo>
                <a:cubicBezTo>
                  <a:pt x="20459" y="11075"/>
                  <a:pt x="20469" y="11053"/>
                  <a:pt x="20469" y="11023"/>
                </a:cubicBezTo>
                <a:cubicBezTo>
                  <a:pt x="20469" y="10963"/>
                  <a:pt x="20436" y="10952"/>
                  <a:pt x="20418" y="11006"/>
                </a:cubicBezTo>
                <a:cubicBezTo>
                  <a:pt x="20402" y="11053"/>
                  <a:pt x="20359" y="11051"/>
                  <a:pt x="20336" y="11002"/>
                </a:cubicBezTo>
                <a:cubicBezTo>
                  <a:pt x="20325" y="10981"/>
                  <a:pt x="20297" y="10961"/>
                  <a:pt x="20273" y="10961"/>
                </a:cubicBezTo>
                <a:cubicBezTo>
                  <a:pt x="20250" y="10961"/>
                  <a:pt x="20229" y="10950"/>
                  <a:pt x="20229" y="10936"/>
                </a:cubicBezTo>
                <a:cubicBezTo>
                  <a:pt x="20229" y="10921"/>
                  <a:pt x="20199" y="10878"/>
                  <a:pt x="20162" y="10842"/>
                </a:cubicBezTo>
                <a:cubicBezTo>
                  <a:pt x="20109" y="10788"/>
                  <a:pt x="20097" y="10760"/>
                  <a:pt x="20102" y="10701"/>
                </a:cubicBezTo>
                <a:cubicBezTo>
                  <a:pt x="20120" y="10496"/>
                  <a:pt x="20116" y="10451"/>
                  <a:pt x="20073" y="10402"/>
                </a:cubicBezTo>
                <a:cubicBezTo>
                  <a:pt x="20030" y="10353"/>
                  <a:pt x="20030" y="10354"/>
                  <a:pt x="20078" y="10344"/>
                </a:cubicBezTo>
                <a:cubicBezTo>
                  <a:pt x="20136" y="10333"/>
                  <a:pt x="20141" y="10310"/>
                  <a:pt x="20089" y="10295"/>
                </a:cubicBezTo>
                <a:cubicBezTo>
                  <a:pt x="20060" y="10286"/>
                  <a:pt x="20056" y="10279"/>
                  <a:pt x="20075" y="10264"/>
                </a:cubicBezTo>
                <a:cubicBezTo>
                  <a:pt x="20095" y="10249"/>
                  <a:pt x="20091" y="10239"/>
                  <a:pt x="20062" y="10223"/>
                </a:cubicBezTo>
                <a:cubicBezTo>
                  <a:pt x="20025" y="10202"/>
                  <a:pt x="20026" y="10200"/>
                  <a:pt x="20064" y="10189"/>
                </a:cubicBezTo>
                <a:cubicBezTo>
                  <a:pt x="20108" y="10175"/>
                  <a:pt x="20117" y="10134"/>
                  <a:pt x="20080" y="10117"/>
                </a:cubicBezTo>
                <a:cubicBezTo>
                  <a:pt x="20067" y="10111"/>
                  <a:pt x="20041" y="10116"/>
                  <a:pt x="20024" y="10127"/>
                </a:cubicBezTo>
                <a:cubicBezTo>
                  <a:pt x="20003" y="10141"/>
                  <a:pt x="19987" y="10141"/>
                  <a:pt x="19977" y="10129"/>
                </a:cubicBezTo>
                <a:cubicBezTo>
                  <a:pt x="19968" y="10117"/>
                  <a:pt x="19945" y="10119"/>
                  <a:pt x="19908" y="10137"/>
                </a:cubicBezTo>
                <a:cubicBezTo>
                  <a:pt x="19878" y="10153"/>
                  <a:pt x="19851" y="10159"/>
                  <a:pt x="19851" y="10151"/>
                </a:cubicBezTo>
                <a:cubicBezTo>
                  <a:pt x="19850" y="10143"/>
                  <a:pt x="19839" y="10151"/>
                  <a:pt x="19826" y="10168"/>
                </a:cubicBezTo>
                <a:cubicBezTo>
                  <a:pt x="19809" y="10191"/>
                  <a:pt x="19811" y="10206"/>
                  <a:pt x="19831" y="10224"/>
                </a:cubicBezTo>
                <a:cubicBezTo>
                  <a:pt x="19852" y="10245"/>
                  <a:pt x="19850" y="10251"/>
                  <a:pt x="19819" y="10260"/>
                </a:cubicBezTo>
                <a:cubicBezTo>
                  <a:pt x="19760" y="10278"/>
                  <a:pt x="19731" y="10242"/>
                  <a:pt x="19733" y="10149"/>
                </a:cubicBezTo>
                <a:cubicBezTo>
                  <a:pt x="19735" y="10057"/>
                  <a:pt x="19691" y="9993"/>
                  <a:pt x="19637" y="10009"/>
                </a:cubicBezTo>
                <a:cubicBezTo>
                  <a:pt x="19598" y="10021"/>
                  <a:pt x="19543" y="9978"/>
                  <a:pt x="19564" y="9953"/>
                </a:cubicBezTo>
                <a:cubicBezTo>
                  <a:pt x="19571" y="9943"/>
                  <a:pt x="19613" y="9941"/>
                  <a:pt x="19655" y="9946"/>
                </a:cubicBezTo>
                <a:cubicBezTo>
                  <a:pt x="19710" y="9953"/>
                  <a:pt x="19734" y="9948"/>
                  <a:pt x="19744" y="9929"/>
                </a:cubicBezTo>
                <a:cubicBezTo>
                  <a:pt x="19751" y="9914"/>
                  <a:pt x="19743" y="9897"/>
                  <a:pt x="19724" y="9891"/>
                </a:cubicBezTo>
                <a:cubicBezTo>
                  <a:pt x="19705" y="9886"/>
                  <a:pt x="19696" y="9873"/>
                  <a:pt x="19704" y="9864"/>
                </a:cubicBezTo>
                <a:cubicBezTo>
                  <a:pt x="19712" y="9854"/>
                  <a:pt x="19706" y="9845"/>
                  <a:pt x="19693" y="9845"/>
                </a:cubicBezTo>
                <a:cubicBezTo>
                  <a:pt x="19679" y="9845"/>
                  <a:pt x="19668" y="9857"/>
                  <a:pt x="19668" y="9871"/>
                </a:cubicBezTo>
                <a:cubicBezTo>
                  <a:pt x="19668" y="9904"/>
                  <a:pt x="19631" y="9921"/>
                  <a:pt x="19586" y="9908"/>
                </a:cubicBezTo>
                <a:cubicBezTo>
                  <a:pt x="19558" y="9900"/>
                  <a:pt x="19554" y="9893"/>
                  <a:pt x="19575" y="9874"/>
                </a:cubicBezTo>
                <a:cubicBezTo>
                  <a:pt x="19592" y="9858"/>
                  <a:pt x="19593" y="9845"/>
                  <a:pt x="19579" y="9838"/>
                </a:cubicBezTo>
                <a:cubicBezTo>
                  <a:pt x="19567" y="9832"/>
                  <a:pt x="19551" y="9834"/>
                  <a:pt x="19544" y="9843"/>
                </a:cubicBezTo>
                <a:cubicBezTo>
                  <a:pt x="19536" y="9852"/>
                  <a:pt x="19506" y="9855"/>
                  <a:pt x="19475" y="9848"/>
                </a:cubicBezTo>
                <a:cubicBezTo>
                  <a:pt x="19407" y="9835"/>
                  <a:pt x="19312" y="9709"/>
                  <a:pt x="19348" y="9681"/>
                </a:cubicBezTo>
                <a:cubicBezTo>
                  <a:pt x="19377" y="9659"/>
                  <a:pt x="19379" y="9535"/>
                  <a:pt x="19350" y="9522"/>
                </a:cubicBezTo>
                <a:cubicBezTo>
                  <a:pt x="19338" y="9516"/>
                  <a:pt x="19343" y="9491"/>
                  <a:pt x="19361" y="9464"/>
                </a:cubicBezTo>
                <a:cubicBezTo>
                  <a:pt x="19389" y="9422"/>
                  <a:pt x="19387" y="9415"/>
                  <a:pt x="19352" y="9395"/>
                </a:cubicBezTo>
                <a:cubicBezTo>
                  <a:pt x="19316" y="9375"/>
                  <a:pt x="19317" y="9372"/>
                  <a:pt x="19355" y="9361"/>
                </a:cubicBezTo>
                <a:cubicBezTo>
                  <a:pt x="19400" y="9348"/>
                  <a:pt x="19410" y="9298"/>
                  <a:pt x="19366" y="9305"/>
                </a:cubicBezTo>
                <a:cubicBezTo>
                  <a:pt x="19350" y="9307"/>
                  <a:pt x="19326" y="9322"/>
                  <a:pt x="19312" y="9335"/>
                </a:cubicBezTo>
                <a:cubicBezTo>
                  <a:pt x="19291" y="9357"/>
                  <a:pt x="19282" y="9353"/>
                  <a:pt x="19259" y="9320"/>
                </a:cubicBezTo>
                <a:cubicBezTo>
                  <a:pt x="19237" y="9289"/>
                  <a:pt x="19215" y="9283"/>
                  <a:pt x="19143" y="9286"/>
                </a:cubicBezTo>
                <a:cubicBezTo>
                  <a:pt x="19033" y="9291"/>
                  <a:pt x="19018" y="9280"/>
                  <a:pt x="19016" y="9194"/>
                </a:cubicBezTo>
                <a:cubicBezTo>
                  <a:pt x="19015" y="9148"/>
                  <a:pt x="18996" y="9111"/>
                  <a:pt x="18963" y="9084"/>
                </a:cubicBezTo>
                <a:cubicBezTo>
                  <a:pt x="18935" y="9062"/>
                  <a:pt x="18914" y="9033"/>
                  <a:pt x="18914" y="9021"/>
                </a:cubicBezTo>
                <a:cubicBezTo>
                  <a:pt x="18914" y="9006"/>
                  <a:pt x="18904" y="9002"/>
                  <a:pt x="18885" y="9012"/>
                </a:cubicBezTo>
                <a:cubicBezTo>
                  <a:pt x="18846" y="9033"/>
                  <a:pt x="18778" y="9032"/>
                  <a:pt x="18758" y="9009"/>
                </a:cubicBezTo>
                <a:cubicBezTo>
                  <a:pt x="18749" y="8999"/>
                  <a:pt x="18723" y="8985"/>
                  <a:pt x="18700" y="8978"/>
                </a:cubicBezTo>
                <a:cubicBezTo>
                  <a:pt x="18672" y="8970"/>
                  <a:pt x="18664" y="8956"/>
                  <a:pt x="18674" y="8934"/>
                </a:cubicBezTo>
                <a:cubicBezTo>
                  <a:pt x="18683" y="8912"/>
                  <a:pt x="18665" y="8881"/>
                  <a:pt x="18627" y="8846"/>
                </a:cubicBezTo>
                <a:cubicBezTo>
                  <a:pt x="18573" y="8797"/>
                  <a:pt x="18572" y="8792"/>
                  <a:pt x="18609" y="8776"/>
                </a:cubicBezTo>
                <a:cubicBezTo>
                  <a:pt x="18647" y="8760"/>
                  <a:pt x="18649" y="8757"/>
                  <a:pt x="18612" y="8725"/>
                </a:cubicBezTo>
                <a:cubicBezTo>
                  <a:pt x="18571" y="8690"/>
                  <a:pt x="18557" y="8632"/>
                  <a:pt x="18587" y="8609"/>
                </a:cubicBezTo>
                <a:cubicBezTo>
                  <a:pt x="18596" y="8602"/>
                  <a:pt x="18605" y="8571"/>
                  <a:pt x="18607" y="8542"/>
                </a:cubicBezTo>
                <a:cubicBezTo>
                  <a:pt x="18610" y="8491"/>
                  <a:pt x="18610" y="8491"/>
                  <a:pt x="18578" y="8527"/>
                </a:cubicBezTo>
                <a:cubicBezTo>
                  <a:pt x="18538" y="8571"/>
                  <a:pt x="18502" y="8559"/>
                  <a:pt x="18502" y="8501"/>
                </a:cubicBezTo>
                <a:cubicBezTo>
                  <a:pt x="18502" y="8451"/>
                  <a:pt x="18466" y="8429"/>
                  <a:pt x="18425" y="8455"/>
                </a:cubicBezTo>
                <a:cubicBezTo>
                  <a:pt x="18403" y="8469"/>
                  <a:pt x="18375" y="8467"/>
                  <a:pt x="18320" y="8446"/>
                </a:cubicBezTo>
                <a:cubicBezTo>
                  <a:pt x="18250" y="8420"/>
                  <a:pt x="18243" y="8418"/>
                  <a:pt x="18222" y="8446"/>
                </a:cubicBezTo>
                <a:cubicBezTo>
                  <a:pt x="18202" y="8475"/>
                  <a:pt x="18197" y="8475"/>
                  <a:pt x="18155" y="8446"/>
                </a:cubicBezTo>
                <a:cubicBezTo>
                  <a:pt x="18112" y="8416"/>
                  <a:pt x="18113" y="8414"/>
                  <a:pt x="18198" y="8347"/>
                </a:cubicBezTo>
                <a:cubicBezTo>
                  <a:pt x="18246" y="8309"/>
                  <a:pt x="18267" y="8284"/>
                  <a:pt x="18244" y="8291"/>
                </a:cubicBezTo>
                <a:cubicBezTo>
                  <a:pt x="18214" y="8300"/>
                  <a:pt x="18198" y="8293"/>
                  <a:pt x="18189" y="8265"/>
                </a:cubicBezTo>
                <a:cubicBezTo>
                  <a:pt x="18182" y="8245"/>
                  <a:pt x="18166" y="8228"/>
                  <a:pt x="18153" y="8228"/>
                </a:cubicBezTo>
                <a:cubicBezTo>
                  <a:pt x="18140" y="8228"/>
                  <a:pt x="18106" y="8208"/>
                  <a:pt x="18075" y="8183"/>
                </a:cubicBezTo>
                <a:cubicBezTo>
                  <a:pt x="18023" y="8140"/>
                  <a:pt x="18018" y="8138"/>
                  <a:pt x="17977" y="8166"/>
                </a:cubicBezTo>
                <a:cubicBezTo>
                  <a:pt x="17924" y="8203"/>
                  <a:pt x="17885" y="8189"/>
                  <a:pt x="17902" y="8139"/>
                </a:cubicBezTo>
                <a:lnTo>
                  <a:pt x="17915" y="8099"/>
                </a:lnTo>
                <a:lnTo>
                  <a:pt x="17844" y="8140"/>
                </a:lnTo>
                <a:cubicBezTo>
                  <a:pt x="17757" y="8190"/>
                  <a:pt x="17724" y="8175"/>
                  <a:pt x="17724" y="8087"/>
                </a:cubicBezTo>
                <a:cubicBezTo>
                  <a:pt x="17724" y="8004"/>
                  <a:pt x="17756" y="7985"/>
                  <a:pt x="17804" y="8038"/>
                </a:cubicBezTo>
                <a:cubicBezTo>
                  <a:pt x="17842" y="8080"/>
                  <a:pt x="17848" y="8067"/>
                  <a:pt x="17817" y="8009"/>
                </a:cubicBezTo>
                <a:cubicBezTo>
                  <a:pt x="17807" y="7989"/>
                  <a:pt x="17808" y="7965"/>
                  <a:pt x="17820" y="7954"/>
                </a:cubicBezTo>
                <a:cubicBezTo>
                  <a:pt x="17834" y="7940"/>
                  <a:pt x="17823" y="7936"/>
                  <a:pt x="17782" y="7942"/>
                </a:cubicBezTo>
                <a:cubicBezTo>
                  <a:pt x="17743" y="7948"/>
                  <a:pt x="17706" y="7939"/>
                  <a:pt x="17673" y="7915"/>
                </a:cubicBezTo>
                <a:cubicBezTo>
                  <a:pt x="17645" y="7895"/>
                  <a:pt x="17595" y="7880"/>
                  <a:pt x="17564" y="7880"/>
                </a:cubicBezTo>
                <a:cubicBezTo>
                  <a:pt x="17532" y="7881"/>
                  <a:pt x="17494" y="7879"/>
                  <a:pt x="17477" y="7875"/>
                </a:cubicBezTo>
                <a:cubicBezTo>
                  <a:pt x="17434" y="7865"/>
                  <a:pt x="17424" y="7924"/>
                  <a:pt x="17466" y="7937"/>
                </a:cubicBezTo>
                <a:cubicBezTo>
                  <a:pt x="17484" y="7942"/>
                  <a:pt x="17491" y="7954"/>
                  <a:pt x="17484" y="7964"/>
                </a:cubicBezTo>
                <a:cubicBezTo>
                  <a:pt x="17462" y="7991"/>
                  <a:pt x="17390" y="7986"/>
                  <a:pt x="17357" y="7956"/>
                </a:cubicBezTo>
                <a:cubicBezTo>
                  <a:pt x="17341" y="7941"/>
                  <a:pt x="17315" y="7932"/>
                  <a:pt x="17299" y="7937"/>
                </a:cubicBezTo>
                <a:cubicBezTo>
                  <a:pt x="17271" y="7945"/>
                  <a:pt x="17209" y="7904"/>
                  <a:pt x="17194" y="7868"/>
                </a:cubicBezTo>
                <a:cubicBezTo>
                  <a:pt x="17190" y="7859"/>
                  <a:pt x="17161" y="7850"/>
                  <a:pt x="17130" y="7850"/>
                </a:cubicBezTo>
                <a:cubicBezTo>
                  <a:pt x="17098" y="7850"/>
                  <a:pt x="17072" y="7845"/>
                  <a:pt x="17072" y="7839"/>
                </a:cubicBezTo>
                <a:cubicBezTo>
                  <a:pt x="17072" y="7834"/>
                  <a:pt x="17060" y="7817"/>
                  <a:pt x="17045" y="7804"/>
                </a:cubicBezTo>
                <a:cubicBezTo>
                  <a:pt x="17024" y="7784"/>
                  <a:pt x="17029" y="7772"/>
                  <a:pt x="17072" y="7740"/>
                </a:cubicBezTo>
                <a:cubicBezTo>
                  <a:pt x="17105" y="7716"/>
                  <a:pt x="17132" y="7707"/>
                  <a:pt x="17141" y="7718"/>
                </a:cubicBezTo>
                <a:cubicBezTo>
                  <a:pt x="17166" y="7749"/>
                  <a:pt x="17187" y="7737"/>
                  <a:pt x="17190" y="7692"/>
                </a:cubicBezTo>
                <a:cubicBezTo>
                  <a:pt x="17192" y="7669"/>
                  <a:pt x="17179" y="7646"/>
                  <a:pt x="17161" y="7641"/>
                </a:cubicBezTo>
                <a:cubicBezTo>
                  <a:pt x="17143" y="7636"/>
                  <a:pt x="17133" y="7623"/>
                  <a:pt x="17141" y="7614"/>
                </a:cubicBezTo>
                <a:cubicBezTo>
                  <a:pt x="17149" y="7604"/>
                  <a:pt x="17141" y="7595"/>
                  <a:pt x="17123" y="7595"/>
                </a:cubicBezTo>
                <a:cubicBezTo>
                  <a:pt x="17105" y="7595"/>
                  <a:pt x="17090" y="7609"/>
                  <a:pt x="17092" y="7626"/>
                </a:cubicBezTo>
                <a:cubicBezTo>
                  <a:pt x="17095" y="7651"/>
                  <a:pt x="17074" y="7657"/>
                  <a:pt x="16963" y="7662"/>
                </a:cubicBezTo>
                <a:cubicBezTo>
                  <a:pt x="16845" y="7666"/>
                  <a:pt x="16827" y="7663"/>
                  <a:pt x="16816" y="7631"/>
                </a:cubicBezTo>
                <a:cubicBezTo>
                  <a:pt x="16802" y="7590"/>
                  <a:pt x="16800" y="7590"/>
                  <a:pt x="16614" y="7595"/>
                </a:cubicBezTo>
                <a:cubicBezTo>
                  <a:pt x="16502" y="7598"/>
                  <a:pt x="16469" y="7592"/>
                  <a:pt x="16436" y="7564"/>
                </a:cubicBezTo>
                <a:cubicBezTo>
                  <a:pt x="16408" y="7540"/>
                  <a:pt x="16403" y="7525"/>
                  <a:pt x="16420" y="7516"/>
                </a:cubicBezTo>
                <a:cubicBezTo>
                  <a:pt x="16439" y="7507"/>
                  <a:pt x="16438" y="7497"/>
                  <a:pt x="16420" y="7480"/>
                </a:cubicBezTo>
                <a:cubicBezTo>
                  <a:pt x="16403" y="7464"/>
                  <a:pt x="16404" y="7454"/>
                  <a:pt x="16420" y="7446"/>
                </a:cubicBezTo>
                <a:cubicBezTo>
                  <a:pt x="16433" y="7440"/>
                  <a:pt x="16443" y="7415"/>
                  <a:pt x="16443" y="7391"/>
                </a:cubicBezTo>
                <a:cubicBezTo>
                  <a:pt x="16443" y="7349"/>
                  <a:pt x="16418" y="7340"/>
                  <a:pt x="16320" y="7347"/>
                </a:cubicBezTo>
                <a:cubicBezTo>
                  <a:pt x="16296" y="7349"/>
                  <a:pt x="16264" y="7341"/>
                  <a:pt x="16247" y="7330"/>
                </a:cubicBezTo>
                <a:cubicBezTo>
                  <a:pt x="16223" y="7315"/>
                  <a:pt x="16206" y="7315"/>
                  <a:pt x="16182" y="7330"/>
                </a:cubicBezTo>
                <a:cubicBezTo>
                  <a:pt x="16164" y="7342"/>
                  <a:pt x="16145" y="7344"/>
                  <a:pt x="16138" y="7335"/>
                </a:cubicBezTo>
                <a:cubicBezTo>
                  <a:pt x="16131" y="7326"/>
                  <a:pt x="16047" y="7319"/>
                  <a:pt x="15953" y="7320"/>
                </a:cubicBezTo>
                <a:cubicBezTo>
                  <a:pt x="15778" y="7320"/>
                  <a:pt x="15699" y="7296"/>
                  <a:pt x="15722" y="7250"/>
                </a:cubicBezTo>
                <a:cubicBezTo>
                  <a:pt x="15728" y="7237"/>
                  <a:pt x="15707" y="7212"/>
                  <a:pt x="15675" y="7197"/>
                </a:cubicBezTo>
                <a:lnTo>
                  <a:pt x="15617" y="7169"/>
                </a:lnTo>
                <a:lnTo>
                  <a:pt x="15664" y="7130"/>
                </a:lnTo>
                <a:cubicBezTo>
                  <a:pt x="15755" y="7055"/>
                  <a:pt x="15729" y="7032"/>
                  <a:pt x="15550" y="7032"/>
                </a:cubicBezTo>
                <a:cubicBezTo>
                  <a:pt x="15462" y="7032"/>
                  <a:pt x="15371" y="7043"/>
                  <a:pt x="15346" y="7055"/>
                </a:cubicBezTo>
                <a:cubicBezTo>
                  <a:pt x="15310" y="7072"/>
                  <a:pt x="15291" y="7071"/>
                  <a:pt x="15257" y="7055"/>
                </a:cubicBezTo>
                <a:cubicBezTo>
                  <a:pt x="15222" y="7038"/>
                  <a:pt x="15207" y="7040"/>
                  <a:pt x="15186" y="7060"/>
                </a:cubicBezTo>
                <a:cubicBezTo>
                  <a:pt x="15162" y="7082"/>
                  <a:pt x="15149" y="7081"/>
                  <a:pt x="15094" y="7060"/>
                </a:cubicBezTo>
                <a:cubicBezTo>
                  <a:pt x="15048" y="7041"/>
                  <a:pt x="15025" y="7040"/>
                  <a:pt x="15005" y="7055"/>
                </a:cubicBezTo>
                <a:cubicBezTo>
                  <a:pt x="14986" y="7069"/>
                  <a:pt x="14966" y="7069"/>
                  <a:pt x="14928" y="7055"/>
                </a:cubicBezTo>
                <a:cubicBezTo>
                  <a:pt x="14899" y="7044"/>
                  <a:pt x="14831" y="7030"/>
                  <a:pt x="14774" y="7024"/>
                </a:cubicBezTo>
                <a:cubicBezTo>
                  <a:pt x="14655" y="7010"/>
                  <a:pt x="14614" y="6990"/>
                  <a:pt x="14614" y="6944"/>
                </a:cubicBezTo>
                <a:cubicBezTo>
                  <a:pt x="14614" y="6925"/>
                  <a:pt x="14601" y="6912"/>
                  <a:pt x="14585" y="6914"/>
                </a:cubicBezTo>
                <a:cubicBezTo>
                  <a:pt x="14569" y="6917"/>
                  <a:pt x="14556" y="6905"/>
                  <a:pt x="14556" y="6889"/>
                </a:cubicBezTo>
                <a:cubicBezTo>
                  <a:pt x="14556" y="6837"/>
                  <a:pt x="14502" y="6814"/>
                  <a:pt x="14378" y="6814"/>
                </a:cubicBezTo>
                <a:cubicBezTo>
                  <a:pt x="14278" y="6813"/>
                  <a:pt x="14260" y="6808"/>
                  <a:pt x="14262" y="6781"/>
                </a:cubicBezTo>
                <a:cubicBezTo>
                  <a:pt x="14265" y="6756"/>
                  <a:pt x="14260" y="6754"/>
                  <a:pt x="14233" y="6771"/>
                </a:cubicBezTo>
                <a:cubicBezTo>
                  <a:pt x="14209" y="6787"/>
                  <a:pt x="14193" y="6788"/>
                  <a:pt x="14173" y="6773"/>
                </a:cubicBezTo>
                <a:cubicBezTo>
                  <a:pt x="14133" y="6742"/>
                  <a:pt x="14003" y="6746"/>
                  <a:pt x="13987" y="6779"/>
                </a:cubicBezTo>
                <a:cubicBezTo>
                  <a:pt x="13975" y="6802"/>
                  <a:pt x="13965" y="6804"/>
                  <a:pt x="13940" y="6788"/>
                </a:cubicBezTo>
                <a:cubicBezTo>
                  <a:pt x="13922" y="6777"/>
                  <a:pt x="13880" y="6764"/>
                  <a:pt x="13844" y="6759"/>
                </a:cubicBezTo>
                <a:cubicBezTo>
                  <a:pt x="13729" y="6744"/>
                  <a:pt x="13714" y="6737"/>
                  <a:pt x="13744" y="6709"/>
                </a:cubicBezTo>
                <a:cubicBezTo>
                  <a:pt x="13759" y="6695"/>
                  <a:pt x="13797" y="6682"/>
                  <a:pt x="13831" y="6679"/>
                </a:cubicBezTo>
                <a:cubicBezTo>
                  <a:pt x="13883" y="6674"/>
                  <a:pt x="13892" y="6664"/>
                  <a:pt x="13893" y="6614"/>
                </a:cubicBezTo>
                <a:cubicBezTo>
                  <a:pt x="13894" y="6559"/>
                  <a:pt x="13890" y="6555"/>
                  <a:pt x="13833" y="6564"/>
                </a:cubicBezTo>
                <a:cubicBezTo>
                  <a:pt x="13771" y="6574"/>
                  <a:pt x="13700" y="6534"/>
                  <a:pt x="13700" y="6490"/>
                </a:cubicBezTo>
                <a:cubicBezTo>
                  <a:pt x="13700" y="6464"/>
                  <a:pt x="13625" y="6464"/>
                  <a:pt x="13591" y="6490"/>
                </a:cubicBezTo>
                <a:cubicBezTo>
                  <a:pt x="13570" y="6506"/>
                  <a:pt x="13560" y="6505"/>
                  <a:pt x="13550" y="6485"/>
                </a:cubicBezTo>
                <a:cubicBezTo>
                  <a:pt x="13535" y="6454"/>
                  <a:pt x="13349" y="6452"/>
                  <a:pt x="13308" y="6484"/>
                </a:cubicBezTo>
                <a:cubicBezTo>
                  <a:pt x="13287" y="6499"/>
                  <a:pt x="13265" y="6497"/>
                  <a:pt x="13215" y="6477"/>
                </a:cubicBezTo>
                <a:cubicBezTo>
                  <a:pt x="13178" y="6462"/>
                  <a:pt x="13154" y="6444"/>
                  <a:pt x="13161" y="6436"/>
                </a:cubicBezTo>
                <a:cubicBezTo>
                  <a:pt x="13168" y="6427"/>
                  <a:pt x="13163" y="6415"/>
                  <a:pt x="13152" y="6410"/>
                </a:cubicBezTo>
                <a:cubicBezTo>
                  <a:pt x="13131" y="6400"/>
                  <a:pt x="13174" y="6177"/>
                  <a:pt x="13203" y="6140"/>
                </a:cubicBezTo>
                <a:cubicBezTo>
                  <a:pt x="13213" y="6128"/>
                  <a:pt x="13234" y="6123"/>
                  <a:pt x="13248" y="6130"/>
                </a:cubicBezTo>
                <a:cubicBezTo>
                  <a:pt x="13262" y="6137"/>
                  <a:pt x="13297" y="6144"/>
                  <a:pt x="13326" y="6147"/>
                </a:cubicBezTo>
                <a:cubicBezTo>
                  <a:pt x="13375" y="6151"/>
                  <a:pt x="13379" y="6146"/>
                  <a:pt x="13379" y="6044"/>
                </a:cubicBezTo>
                <a:cubicBezTo>
                  <a:pt x="13379" y="5925"/>
                  <a:pt x="13417" y="5873"/>
                  <a:pt x="13506" y="5873"/>
                </a:cubicBezTo>
                <a:cubicBezTo>
                  <a:pt x="13535" y="5873"/>
                  <a:pt x="13565" y="5864"/>
                  <a:pt x="13573" y="5854"/>
                </a:cubicBezTo>
                <a:cubicBezTo>
                  <a:pt x="13592" y="5830"/>
                  <a:pt x="13774" y="5833"/>
                  <a:pt x="13806" y="5858"/>
                </a:cubicBezTo>
                <a:cubicBezTo>
                  <a:pt x="13826" y="5873"/>
                  <a:pt x="13829" y="5869"/>
                  <a:pt x="13820" y="5841"/>
                </a:cubicBezTo>
                <a:cubicBezTo>
                  <a:pt x="13811" y="5816"/>
                  <a:pt x="13821" y="5799"/>
                  <a:pt x="13846" y="5791"/>
                </a:cubicBezTo>
                <a:cubicBezTo>
                  <a:pt x="13875" y="5783"/>
                  <a:pt x="13877" y="5775"/>
                  <a:pt x="13857" y="5757"/>
                </a:cubicBezTo>
                <a:cubicBezTo>
                  <a:pt x="13844" y="5744"/>
                  <a:pt x="13839" y="5725"/>
                  <a:pt x="13846" y="5716"/>
                </a:cubicBezTo>
                <a:cubicBezTo>
                  <a:pt x="13854" y="5707"/>
                  <a:pt x="13848" y="5695"/>
                  <a:pt x="13835" y="5689"/>
                </a:cubicBezTo>
                <a:cubicBezTo>
                  <a:pt x="13799" y="5671"/>
                  <a:pt x="13809" y="5589"/>
                  <a:pt x="13851" y="5554"/>
                </a:cubicBezTo>
                <a:cubicBezTo>
                  <a:pt x="13881" y="5528"/>
                  <a:pt x="13892" y="5474"/>
                  <a:pt x="13900" y="5306"/>
                </a:cubicBezTo>
                <a:cubicBezTo>
                  <a:pt x="13905" y="5187"/>
                  <a:pt x="13919" y="5076"/>
                  <a:pt x="13931" y="5059"/>
                </a:cubicBezTo>
                <a:cubicBezTo>
                  <a:pt x="13945" y="5039"/>
                  <a:pt x="13978" y="5029"/>
                  <a:pt x="14031" y="5029"/>
                </a:cubicBezTo>
                <a:cubicBezTo>
                  <a:pt x="14096" y="5029"/>
                  <a:pt x="14115" y="5021"/>
                  <a:pt x="14133" y="4984"/>
                </a:cubicBezTo>
                <a:cubicBezTo>
                  <a:pt x="14146" y="4959"/>
                  <a:pt x="14167" y="4944"/>
                  <a:pt x="14180" y="4950"/>
                </a:cubicBezTo>
                <a:cubicBezTo>
                  <a:pt x="14213" y="4966"/>
                  <a:pt x="14207" y="4950"/>
                  <a:pt x="14153" y="4863"/>
                </a:cubicBezTo>
                <a:cubicBezTo>
                  <a:pt x="14100" y="4775"/>
                  <a:pt x="14109" y="4748"/>
                  <a:pt x="14191" y="4748"/>
                </a:cubicBezTo>
                <a:cubicBezTo>
                  <a:pt x="14222" y="4748"/>
                  <a:pt x="14247" y="4739"/>
                  <a:pt x="14247" y="4729"/>
                </a:cubicBezTo>
                <a:cubicBezTo>
                  <a:pt x="14247" y="4720"/>
                  <a:pt x="14234" y="4712"/>
                  <a:pt x="14216" y="4712"/>
                </a:cubicBezTo>
                <a:cubicBezTo>
                  <a:pt x="14158" y="4712"/>
                  <a:pt x="14152" y="4678"/>
                  <a:pt x="14207" y="4661"/>
                </a:cubicBezTo>
                <a:cubicBezTo>
                  <a:pt x="14242" y="4650"/>
                  <a:pt x="14247" y="4645"/>
                  <a:pt x="14222" y="4644"/>
                </a:cubicBezTo>
                <a:cubicBezTo>
                  <a:pt x="14174" y="4643"/>
                  <a:pt x="14103" y="4559"/>
                  <a:pt x="14120" y="4524"/>
                </a:cubicBezTo>
                <a:cubicBezTo>
                  <a:pt x="14132" y="4500"/>
                  <a:pt x="14139" y="4501"/>
                  <a:pt x="14189" y="4526"/>
                </a:cubicBezTo>
                <a:cubicBezTo>
                  <a:pt x="14220" y="4542"/>
                  <a:pt x="14251" y="4553"/>
                  <a:pt x="14258" y="4553"/>
                </a:cubicBezTo>
                <a:cubicBezTo>
                  <a:pt x="14283" y="4553"/>
                  <a:pt x="14257" y="4474"/>
                  <a:pt x="14227" y="4456"/>
                </a:cubicBezTo>
                <a:cubicBezTo>
                  <a:pt x="14203" y="4442"/>
                  <a:pt x="14203" y="4432"/>
                  <a:pt x="14222" y="4423"/>
                </a:cubicBezTo>
                <a:cubicBezTo>
                  <a:pt x="14237" y="4417"/>
                  <a:pt x="14247" y="4380"/>
                  <a:pt x="14247" y="4341"/>
                </a:cubicBezTo>
                <a:cubicBezTo>
                  <a:pt x="14247" y="4303"/>
                  <a:pt x="14240" y="4275"/>
                  <a:pt x="14229" y="4280"/>
                </a:cubicBezTo>
                <a:cubicBezTo>
                  <a:pt x="14192" y="4297"/>
                  <a:pt x="14108" y="4237"/>
                  <a:pt x="14122" y="4203"/>
                </a:cubicBezTo>
                <a:cubicBezTo>
                  <a:pt x="14131" y="4181"/>
                  <a:pt x="14119" y="4163"/>
                  <a:pt x="14087" y="4150"/>
                </a:cubicBezTo>
                <a:cubicBezTo>
                  <a:pt x="14019" y="4122"/>
                  <a:pt x="14070" y="4080"/>
                  <a:pt x="14169" y="4080"/>
                </a:cubicBezTo>
                <a:cubicBezTo>
                  <a:pt x="14217" y="4080"/>
                  <a:pt x="14249" y="4069"/>
                  <a:pt x="14258" y="4051"/>
                </a:cubicBezTo>
                <a:cubicBezTo>
                  <a:pt x="14270" y="4027"/>
                  <a:pt x="14265" y="4025"/>
                  <a:pt x="14238" y="4042"/>
                </a:cubicBezTo>
                <a:cubicBezTo>
                  <a:pt x="14211" y="4059"/>
                  <a:pt x="14201" y="4058"/>
                  <a:pt x="14182" y="4030"/>
                </a:cubicBezTo>
                <a:cubicBezTo>
                  <a:pt x="14155" y="3991"/>
                  <a:pt x="14169" y="3974"/>
                  <a:pt x="14231" y="3974"/>
                </a:cubicBezTo>
                <a:cubicBezTo>
                  <a:pt x="14266" y="3974"/>
                  <a:pt x="14271" y="3968"/>
                  <a:pt x="14251" y="3950"/>
                </a:cubicBezTo>
                <a:cubicBezTo>
                  <a:pt x="14237" y="3937"/>
                  <a:pt x="14230" y="3922"/>
                  <a:pt x="14236" y="3916"/>
                </a:cubicBezTo>
                <a:cubicBezTo>
                  <a:pt x="14242" y="3909"/>
                  <a:pt x="14235" y="3911"/>
                  <a:pt x="14220" y="3921"/>
                </a:cubicBezTo>
                <a:cubicBezTo>
                  <a:pt x="14202" y="3932"/>
                  <a:pt x="14160" y="3914"/>
                  <a:pt x="14082" y="3864"/>
                </a:cubicBezTo>
                <a:cubicBezTo>
                  <a:pt x="13982" y="3800"/>
                  <a:pt x="13973" y="3789"/>
                  <a:pt x="14007" y="3770"/>
                </a:cubicBezTo>
                <a:cubicBezTo>
                  <a:pt x="14027" y="3759"/>
                  <a:pt x="14064" y="3753"/>
                  <a:pt x="14089" y="3758"/>
                </a:cubicBezTo>
                <a:cubicBezTo>
                  <a:pt x="14145" y="3770"/>
                  <a:pt x="14151" y="3720"/>
                  <a:pt x="14096" y="3704"/>
                </a:cubicBezTo>
                <a:cubicBezTo>
                  <a:pt x="14066" y="3695"/>
                  <a:pt x="14064" y="3687"/>
                  <a:pt x="14084" y="3671"/>
                </a:cubicBezTo>
                <a:cubicBezTo>
                  <a:pt x="14119" y="3645"/>
                  <a:pt x="14119" y="3564"/>
                  <a:pt x="14084" y="3538"/>
                </a:cubicBezTo>
                <a:cubicBezTo>
                  <a:pt x="14064" y="3522"/>
                  <a:pt x="14063" y="3507"/>
                  <a:pt x="14084" y="3471"/>
                </a:cubicBezTo>
                <a:cubicBezTo>
                  <a:pt x="14112" y="3425"/>
                  <a:pt x="14113" y="3425"/>
                  <a:pt x="14162" y="3457"/>
                </a:cubicBezTo>
                <a:cubicBezTo>
                  <a:pt x="14194" y="3478"/>
                  <a:pt x="14202" y="3480"/>
                  <a:pt x="14185" y="3463"/>
                </a:cubicBezTo>
                <a:cubicBezTo>
                  <a:pt x="14152" y="3430"/>
                  <a:pt x="14169" y="3411"/>
                  <a:pt x="14229" y="3411"/>
                </a:cubicBezTo>
                <a:cubicBezTo>
                  <a:pt x="14275" y="3411"/>
                  <a:pt x="14287" y="3383"/>
                  <a:pt x="14245" y="3372"/>
                </a:cubicBezTo>
                <a:cubicBezTo>
                  <a:pt x="14210" y="3363"/>
                  <a:pt x="14195" y="3294"/>
                  <a:pt x="14225" y="3280"/>
                </a:cubicBezTo>
                <a:cubicBezTo>
                  <a:pt x="14255" y="3265"/>
                  <a:pt x="14255" y="3171"/>
                  <a:pt x="14225" y="3156"/>
                </a:cubicBezTo>
                <a:cubicBezTo>
                  <a:pt x="14210" y="3150"/>
                  <a:pt x="14208" y="3136"/>
                  <a:pt x="14220" y="3124"/>
                </a:cubicBezTo>
                <a:cubicBezTo>
                  <a:pt x="14252" y="3092"/>
                  <a:pt x="14254" y="2919"/>
                  <a:pt x="14222" y="2890"/>
                </a:cubicBezTo>
                <a:cubicBezTo>
                  <a:pt x="14201" y="2870"/>
                  <a:pt x="14200" y="2861"/>
                  <a:pt x="14220" y="2845"/>
                </a:cubicBezTo>
                <a:cubicBezTo>
                  <a:pt x="14253" y="2820"/>
                  <a:pt x="14257" y="2749"/>
                  <a:pt x="14225" y="2734"/>
                </a:cubicBezTo>
                <a:cubicBezTo>
                  <a:pt x="14208" y="2726"/>
                  <a:pt x="14210" y="2714"/>
                  <a:pt x="14229" y="2697"/>
                </a:cubicBezTo>
                <a:cubicBezTo>
                  <a:pt x="14251" y="2676"/>
                  <a:pt x="14250" y="2662"/>
                  <a:pt x="14229" y="2637"/>
                </a:cubicBezTo>
                <a:cubicBezTo>
                  <a:pt x="14211" y="2614"/>
                  <a:pt x="14211" y="2600"/>
                  <a:pt x="14227" y="2592"/>
                </a:cubicBezTo>
                <a:cubicBezTo>
                  <a:pt x="14241" y="2585"/>
                  <a:pt x="14234" y="2573"/>
                  <a:pt x="14209" y="2558"/>
                </a:cubicBezTo>
                <a:cubicBezTo>
                  <a:pt x="14173" y="2538"/>
                  <a:pt x="14172" y="2533"/>
                  <a:pt x="14202" y="2524"/>
                </a:cubicBezTo>
                <a:cubicBezTo>
                  <a:pt x="14243" y="2512"/>
                  <a:pt x="14261" y="2398"/>
                  <a:pt x="14227" y="2367"/>
                </a:cubicBezTo>
                <a:cubicBezTo>
                  <a:pt x="14199" y="2341"/>
                  <a:pt x="14202" y="2269"/>
                  <a:pt x="14231" y="2238"/>
                </a:cubicBezTo>
                <a:cubicBezTo>
                  <a:pt x="14245" y="2224"/>
                  <a:pt x="14243" y="2208"/>
                  <a:pt x="14225" y="2191"/>
                </a:cubicBezTo>
                <a:cubicBezTo>
                  <a:pt x="14209" y="2176"/>
                  <a:pt x="14203" y="2148"/>
                  <a:pt x="14209" y="2129"/>
                </a:cubicBezTo>
                <a:cubicBezTo>
                  <a:pt x="14216" y="2109"/>
                  <a:pt x="14207" y="2092"/>
                  <a:pt x="14189" y="2086"/>
                </a:cubicBezTo>
                <a:cubicBezTo>
                  <a:pt x="14171" y="2081"/>
                  <a:pt x="14156" y="2053"/>
                  <a:pt x="14156" y="2025"/>
                </a:cubicBezTo>
                <a:cubicBezTo>
                  <a:pt x="14156" y="1996"/>
                  <a:pt x="14146" y="1967"/>
                  <a:pt x="14133" y="1961"/>
                </a:cubicBezTo>
                <a:cubicBezTo>
                  <a:pt x="14103" y="1947"/>
                  <a:pt x="14174" y="1864"/>
                  <a:pt x="14216" y="1864"/>
                </a:cubicBezTo>
                <a:cubicBezTo>
                  <a:pt x="14238" y="1864"/>
                  <a:pt x="14247" y="1840"/>
                  <a:pt x="14247" y="1777"/>
                </a:cubicBezTo>
                <a:cubicBezTo>
                  <a:pt x="14247" y="1713"/>
                  <a:pt x="14239" y="1688"/>
                  <a:pt x="14216" y="1688"/>
                </a:cubicBezTo>
                <a:cubicBezTo>
                  <a:pt x="14198" y="1688"/>
                  <a:pt x="14177" y="1702"/>
                  <a:pt x="14169" y="1719"/>
                </a:cubicBezTo>
                <a:cubicBezTo>
                  <a:pt x="14155" y="1746"/>
                  <a:pt x="14151" y="1747"/>
                  <a:pt x="14127" y="1722"/>
                </a:cubicBezTo>
                <a:cubicBezTo>
                  <a:pt x="14089" y="1683"/>
                  <a:pt x="14018" y="1666"/>
                  <a:pt x="13984" y="1688"/>
                </a:cubicBezTo>
                <a:cubicBezTo>
                  <a:pt x="13921" y="1729"/>
                  <a:pt x="13886" y="1646"/>
                  <a:pt x="13878" y="1425"/>
                </a:cubicBezTo>
                <a:cubicBezTo>
                  <a:pt x="13872" y="1298"/>
                  <a:pt x="13846" y="1250"/>
                  <a:pt x="13804" y="1291"/>
                </a:cubicBezTo>
                <a:cubicBezTo>
                  <a:pt x="13785" y="1310"/>
                  <a:pt x="13764" y="1312"/>
                  <a:pt x="13722" y="1300"/>
                </a:cubicBezTo>
                <a:lnTo>
                  <a:pt x="13666" y="1283"/>
                </a:lnTo>
                <a:lnTo>
                  <a:pt x="13740" y="1238"/>
                </a:lnTo>
                <a:cubicBezTo>
                  <a:pt x="13780" y="1214"/>
                  <a:pt x="13813" y="1186"/>
                  <a:pt x="13813" y="1177"/>
                </a:cubicBezTo>
                <a:cubicBezTo>
                  <a:pt x="13813" y="1167"/>
                  <a:pt x="13804" y="1163"/>
                  <a:pt x="13793" y="1168"/>
                </a:cubicBezTo>
                <a:cubicBezTo>
                  <a:pt x="13782" y="1173"/>
                  <a:pt x="13755" y="1167"/>
                  <a:pt x="13731" y="1153"/>
                </a:cubicBezTo>
                <a:cubicBezTo>
                  <a:pt x="13707" y="1139"/>
                  <a:pt x="13661" y="1127"/>
                  <a:pt x="13628" y="1127"/>
                </a:cubicBezTo>
                <a:cubicBezTo>
                  <a:pt x="13553" y="1126"/>
                  <a:pt x="13488" y="1074"/>
                  <a:pt x="13517" y="1038"/>
                </a:cubicBezTo>
                <a:cubicBezTo>
                  <a:pt x="13548" y="1001"/>
                  <a:pt x="13546" y="956"/>
                  <a:pt x="13515" y="980"/>
                </a:cubicBezTo>
                <a:cubicBezTo>
                  <a:pt x="13497" y="994"/>
                  <a:pt x="13470" y="992"/>
                  <a:pt x="13421" y="973"/>
                </a:cubicBezTo>
                <a:cubicBezTo>
                  <a:pt x="13344" y="943"/>
                  <a:pt x="13354" y="915"/>
                  <a:pt x="13441" y="915"/>
                </a:cubicBezTo>
                <a:cubicBezTo>
                  <a:pt x="13521" y="915"/>
                  <a:pt x="13482" y="885"/>
                  <a:pt x="13390" y="876"/>
                </a:cubicBezTo>
                <a:cubicBezTo>
                  <a:pt x="13353" y="872"/>
                  <a:pt x="13303" y="863"/>
                  <a:pt x="13281" y="857"/>
                </a:cubicBezTo>
                <a:cubicBezTo>
                  <a:pt x="13259" y="851"/>
                  <a:pt x="13228" y="842"/>
                  <a:pt x="13210" y="838"/>
                </a:cubicBezTo>
                <a:cubicBezTo>
                  <a:pt x="13162" y="827"/>
                  <a:pt x="13097" y="720"/>
                  <a:pt x="13126" y="698"/>
                </a:cubicBezTo>
                <a:cubicBezTo>
                  <a:pt x="13153" y="677"/>
                  <a:pt x="13159" y="599"/>
                  <a:pt x="13132" y="599"/>
                </a:cubicBezTo>
                <a:cubicBezTo>
                  <a:pt x="13122" y="599"/>
                  <a:pt x="13104" y="605"/>
                  <a:pt x="13092" y="614"/>
                </a:cubicBezTo>
                <a:cubicBezTo>
                  <a:pt x="13034" y="657"/>
                  <a:pt x="12850" y="625"/>
                  <a:pt x="12888" y="578"/>
                </a:cubicBezTo>
                <a:cubicBezTo>
                  <a:pt x="12894" y="570"/>
                  <a:pt x="12875" y="563"/>
                  <a:pt x="12843" y="563"/>
                </a:cubicBezTo>
                <a:cubicBezTo>
                  <a:pt x="12812" y="563"/>
                  <a:pt x="12780" y="573"/>
                  <a:pt x="12772" y="583"/>
                </a:cubicBezTo>
                <a:cubicBezTo>
                  <a:pt x="12761" y="597"/>
                  <a:pt x="12750" y="597"/>
                  <a:pt x="12732" y="583"/>
                </a:cubicBezTo>
                <a:cubicBezTo>
                  <a:pt x="12718" y="573"/>
                  <a:pt x="12663" y="563"/>
                  <a:pt x="12612" y="563"/>
                </a:cubicBezTo>
                <a:cubicBezTo>
                  <a:pt x="12507" y="563"/>
                  <a:pt x="12418" y="524"/>
                  <a:pt x="12418" y="479"/>
                </a:cubicBezTo>
                <a:cubicBezTo>
                  <a:pt x="12418" y="463"/>
                  <a:pt x="12397" y="438"/>
                  <a:pt x="12371" y="426"/>
                </a:cubicBezTo>
                <a:cubicBezTo>
                  <a:pt x="12321" y="402"/>
                  <a:pt x="12332" y="361"/>
                  <a:pt x="12385" y="376"/>
                </a:cubicBezTo>
                <a:cubicBezTo>
                  <a:pt x="12423" y="388"/>
                  <a:pt x="12429" y="343"/>
                  <a:pt x="12391" y="325"/>
                </a:cubicBezTo>
                <a:cubicBezTo>
                  <a:pt x="12373" y="317"/>
                  <a:pt x="12378" y="304"/>
                  <a:pt x="12407" y="288"/>
                </a:cubicBezTo>
                <a:cubicBezTo>
                  <a:pt x="12430" y="275"/>
                  <a:pt x="12440" y="265"/>
                  <a:pt x="12427" y="265"/>
                </a:cubicBezTo>
                <a:cubicBezTo>
                  <a:pt x="12414" y="265"/>
                  <a:pt x="12384" y="276"/>
                  <a:pt x="12360" y="289"/>
                </a:cubicBezTo>
                <a:cubicBezTo>
                  <a:pt x="12325" y="309"/>
                  <a:pt x="12309" y="309"/>
                  <a:pt x="12260" y="289"/>
                </a:cubicBezTo>
                <a:cubicBezTo>
                  <a:pt x="12211" y="270"/>
                  <a:pt x="12194" y="269"/>
                  <a:pt x="12151" y="291"/>
                </a:cubicBezTo>
                <a:cubicBezTo>
                  <a:pt x="12120" y="307"/>
                  <a:pt x="12095" y="310"/>
                  <a:pt x="12087" y="300"/>
                </a:cubicBezTo>
                <a:cubicBezTo>
                  <a:pt x="12079" y="290"/>
                  <a:pt x="12060" y="282"/>
                  <a:pt x="12047" y="282"/>
                </a:cubicBezTo>
                <a:cubicBezTo>
                  <a:pt x="12030" y="282"/>
                  <a:pt x="12031" y="290"/>
                  <a:pt x="12049" y="306"/>
                </a:cubicBezTo>
                <a:cubicBezTo>
                  <a:pt x="12069" y="325"/>
                  <a:pt x="12066" y="336"/>
                  <a:pt x="12038" y="354"/>
                </a:cubicBezTo>
                <a:cubicBezTo>
                  <a:pt x="12006" y="374"/>
                  <a:pt x="11996" y="373"/>
                  <a:pt x="11969" y="344"/>
                </a:cubicBezTo>
                <a:cubicBezTo>
                  <a:pt x="11951" y="326"/>
                  <a:pt x="11938" y="304"/>
                  <a:pt x="11938" y="296"/>
                </a:cubicBezTo>
                <a:cubicBezTo>
                  <a:pt x="11938" y="288"/>
                  <a:pt x="11922" y="282"/>
                  <a:pt x="11902" y="282"/>
                </a:cubicBezTo>
                <a:cubicBezTo>
                  <a:pt x="11882" y="282"/>
                  <a:pt x="11872" y="290"/>
                  <a:pt x="11880" y="300"/>
                </a:cubicBezTo>
                <a:cubicBezTo>
                  <a:pt x="11887" y="309"/>
                  <a:pt x="11871" y="324"/>
                  <a:pt x="11844" y="335"/>
                </a:cubicBezTo>
                <a:cubicBezTo>
                  <a:pt x="11786" y="360"/>
                  <a:pt x="11676" y="330"/>
                  <a:pt x="11693" y="294"/>
                </a:cubicBezTo>
                <a:cubicBezTo>
                  <a:pt x="11699" y="282"/>
                  <a:pt x="11687" y="260"/>
                  <a:pt x="11668" y="243"/>
                </a:cubicBezTo>
                <a:cubicBezTo>
                  <a:pt x="11641" y="219"/>
                  <a:pt x="11639" y="208"/>
                  <a:pt x="11662" y="187"/>
                </a:cubicBezTo>
                <a:cubicBezTo>
                  <a:pt x="11685" y="165"/>
                  <a:pt x="11683" y="158"/>
                  <a:pt x="11653" y="149"/>
                </a:cubicBezTo>
                <a:cubicBezTo>
                  <a:pt x="11632" y="143"/>
                  <a:pt x="11600" y="148"/>
                  <a:pt x="11579" y="161"/>
                </a:cubicBezTo>
                <a:cubicBezTo>
                  <a:pt x="11549" y="180"/>
                  <a:pt x="11539" y="179"/>
                  <a:pt x="11517" y="158"/>
                </a:cubicBezTo>
                <a:cubicBezTo>
                  <a:pt x="11502" y="143"/>
                  <a:pt x="11464" y="136"/>
                  <a:pt x="11428" y="139"/>
                </a:cubicBezTo>
                <a:cubicBezTo>
                  <a:pt x="11342" y="146"/>
                  <a:pt x="11218" y="60"/>
                  <a:pt x="11257" y="19"/>
                </a:cubicBezTo>
                <a:cubicBezTo>
                  <a:pt x="11278" y="-3"/>
                  <a:pt x="11278" y="-4"/>
                  <a:pt x="11255" y="12"/>
                </a:cubicBezTo>
                <a:cubicBezTo>
                  <a:pt x="11233" y="27"/>
                  <a:pt x="11208" y="26"/>
                  <a:pt x="11159" y="12"/>
                </a:cubicBezTo>
                <a:cubicBezTo>
                  <a:pt x="11103" y="-4"/>
                  <a:pt x="11088" y="-2"/>
                  <a:pt x="11061" y="26"/>
                </a:cubicBezTo>
                <a:cubicBezTo>
                  <a:pt x="11031" y="58"/>
                  <a:pt x="10964" y="50"/>
                  <a:pt x="10990" y="17"/>
                </a:cubicBezTo>
                <a:cubicBezTo>
                  <a:pt x="10997" y="8"/>
                  <a:pt x="10987" y="0"/>
                  <a:pt x="10968" y="0"/>
                </a:cubicBezTo>
                <a:cubicBezTo>
                  <a:pt x="10949" y="0"/>
                  <a:pt x="10927" y="10"/>
                  <a:pt x="10919" y="21"/>
                </a:cubicBezTo>
                <a:cubicBezTo>
                  <a:pt x="10908" y="35"/>
                  <a:pt x="10897" y="35"/>
                  <a:pt x="10879" y="21"/>
                </a:cubicBezTo>
                <a:cubicBezTo>
                  <a:pt x="10845" y="-5"/>
                  <a:pt x="10643" y="-4"/>
                  <a:pt x="10587" y="23"/>
                </a:cubicBezTo>
                <a:cubicBezTo>
                  <a:pt x="10551" y="40"/>
                  <a:pt x="10532" y="40"/>
                  <a:pt x="10496" y="23"/>
                </a:cubicBezTo>
                <a:cubicBezTo>
                  <a:pt x="10471" y="11"/>
                  <a:pt x="10429" y="1"/>
                  <a:pt x="10400" y="2"/>
                </a:cubicBezTo>
                <a:lnTo>
                  <a:pt x="10347" y="4"/>
                </a:lnTo>
                <a:lnTo>
                  <a:pt x="10400" y="19"/>
                </a:lnTo>
                <a:cubicBezTo>
                  <a:pt x="10475" y="42"/>
                  <a:pt x="10440" y="70"/>
                  <a:pt x="10338" y="70"/>
                </a:cubicBezTo>
                <a:cubicBezTo>
                  <a:pt x="10238" y="70"/>
                  <a:pt x="10211" y="57"/>
                  <a:pt x="10247" y="24"/>
                </a:cubicBezTo>
                <a:cubicBezTo>
                  <a:pt x="10267" y="5"/>
                  <a:pt x="10257" y="0"/>
                  <a:pt x="10191" y="0"/>
                </a:cubicBezTo>
                <a:close/>
                <a:moveTo>
                  <a:pt x="11635" y="77"/>
                </a:moveTo>
                <a:cubicBezTo>
                  <a:pt x="11617" y="83"/>
                  <a:pt x="11622" y="87"/>
                  <a:pt x="11648" y="88"/>
                </a:cubicBezTo>
                <a:cubicBezTo>
                  <a:pt x="11673" y="88"/>
                  <a:pt x="11687" y="85"/>
                  <a:pt x="11680" y="79"/>
                </a:cubicBezTo>
                <a:cubicBezTo>
                  <a:pt x="11672" y="73"/>
                  <a:pt x="11652" y="72"/>
                  <a:pt x="11635" y="77"/>
                </a:cubicBezTo>
                <a:close/>
                <a:moveTo>
                  <a:pt x="7693" y="551"/>
                </a:moveTo>
                <a:cubicBezTo>
                  <a:pt x="7690" y="554"/>
                  <a:pt x="7692" y="559"/>
                  <a:pt x="7698" y="570"/>
                </a:cubicBezTo>
                <a:cubicBezTo>
                  <a:pt x="7714" y="602"/>
                  <a:pt x="7741" y="608"/>
                  <a:pt x="7762" y="582"/>
                </a:cubicBezTo>
                <a:cubicBezTo>
                  <a:pt x="7770" y="572"/>
                  <a:pt x="7772" y="563"/>
                  <a:pt x="7766" y="563"/>
                </a:cubicBezTo>
                <a:cubicBezTo>
                  <a:pt x="7760" y="563"/>
                  <a:pt x="7740" y="559"/>
                  <a:pt x="7720" y="553"/>
                </a:cubicBezTo>
                <a:cubicBezTo>
                  <a:pt x="7706" y="549"/>
                  <a:pt x="7697" y="548"/>
                  <a:pt x="7693" y="551"/>
                </a:cubicBezTo>
                <a:close/>
                <a:moveTo>
                  <a:pt x="7604" y="871"/>
                </a:moveTo>
                <a:cubicBezTo>
                  <a:pt x="7593" y="869"/>
                  <a:pt x="7570" y="876"/>
                  <a:pt x="7537" y="889"/>
                </a:cubicBezTo>
                <a:cubicBezTo>
                  <a:pt x="7503" y="903"/>
                  <a:pt x="7460" y="909"/>
                  <a:pt x="7442" y="903"/>
                </a:cubicBezTo>
                <a:cubicBezTo>
                  <a:pt x="7419" y="896"/>
                  <a:pt x="7408" y="905"/>
                  <a:pt x="7408" y="930"/>
                </a:cubicBezTo>
                <a:cubicBezTo>
                  <a:pt x="7408" y="974"/>
                  <a:pt x="7437" y="978"/>
                  <a:pt x="7477" y="941"/>
                </a:cubicBezTo>
                <a:cubicBezTo>
                  <a:pt x="7493" y="926"/>
                  <a:pt x="7523" y="915"/>
                  <a:pt x="7546" y="915"/>
                </a:cubicBezTo>
                <a:cubicBezTo>
                  <a:pt x="7569" y="915"/>
                  <a:pt x="7596" y="907"/>
                  <a:pt x="7604" y="896"/>
                </a:cubicBezTo>
                <a:cubicBezTo>
                  <a:pt x="7617" y="881"/>
                  <a:pt x="7615" y="872"/>
                  <a:pt x="7604" y="871"/>
                </a:cubicBezTo>
                <a:close/>
                <a:moveTo>
                  <a:pt x="14225" y="3509"/>
                </a:moveTo>
                <a:cubicBezTo>
                  <a:pt x="14212" y="3503"/>
                  <a:pt x="14202" y="3513"/>
                  <a:pt x="14202" y="3533"/>
                </a:cubicBezTo>
                <a:cubicBezTo>
                  <a:pt x="14202" y="3553"/>
                  <a:pt x="14212" y="3570"/>
                  <a:pt x="14225" y="3570"/>
                </a:cubicBezTo>
                <a:cubicBezTo>
                  <a:pt x="14237" y="3570"/>
                  <a:pt x="14247" y="3559"/>
                  <a:pt x="14247" y="3545"/>
                </a:cubicBezTo>
                <a:cubicBezTo>
                  <a:pt x="14247" y="3531"/>
                  <a:pt x="14237" y="3515"/>
                  <a:pt x="14225" y="3509"/>
                </a:cubicBezTo>
                <a:close/>
                <a:moveTo>
                  <a:pt x="14225" y="3719"/>
                </a:moveTo>
                <a:cubicBezTo>
                  <a:pt x="14212" y="3713"/>
                  <a:pt x="14202" y="3723"/>
                  <a:pt x="14202" y="3741"/>
                </a:cubicBezTo>
                <a:cubicBezTo>
                  <a:pt x="14202" y="3759"/>
                  <a:pt x="14189" y="3784"/>
                  <a:pt x="14173" y="3798"/>
                </a:cubicBezTo>
                <a:cubicBezTo>
                  <a:pt x="14149" y="3818"/>
                  <a:pt x="14150" y="3819"/>
                  <a:pt x="14180" y="3801"/>
                </a:cubicBezTo>
                <a:cubicBezTo>
                  <a:pt x="14200" y="3790"/>
                  <a:pt x="14225" y="3786"/>
                  <a:pt x="14233" y="3793"/>
                </a:cubicBezTo>
                <a:cubicBezTo>
                  <a:pt x="14242" y="3799"/>
                  <a:pt x="14247" y="3787"/>
                  <a:pt x="14247" y="3767"/>
                </a:cubicBezTo>
                <a:cubicBezTo>
                  <a:pt x="14247" y="3746"/>
                  <a:pt x="14237" y="3725"/>
                  <a:pt x="14225" y="3719"/>
                </a:cubicBezTo>
                <a:close/>
                <a:moveTo>
                  <a:pt x="14189" y="4152"/>
                </a:moveTo>
                <a:cubicBezTo>
                  <a:pt x="14172" y="4163"/>
                  <a:pt x="14162" y="4179"/>
                  <a:pt x="14169" y="4187"/>
                </a:cubicBezTo>
                <a:cubicBezTo>
                  <a:pt x="14197" y="4222"/>
                  <a:pt x="14251" y="4196"/>
                  <a:pt x="14231" y="4157"/>
                </a:cubicBezTo>
                <a:cubicBezTo>
                  <a:pt x="14222" y="4138"/>
                  <a:pt x="14213" y="4136"/>
                  <a:pt x="14189" y="4152"/>
                </a:cubicBezTo>
                <a:close/>
                <a:moveTo>
                  <a:pt x="7008" y="4425"/>
                </a:moveTo>
                <a:cubicBezTo>
                  <a:pt x="6984" y="4418"/>
                  <a:pt x="6975" y="4425"/>
                  <a:pt x="6975" y="4449"/>
                </a:cubicBezTo>
                <a:cubicBezTo>
                  <a:pt x="6975" y="4490"/>
                  <a:pt x="6982" y="4492"/>
                  <a:pt x="7017" y="4459"/>
                </a:cubicBezTo>
                <a:cubicBezTo>
                  <a:pt x="7037" y="4441"/>
                  <a:pt x="7035" y="4433"/>
                  <a:pt x="7008" y="4425"/>
                </a:cubicBezTo>
                <a:close/>
                <a:moveTo>
                  <a:pt x="13479" y="6099"/>
                </a:moveTo>
                <a:cubicBezTo>
                  <a:pt x="13467" y="6101"/>
                  <a:pt x="13454" y="6111"/>
                  <a:pt x="13450" y="6126"/>
                </a:cubicBezTo>
                <a:cubicBezTo>
                  <a:pt x="13445" y="6145"/>
                  <a:pt x="13456" y="6151"/>
                  <a:pt x="13482" y="6143"/>
                </a:cubicBezTo>
                <a:cubicBezTo>
                  <a:pt x="13502" y="6137"/>
                  <a:pt x="13514" y="6125"/>
                  <a:pt x="13510" y="6116"/>
                </a:cubicBezTo>
                <a:cubicBezTo>
                  <a:pt x="13505" y="6103"/>
                  <a:pt x="13492" y="6097"/>
                  <a:pt x="13479" y="6099"/>
                </a:cubicBezTo>
                <a:close/>
                <a:moveTo>
                  <a:pt x="13860" y="6470"/>
                </a:moveTo>
                <a:cubicBezTo>
                  <a:pt x="13848" y="6470"/>
                  <a:pt x="13832" y="6477"/>
                  <a:pt x="13824" y="6487"/>
                </a:cubicBezTo>
                <a:cubicBezTo>
                  <a:pt x="13816" y="6497"/>
                  <a:pt x="13827" y="6506"/>
                  <a:pt x="13846" y="6506"/>
                </a:cubicBezTo>
                <a:cubicBezTo>
                  <a:pt x="13866" y="6506"/>
                  <a:pt x="13882" y="6497"/>
                  <a:pt x="13882" y="6487"/>
                </a:cubicBezTo>
                <a:cubicBezTo>
                  <a:pt x="13882" y="6477"/>
                  <a:pt x="13872" y="6470"/>
                  <a:pt x="13860" y="6470"/>
                </a:cubicBezTo>
                <a:close/>
                <a:moveTo>
                  <a:pt x="7464" y="6822"/>
                </a:moveTo>
                <a:cubicBezTo>
                  <a:pt x="7431" y="6822"/>
                  <a:pt x="7411" y="6829"/>
                  <a:pt x="7419" y="6839"/>
                </a:cubicBezTo>
                <a:cubicBezTo>
                  <a:pt x="7427" y="6849"/>
                  <a:pt x="7453" y="6856"/>
                  <a:pt x="7477" y="6856"/>
                </a:cubicBezTo>
                <a:cubicBezTo>
                  <a:pt x="7502" y="6856"/>
                  <a:pt x="7522" y="6849"/>
                  <a:pt x="7522" y="6839"/>
                </a:cubicBezTo>
                <a:cubicBezTo>
                  <a:pt x="7522" y="6830"/>
                  <a:pt x="7496" y="6822"/>
                  <a:pt x="7464" y="6822"/>
                </a:cubicBezTo>
                <a:close/>
                <a:moveTo>
                  <a:pt x="5962" y="7320"/>
                </a:moveTo>
                <a:cubicBezTo>
                  <a:pt x="5944" y="7325"/>
                  <a:pt x="5949" y="7329"/>
                  <a:pt x="5976" y="7330"/>
                </a:cubicBezTo>
                <a:cubicBezTo>
                  <a:pt x="6000" y="7331"/>
                  <a:pt x="6014" y="7327"/>
                  <a:pt x="6007" y="7321"/>
                </a:cubicBezTo>
                <a:cubicBezTo>
                  <a:pt x="5999" y="7316"/>
                  <a:pt x="5979" y="7315"/>
                  <a:pt x="5962" y="7320"/>
                </a:cubicBezTo>
                <a:close/>
                <a:moveTo>
                  <a:pt x="5715" y="7419"/>
                </a:moveTo>
                <a:cubicBezTo>
                  <a:pt x="5714" y="7418"/>
                  <a:pt x="5705" y="7423"/>
                  <a:pt x="5686" y="7434"/>
                </a:cubicBezTo>
                <a:cubicBezTo>
                  <a:pt x="5664" y="7447"/>
                  <a:pt x="5646" y="7461"/>
                  <a:pt x="5646" y="7465"/>
                </a:cubicBezTo>
                <a:cubicBezTo>
                  <a:pt x="5646" y="7479"/>
                  <a:pt x="5665" y="7470"/>
                  <a:pt x="5695" y="7441"/>
                </a:cubicBezTo>
                <a:cubicBezTo>
                  <a:pt x="5710" y="7427"/>
                  <a:pt x="5717" y="7420"/>
                  <a:pt x="5715" y="7419"/>
                </a:cubicBezTo>
                <a:close/>
                <a:moveTo>
                  <a:pt x="2421" y="9388"/>
                </a:moveTo>
                <a:cubicBezTo>
                  <a:pt x="2420" y="9388"/>
                  <a:pt x="2412" y="9393"/>
                  <a:pt x="2394" y="9404"/>
                </a:cubicBezTo>
                <a:cubicBezTo>
                  <a:pt x="2372" y="9417"/>
                  <a:pt x="2354" y="9431"/>
                  <a:pt x="2354" y="9435"/>
                </a:cubicBezTo>
                <a:cubicBezTo>
                  <a:pt x="2354" y="9449"/>
                  <a:pt x="2371" y="9440"/>
                  <a:pt x="2401" y="9411"/>
                </a:cubicBezTo>
                <a:cubicBezTo>
                  <a:pt x="2415" y="9397"/>
                  <a:pt x="2422" y="9389"/>
                  <a:pt x="2421" y="9388"/>
                </a:cubicBezTo>
                <a:close/>
                <a:moveTo>
                  <a:pt x="1622" y="10513"/>
                </a:moveTo>
                <a:cubicBezTo>
                  <a:pt x="1597" y="10513"/>
                  <a:pt x="1575" y="10525"/>
                  <a:pt x="1575" y="10539"/>
                </a:cubicBezTo>
                <a:cubicBezTo>
                  <a:pt x="1575" y="10555"/>
                  <a:pt x="1592" y="10560"/>
                  <a:pt x="1622" y="10554"/>
                </a:cubicBezTo>
                <a:cubicBezTo>
                  <a:pt x="1647" y="10549"/>
                  <a:pt x="1667" y="10537"/>
                  <a:pt x="1667" y="10529"/>
                </a:cubicBezTo>
                <a:cubicBezTo>
                  <a:pt x="1667" y="10520"/>
                  <a:pt x="1647" y="10513"/>
                  <a:pt x="1622" y="10513"/>
                </a:cubicBezTo>
                <a:close/>
                <a:moveTo>
                  <a:pt x="1575" y="10672"/>
                </a:moveTo>
                <a:cubicBezTo>
                  <a:pt x="1563" y="10672"/>
                  <a:pt x="1553" y="10680"/>
                  <a:pt x="1553" y="10690"/>
                </a:cubicBezTo>
                <a:cubicBezTo>
                  <a:pt x="1553" y="10699"/>
                  <a:pt x="1563" y="10707"/>
                  <a:pt x="1575" y="10707"/>
                </a:cubicBezTo>
                <a:cubicBezTo>
                  <a:pt x="1588" y="10707"/>
                  <a:pt x="1598" y="10699"/>
                  <a:pt x="1598" y="10690"/>
                </a:cubicBezTo>
                <a:cubicBezTo>
                  <a:pt x="1598" y="10680"/>
                  <a:pt x="1588" y="10672"/>
                  <a:pt x="1575" y="10672"/>
                </a:cubicBezTo>
                <a:close/>
                <a:moveTo>
                  <a:pt x="20264" y="10796"/>
                </a:moveTo>
                <a:cubicBezTo>
                  <a:pt x="20263" y="10796"/>
                  <a:pt x="20270" y="10802"/>
                  <a:pt x="20284" y="10816"/>
                </a:cubicBezTo>
                <a:cubicBezTo>
                  <a:pt x="20314" y="10845"/>
                  <a:pt x="20331" y="10856"/>
                  <a:pt x="20331" y="10842"/>
                </a:cubicBezTo>
                <a:cubicBezTo>
                  <a:pt x="20331" y="10838"/>
                  <a:pt x="20313" y="10824"/>
                  <a:pt x="20291" y="10811"/>
                </a:cubicBezTo>
                <a:cubicBezTo>
                  <a:pt x="20273" y="10800"/>
                  <a:pt x="20266" y="10795"/>
                  <a:pt x="20264" y="10796"/>
                </a:cubicBezTo>
                <a:close/>
                <a:moveTo>
                  <a:pt x="1170" y="10989"/>
                </a:moveTo>
                <a:cubicBezTo>
                  <a:pt x="1163" y="11003"/>
                  <a:pt x="1148" y="11024"/>
                  <a:pt x="1135" y="11037"/>
                </a:cubicBezTo>
                <a:cubicBezTo>
                  <a:pt x="1118" y="11053"/>
                  <a:pt x="1120" y="11057"/>
                  <a:pt x="1148" y="11049"/>
                </a:cubicBezTo>
                <a:cubicBezTo>
                  <a:pt x="1169" y="11042"/>
                  <a:pt x="1185" y="11020"/>
                  <a:pt x="1184" y="10999"/>
                </a:cubicBezTo>
                <a:cubicBezTo>
                  <a:pt x="1183" y="10973"/>
                  <a:pt x="1179" y="10971"/>
                  <a:pt x="1170" y="10989"/>
                </a:cubicBezTo>
                <a:close/>
                <a:moveTo>
                  <a:pt x="603" y="13049"/>
                </a:moveTo>
                <a:cubicBezTo>
                  <a:pt x="588" y="13037"/>
                  <a:pt x="523" y="13080"/>
                  <a:pt x="523" y="13102"/>
                </a:cubicBezTo>
                <a:cubicBezTo>
                  <a:pt x="523" y="13112"/>
                  <a:pt x="545" y="13106"/>
                  <a:pt x="570" y="13088"/>
                </a:cubicBezTo>
                <a:cubicBezTo>
                  <a:pt x="595" y="13071"/>
                  <a:pt x="609" y="13054"/>
                  <a:pt x="603" y="13049"/>
                </a:cubicBezTo>
                <a:close/>
                <a:moveTo>
                  <a:pt x="514" y="13222"/>
                </a:moveTo>
                <a:cubicBezTo>
                  <a:pt x="493" y="13222"/>
                  <a:pt x="476" y="13235"/>
                  <a:pt x="476" y="13254"/>
                </a:cubicBezTo>
                <a:cubicBezTo>
                  <a:pt x="476" y="13273"/>
                  <a:pt x="471" y="13300"/>
                  <a:pt x="463" y="13316"/>
                </a:cubicBezTo>
                <a:cubicBezTo>
                  <a:pt x="454" y="13334"/>
                  <a:pt x="463" y="13345"/>
                  <a:pt x="488" y="13345"/>
                </a:cubicBezTo>
                <a:cubicBezTo>
                  <a:pt x="509" y="13345"/>
                  <a:pt x="523" y="13330"/>
                  <a:pt x="523" y="13311"/>
                </a:cubicBezTo>
                <a:cubicBezTo>
                  <a:pt x="523" y="13292"/>
                  <a:pt x="529" y="13264"/>
                  <a:pt x="536" y="13249"/>
                </a:cubicBezTo>
                <a:cubicBezTo>
                  <a:pt x="546" y="13231"/>
                  <a:pt x="538" y="13222"/>
                  <a:pt x="514" y="13222"/>
                </a:cubicBezTo>
                <a:close/>
                <a:moveTo>
                  <a:pt x="34" y="15013"/>
                </a:moveTo>
                <a:cubicBezTo>
                  <a:pt x="16" y="15013"/>
                  <a:pt x="10" y="15036"/>
                  <a:pt x="16" y="15075"/>
                </a:cubicBezTo>
                <a:cubicBezTo>
                  <a:pt x="22" y="15115"/>
                  <a:pt x="34" y="15132"/>
                  <a:pt x="54" y="15126"/>
                </a:cubicBezTo>
                <a:cubicBezTo>
                  <a:pt x="70" y="15121"/>
                  <a:pt x="90" y="15126"/>
                  <a:pt x="98" y="15137"/>
                </a:cubicBezTo>
                <a:cubicBezTo>
                  <a:pt x="107" y="15147"/>
                  <a:pt x="119" y="15155"/>
                  <a:pt x="125" y="15155"/>
                </a:cubicBezTo>
                <a:cubicBezTo>
                  <a:pt x="131" y="15155"/>
                  <a:pt x="132" y="15147"/>
                  <a:pt x="125" y="15138"/>
                </a:cubicBezTo>
                <a:cubicBezTo>
                  <a:pt x="118" y="15129"/>
                  <a:pt x="125" y="15117"/>
                  <a:pt x="140" y="15109"/>
                </a:cubicBezTo>
                <a:cubicBezTo>
                  <a:pt x="160" y="15100"/>
                  <a:pt x="151" y="15091"/>
                  <a:pt x="112" y="15084"/>
                </a:cubicBezTo>
                <a:cubicBezTo>
                  <a:pt x="77" y="15077"/>
                  <a:pt x="56" y="15062"/>
                  <a:pt x="58" y="15044"/>
                </a:cubicBezTo>
                <a:cubicBezTo>
                  <a:pt x="60" y="15028"/>
                  <a:pt x="49" y="15013"/>
                  <a:pt x="34" y="15013"/>
                </a:cubicBezTo>
                <a:close/>
                <a:moveTo>
                  <a:pt x="772" y="15119"/>
                </a:moveTo>
                <a:cubicBezTo>
                  <a:pt x="760" y="15119"/>
                  <a:pt x="756" y="15127"/>
                  <a:pt x="763" y="15137"/>
                </a:cubicBezTo>
                <a:cubicBezTo>
                  <a:pt x="771" y="15146"/>
                  <a:pt x="789" y="15155"/>
                  <a:pt x="801" y="15155"/>
                </a:cubicBezTo>
                <a:cubicBezTo>
                  <a:pt x="814" y="15155"/>
                  <a:pt x="818" y="15146"/>
                  <a:pt x="810" y="15137"/>
                </a:cubicBezTo>
                <a:cubicBezTo>
                  <a:pt x="802" y="15127"/>
                  <a:pt x="785" y="15119"/>
                  <a:pt x="772" y="15119"/>
                </a:cubicBezTo>
                <a:close/>
                <a:moveTo>
                  <a:pt x="20676" y="15682"/>
                </a:moveTo>
                <a:cubicBezTo>
                  <a:pt x="20664" y="15682"/>
                  <a:pt x="20648" y="15689"/>
                  <a:pt x="20640" y="15699"/>
                </a:cubicBezTo>
                <a:cubicBezTo>
                  <a:pt x="20633" y="15709"/>
                  <a:pt x="20643" y="15718"/>
                  <a:pt x="20663" y="15718"/>
                </a:cubicBezTo>
                <a:cubicBezTo>
                  <a:pt x="20682" y="15718"/>
                  <a:pt x="20698" y="15709"/>
                  <a:pt x="20698" y="15699"/>
                </a:cubicBezTo>
                <a:cubicBezTo>
                  <a:pt x="20698" y="15689"/>
                  <a:pt x="20688" y="15682"/>
                  <a:pt x="20676" y="15682"/>
                </a:cubicBezTo>
                <a:close/>
                <a:moveTo>
                  <a:pt x="1553" y="15849"/>
                </a:moveTo>
                <a:cubicBezTo>
                  <a:pt x="1541" y="15855"/>
                  <a:pt x="1529" y="15868"/>
                  <a:pt x="1529" y="15877"/>
                </a:cubicBezTo>
                <a:cubicBezTo>
                  <a:pt x="1529" y="15886"/>
                  <a:pt x="1541" y="15892"/>
                  <a:pt x="1553" y="15892"/>
                </a:cubicBezTo>
                <a:cubicBezTo>
                  <a:pt x="1566" y="15892"/>
                  <a:pt x="1575" y="15880"/>
                  <a:pt x="1575" y="15865"/>
                </a:cubicBezTo>
                <a:cubicBezTo>
                  <a:pt x="1575" y="15850"/>
                  <a:pt x="1566" y="15843"/>
                  <a:pt x="1553" y="15849"/>
                </a:cubicBezTo>
                <a:close/>
                <a:moveTo>
                  <a:pt x="1324" y="16315"/>
                </a:moveTo>
                <a:cubicBezTo>
                  <a:pt x="1311" y="16315"/>
                  <a:pt x="1302" y="16324"/>
                  <a:pt x="1302" y="16333"/>
                </a:cubicBezTo>
                <a:cubicBezTo>
                  <a:pt x="1302" y="16343"/>
                  <a:pt x="1311" y="16350"/>
                  <a:pt x="1324" y="16350"/>
                </a:cubicBezTo>
                <a:cubicBezTo>
                  <a:pt x="1337" y="16350"/>
                  <a:pt x="1346" y="16343"/>
                  <a:pt x="1346" y="16333"/>
                </a:cubicBezTo>
                <a:cubicBezTo>
                  <a:pt x="1346" y="16324"/>
                  <a:pt x="1337" y="16315"/>
                  <a:pt x="1324" y="16315"/>
                </a:cubicBezTo>
                <a:close/>
                <a:moveTo>
                  <a:pt x="20816" y="16421"/>
                </a:moveTo>
                <a:cubicBezTo>
                  <a:pt x="20805" y="16421"/>
                  <a:pt x="20785" y="16430"/>
                  <a:pt x="20772" y="16443"/>
                </a:cubicBezTo>
                <a:cubicBezTo>
                  <a:pt x="20753" y="16460"/>
                  <a:pt x="20758" y="16465"/>
                  <a:pt x="20792" y="16465"/>
                </a:cubicBezTo>
                <a:cubicBezTo>
                  <a:pt x="20816" y="16465"/>
                  <a:pt x="20836" y="16455"/>
                  <a:pt x="20836" y="16443"/>
                </a:cubicBezTo>
                <a:cubicBezTo>
                  <a:pt x="20836" y="16430"/>
                  <a:pt x="20827" y="16421"/>
                  <a:pt x="20816" y="16421"/>
                </a:cubicBezTo>
                <a:close/>
                <a:moveTo>
                  <a:pt x="20720" y="16518"/>
                </a:moveTo>
                <a:cubicBezTo>
                  <a:pt x="20708" y="16524"/>
                  <a:pt x="20698" y="16536"/>
                  <a:pt x="20698" y="16545"/>
                </a:cubicBezTo>
                <a:cubicBezTo>
                  <a:pt x="20698" y="16554"/>
                  <a:pt x="20708" y="16561"/>
                  <a:pt x="20720" y="16561"/>
                </a:cubicBezTo>
                <a:cubicBezTo>
                  <a:pt x="20733" y="16561"/>
                  <a:pt x="20745" y="16548"/>
                  <a:pt x="20745" y="16533"/>
                </a:cubicBezTo>
                <a:cubicBezTo>
                  <a:pt x="20745" y="16518"/>
                  <a:pt x="20733" y="16512"/>
                  <a:pt x="20720" y="16518"/>
                </a:cubicBezTo>
                <a:close/>
                <a:moveTo>
                  <a:pt x="1199" y="16544"/>
                </a:moveTo>
                <a:cubicBezTo>
                  <a:pt x="1194" y="16544"/>
                  <a:pt x="1183" y="16551"/>
                  <a:pt x="1175" y="16561"/>
                </a:cubicBezTo>
                <a:cubicBezTo>
                  <a:pt x="1167" y="16570"/>
                  <a:pt x="1173" y="16580"/>
                  <a:pt x="1186" y="16580"/>
                </a:cubicBezTo>
                <a:cubicBezTo>
                  <a:pt x="1199" y="16580"/>
                  <a:pt x="1211" y="16570"/>
                  <a:pt x="1211" y="16561"/>
                </a:cubicBezTo>
                <a:cubicBezTo>
                  <a:pt x="1211" y="16551"/>
                  <a:pt x="1205" y="16544"/>
                  <a:pt x="1199" y="16544"/>
                </a:cubicBezTo>
                <a:close/>
                <a:moveTo>
                  <a:pt x="1204" y="16636"/>
                </a:moveTo>
                <a:cubicBezTo>
                  <a:pt x="1200" y="16634"/>
                  <a:pt x="1195" y="16639"/>
                  <a:pt x="1186" y="16650"/>
                </a:cubicBezTo>
                <a:cubicBezTo>
                  <a:pt x="1174" y="16664"/>
                  <a:pt x="1164" y="16682"/>
                  <a:pt x="1164" y="16689"/>
                </a:cubicBezTo>
                <a:cubicBezTo>
                  <a:pt x="1164" y="16696"/>
                  <a:pt x="1173" y="16701"/>
                  <a:pt x="1186" y="16701"/>
                </a:cubicBezTo>
                <a:cubicBezTo>
                  <a:pt x="1199" y="16701"/>
                  <a:pt x="1208" y="16683"/>
                  <a:pt x="1208" y="16662"/>
                </a:cubicBezTo>
                <a:cubicBezTo>
                  <a:pt x="1208" y="16646"/>
                  <a:pt x="1207" y="16638"/>
                  <a:pt x="1204" y="16636"/>
                </a:cubicBezTo>
                <a:close/>
                <a:moveTo>
                  <a:pt x="20716" y="16957"/>
                </a:moveTo>
                <a:cubicBezTo>
                  <a:pt x="20699" y="16963"/>
                  <a:pt x="20687" y="16999"/>
                  <a:pt x="20687" y="17051"/>
                </a:cubicBezTo>
                <a:cubicBezTo>
                  <a:pt x="20687" y="17118"/>
                  <a:pt x="20694" y="17134"/>
                  <a:pt x="20716" y="17120"/>
                </a:cubicBezTo>
                <a:cubicBezTo>
                  <a:pt x="20732" y="17110"/>
                  <a:pt x="20745" y="17068"/>
                  <a:pt x="20745" y="17026"/>
                </a:cubicBezTo>
                <a:cubicBezTo>
                  <a:pt x="20745" y="16972"/>
                  <a:pt x="20736" y="16951"/>
                  <a:pt x="20716" y="16957"/>
                </a:cubicBezTo>
                <a:close/>
                <a:moveTo>
                  <a:pt x="1197" y="18058"/>
                </a:moveTo>
                <a:cubicBezTo>
                  <a:pt x="1172" y="18078"/>
                  <a:pt x="1234" y="18163"/>
                  <a:pt x="1284" y="18178"/>
                </a:cubicBezTo>
                <a:cubicBezTo>
                  <a:pt x="1351" y="18199"/>
                  <a:pt x="1368" y="18199"/>
                  <a:pt x="1368" y="18182"/>
                </a:cubicBezTo>
                <a:cubicBezTo>
                  <a:pt x="1368" y="18160"/>
                  <a:pt x="1211" y="18047"/>
                  <a:pt x="1197" y="18058"/>
                </a:cubicBezTo>
                <a:close/>
                <a:moveTo>
                  <a:pt x="20035" y="18187"/>
                </a:moveTo>
                <a:cubicBezTo>
                  <a:pt x="20023" y="18181"/>
                  <a:pt x="20013" y="18185"/>
                  <a:pt x="20013" y="18195"/>
                </a:cubicBezTo>
                <a:cubicBezTo>
                  <a:pt x="20013" y="18205"/>
                  <a:pt x="20023" y="18214"/>
                  <a:pt x="20035" y="18214"/>
                </a:cubicBezTo>
                <a:cubicBezTo>
                  <a:pt x="20048" y="18214"/>
                  <a:pt x="20058" y="18210"/>
                  <a:pt x="20058" y="18205"/>
                </a:cubicBezTo>
                <a:cubicBezTo>
                  <a:pt x="20058" y="18201"/>
                  <a:pt x="20048" y="18193"/>
                  <a:pt x="20035" y="18187"/>
                </a:cubicBezTo>
                <a:close/>
                <a:moveTo>
                  <a:pt x="1629" y="18638"/>
                </a:moveTo>
                <a:cubicBezTo>
                  <a:pt x="1624" y="18637"/>
                  <a:pt x="1622" y="18643"/>
                  <a:pt x="1622" y="18655"/>
                </a:cubicBezTo>
                <a:cubicBezTo>
                  <a:pt x="1622" y="18671"/>
                  <a:pt x="1605" y="18694"/>
                  <a:pt x="1586" y="18706"/>
                </a:cubicBezTo>
                <a:cubicBezTo>
                  <a:pt x="1568" y="18718"/>
                  <a:pt x="1553" y="18734"/>
                  <a:pt x="1553" y="18742"/>
                </a:cubicBezTo>
                <a:cubicBezTo>
                  <a:pt x="1553" y="18766"/>
                  <a:pt x="1574" y="18761"/>
                  <a:pt x="1633" y="18725"/>
                </a:cubicBezTo>
                <a:cubicBezTo>
                  <a:pt x="1682" y="18696"/>
                  <a:pt x="1685" y="18690"/>
                  <a:pt x="1655" y="18660"/>
                </a:cubicBezTo>
                <a:cubicBezTo>
                  <a:pt x="1642" y="18646"/>
                  <a:pt x="1634" y="18639"/>
                  <a:pt x="1629" y="18638"/>
                </a:cubicBezTo>
                <a:close/>
                <a:moveTo>
                  <a:pt x="17855" y="19960"/>
                </a:moveTo>
                <a:cubicBezTo>
                  <a:pt x="17851" y="19957"/>
                  <a:pt x="17847" y="19959"/>
                  <a:pt x="17837" y="19966"/>
                </a:cubicBezTo>
                <a:cubicBezTo>
                  <a:pt x="17823" y="19977"/>
                  <a:pt x="17818" y="19995"/>
                  <a:pt x="17826" y="20006"/>
                </a:cubicBezTo>
                <a:cubicBezTo>
                  <a:pt x="17850" y="20035"/>
                  <a:pt x="17862" y="20028"/>
                  <a:pt x="17862" y="19985"/>
                </a:cubicBezTo>
                <a:cubicBezTo>
                  <a:pt x="17862" y="19971"/>
                  <a:pt x="17859" y="19963"/>
                  <a:pt x="17855" y="1996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3" name="Shape 183"/>
          <p:cNvSpPr/>
          <p:nvPr/>
        </p:nvSpPr>
        <p:spPr>
          <a:xfrm>
            <a:off x="5918362" y="778334"/>
            <a:ext cx="203006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Anxiety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26466">
              <a:spcBef>
                <a:spcPts val="1200"/>
              </a:spcBef>
              <a:buClrTx/>
              <a:buSzTx/>
              <a:buNone/>
              <a:defRPr sz="2628" b="1">
                <a:solidFill>
                  <a:srgbClr val="006AA7"/>
                </a:solidFill>
              </a:defRPr>
            </a:pPr>
            <a:r>
              <a:rPr>
                <a:solidFill>
                  <a:srgbClr val="0433FF"/>
                </a:solidFill>
              </a:rPr>
              <a:t>Somatic Anxiety - Physical responses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Dry mouth.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Increase in breathing rate.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Heart rate increase.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Sick feeling in the stomach.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Sweaty palms.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Nervous/shaking.</a:t>
            </a:r>
          </a:p>
          <a:p>
            <a:pPr marL="0" indent="0" defTabSz="426466">
              <a:spcBef>
                <a:spcPts val="1200"/>
              </a:spcBef>
              <a:buClrTx/>
              <a:buSzTx/>
              <a:buNone/>
              <a:defRPr sz="2628"/>
            </a:pPr>
            <a:r>
              <a:rPr b="1">
                <a:solidFill>
                  <a:srgbClr val="0433FF"/>
                </a:solidFill>
              </a:rPr>
              <a:t>Cognitive Anxiety - Mental responses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Fear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Confusion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Negative thoughts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Poor concentration</a:t>
            </a:r>
          </a:p>
          <a:p>
            <a:pPr marL="383819" indent="-383819" defTabSz="426466">
              <a:spcBef>
                <a:spcPts val="1200"/>
              </a:spcBef>
              <a:defRPr sz="2628"/>
            </a:pPr>
            <a:r>
              <a:t>Low confidence</a:t>
            </a:r>
          </a:p>
        </p:txBody>
      </p:sp>
      <p:pic>
        <p:nvPicPr>
          <p:cNvPr id="186" name="Over arousal signs.jpg"/>
          <p:cNvPicPr>
            <a:picLocks noChangeAspect="1"/>
          </p:cNvPicPr>
          <p:nvPr/>
        </p:nvPicPr>
        <p:blipFill>
          <a:blip r:embed="rId2"/>
          <a:srcRect l="34" b="2"/>
          <a:stretch>
            <a:fillRect/>
          </a:stretch>
        </p:blipFill>
        <p:spPr>
          <a:xfrm>
            <a:off x="7451604" y="2288699"/>
            <a:ext cx="5791539" cy="7886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53" y="0"/>
                </a:moveTo>
                <a:cubicBezTo>
                  <a:pt x="11751" y="0"/>
                  <a:pt x="11751" y="1"/>
                  <a:pt x="11750" y="1"/>
                </a:cubicBezTo>
                <a:cubicBezTo>
                  <a:pt x="11743" y="2"/>
                  <a:pt x="11737" y="3"/>
                  <a:pt x="11733" y="5"/>
                </a:cubicBezTo>
                <a:cubicBezTo>
                  <a:pt x="11729" y="8"/>
                  <a:pt x="11726" y="12"/>
                  <a:pt x="11726" y="15"/>
                </a:cubicBezTo>
                <a:cubicBezTo>
                  <a:pt x="11726" y="19"/>
                  <a:pt x="11728" y="23"/>
                  <a:pt x="11732" y="26"/>
                </a:cubicBezTo>
                <a:cubicBezTo>
                  <a:pt x="11736" y="30"/>
                  <a:pt x="11742" y="33"/>
                  <a:pt x="11751" y="36"/>
                </a:cubicBezTo>
                <a:cubicBezTo>
                  <a:pt x="11766" y="40"/>
                  <a:pt x="11779" y="44"/>
                  <a:pt x="11782" y="45"/>
                </a:cubicBezTo>
                <a:cubicBezTo>
                  <a:pt x="11785" y="45"/>
                  <a:pt x="11788" y="36"/>
                  <a:pt x="11788" y="23"/>
                </a:cubicBezTo>
                <a:cubicBezTo>
                  <a:pt x="11788" y="17"/>
                  <a:pt x="11785" y="12"/>
                  <a:pt x="11779" y="8"/>
                </a:cubicBezTo>
                <a:cubicBezTo>
                  <a:pt x="11774" y="4"/>
                  <a:pt x="11768" y="2"/>
                  <a:pt x="11761" y="1"/>
                </a:cubicBezTo>
                <a:cubicBezTo>
                  <a:pt x="11760" y="1"/>
                  <a:pt x="11758" y="0"/>
                  <a:pt x="11757" y="0"/>
                </a:cubicBezTo>
                <a:lnTo>
                  <a:pt x="11754" y="0"/>
                </a:lnTo>
                <a:lnTo>
                  <a:pt x="11753" y="0"/>
                </a:lnTo>
                <a:close/>
                <a:moveTo>
                  <a:pt x="12769" y="1"/>
                </a:moveTo>
                <a:cubicBezTo>
                  <a:pt x="12495" y="2"/>
                  <a:pt x="12323" y="3"/>
                  <a:pt x="12194" y="7"/>
                </a:cubicBezTo>
                <a:cubicBezTo>
                  <a:pt x="12073" y="9"/>
                  <a:pt x="11993" y="14"/>
                  <a:pt x="11957" y="21"/>
                </a:cubicBezTo>
                <a:cubicBezTo>
                  <a:pt x="11945" y="23"/>
                  <a:pt x="11933" y="25"/>
                  <a:pt x="11927" y="27"/>
                </a:cubicBezTo>
                <a:cubicBezTo>
                  <a:pt x="11905" y="37"/>
                  <a:pt x="11928" y="50"/>
                  <a:pt x="11957" y="70"/>
                </a:cubicBezTo>
                <a:cubicBezTo>
                  <a:pt x="11980" y="85"/>
                  <a:pt x="11998" y="109"/>
                  <a:pt x="11998" y="124"/>
                </a:cubicBezTo>
                <a:cubicBezTo>
                  <a:pt x="11998" y="155"/>
                  <a:pt x="12027" y="199"/>
                  <a:pt x="12057" y="230"/>
                </a:cubicBezTo>
                <a:cubicBezTo>
                  <a:pt x="12073" y="246"/>
                  <a:pt x="12088" y="258"/>
                  <a:pt x="12102" y="265"/>
                </a:cubicBezTo>
                <a:cubicBezTo>
                  <a:pt x="12116" y="272"/>
                  <a:pt x="12129" y="272"/>
                  <a:pt x="12136" y="264"/>
                </a:cubicBezTo>
                <a:cubicBezTo>
                  <a:pt x="12140" y="260"/>
                  <a:pt x="12145" y="256"/>
                  <a:pt x="12152" y="253"/>
                </a:cubicBezTo>
                <a:cubicBezTo>
                  <a:pt x="12190" y="240"/>
                  <a:pt x="12268" y="251"/>
                  <a:pt x="12309" y="271"/>
                </a:cubicBezTo>
                <a:cubicBezTo>
                  <a:pt x="12326" y="279"/>
                  <a:pt x="12337" y="289"/>
                  <a:pt x="12337" y="299"/>
                </a:cubicBezTo>
                <a:cubicBezTo>
                  <a:pt x="12337" y="309"/>
                  <a:pt x="12375" y="330"/>
                  <a:pt x="12422" y="345"/>
                </a:cubicBezTo>
                <a:cubicBezTo>
                  <a:pt x="12468" y="359"/>
                  <a:pt x="12506" y="383"/>
                  <a:pt x="12506" y="396"/>
                </a:cubicBezTo>
                <a:cubicBezTo>
                  <a:pt x="12506" y="415"/>
                  <a:pt x="12540" y="418"/>
                  <a:pt x="12698" y="418"/>
                </a:cubicBezTo>
                <a:cubicBezTo>
                  <a:pt x="12902" y="418"/>
                  <a:pt x="12969" y="438"/>
                  <a:pt x="12969" y="497"/>
                </a:cubicBezTo>
                <a:cubicBezTo>
                  <a:pt x="12969" y="540"/>
                  <a:pt x="13060" y="652"/>
                  <a:pt x="13088" y="645"/>
                </a:cubicBezTo>
                <a:cubicBezTo>
                  <a:pt x="13102" y="641"/>
                  <a:pt x="13124" y="649"/>
                  <a:pt x="13144" y="663"/>
                </a:cubicBezTo>
                <a:cubicBezTo>
                  <a:pt x="13144" y="663"/>
                  <a:pt x="13145" y="664"/>
                  <a:pt x="13145" y="664"/>
                </a:cubicBezTo>
                <a:cubicBezTo>
                  <a:pt x="13155" y="671"/>
                  <a:pt x="13164" y="678"/>
                  <a:pt x="13171" y="686"/>
                </a:cubicBezTo>
                <a:cubicBezTo>
                  <a:pt x="13171" y="686"/>
                  <a:pt x="13170" y="687"/>
                  <a:pt x="13171" y="687"/>
                </a:cubicBezTo>
                <a:cubicBezTo>
                  <a:pt x="13177" y="695"/>
                  <a:pt x="13181" y="702"/>
                  <a:pt x="13181" y="709"/>
                </a:cubicBezTo>
                <a:cubicBezTo>
                  <a:pt x="13181" y="718"/>
                  <a:pt x="13207" y="729"/>
                  <a:pt x="13239" y="732"/>
                </a:cubicBezTo>
                <a:cubicBezTo>
                  <a:pt x="13296" y="736"/>
                  <a:pt x="13297" y="737"/>
                  <a:pt x="13299" y="849"/>
                </a:cubicBezTo>
                <a:cubicBezTo>
                  <a:pt x="13301" y="911"/>
                  <a:pt x="13313" y="971"/>
                  <a:pt x="13326" y="980"/>
                </a:cubicBezTo>
                <a:cubicBezTo>
                  <a:pt x="13339" y="990"/>
                  <a:pt x="13350" y="1013"/>
                  <a:pt x="13350" y="1030"/>
                </a:cubicBezTo>
                <a:cubicBezTo>
                  <a:pt x="13350" y="1069"/>
                  <a:pt x="13387" y="1100"/>
                  <a:pt x="13434" y="1100"/>
                </a:cubicBezTo>
                <a:cubicBezTo>
                  <a:pt x="13453" y="1100"/>
                  <a:pt x="13517" y="1119"/>
                  <a:pt x="13578" y="1141"/>
                </a:cubicBezTo>
                <a:cubicBezTo>
                  <a:pt x="13644" y="1165"/>
                  <a:pt x="13673" y="1179"/>
                  <a:pt x="13681" y="1196"/>
                </a:cubicBezTo>
                <a:cubicBezTo>
                  <a:pt x="13684" y="1201"/>
                  <a:pt x="13684" y="1207"/>
                  <a:pt x="13683" y="1214"/>
                </a:cubicBezTo>
                <a:cubicBezTo>
                  <a:pt x="13680" y="1227"/>
                  <a:pt x="13675" y="1236"/>
                  <a:pt x="13662" y="1241"/>
                </a:cubicBezTo>
                <a:cubicBezTo>
                  <a:pt x="13649" y="1247"/>
                  <a:pt x="13628" y="1250"/>
                  <a:pt x="13597" y="1252"/>
                </a:cubicBezTo>
                <a:cubicBezTo>
                  <a:pt x="13553" y="1255"/>
                  <a:pt x="13518" y="1262"/>
                  <a:pt x="13518" y="1268"/>
                </a:cubicBezTo>
                <a:cubicBezTo>
                  <a:pt x="13518" y="1275"/>
                  <a:pt x="13552" y="1304"/>
                  <a:pt x="13592" y="1333"/>
                </a:cubicBezTo>
                <a:lnTo>
                  <a:pt x="13666" y="1386"/>
                </a:lnTo>
                <a:lnTo>
                  <a:pt x="13737" y="1334"/>
                </a:lnTo>
                <a:cubicBezTo>
                  <a:pt x="13821" y="1274"/>
                  <a:pt x="13856" y="1281"/>
                  <a:pt x="13856" y="1357"/>
                </a:cubicBezTo>
                <a:lnTo>
                  <a:pt x="13856" y="1410"/>
                </a:lnTo>
                <a:lnTo>
                  <a:pt x="13993" y="1410"/>
                </a:lnTo>
                <a:cubicBezTo>
                  <a:pt x="14075" y="1410"/>
                  <a:pt x="14116" y="1414"/>
                  <a:pt x="14146" y="1426"/>
                </a:cubicBezTo>
                <a:cubicBezTo>
                  <a:pt x="14156" y="1430"/>
                  <a:pt x="14164" y="1435"/>
                  <a:pt x="14173" y="1441"/>
                </a:cubicBezTo>
                <a:cubicBezTo>
                  <a:pt x="14192" y="1455"/>
                  <a:pt x="14208" y="1463"/>
                  <a:pt x="14255" y="1467"/>
                </a:cubicBezTo>
                <a:cubicBezTo>
                  <a:pt x="14303" y="1472"/>
                  <a:pt x="14380" y="1472"/>
                  <a:pt x="14517" y="1472"/>
                </a:cubicBezTo>
                <a:cubicBezTo>
                  <a:pt x="14655" y="1472"/>
                  <a:pt x="14732" y="1472"/>
                  <a:pt x="14778" y="1467"/>
                </a:cubicBezTo>
                <a:cubicBezTo>
                  <a:pt x="14801" y="1465"/>
                  <a:pt x="14818" y="1462"/>
                  <a:pt x="14830" y="1458"/>
                </a:cubicBezTo>
                <a:cubicBezTo>
                  <a:pt x="14842" y="1453"/>
                  <a:pt x="14849" y="1448"/>
                  <a:pt x="14858" y="1441"/>
                </a:cubicBezTo>
                <a:cubicBezTo>
                  <a:pt x="14870" y="1432"/>
                  <a:pt x="14887" y="1424"/>
                  <a:pt x="14905" y="1418"/>
                </a:cubicBezTo>
                <a:cubicBezTo>
                  <a:pt x="14924" y="1413"/>
                  <a:pt x="14945" y="1410"/>
                  <a:pt x="14966" y="1410"/>
                </a:cubicBezTo>
                <a:cubicBezTo>
                  <a:pt x="14985" y="1410"/>
                  <a:pt x="15003" y="1408"/>
                  <a:pt x="15018" y="1405"/>
                </a:cubicBezTo>
                <a:cubicBezTo>
                  <a:pt x="15033" y="1403"/>
                  <a:pt x="15044" y="1399"/>
                  <a:pt x="15047" y="1395"/>
                </a:cubicBezTo>
                <a:cubicBezTo>
                  <a:pt x="15055" y="1386"/>
                  <a:pt x="15083" y="1379"/>
                  <a:pt x="15111" y="1379"/>
                </a:cubicBezTo>
                <a:cubicBezTo>
                  <a:pt x="15150" y="1379"/>
                  <a:pt x="15164" y="1370"/>
                  <a:pt x="15169" y="1337"/>
                </a:cubicBezTo>
                <a:lnTo>
                  <a:pt x="15175" y="1293"/>
                </a:lnTo>
                <a:lnTo>
                  <a:pt x="15354" y="1293"/>
                </a:lnTo>
                <a:lnTo>
                  <a:pt x="15533" y="1293"/>
                </a:lnTo>
                <a:lnTo>
                  <a:pt x="15540" y="1383"/>
                </a:lnTo>
                <a:cubicBezTo>
                  <a:pt x="15544" y="1438"/>
                  <a:pt x="15549" y="1461"/>
                  <a:pt x="15564" y="1468"/>
                </a:cubicBezTo>
                <a:cubicBezTo>
                  <a:pt x="15569" y="1471"/>
                  <a:pt x="15575" y="1472"/>
                  <a:pt x="15583" y="1472"/>
                </a:cubicBezTo>
                <a:cubicBezTo>
                  <a:pt x="15624" y="1472"/>
                  <a:pt x="15698" y="1525"/>
                  <a:pt x="15719" y="1568"/>
                </a:cubicBezTo>
                <a:cubicBezTo>
                  <a:pt x="15724" y="1578"/>
                  <a:pt x="15734" y="1586"/>
                  <a:pt x="15749" y="1590"/>
                </a:cubicBezTo>
                <a:cubicBezTo>
                  <a:pt x="15764" y="1595"/>
                  <a:pt x="15785" y="1596"/>
                  <a:pt x="15814" y="1596"/>
                </a:cubicBezTo>
                <a:cubicBezTo>
                  <a:pt x="15928" y="1596"/>
                  <a:pt x="16003" y="1564"/>
                  <a:pt x="16035" y="1505"/>
                </a:cubicBezTo>
                <a:cubicBezTo>
                  <a:pt x="16045" y="1486"/>
                  <a:pt x="16051" y="1464"/>
                  <a:pt x="16051" y="1439"/>
                </a:cubicBezTo>
                <a:cubicBezTo>
                  <a:pt x="16051" y="1416"/>
                  <a:pt x="16060" y="1392"/>
                  <a:pt x="16072" y="1387"/>
                </a:cubicBezTo>
                <a:cubicBezTo>
                  <a:pt x="16083" y="1382"/>
                  <a:pt x="16092" y="1365"/>
                  <a:pt x="16092" y="1350"/>
                </a:cubicBezTo>
                <a:cubicBezTo>
                  <a:pt x="16092" y="1335"/>
                  <a:pt x="16107" y="1300"/>
                  <a:pt x="16125" y="1273"/>
                </a:cubicBezTo>
                <a:cubicBezTo>
                  <a:pt x="16134" y="1259"/>
                  <a:pt x="16147" y="1248"/>
                  <a:pt x="16160" y="1240"/>
                </a:cubicBezTo>
                <a:cubicBezTo>
                  <a:pt x="16187" y="1224"/>
                  <a:pt x="16219" y="1218"/>
                  <a:pt x="16245" y="1226"/>
                </a:cubicBezTo>
                <a:cubicBezTo>
                  <a:pt x="16258" y="1230"/>
                  <a:pt x="16269" y="1238"/>
                  <a:pt x="16277" y="1249"/>
                </a:cubicBezTo>
                <a:cubicBezTo>
                  <a:pt x="16288" y="1262"/>
                  <a:pt x="16301" y="1272"/>
                  <a:pt x="16305" y="1270"/>
                </a:cubicBezTo>
                <a:cubicBezTo>
                  <a:pt x="16310" y="1267"/>
                  <a:pt x="16348" y="1277"/>
                  <a:pt x="16388" y="1290"/>
                </a:cubicBezTo>
                <a:cubicBezTo>
                  <a:pt x="16429" y="1304"/>
                  <a:pt x="16481" y="1317"/>
                  <a:pt x="16504" y="1320"/>
                </a:cubicBezTo>
                <a:cubicBezTo>
                  <a:pt x="16513" y="1321"/>
                  <a:pt x="16520" y="1323"/>
                  <a:pt x="16526" y="1327"/>
                </a:cubicBezTo>
                <a:cubicBezTo>
                  <a:pt x="16532" y="1331"/>
                  <a:pt x="16538" y="1336"/>
                  <a:pt x="16541" y="1345"/>
                </a:cubicBezTo>
                <a:cubicBezTo>
                  <a:pt x="16547" y="1362"/>
                  <a:pt x="16550" y="1392"/>
                  <a:pt x="16553" y="1445"/>
                </a:cubicBezTo>
                <a:cubicBezTo>
                  <a:pt x="16556" y="1503"/>
                  <a:pt x="16561" y="1539"/>
                  <a:pt x="16570" y="1554"/>
                </a:cubicBezTo>
                <a:cubicBezTo>
                  <a:pt x="16580" y="1570"/>
                  <a:pt x="16593" y="1565"/>
                  <a:pt x="16615" y="1546"/>
                </a:cubicBezTo>
                <a:cubicBezTo>
                  <a:pt x="16649" y="1515"/>
                  <a:pt x="16656" y="1341"/>
                  <a:pt x="16624" y="1313"/>
                </a:cubicBezTo>
                <a:cubicBezTo>
                  <a:pt x="16601" y="1293"/>
                  <a:pt x="16602" y="1286"/>
                  <a:pt x="16634" y="1273"/>
                </a:cubicBezTo>
                <a:cubicBezTo>
                  <a:pt x="16655" y="1264"/>
                  <a:pt x="16671" y="1252"/>
                  <a:pt x="16670" y="1245"/>
                </a:cubicBezTo>
                <a:cubicBezTo>
                  <a:pt x="16668" y="1238"/>
                  <a:pt x="16671" y="1224"/>
                  <a:pt x="16677" y="1213"/>
                </a:cubicBezTo>
                <a:cubicBezTo>
                  <a:pt x="16683" y="1202"/>
                  <a:pt x="16680" y="1181"/>
                  <a:pt x="16671" y="1166"/>
                </a:cubicBezTo>
                <a:cubicBezTo>
                  <a:pt x="16662" y="1151"/>
                  <a:pt x="16657" y="1134"/>
                  <a:pt x="16659" y="1127"/>
                </a:cubicBezTo>
                <a:cubicBezTo>
                  <a:pt x="16661" y="1121"/>
                  <a:pt x="16641" y="1109"/>
                  <a:pt x="16613" y="1101"/>
                </a:cubicBezTo>
                <a:cubicBezTo>
                  <a:pt x="16586" y="1093"/>
                  <a:pt x="16557" y="1077"/>
                  <a:pt x="16551" y="1065"/>
                </a:cubicBezTo>
                <a:cubicBezTo>
                  <a:pt x="16535" y="1034"/>
                  <a:pt x="16559" y="837"/>
                  <a:pt x="16581" y="827"/>
                </a:cubicBezTo>
                <a:cubicBezTo>
                  <a:pt x="16591" y="823"/>
                  <a:pt x="16599" y="804"/>
                  <a:pt x="16599" y="785"/>
                </a:cubicBezTo>
                <a:cubicBezTo>
                  <a:pt x="16599" y="766"/>
                  <a:pt x="16610" y="742"/>
                  <a:pt x="16624" y="732"/>
                </a:cubicBezTo>
                <a:cubicBezTo>
                  <a:pt x="16643" y="717"/>
                  <a:pt x="16643" y="709"/>
                  <a:pt x="16624" y="695"/>
                </a:cubicBezTo>
                <a:cubicBezTo>
                  <a:pt x="16610" y="684"/>
                  <a:pt x="16599" y="656"/>
                  <a:pt x="16599" y="633"/>
                </a:cubicBezTo>
                <a:cubicBezTo>
                  <a:pt x="16599" y="621"/>
                  <a:pt x="16596" y="609"/>
                  <a:pt x="16593" y="600"/>
                </a:cubicBezTo>
                <a:cubicBezTo>
                  <a:pt x="16589" y="591"/>
                  <a:pt x="16584" y="584"/>
                  <a:pt x="16578" y="582"/>
                </a:cubicBezTo>
                <a:cubicBezTo>
                  <a:pt x="16566" y="576"/>
                  <a:pt x="16557" y="559"/>
                  <a:pt x="16557" y="543"/>
                </a:cubicBezTo>
                <a:cubicBezTo>
                  <a:pt x="16557" y="528"/>
                  <a:pt x="16537" y="511"/>
                  <a:pt x="16514" y="507"/>
                </a:cubicBezTo>
                <a:cubicBezTo>
                  <a:pt x="16505" y="505"/>
                  <a:pt x="16498" y="503"/>
                  <a:pt x="16492" y="499"/>
                </a:cubicBezTo>
                <a:cubicBezTo>
                  <a:pt x="16486" y="495"/>
                  <a:pt x="16483" y="489"/>
                  <a:pt x="16480" y="480"/>
                </a:cubicBezTo>
                <a:cubicBezTo>
                  <a:pt x="16474" y="463"/>
                  <a:pt x="16473" y="434"/>
                  <a:pt x="16473" y="383"/>
                </a:cubicBezTo>
                <a:cubicBezTo>
                  <a:pt x="16473" y="330"/>
                  <a:pt x="16471" y="302"/>
                  <a:pt x="16465" y="285"/>
                </a:cubicBezTo>
                <a:cubicBezTo>
                  <a:pt x="16459" y="268"/>
                  <a:pt x="16448" y="262"/>
                  <a:pt x="16428" y="259"/>
                </a:cubicBezTo>
                <a:cubicBezTo>
                  <a:pt x="16419" y="257"/>
                  <a:pt x="16413" y="255"/>
                  <a:pt x="16408" y="252"/>
                </a:cubicBezTo>
                <a:cubicBezTo>
                  <a:pt x="16390" y="244"/>
                  <a:pt x="16387" y="228"/>
                  <a:pt x="16390" y="191"/>
                </a:cubicBezTo>
                <a:cubicBezTo>
                  <a:pt x="16393" y="159"/>
                  <a:pt x="16393" y="103"/>
                  <a:pt x="16391" y="66"/>
                </a:cubicBezTo>
                <a:lnTo>
                  <a:pt x="16388" y="3"/>
                </a:lnTo>
                <a:cubicBezTo>
                  <a:pt x="15346" y="2"/>
                  <a:pt x="14107" y="1"/>
                  <a:pt x="12790" y="1"/>
                </a:cubicBezTo>
                <a:cubicBezTo>
                  <a:pt x="12783" y="1"/>
                  <a:pt x="12777" y="1"/>
                  <a:pt x="12769" y="1"/>
                </a:cubicBezTo>
                <a:close/>
                <a:moveTo>
                  <a:pt x="16773" y="4"/>
                </a:moveTo>
                <a:cubicBezTo>
                  <a:pt x="16753" y="8"/>
                  <a:pt x="16765" y="13"/>
                  <a:pt x="16800" y="13"/>
                </a:cubicBezTo>
                <a:cubicBezTo>
                  <a:pt x="16825" y="13"/>
                  <a:pt x="16840" y="11"/>
                  <a:pt x="16841" y="9"/>
                </a:cubicBezTo>
                <a:cubicBezTo>
                  <a:pt x="16841" y="8"/>
                  <a:pt x="16840" y="6"/>
                  <a:pt x="16837" y="5"/>
                </a:cubicBezTo>
                <a:cubicBezTo>
                  <a:pt x="16823" y="1"/>
                  <a:pt x="16794" y="0"/>
                  <a:pt x="16773" y="4"/>
                </a:cubicBezTo>
                <a:close/>
                <a:moveTo>
                  <a:pt x="19131" y="8"/>
                </a:moveTo>
                <a:lnTo>
                  <a:pt x="19131" y="123"/>
                </a:lnTo>
                <a:cubicBezTo>
                  <a:pt x="19131" y="190"/>
                  <a:pt x="19122" y="250"/>
                  <a:pt x="19110" y="255"/>
                </a:cubicBezTo>
                <a:cubicBezTo>
                  <a:pt x="19099" y="261"/>
                  <a:pt x="19088" y="278"/>
                  <a:pt x="19088" y="293"/>
                </a:cubicBezTo>
                <a:cubicBezTo>
                  <a:pt x="19088" y="350"/>
                  <a:pt x="19025" y="418"/>
                  <a:pt x="18971" y="418"/>
                </a:cubicBezTo>
                <a:cubicBezTo>
                  <a:pt x="18924" y="418"/>
                  <a:pt x="18919" y="424"/>
                  <a:pt x="18919" y="499"/>
                </a:cubicBezTo>
                <a:cubicBezTo>
                  <a:pt x="18919" y="536"/>
                  <a:pt x="18918" y="557"/>
                  <a:pt x="18906" y="577"/>
                </a:cubicBezTo>
                <a:cubicBezTo>
                  <a:pt x="18894" y="597"/>
                  <a:pt x="18871" y="616"/>
                  <a:pt x="18831" y="647"/>
                </a:cubicBezTo>
                <a:cubicBezTo>
                  <a:pt x="18779" y="686"/>
                  <a:pt x="18758" y="706"/>
                  <a:pt x="18760" y="720"/>
                </a:cubicBezTo>
                <a:cubicBezTo>
                  <a:pt x="18760" y="724"/>
                  <a:pt x="18762" y="728"/>
                  <a:pt x="18767" y="732"/>
                </a:cubicBezTo>
                <a:cubicBezTo>
                  <a:pt x="18775" y="737"/>
                  <a:pt x="18781" y="747"/>
                  <a:pt x="18785" y="761"/>
                </a:cubicBezTo>
                <a:cubicBezTo>
                  <a:pt x="18785" y="761"/>
                  <a:pt x="18785" y="762"/>
                  <a:pt x="18785" y="762"/>
                </a:cubicBezTo>
                <a:cubicBezTo>
                  <a:pt x="18797" y="803"/>
                  <a:pt x="18795" y="865"/>
                  <a:pt x="18773" y="875"/>
                </a:cubicBezTo>
                <a:cubicBezTo>
                  <a:pt x="18767" y="878"/>
                  <a:pt x="18760" y="887"/>
                  <a:pt x="18757" y="898"/>
                </a:cubicBezTo>
                <a:cubicBezTo>
                  <a:pt x="18753" y="909"/>
                  <a:pt x="18751" y="923"/>
                  <a:pt x="18751" y="937"/>
                </a:cubicBezTo>
                <a:cubicBezTo>
                  <a:pt x="18751" y="966"/>
                  <a:pt x="18742" y="994"/>
                  <a:pt x="18730" y="999"/>
                </a:cubicBezTo>
                <a:cubicBezTo>
                  <a:pt x="18725" y="1001"/>
                  <a:pt x="18722" y="1028"/>
                  <a:pt x="18718" y="1055"/>
                </a:cubicBezTo>
                <a:cubicBezTo>
                  <a:pt x="18716" y="1080"/>
                  <a:pt x="18714" y="1108"/>
                  <a:pt x="18712" y="1142"/>
                </a:cubicBezTo>
                <a:cubicBezTo>
                  <a:pt x="18712" y="1143"/>
                  <a:pt x="18712" y="1144"/>
                  <a:pt x="18712" y="1145"/>
                </a:cubicBezTo>
                <a:cubicBezTo>
                  <a:pt x="18741" y="1111"/>
                  <a:pt x="18773" y="1121"/>
                  <a:pt x="18773" y="1168"/>
                </a:cubicBezTo>
                <a:cubicBezTo>
                  <a:pt x="18773" y="1188"/>
                  <a:pt x="18786" y="1214"/>
                  <a:pt x="18804" y="1225"/>
                </a:cubicBezTo>
                <a:cubicBezTo>
                  <a:pt x="18825" y="1238"/>
                  <a:pt x="18830" y="1250"/>
                  <a:pt x="18816" y="1260"/>
                </a:cubicBezTo>
                <a:cubicBezTo>
                  <a:pt x="18802" y="1270"/>
                  <a:pt x="18811" y="1284"/>
                  <a:pt x="18842" y="1302"/>
                </a:cubicBezTo>
                <a:cubicBezTo>
                  <a:pt x="18904" y="1338"/>
                  <a:pt x="18991" y="1325"/>
                  <a:pt x="19027" y="1275"/>
                </a:cubicBezTo>
                <a:cubicBezTo>
                  <a:pt x="19062" y="1227"/>
                  <a:pt x="19145" y="1201"/>
                  <a:pt x="19184" y="1225"/>
                </a:cubicBezTo>
                <a:cubicBezTo>
                  <a:pt x="19200" y="1234"/>
                  <a:pt x="19223" y="1238"/>
                  <a:pt x="19235" y="1233"/>
                </a:cubicBezTo>
                <a:cubicBezTo>
                  <a:pt x="19247" y="1227"/>
                  <a:pt x="19278" y="1232"/>
                  <a:pt x="19304" y="1242"/>
                </a:cubicBezTo>
                <a:cubicBezTo>
                  <a:pt x="19331" y="1253"/>
                  <a:pt x="19367" y="1262"/>
                  <a:pt x="19384" y="1262"/>
                </a:cubicBezTo>
                <a:cubicBezTo>
                  <a:pt x="19431" y="1263"/>
                  <a:pt x="19437" y="1320"/>
                  <a:pt x="19393" y="1343"/>
                </a:cubicBezTo>
                <a:cubicBezTo>
                  <a:pt x="19372" y="1355"/>
                  <a:pt x="19363" y="1364"/>
                  <a:pt x="19372" y="1364"/>
                </a:cubicBezTo>
                <a:cubicBezTo>
                  <a:pt x="19382" y="1364"/>
                  <a:pt x="19372" y="1379"/>
                  <a:pt x="19350" y="1398"/>
                </a:cubicBezTo>
                <a:lnTo>
                  <a:pt x="19310" y="1432"/>
                </a:lnTo>
                <a:lnTo>
                  <a:pt x="19362" y="1405"/>
                </a:lnTo>
                <a:cubicBezTo>
                  <a:pt x="19391" y="1391"/>
                  <a:pt x="19431" y="1379"/>
                  <a:pt x="19451" y="1379"/>
                </a:cubicBezTo>
                <a:cubicBezTo>
                  <a:pt x="19504" y="1379"/>
                  <a:pt x="19571" y="1320"/>
                  <a:pt x="19559" y="1285"/>
                </a:cubicBezTo>
                <a:cubicBezTo>
                  <a:pt x="19544" y="1244"/>
                  <a:pt x="19614" y="1226"/>
                  <a:pt x="19649" y="1262"/>
                </a:cubicBezTo>
                <a:cubicBezTo>
                  <a:pt x="19676" y="1289"/>
                  <a:pt x="19716" y="1269"/>
                  <a:pt x="19692" y="1240"/>
                </a:cubicBezTo>
                <a:cubicBezTo>
                  <a:pt x="19660" y="1202"/>
                  <a:pt x="19939" y="1116"/>
                  <a:pt x="20009" y="1142"/>
                </a:cubicBezTo>
                <a:cubicBezTo>
                  <a:pt x="20031" y="1151"/>
                  <a:pt x="20079" y="1157"/>
                  <a:pt x="20117" y="1155"/>
                </a:cubicBezTo>
                <a:cubicBezTo>
                  <a:pt x="20291" y="1148"/>
                  <a:pt x="20293" y="1147"/>
                  <a:pt x="20287" y="1121"/>
                </a:cubicBezTo>
                <a:cubicBezTo>
                  <a:pt x="20283" y="1104"/>
                  <a:pt x="20299" y="1091"/>
                  <a:pt x="20333" y="1084"/>
                </a:cubicBezTo>
                <a:cubicBezTo>
                  <a:pt x="20362" y="1078"/>
                  <a:pt x="20378" y="1071"/>
                  <a:pt x="20369" y="1071"/>
                </a:cubicBezTo>
                <a:cubicBezTo>
                  <a:pt x="20359" y="1070"/>
                  <a:pt x="20375" y="1048"/>
                  <a:pt x="20406" y="1022"/>
                </a:cubicBezTo>
                <a:cubicBezTo>
                  <a:pt x="20436" y="996"/>
                  <a:pt x="20460" y="967"/>
                  <a:pt x="20460" y="958"/>
                </a:cubicBezTo>
                <a:cubicBezTo>
                  <a:pt x="20460" y="948"/>
                  <a:pt x="20493" y="917"/>
                  <a:pt x="20534" y="888"/>
                </a:cubicBezTo>
                <a:cubicBezTo>
                  <a:pt x="20589" y="849"/>
                  <a:pt x="20608" y="824"/>
                  <a:pt x="20604" y="793"/>
                </a:cubicBezTo>
                <a:cubicBezTo>
                  <a:pt x="20599" y="757"/>
                  <a:pt x="20606" y="750"/>
                  <a:pt x="20666" y="743"/>
                </a:cubicBezTo>
                <a:cubicBezTo>
                  <a:pt x="20704" y="739"/>
                  <a:pt x="20736" y="729"/>
                  <a:pt x="20736" y="721"/>
                </a:cubicBezTo>
                <a:cubicBezTo>
                  <a:pt x="20735" y="712"/>
                  <a:pt x="20751" y="705"/>
                  <a:pt x="20771" y="705"/>
                </a:cubicBezTo>
                <a:cubicBezTo>
                  <a:pt x="20794" y="705"/>
                  <a:pt x="20807" y="716"/>
                  <a:pt x="20805" y="733"/>
                </a:cubicBezTo>
                <a:cubicBezTo>
                  <a:pt x="20803" y="755"/>
                  <a:pt x="20808" y="757"/>
                  <a:pt x="20832" y="742"/>
                </a:cubicBezTo>
                <a:cubicBezTo>
                  <a:pt x="20855" y="728"/>
                  <a:pt x="20871" y="730"/>
                  <a:pt x="20903" y="751"/>
                </a:cubicBezTo>
                <a:cubicBezTo>
                  <a:pt x="20951" y="783"/>
                  <a:pt x="20941" y="805"/>
                  <a:pt x="20876" y="808"/>
                </a:cubicBezTo>
                <a:cubicBezTo>
                  <a:pt x="20839" y="809"/>
                  <a:pt x="20837" y="810"/>
                  <a:pt x="20867" y="816"/>
                </a:cubicBezTo>
                <a:cubicBezTo>
                  <a:pt x="20888" y="820"/>
                  <a:pt x="20920" y="816"/>
                  <a:pt x="20937" y="805"/>
                </a:cubicBezTo>
                <a:cubicBezTo>
                  <a:pt x="20961" y="791"/>
                  <a:pt x="20974" y="791"/>
                  <a:pt x="20999" y="807"/>
                </a:cubicBezTo>
                <a:cubicBezTo>
                  <a:pt x="21048" y="836"/>
                  <a:pt x="21068" y="809"/>
                  <a:pt x="21079" y="704"/>
                </a:cubicBezTo>
                <a:cubicBezTo>
                  <a:pt x="21084" y="653"/>
                  <a:pt x="21103" y="592"/>
                  <a:pt x="21117" y="568"/>
                </a:cubicBezTo>
                <a:cubicBezTo>
                  <a:pt x="21139" y="534"/>
                  <a:pt x="21139" y="518"/>
                  <a:pt x="21117" y="493"/>
                </a:cubicBezTo>
                <a:cubicBezTo>
                  <a:pt x="21097" y="469"/>
                  <a:pt x="21096" y="458"/>
                  <a:pt x="21116" y="440"/>
                </a:cubicBezTo>
                <a:cubicBezTo>
                  <a:pt x="21136" y="422"/>
                  <a:pt x="21134" y="413"/>
                  <a:pt x="21106" y="398"/>
                </a:cubicBezTo>
                <a:cubicBezTo>
                  <a:pt x="21072" y="380"/>
                  <a:pt x="21073" y="376"/>
                  <a:pt x="21115" y="349"/>
                </a:cubicBezTo>
                <a:cubicBezTo>
                  <a:pt x="21148" y="326"/>
                  <a:pt x="21164" y="324"/>
                  <a:pt x="21183" y="338"/>
                </a:cubicBezTo>
                <a:cubicBezTo>
                  <a:pt x="21221" y="366"/>
                  <a:pt x="21238" y="361"/>
                  <a:pt x="21283" y="307"/>
                </a:cubicBezTo>
                <a:cubicBezTo>
                  <a:pt x="21334" y="246"/>
                  <a:pt x="21340" y="204"/>
                  <a:pt x="21295" y="232"/>
                </a:cubicBezTo>
                <a:cubicBezTo>
                  <a:pt x="21277" y="243"/>
                  <a:pt x="21261" y="244"/>
                  <a:pt x="21254" y="235"/>
                </a:cubicBezTo>
                <a:cubicBezTo>
                  <a:pt x="21247" y="227"/>
                  <a:pt x="21222" y="224"/>
                  <a:pt x="21199" y="228"/>
                </a:cubicBezTo>
                <a:cubicBezTo>
                  <a:pt x="21172" y="233"/>
                  <a:pt x="21153" y="227"/>
                  <a:pt x="21144" y="211"/>
                </a:cubicBezTo>
                <a:cubicBezTo>
                  <a:pt x="21134" y="191"/>
                  <a:pt x="21125" y="190"/>
                  <a:pt x="21101" y="204"/>
                </a:cubicBezTo>
                <a:cubicBezTo>
                  <a:pt x="21077" y="219"/>
                  <a:pt x="21060" y="216"/>
                  <a:pt x="21024" y="189"/>
                </a:cubicBezTo>
                <a:cubicBezTo>
                  <a:pt x="20971" y="150"/>
                  <a:pt x="20959" y="71"/>
                  <a:pt x="21001" y="46"/>
                </a:cubicBezTo>
                <a:cubicBezTo>
                  <a:pt x="21017" y="36"/>
                  <a:pt x="21025" y="21"/>
                  <a:pt x="21018" y="13"/>
                </a:cubicBezTo>
                <a:cubicBezTo>
                  <a:pt x="21016" y="11"/>
                  <a:pt x="19932" y="10"/>
                  <a:pt x="19131" y="8"/>
                </a:cubicBezTo>
                <a:close/>
                <a:moveTo>
                  <a:pt x="21452" y="85"/>
                </a:moveTo>
                <a:cubicBezTo>
                  <a:pt x="21440" y="80"/>
                  <a:pt x="21431" y="87"/>
                  <a:pt x="21431" y="100"/>
                </a:cubicBezTo>
                <a:cubicBezTo>
                  <a:pt x="21431" y="113"/>
                  <a:pt x="21440" y="124"/>
                  <a:pt x="21452" y="124"/>
                </a:cubicBezTo>
                <a:cubicBezTo>
                  <a:pt x="21464" y="124"/>
                  <a:pt x="21473" y="118"/>
                  <a:pt x="21473" y="110"/>
                </a:cubicBezTo>
                <a:cubicBezTo>
                  <a:pt x="21473" y="102"/>
                  <a:pt x="21464" y="90"/>
                  <a:pt x="21452" y="85"/>
                </a:cubicBezTo>
                <a:close/>
                <a:moveTo>
                  <a:pt x="16599" y="109"/>
                </a:moveTo>
                <a:cubicBezTo>
                  <a:pt x="16570" y="109"/>
                  <a:pt x="16557" y="118"/>
                  <a:pt x="16557" y="139"/>
                </a:cubicBezTo>
                <a:cubicBezTo>
                  <a:pt x="16557" y="160"/>
                  <a:pt x="16570" y="171"/>
                  <a:pt x="16599" y="171"/>
                </a:cubicBezTo>
                <a:cubicBezTo>
                  <a:pt x="16627" y="171"/>
                  <a:pt x="16641" y="160"/>
                  <a:pt x="16641" y="139"/>
                </a:cubicBezTo>
                <a:cubicBezTo>
                  <a:pt x="16641" y="118"/>
                  <a:pt x="16627" y="109"/>
                  <a:pt x="16599" y="109"/>
                </a:cubicBezTo>
                <a:close/>
                <a:moveTo>
                  <a:pt x="21584" y="155"/>
                </a:moveTo>
                <a:cubicBezTo>
                  <a:pt x="21541" y="157"/>
                  <a:pt x="21495" y="202"/>
                  <a:pt x="21495" y="242"/>
                </a:cubicBezTo>
                <a:cubicBezTo>
                  <a:pt x="21495" y="267"/>
                  <a:pt x="21484" y="296"/>
                  <a:pt x="21473" y="304"/>
                </a:cubicBezTo>
                <a:cubicBezTo>
                  <a:pt x="21459" y="314"/>
                  <a:pt x="21458" y="354"/>
                  <a:pt x="21470" y="415"/>
                </a:cubicBezTo>
                <a:cubicBezTo>
                  <a:pt x="21487" y="507"/>
                  <a:pt x="21485" y="512"/>
                  <a:pt x="21436" y="536"/>
                </a:cubicBezTo>
                <a:cubicBezTo>
                  <a:pt x="21394" y="556"/>
                  <a:pt x="21387" y="570"/>
                  <a:pt x="21397" y="607"/>
                </a:cubicBezTo>
                <a:cubicBezTo>
                  <a:pt x="21407" y="644"/>
                  <a:pt x="21401" y="654"/>
                  <a:pt x="21362" y="665"/>
                </a:cubicBezTo>
                <a:cubicBezTo>
                  <a:pt x="21335" y="673"/>
                  <a:pt x="21300" y="689"/>
                  <a:pt x="21285" y="703"/>
                </a:cubicBezTo>
                <a:cubicBezTo>
                  <a:pt x="21263" y="722"/>
                  <a:pt x="21249" y="724"/>
                  <a:pt x="21227" y="711"/>
                </a:cubicBezTo>
                <a:cubicBezTo>
                  <a:pt x="21205" y="697"/>
                  <a:pt x="21204" y="688"/>
                  <a:pt x="21223" y="672"/>
                </a:cubicBezTo>
                <a:cubicBezTo>
                  <a:pt x="21242" y="655"/>
                  <a:pt x="21241" y="651"/>
                  <a:pt x="21215" y="659"/>
                </a:cubicBezTo>
                <a:cubicBezTo>
                  <a:pt x="21189" y="666"/>
                  <a:pt x="21182" y="699"/>
                  <a:pt x="21180" y="823"/>
                </a:cubicBezTo>
                <a:cubicBezTo>
                  <a:pt x="21178" y="908"/>
                  <a:pt x="21175" y="986"/>
                  <a:pt x="21172" y="996"/>
                </a:cubicBezTo>
                <a:cubicBezTo>
                  <a:pt x="21170" y="1005"/>
                  <a:pt x="21194" y="1023"/>
                  <a:pt x="21226" y="1035"/>
                </a:cubicBezTo>
                <a:cubicBezTo>
                  <a:pt x="21257" y="1046"/>
                  <a:pt x="21283" y="1062"/>
                  <a:pt x="21283" y="1070"/>
                </a:cubicBezTo>
                <a:cubicBezTo>
                  <a:pt x="21283" y="1077"/>
                  <a:pt x="21296" y="1080"/>
                  <a:pt x="21311" y="1076"/>
                </a:cubicBezTo>
                <a:cubicBezTo>
                  <a:pt x="21327" y="1072"/>
                  <a:pt x="21352" y="1079"/>
                  <a:pt x="21368" y="1092"/>
                </a:cubicBezTo>
                <a:cubicBezTo>
                  <a:pt x="21383" y="1106"/>
                  <a:pt x="21409" y="1113"/>
                  <a:pt x="21425" y="1109"/>
                </a:cubicBezTo>
                <a:cubicBezTo>
                  <a:pt x="21442" y="1104"/>
                  <a:pt x="21488" y="1100"/>
                  <a:pt x="21527" y="1100"/>
                </a:cubicBezTo>
                <a:lnTo>
                  <a:pt x="21600" y="1100"/>
                </a:lnTo>
                <a:lnTo>
                  <a:pt x="21600" y="627"/>
                </a:lnTo>
                <a:cubicBezTo>
                  <a:pt x="21600" y="367"/>
                  <a:pt x="21592" y="155"/>
                  <a:pt x="21584" y="155"/>
                </a:cubicBezTo>
                <a:close/>
                <a:moveTo>
                  <a:pt x="16789" y="937"/>
                </a:moveTo>
                <a:cubicBezTo>
                  <a:pt x="16778" y="932"/>
                  <a:pt x="16767" y="939"/>
                  <a:pt x="16767" y="952"/>
                </a:cubicBezTo>
                <a:cubicBezTo>
                  <a:pt x="16767" y="965"/>
                  <a:pt x="16778" y="976"/>
                  <a:pt x="16789" y="976"/>
                </a:cubicBezTo>
                <a:cubicBezTo>
                  <a:pt x="16801" y="976"/>
                  <a:pt x="16810" y="970"/>
                  <a:pt x="16810" y="962"/>
                </a:cubicBezTo>
                <a:cubicBezTo>
                  <a:pt x="16810" y="954"/>
                  <a:pt x="16801" y="942"/>
                  <a:pt x="16789" y="937"/>
                </a:cubicBezTo>
                <a:close/>
                <a:moveTo>
                  <a:pt x="20962" y="1038"/>
                </a:moveTo>
                <a:cubicBezTo>
                  <a:pt x="20922" y="1038"/>
                  <a:pt x="20915" y="1046"/>
                  <a:pt x="20915" y="1085"/>
                </a:cubicBezTo>
                <a:cubicBezTo>
                  <a:pt x="20915" y="1123"/>
                  <a:pt x="20922" y="1132"/>
                  <a:pt x="20956" y="1128"/>
                </a:cubicBezTo>
                <a:cubicBezTo>
                  <a:pt x="20985" y="1125"/>
                  <a:pt x="21000" y="1109"/>
                  <a:pt x="21005" y="1080"/>
                </a:cubicBezTo>
                <a:cubicBezTo>
                  <a:pt x="21011" y="1045"/>
                  <a:pt x="21003" y="1038"/>
                  <a:pt x="20962" y="1038"/>
                </a:cubicBezTo>
                <a:close/>
                <a:moveTo>
                  <a:pt x="12120" y="1059"/>
                </a:moveTo>
                <a:cubicBezTo>
                  <a:pt x="12114" y="1057"/>
                  <a:pt x="12105" y="1063"/>
                  <a:pt x="12084" y="1077"/>
                </a:cubicBezTo>
                <a:cubicBezTo>
                  <a:pt x="12056" y="1096"/>
                  <a:pt x="12041" y="1124"/>
                  <a:pt x="12041" y="1164"/>
                </a:cubicBezTo>
                <a:lnTo>
                  <a:pt x="12041" y="1224"/>
                </a:lnTo>
                <a:lnTo>
                  <a:pt x="12140" y="1224"/>
                </a:lnTo>
                <a:lnTo>
                  <a:pt x="12239" y="1224"/>
                </a:lnTo>
                <a:lnTo>
                  <a:pt x="12182" y="1180"/>
                </a:lnTo>
                <a:cubicBezTo>
                  <a:pt x="12147" y="1154"/>
                  <a:pt x="12126" y="1119"/>
                  <a:pt x="12126" y="1092"/>
                </a:cubicBezTo>
                <a:cubicBezTo>
                  <a:pt x="12126" y="1071"/>
                  <a:pt x="12125" y="1061"/>
                  <a:pt x="12120" y="1059"/>
                </a:cubicBezTo>
                <a:close/>
                <a:moveTo>
                  <a:pt x="21514" y="1226"/>
                </a:moveTo>
                <a:cubicBezTo>
                  <a:pt x="21462" y="1220"/>
                  <a:pt x="21442" y="1230"/>
                  <a:pt x="21461" y="1253"/>
                </a:cubicBezTo>
                <a:cubicBezTo>
                  <a:pt x="21470" y="1264"/>
                  <a:pt x="21489" y="1264"/>
                  <a:pt x="21517" y="1251"/>
                </a:cubicBezTo>
                <a:cubicBezTo>
                  <a:pt x="21559" y="1232"/>
                  <a:pt x="21558" y="1231"/>
                  <a:pt x="21514" y="1226"/>
                </a:cubicBezTo>
                <a:close/>
                <a:moveTo>
                  <a:pt x="16832" y="1254"/>
                </a:moveTo>
                <a:cubicBezTo>
                  <a:pt x="16828" y="1254"/>
                  <a:pt x="16824" y="1256"/>
                  <a:pt x="16819" y="1260"/>
                </a:cubicBezTo>
                <a:cubicBezTo>
                  <a:pt x="16812" y="1265"/>
                  <a:pt x="16813" y="1277"/>
                  <a:pt x="16822" y="1288"/>
                </a:cubicBezTo>
                <a:cubicBezTo>
                  <a:pt x="16829" y="1296"/>
                  <a:pt x="16835" y="1300"/>
                  <a:pt x="16838" y="1300"/>
                </a:cubicBezTo>
                <a:cubicBezTo>
                  <a:pt x="16842" y="1300"/>
                  <a:pt x="16844" y="1296"/>
                  <a:pt x="16847" y="1288"/>
                </a:cubicBezTo>
                <a:cubicBezTo>
                  <a:pt x="16852" y="1278"/>
                  <a:pt x="16849" y="1269"/>
                  <a:pt x="16844" y="1263"/>
                </a:cubicBezTo>
                <a:cubicBezTo>
                  <a:pt x="16841" y="1259"/>
                  <a:pt x="16838" y="1255"/>
                  <a:pt x="16832" y="1254"/>
                </a:cubicBezTo>
                <a:close/>
                <a:moveTo>
                  <a:pt x="12315" y="1255"/>
                </a:moveTo>
                <a:cubicBezTo>
                  <a:pt x="12303" y="1255"/>
                  <a:pt x="12294" y="1302"/>
                  <a:pt x="12294" y="1364"/>
                </a:cubicBezTo>
                <a:cubicBezTo>
                  <a:pt x="12294" y="1426"/>
                  <a:pt x="12303" y="1472"/>
                  <a:pt x="12315" y="1472"/>
                </a:cubicBezTo>
                <a:cubicBezTo>
                  <a:pt x="12327" y="1472"/>
                  <a:pt x="12337" y="1426"/>
                  <a:pt x="12337" y="1364"/>
                </a:cubicBezTo>
                <a:cubicBezTo>
                  <a:pt x="12337" y="1302"/>
                  <a:pt x="12327" y="1255"/>
                  <a:pt x="12315" y="1255"/>
                </a:cubicBezTo>
                <a:close/>
                <a:moveTo>
                  <a:pt x="16901" y="1430"/>
                </a:moveTo>
                <a:cubicBezTo>
                  <a:pt x="16896" y="1431"/>
                  <a:pt x="16895" y="1436"/>
                  <a:pt x="16895" y="1447"/>
                </a:cubicBezTo>
                <a:cubicBezTo>
                  <a:pt x="16895" y="1461"/>
                  <a:pt x="16908" y="1472"/>
                  <a:pt x="16926" y="1472"/>
                </a:cubicBezTo>
                <a:cubicBezTo>
                  <a:pt x="16943" y="1472"/>
                  <a:pt x="16958" y="1470"/>
                  <a:pt x="16958" y="1466"/>
                </a:cubicBezTo>
                <a:cubicBezTo>
                  <a:pt x="16958" y="1463"/>
                  <a:pt x="16943" y="1452"/>
                  <a:pt x="16926" y="1441"/>
                </a:cubicBezTo>
                <a:cubicBezTo>
                  <a:pt x="16913" y="1433"/>
                  <a:pt x="16905" y="1430"/>
                  <a:pt x="16901" y="1430"/>
                </a:cubicBezTo>
                <a:close/>
                <a:moveTo>
                  <a:pt x="19316" y="1446"/>
                </a:moveTo>
                <a:cubicBezTo>
                  <a:pt x="19302" y="1450"/>
                  <a:pt x="19291" y="1461"/>
                  <a:pt x="19294" y="1471"/>
                </a:cubicBezTo>
                <a:cubicBezTo>
                  <a:pt x="19297" y="1480"/>
                  <a:pt x="19276" y="1496"/>
                  <a:pt x="19247" y="1505"/>
                </a:cubicBezTo>
                <a:cubicBezTo>
                  <a:pt x="19211" y="1517"/>
                  <a:pt x="19195" y="1536"/>
                  <a:pt x="19195" y="1562"/>
                </a:cubicBezTo>
                <a:cubicBezTo>
                  <a:pt x="19195" y="1592"/>
                  <a:pt x="19200" y="1596"/>
                  <a:pt x="19223" y="1583"/>
                </a:cubicBezTo>
                <a:cubicBezTo>
                  <a:pt x="19238" y="1573"/>
                  <a:pt x="19257" y="1570"/>
                  <a:pt x="19264" y="1575"/>
                </a:cubicBezTo>
                <a:cubicBezTo>
                  <a:pt x="19272" y="1580"/>
                  <a:pt x="19293" y="1576"/>
                  <a:pt x="19310" y="1565"/>
                </a:cubicBezTo>
                <a:cubicBezTo>
                  <a:pt x="19350" y="1541"/>
                  <a:pt x="19355" y="1435"/>
                  <a:pt x="19316" y="1446"/>
                </a:cubicBezTo>
                <a:close/>
                <a:moveTo>
                  <a:pt x="12652" y="1596"/>
                </a:moveTo>
                <a:cubicBezTo>
                  <a:pt x="12519" y="1596"/>
                  <a:pt x="12506" y="1599"/>
                  <a:pt x="12506" y="1627"/>
                </a:cubicBezTo>
                <a:cubicBezTo>
                  <a:pt x="12506" y="1655"/>
                  <a:pt x="12519" y="1658"/>
                  <a:pt x="12652" y="1658"/>
                </a:cubicBezTo>
                <a:cubicBezTo>
                  <a:pt x="12786" y="1658"/>
                  <a:pt x="12800" y="1655"/>
                  <a:pt x="12800" y="1627"/>
                </a:cubicBezTo>
                <a:cubicBezTo>
                  <a:pt x="12800" y="1599"/>
                  <a:pt x="12786" y="1596"/>
                  <a:pt x="12652" y="1596"/>
                </a:cubicBezTo>
                <a:close/>
                <a:moveTo>
                  <a:pt x="20419" y="1628"/>
                </a:moveTo>
                <a:cubicBezTo>
                  <a:pt x="20410" y="1630"/>
                  <a:pt x="20402" y="1637"/>
                  <a:pt x="20394" y="1648"/>
                </a:cubicBezTo>
                <a:cubicBezTo>
                  <a:pt x="20373" y="1674"/>
                  <a:pt x="20370" y="1674"/>
                  <a:pt x="20334" y="1651"/>
                </a:cubicBezTo>
                <a:cubicBezTo>
                  <a:pt x="20299" y="1628"/>
                  <a:pt x="20295" y="1629"/>
                  <a:pt x="20274" y="1673"/>
                </a:cubicBezTo>
                <a:cubicBezTo>
                  <a:pt x="20268" y="1686"/>
                  <a:pt x="20261" y="1696"/>
                  <a:pt x="20255" y="1703"/>
                </a:cubicBezTo>
                <a:cubicBezTo>
                  <a:pt x="20255" y="1703"/>
                  <a:pt x="20259" y="1704"/>
                  <a:pt x="20259" y="1704"/>
                </a:cubicBezTo>
                <a:cubicBezTo>
                  <a:pt x="20271" y="1712"/>
                  <a:pt x="20319" y="1720"/>
                  <a:pt x="20366" y="1723"/>
                </a:cubicBezTo>
                <a:cubicBezTo>
                  <a:pt x="20391" y="1724"/>
                  <a:pt x="20401" y="1727"/>
                  <a:pt x="20414" y="1730"/>
                </a:cubicBezTo>
                <a:cubicBezTo>
                  <a:pt x="20409" y="1726"/>
                  <a:pt x="20407" y="1720"/>
                  <a:pt x="20407" y="1712"/>
                </a:cubicBezTo>
                <a:cubicBezTo>
                  <a:pt x="20407" y="1690"/>
                  <a:pt x="20421" y="1682"/>
                  <a:pt x="20456" y="1683"/>
                </a:cubicBezTo>
                <a:cubicBezTo>
                  <a:pt x="20510" y="1684"/>
                  <a:pt x="20508" y="1661"/>
                  <a:pt x="20453" y="1636"/>
                </a:cubicBezTo>
                <a:cubicBezTo>
                  <a:pt x="20438" y="1629"/>
                  <a:pt x="20428" y="1626"/>
                  <a:pt x="20419" y="1628"/>
                </a:cubicBezTo>
                <a:close/>
                <a:moveTo>
                  <a:pt x="19994" y="1650"/>
                </a:moveTo>
                <a:cubicBezTo>
                  <a:pt x="19945" y="1650"/>
                  <a:pt x="19933" y="1656"/>
                  <a:pt x="19933" y="1684"/>
                </a:cubicBezTo>
                <a:cubicBezTo>
                  <a:pt x="19933" y="1690"/>
                  <a:pt x="19930" y="1695"/>
                  <a:pt x="19929" y="1700"/>
                </a:cubicBezTo>
                <a:cubicBezTo>
                  <a:pt x="19930" y="1700"/>
                  <a:pt x="19931" y="1700"/>
                  <a:pt x="19932" y="1700"/>
                </a:cubicBezTo>
                <a:cubicBezTo>
                  <a:pt x="19957" y="1696"/>
                  <a:pt x="19992" y="1693"/>
                  <a:pt x="20038" y="1692"/>
                </a:cubicBezTo>
                <a:cubicBezTo>
                  <a:pt x="20040" y="1692"/>
                  <a:pt x="20041" y="1692"/>
                  <a:pt x="20043" y="1692"/>
                </a:cubicBezTo>
                <a:cubicBezTo>
                  <a:pt x="20044" y="1692"/>
                  <a:pt x="20044" y="1692"/>
                  <a:pt x="20046" y="1692"/>
                </a:cubicBezTo>
                <a:cubicBezTo>
                  <a:pt x="20092" y="1692"/>
                  <a:pt x="20137" y="1691"/>
                  <a:pt x="20178" y="1693"/>
                </a:cubicBezTo>
                <a:cubicBezTo>
                  <a:pt x="20179" y="1694"/>
                  <a:pt x="20180" y="1693"/>
                  <a:pt x="20181" y="1693"/>
                </a:cubicBezTo>
                <a:cubicBezTo>
                  <a:pt x="20165" y="1682"/>
                  <a:pt x="20141" y="1674"/>
                  <a:pt x="20123" y="1674"/>
                </a:cubicBezTo>
                <a:cubicBezTo>
                  <a:pt x="20103" y="1674"/>
                  <a:pt x="20081" y="1668"/>
                  <a:pt x="20072" y="1662"/>
                </a:cubicBezTo>
                <a:cubicBezTo>
                  <a:pt x="20064" y="1656"/>
                  <a:pt x="20028" y="1650"/>
                  <a:pt x="19994" y="1650"/>
                </a:cubicBezTo>
                <a:close/>
                <a:moveTo>
                  <a:pt x="19828" y="1711"/>
                </a:moveTo>
                <a:cubicBezTo>
                  <a:pt x="19817" y="1710"/>
                  <a:pt x="19806" y="1713"/>
                  <a:pt x="19793" y="1718"/>
                </a:cubicBezTo>
                <a:cubicBezTo>
                  <a:pt x="19772" y="1727"/>
                  <a:pt x="19727" y="1737"/>
                  <a:pt x="19695" y="1742"/>
                </a:cubicBezTo>
                <a:cubicBezTo>
                  <a:pt x="19644" y="1750"/>
                  <a:pt x="19638" y="1757"/>
                  <a:pt x="19651" y="1792"/>
                </a:cubicBezTo>
                <a:cubicBezTo>
                  <a:pt x="19660" y="1821"/>
                  <a:pt x="19654" y="1839"/>
                  <a:pt x="19631" y="1851"/>
                </a:cubicBezTo>
                <a:cubicBezTo>
                  <a:pt x="19613" y="1861"/>
                  <a:pt x="19595" y="1889"/>
                  <a:pt x="19591" y="1914"/>
                </a:cubicBezTo>
                <a:cubicBezTo>
                  <a:pt x="19586" y="1946"/>
                  <a:pt x="19570" y="1962"/>
                  <a:pt x="19537" y="1967"/>
                </a:cubicBezTo>
                <a:cubicBezTo>
                  <a:pt x="19511" y="1972"/>
                  <a:pt x="19472" y="1999"/>
                  <a:pt x="19449" y="2029"/>
                </a:cubicBezTo>
                <a:cubicBezTo>
                  <a:pt x="19442" y="2040"/>
                  <a:pt x="19433" y="2048"/>
                  <a:pt x="19424" y="2055"/>
                </a:cubicBezTo>
                <a:cubicBezTo>
                  <a:pt x="19436" y="2048"/>
                  <a:pt x="19449" y="2041"/>
                  <a:pt x="19463" y="2037"/>
                </a:cubicBezTo>
                <a:cubicBezTo>
                  <a:pt x="19476" y="2032"/>
                  <a:pt x="19489" y="2029"/>
                  <a:pt x="19501" y="2029"/>
                </a:cubicBezTo>
                <a:cubicBezTo>
                  <a:pt x="19516" y="2029"/>
                  <a:pt x="19528" y="2027"/>
                  <a:pt x="19538" y="2022"/>
                </a:cubicBezTo>
                <a:cubicBezTo>
                  <a:pt x="19548" y="2016"/>
                  <a:pt x="19555" y="2009"/>
                  <a:pt x="19559" y="1999"/>
                </a:cubicBezTo>
                <a:cubicBezTo>
                  <a:pt x="19565" y="1982"/>
                  <a:pt x="19585" y="1967"/>
                  <a:pt x="19603" y="1967"/>
                </a:cubicBezTo>
                <a:cubicBezTo>
                  <a:pt x="19624" y="1967"/>
                  <a:pt x="19637" y="1955"/>
                  <a:pt x="19637" y="1933"/>
                </a:cubicBezTo>
                <a:cubicBezTo>
                  <a:pt x="19637" y="1913"/>
                  <a:pt x="19665" y="1876"/>
                  <a:pt x="19699" y="1852"/>
                </a:cubicBezTo>
                <a:cubicBezTo>
                  <a:pt x="19717" y="1840"/>
                  <a:pt x="19733" y="1825"/>
                  <a:pt x="19745" y="1810"/>
                </a:cubicBezTo>
                <a:cubicBezTo>
                  <a:pt x="19758" y="1794"/>
                  <a:pt x="19766" y="1780"/>
                  <a:pt x="19768" y="1768"/>
                </a:cubicBezTo>
                <a:cubicBezTo>
                  <a:pt x="19772" y="1739"/>
                  <a:pt x="19788" y="1727"/>
                  <a:pt x="19827" y="1723"/>
                </a:cubicBezTo>
                <a:cubicBezTo>
                  <a:pt x="19835" y="1722"/>
                  <a:pt x="19840" y="1719"/>
                  <a:pt x="19849" y="1717"/>
                </a:cubicBezTo>
                <a:cubicBezTo>
                  <a:pt x="19842" y="1715"/>
                  <a:pt x="19836" y="1711"/>
                  <a:pt x="19828" y="1711"/>
                </a:cubicBezTo>
                <a:close/>
                <a:moveTo>
                  <a:pt x="20639" y="1716"/>
                </a:moveTo>
                <a:lnTo>
                  <a:pt x="20576" y="1727"/>
                </a:lnTo>
                <a:cubicBezTo>
                  <a:pt x="20511" y="1738"/>
                  <a:pt x="20469" y="1743"/>
                  <a:pt x="20443" y="1740"/>
                </a:cubicBezTo>
                <a:cubicBezTo>
                  <a:pt x="20450" y="1746"/>
                  <a:pt x="20455" y="1754"/>
                  <a:pt x="20457" y="1766"/>
                </a:cubicBezTo>
                <a:cubicBezTo>
                  <a:pt x="20461" y="1788"/>
                  <a:pt x="20478" y="1811"/>
                  <a:pt x="20494" y="1817"/>
                </a:cubicBezTo>
                <a:cubicBezTo>
                  <a:pt x="20501" y="1820"/>
                  <a:pt x="20506" y="1827"/>
                  <a:pt x="20511" y="1835"/>
                </a:cubicBezTo>
                <a:cubicBezTo>
                  <a:pt x="20516" y="1842"/>
                  <a:pt x="20517" y="1852"/>
                  <a:pt x="20519" y="1862"/>
                </a:cubicBezTo>
                <a:cubicBezTo>
                  <a:pt x="20522" y="1855"/>
                  <a:pt x="20526" y="1847"/>
                  <a:pt x="20537" y="1835"/>
                </a:cubicBezTo>
                <a:cubicBezTo>
                  <a:pt x="20555" y="1815"/>
                  <a:pt x="20563" y="1792"/>
                  <a:pt x="20556" y="1784"/>
                </a:cubicBezTo>
                <a:cubicBezTo>
                  <a:pt x="20549" y="1775"/>
                  <a:pt x="20566" y="1757"/>
                  <a:pt x="20592" y="1742"/>
                </a:cubicBezTo>
                <a:lnTo>
                  <a:pt x="20639" y="1716"/>
                </a:lnTo>
                <a:close/>
                <a:moveTo>
                  <a:pt x="20833" y="1724"/>
                </a:moveTo>
                <a:cubicBezTo>
                  <a:pt x="20831" y="1723"/>
                  <a:pt x="20823" y="1727"/>
                  <a:pt x="20810" y="1735"/>
                </a:cubicBezTo>
                <a:cubicBezTo>
                  <a:pt x="20792" y="1746"/>
                  <a:pt x="20777" y="1758"/>
                  <a:pt x="20777" y="1761"/>
                </a:cubicBezTo>
                <a:cubicBezTo>
                  <a:pt x="20777" y="1778"/>
                  <a:pt x="20816" y="1763"/>
                  <a:pt x="20827" y="1741"/>
                </a:cubicBezTo>
                <a:cubicBezTo>
                  <a:pt x="20833" y="1731"/>
                  <a:pt x="20836" y="1725"/>
                  <a:pt x="20833" y="1724"/>
                </a:cubicBezTo>
                <a:close/>
                <a:moveTo>
                  <a:pt x="12777" y="1749"/>
                </a:moveTo>
                <a:cubicBezTo>
                  <a:pt x="12749" y="1750"/>
                  <a:pt x="12732" y="1755"/>
                  <a:pt x="12718" y="1771"/>
                </a:cubicBezTo>
                <a:cubicBezTo>
                  <a:pt x="12703" y="1786"/>
                  <a:pt x="12691" y="1814"/>
                  <a:pt x="12676" y="1860"/>
                </a:cubicBezTo>
                <a:cubicBezTo>
                  <a:pt x="12665" y="1893"/>
                  <a:pt x="12652" y="1897"/>
                  <a:pt x="12592" y="1892"/>
                </a:cubicBezTo>
                <a:cubicBezTo>
                  <a:pt x="12556" y="1890"/>
                  <a:pt x="12537" y="1892"/>
                  <a:pt x="12534" y="1898"/>
                </a:cubicBezTo>
                <a:cubicBezTo>
                  <a:pt x="12533" y="1900"/>
                  <a:pt x="12534" y="1902"/>
                  <a:pt x="12537" y="1905"/>
                </a:cubicBezTo>
                <a:cubicBezTo>
                  <a:pt x="12545" y="1915"/>
                  <a:pt x="12541" y="1932"/>
                  <a:pt x="12528" y="1943"/>
                </a:cubicBezTo>
                <a:cubicBezTo>
                  <a:pt x="12519" y="1952"/>
                  <a:pt x="12518" y="1957"/>
                  <a:pt x="12527" y="1962"/>
                </a:cubicBezTo>
                <a:cubicBezTo>
                  <a:pt x="12536" y="1967"/>
                  <a:pt x="12556" y="1970"/>
                  <a:pt x="12589" y="1974"/>
                </a:cubicBezTo>
                <a:cubicBezTo>
                  <a:pt x="12642" y="1980"/>
                  <a:pt x="12672" y="1989"/>
                  <a:pt x="12682" y="2001"/>
                </a:cubicBezTo>
                <a:cubicBezTo>
                  <a:pt x="12687" y="2007"/>
                  <a:pt x="12687" y="2014"/>
                  <a:pt x="12682" y="2023"/>
                </a:cubicBezTo>
                <a:cubicBezTo>
                  <a:pt x="12677" y="2031"/>
                  <a:pt x="12669" y="2041"/>
                  <a:pt x="12654" y="2052"/>
                </a:cubicBezTo>
                <a:cubicBezTo>
                  <a:pt x="12631" y="2070"/>
                  <a:pt x="12596" y="2080"/>
                  <a:pt x="12562" y="2084"/>
                </a:cubicBezTo>
                <a:cubicBezTo>
                  <a:pt x="12559" y="2084"/>
                  <a:pt x="12555" y="2086"/>
                  <a:pt x="12552" y="2086"/>
                </a:cubicBezTo>
                <a:cubicBezTo>
                  <a:pt x="12533" y="2087"/>
                  <a:pt x="12515" y="2086"/>
                  <a:pt x="12500" y="2083"/>
                </a:cubicBezTo>
                <a:cubicBezTo>
                  <a:pt x="12485" y="2079"/>
                  <a:pt x="12473" y="2073"/>
                  <a:pt x="12466" y="2064"/>
                </a:cubicBezTo>
                <a:cubicBezTo>
                  <a:pt x="12453" y="2049"/>
                  <a:pt x="12435" y="2048"/>
                  <a:pt x="12390" y="2061"/>
                </a:cubicBezTo>
                <a:cubicBezTo>
                  <a:pt x="12347" y="2073"/>
                  <a:pt x="12324" y="2072"/>
                  <a:pt x="12302" y="2059"/>
                </a:cubicBezTo>
                <a:cubicBezTo>
                  <a:pt x="12290" y="2052"/>
                  <a:pt x="12282" y="2049"/>
                  <a:pt x="12278" y="2049"/>
                </a:cubicBezTo>
                <a:cubicBezTo>
                  <a:pt x="12275" y="2050"/>
                  <a:pt x="12274" y="2054"/>
                  <a:pt x="12276" y="2062"/>
                </a:cubicBezTo>
                <a:cubicBezTo>
                  <a:pt x="12281" y="2076"/>
                  <a:pt x="12263" y="2086"/>
                  <a:pt x="12226" y="2089"/>
                </a:cubicBezTo>
                <a:cubicBezTo>
                  <a:pt x="12181" y="2093"/>
                  <a:pt x="12168" y="2102"/>
                  <a:pt x="12168" y="2130"/>
                </a:cubicBezTo>
                <a:cubicBezTo>
                  <a:pt x="12168" y="2151"/>
                  <a:pt x="12159" y="2171"/>
                  <a:pt x="12149" y="2176"/>
                </a:cubicBezTo>
                <a:cubicBezTo>
                  <a:pt x="12141" y="2180"/>
                  <a:pt x="12133" y="2186"/>
                  <a:pt x="12128" y="2193"/>
                </a:cubicBezTo>
                <a:cubicBezTo>
                  <a:pt x="12128" y="2194"/>
                  <a:pt x="12129" y="2194"/>
                  <a:pt x="12128" y="2195"/>
                </a:cubicBezTo>
                <a:cubicBezTo>
                  <a:pt x="12124" y="2202"/>
                  <a:pt x="12121" y="2211"/>
                  <a:pt x="12120" y="2221"/>
                </a:cubicBezTo>
                <a:cubicBezTo>
                  <a:pt x="12117" y="2241"/>
                  <a:pt x="12122" y="2264"/>
                  <a:pt x="12136" y="2284"/>
                </a:cubicBezTo>
                <a:cubicBezTo>
                  <a:pt x="12153" y="2308"/>
                  <a:pt x="12160" y="2322"/>
                  <a:pt x="12148" y="2330"/>
                </a:cubicBezTo>
                <a:cubicBezTo>
                  <a:pt x="12136" y="2338"/>
                  <a:pt x="12104" y="2340"/>
                  <a:pt x="12049" y="2340"/>
                </a:cubicBezTo>
                <a:cubicBezTo>
                  <a:pt x="11979" y="2340"/>
                  <a:pt x="11952" y="2333"/>
                  <a:pt x="11935" y="2309"/>
                </a:cubicBezTo>
                <a:cubicBezTo>
                  <a:pt x="11929" y="2301"/>
                  <a:pt x="11924" y="2295"/>
                  <a:pt x="11920" y="2291"/>
                </a:cubicBezTo>
                <a:cubicBezTo>
                  <a:pt x="11907" y="2280"/>
                  <a:pt x="11895" y="2285"/>
                  <a:pt x="11844" y="2311"/>
                </a:cubicBezTo>
                <a:cubicBezTo>
                  <a:pt x="11755" y="2356"/>
                  <a:pt x="11705" y="2403"/>
                  <a:pt x="11718" y="2429"/>
                </a:cubicBezTo>
                <a:cubicBezTo>
                  <a:pt x="11722" y="2435"/>
                  <a:pt x="11720" y="2444"/>
                  <a:pt x="11713" y="2455"/>
                </a:cubicBezTo>
                <a:cubicBezTo>
                  <a:pt x="11706" y="2466"/>
                  <a:pt x="11695" y="2478"/>
                  <a:pt x="11681" y="2488"/>
                </a:cubicBezTo>
                <a:cubicBezTo>
                  <a:pt x="11655" y="2509"/>
                  <a:pt x="11641" y="2526"/>
                  <a:pt x="11650" y="2526"/>
                </a:cubicBezTo>
                <a:cubicBezTo>
                  <a:pt x="11660" y="2526"/>
                  <a:pt x="11651" y="2540"/>
                  <a:pt x="11630" y="2556"/>
                </a:cubicBezTo>
                <a:cubicBezTo>
                  <a:pt x="11603" y="2578"/>
                  <a:pt x="11575" y="2586"/>
                  <a:pt x="11533" y="2580"/>
                </a:cubicBezTo>
                <a:cubicBezTo>
                  <a:pt x="11474" y="2573"/>
                  <a:pt x="11432" y="2593"/>
                  <a:pt x="11471" y="2611"/>
                </a:cubicBezTo>
                <a:cubicBezTo>
                  <a:pt x="11483" y="2616"/>
                  <a:pt x="11492" y="2644"/>
                  <a:pt x="11492" y="2673"/>
                </a:cubicBezTo>
                <a:cubicBezTo>
                  <a:pt x="11492" y="2702"/>
                  <a:pt x="11483" y="2729"/>
                  <a:pt x="11471" y="2735"/>
                </a:cubicBezTo>
                <a:cubicBezTo>
                  <a:pt x="11459" y="2740"/>
                  <a:pt x="11455" y="2751"/>
                  <a:pt x="11461" y="2758"/>
                </a:cubicBezTo>
                <a:cubicBezTo>
                  <a:pt x="11467" y="2765"/>
                  <a:pt x="11456" y="2778"/>
                  <a:pt x="11439" y="2789"/>
                </a:cubicBezTo>
                <a:cubicBezTo>
                  <a:pt x="11426" y="2797"/>
                  <a:pt x="11416" y="2801"/>
                  <a:pt x="11405" y="2799"/>
                </a:cubicBezTo>
                <a:cubicBezTo>
                  <a:pt x="11393" y="2797"/>
                  <a:pt x="11379" y="2790"/>
                  <a:pt x="11359" y="2776"/>
                </a:cubicBezTo>
                <a:cubicBezTo>
                  <a:pt x="11332" y="2758"/>
                  <a:pt x="11292" y="2743"/>
                  <a:pt x="11270" y="2743"/>
                </a:cubicBezTo>
                <a:cubicBezTo>
                  <a:pt x="11237" y="2744"/>
                  <a:pt x="11239" y="2747"/>
                  <a:pt x="11282" y="2760"/>
                </a:cubicBezTo>
                <a:cubicBezTo>
                  <a:pt x="11332" y="2774"/>
                  <a:pt x="11333" y="2777"/>
                  <a:pt x="11297" y="2797"/>
                </a:cubicBezTo>
                <a:cubicBezTo>
                  <a:pt x="11276" y="2808"/>
                  <a:pt x="11258" y="2823"/>
                  <a:pt x="11258" y="2830"/>
                </a:cubicBezTo>
                <a:cubicBezTo>
                  <a:pt x="11258" y="2838"/>
                  <a:pt x="11222" y="2841"/>
                  <a:pt x="11177" y="2839"/>
                </a:cubicBezTo>
                <a:cubicBezTo>
                  <a:pt x="11123" y="2836"/>
                  <a:pt x="11068" y="2847"/>
                  <a:pt x="11018" y="2868"/>
                </a:cubicBezTo>
                <a:cubicBezTo>
                  <a:pt x="10976" y="2887"/>
                  <a:pt x="10954" y="2897"/>
                  <a:pt x="10949" y="2906"/>
                </a:cubicBezTo>
                <a:cubicBezTo>
                  <a:pt x="10943" y="2916"/>
                  <a:pt x="10954" y="2923"/>
                  <a:pt x="10978" y="2936"/>
                </a:cubicBezTo>
                <a:cubicBezTo>
                  <a:pt x="10986" y="2940"/>
                  <a:pt x="10991" y="2943"/>
                  <a:pt x="10993" y="2947"/>
                </a:cubicBezTo>
                <a:cubicBezTo>
                  <a:pt x="10996" y="2950"/>
                  <a:pt x="10995" y="2954"/>
                  <a:pt x="10990" y="2958"/>
                </a:cubicBezTo>
                <a:cubicBezTo>
                  <a:pt x="10982" y="2965"/>
                  <a:pt x="10959" y="2974"/>
                  <a:pt x="10918" y="2989"/>
                </a:cubicBezTo>
                <a:cubicBezTo>
                  <a:pt x="10874" y="3005"/>
                  <a:pt x="10851" y="3014"/>
                  <a:pt x="10838" y="3026"/>
                </a:cubicBezTo>
                <a:cubicBezTo>
                  <a:pt x="10831" y="3032"/>
                  <a:pt x="10828" y="3039"/>
                  <a:pt x="10826" y="3048"/>
                </a:cubicBezTo>
                <a:cubicBezTo>
                  <a:pt x="10824" y="3057"/>
                  <a:pt x="10823" y="3067"/>
                  <a:pt x="10823" y="3080"/>
                </a:cubicBezTo>
                <a:cubicBezTo>
                  <a:pt x="10823" y="3149"/>
                  <a:pt x="10766" y="3238"/>
                  <a:pt x="10722" y="3238"/>
                </a:cubicBezTo>
                <a:cubicBezTo>
                  <a:pt x="10705" y="3238"/>
                  <a:pt x="10691" y="3252"/>
                  <a:pt x="10691" y="3268"/>
                </a:cubicBezTo>
                <a:cubicBezTo>
                  <a:pt x="10691" y="3285"/>
                  <a:pt x="10682" y="3303"/>
                  <a:pt x="10672" y="3308"/>
                </a:cubicBezTo>
                <a:cubicBezTo>
                  <a:pt x="10660" y="3313"/>
                  <a:pt x="10642" y="3305"/>
                  <a:pt x="10629" y="3293"/>
                </a:cubicBezTo>
                <a:cubicBezTo>
                  <a:pt x="10622" y="3287"/>
                  <a:pt x="10617" y="3281"/>
                  <a:pt x="10614" y="3274"/>
                </a:cubicBezTo>
                <a:cubicBezTo>
                  <a:pt x="10612" y="3267"/>
                  <a:pt x="10610" y="3261"/>
                  <a:pt x="10614" y="3256"/>
                </a:cubicBezTo>
                <a:cubicBezTo>
                  <a:pt x="10621" y="3249"/>
                  <a:pt x="10607" y="3238"/>
                  <a:pt x="10583" y="3234"/>
                </a:cubicBezTo>
                <a:cubicBezTo>
                  <a:pt x="10565" y="3230"/>
                  <a:pt x="10556" y="3230"/>
                  <a:pt x="10552" y="3234"/>
                </a:cubicBezTo>
                <a:cubicBezTo>
                  <a:pt x="10548" y="3237"/>
                  <a:pt x="10550" y="3246"/>
                  <a:pt x="10557" y="3260"/>
                </a:cubicBezTo>
                <a:cubicBezTo>
                  <a:pt x="10565" y="3278"/>
                  <a:pt x="10574" y="3314"/>
                  <a:pt x="10574" y="3339"/>
                </a:cubicBezTo>
                <a:cubicBezTo>
                  <a:pt x="10575" y="3377"/>
                  <a:pt x="10566" y="3386"/>
                  <a:pt x="10527" y="3385"/>
                </a:cubicBezTo>
                <a:cubicBezTo>
                  <a:pt x="10516" y="3384"/>
                  <a:pt x="10508" y="3384"/>
                  <a:pt x="10502" y="3386"/>
                </a:cubicBezTo>
                <a:cubicBezTo>
                  <a:pt x="10483" y="3391"/>
                  <a:pt x="10481" y="3410"/>
                  <a:pt x="10483" y="3468"/>
                </a:cubicBezTo>
                <a:cubicBezTo>
                  <a:pt x="10485" y="3536"/>
                  <a:pt x="10477" y="3558"/>
                  <a:pt x="10443" y="3578"/>
                </a:cubicBezTo>
                <a:cubicBezTo>
                  <a:pt x="10419" y="3592"/>
                  <a:pt x="10388" y="3619"/>
                  <a:pt x="10374" y="3639"/>
                </a:cubicBezTo>
                <a:cubicBezTo>
                  <a:pt x="10367" y="3649"/>
                  <a:pt x="10361" y="3657"/>
                  <a:pt x="10354" y="3662"/>
                </a:cubicBezTo>
                <a:cubicBezTo>
                  <a:pt x="10347" y="3667"/>
                  <a:pt x="10341" y="3669"/>
                  <a:pt x="10337" y="3666"/>
                </a:cubicBezTo>
                <a:cubicBezTo>
                  <a:pt x="10331" y="3661"/>
                  <a:pt x="10308" y="3668"/>
                  <a:pt x="10287" y="3683"/>
                </a:cubicBezTo>
                <a:cubicBezTo>
                  <a:pt x="10266" y="3697"/>
                  <a:pt x="10247" y="3703"/>
                  <a:pt x="10247" y="3698"/>
                </a:cubicBezTo>
                <a:cubicBezTo>
                  <a:pt x="10247" y="3692"/>
                  <a:pt x="10229" y="3702"/>
                  <a:pt x="10206" y="3718"/>
                </a:cubicBezTo>
                <a:cubicBezTo>
                  <a:pt x="10181" y="3737"/>
                  <a:pt x="10169" y="3759"/>
                  <a:pt x="10178" y="3775"/>
                </a:cubicBezTo>
                <a:cubicBezTo>
                  <a:pt x="10185" y="3790"/>
                  <a:pt x="10178" y="3809"/>
                  <a:pt x="10160" y="3818"/>
                </a:cubicBezTo>
                <a:cubicBezTo>
                  <a:pt x="10143" y="3828"/>
                  <a:pt x="10129" y="3855"/>
                  <a:pt x="10130" y="3880"/>
                </a:cubicBezTo>
                <a:cubicBezTo>
                  <a:pt x="10131" y="3916"/>
                  <a:pt x="10120" y="3928"/>
                  <a:pt x="10078" y="3937"/>
                </a:cubicBezTo>
                <a:cubicBezTo>
                  <a:pt x="10030" y="3947"/>
                  <a:pt x="10030" y="3949"/>
                  <a:pt x="10073" y="3950"/>
                </a:cubicBezTo>
                <a:cubicBezTo>
                  <a:pt x="10119" y="3951"/>
                  <a:pt x="10145" y="3974"/>
                  <a:pt x="10148" y="4010"/>
                </a:cubicBezTo>
                <a:cubicBezTo>
                  <a:pt x="10149" y="4022"/>
                  <a:pt x="10147" y="4035"/>
                  <a:pt x="10142" y="4050"/>
                </a:cubicBezTo>
                <a:cubicBezTo>
                  <a:pt x="10134" y="4077"/>
                  <a:pt x="10129" y="4106"/>
                  <a:pt x="10130" y="4114"/>
                </a:cubicBezTo>
                <a:cubicBezTo>
                  <a:pt x="10131" y="4118"/>
                  <a:pt x="10126" y="4122"/>
                  <a:pt x="10118" y="4126"/>
                </a:cubicBezTo>
                <a:cubicBezTo>
                  <a:pt x="10111" y="4130"/>
                  <a:pt x="10101" y="4133"/>
                  <a:pt x="10089" y="4135"/>
                </a:cubicBezTo>
                <a:cubicBezTo>
                  <a:pt x="10066" y="4138"/>
                  <a:pt x="10038" y="4148"/>
                  <a:pt x="10027" y="4156"/>
                </a:cubicBezTo>
                <a:cubicBezTo>
                  <a:pt x="10012" y="4167"/>
                  <a:pt x="10020" y="4169"/>
                  <a:pt x="10050" y="4162"/>
                </a:cubicBezTo>
                <a:cubicBezTo>
                  <a:pt x="10064" y="4159"/>
                  <a:pt x="10076" y="4157"/>
                  <a:pt x="10086" y="4159"/>
                </a:cubicBezTo>
                <a:cubicBezTo>
                  <a:pt x="10096" y="4160"/>
                  <a:pt x="10103" y="4164"/>
                  <a:pt x="10108" y="4168"/>
                </a:cubicBezTo>
                <a:cubicBezTo>
                  <a:pt x="10119" y="4178"/>
                  <a:pt x="10121" y="4193"/>
                  <a:pt x="10110" y="4212"/>
                </a:cubicBezTo>
                <a:cubicBezTo>
                  <a:pt x="10101" y="4226"/>
                  <a:pt x="10095" y="4250"/>
                  <a:pt x="10098" y="4264"/>
                </a:cubicBezTo>
                <a:cubicBezTo>
                  <a:pt x="10100" y="4278"/>
                  <a:pt x="10082" y="4315"/>
                  <a:pt x="10058" y="4347"/>
                </a:cubicBezTo>
                <a:cubicBezTo>
                  <a:pt x="10033" y="4378"/>
                  <a:pt x="10018" y="4408"/>
                  <a:pt x="10024" y="4412"/>
                </a:cubicBezTo>
                <a:cubicBezTo>
                  <a:pt x="10033" y="4419"/>
                  <a:pt x="10026" y="4436"/>
                  <a:pt x="10012" y="4451"/>
                </a:cubicBezTo>
                <a:cubicBezTo>
                  <a:pt x="9998" y="4466"/>
                  <a:pt x="9978" y="4478"/>
                  <a:pt x="9962" y="4478"/>
                </a:cubicBezTo>
                <a:cubicBezTo>
                  <a:pt x="9945" y="4478"/>
                  <a:pt x="9930" y="4487"/>
                  <a:pt x="9930" y="4499"/>
                </a:cubicBezTo>
                <a:cubicBezTo>
                  <a:pt x="9930" y="4510"/>
                  <a:pt x="9916" y="4541"/>
                  <a:pt x="9898" y="4568"/>
                </a:cubicBezTo>
                <a:cubicBezTo>
                  <a:pt x="9877" y="4599"/>
                  <a:pt x="9869" y="4635"/>
                  <a:pt x="9877" y="4663"/>
                </a:cubicBezTo>
                <a:cubicBezTo>
                  <a:pt x="9885" y="4689"/>
                  <a:pt x="9883" y="4712"/>
                  <a:pt x="9870" y="4717"/>
                </a:cubicBezTo>
                <a:cubicBezTo>
                  <a:pt x="9857" y="4723"/>
                  <a:pt x="9846" y="4735"/>
                  <a:pt x="9846" y="4745"/>
                </a:cubicBezTo>
                <a:cubicBezTo>
                  <a:pt x="9846" y="4754"/>
                  <a:pt x="9851" y="4758"/>
                  <a:pt x="9858" y="4753"/>
                </a:cubicBezTo>
                <a:cubicBezTo>
                  <a:pt x="9864" y="4748"/>
                  <a:pt x="9896" y="4750"/>
                  <a:pt x="9927" y="4756"/>
                </a:cubicBezTo>
                <a:lnTo>
                  <a:pt x="9984" y="4767"/>
                </a:lnTo>
                <a:lnTo>
                  <a:pt x="9976" y="4983"/>
                </a:lnTo>
                <a:cubicBezTo>
                  <a:pt x="9972" y="5101"/>
                  <a:pt x="9960" y="5208"/>
                  <a:pt x="9948" y="5218"/>
                </a:cubicBezTo>
                <a:cubicBezTo>
                  <a:pt x="9936" y="5229"/>
                  <a:pt x="9932" y="5254"/>
                  <a:pt x="9939" y="5276"/>
                </a:cubicBezTo>
                <a:cubicBezTo>
                  <a:pt x="9944" y="5290"/>
                  <a:pt x="9945" y="5300"/>
                  <a:pt x="9942" y="5308"/>
                </a:cubicBezTo>
                <a:cubicBezTo>
                  <a:pt x="9942" y="5308"/>
                  <a:pt x="9942" y="5309"/>
                  <a:pt x="9942" y="5309"/>
                </a:cubicBezTo>
                <a:cubicBezTo>
                  <a:pt x="9939" y="5316"/>
                  <a:pt x="9933" y="5322"/>
                  <a:pt x="9922" y="5325"/>
                </a:cubicBezTo>
                <a:cubicBezTo>
                  <a:pt x="9904" y="5330"/>
                  <a:pt x="9889" y="5351"/>
                  <a:pt x="9889" y="5372"/>
                </a:cubicBezTo>
                <a:cubicBezTo>
                  <a:pt x="9889" y="5393"/>
                  <a:pt x="9897" y="5406"/>
                  <a:pt x="9907" y="5401"/>
                </a:cubicBezTo>
                <a:cubicBezTo>
                  <a:pt x="9917" y="5396"/>
                  <a:pt x="9942" y="5407"/>
                  <a:pt x="9962" y="5423"/>
                </a:cubicBezTo>
                <a:cubicBezTo>
                  <a:pt x="9991" y="5446"/>
                  <a:pt x="9991" y="5454"/>
                  <a:pt x="9969" y="5464"/>
                </a:cubicBezTo>
                <a:cubicBezTo>
                  <a:pt x="9924" y="5485"/>
                  <a:pt x="9889" y="5544"/>
                  <a:pt x="9876" y="5614"/>
                </a:cubicBezTo>
                <a:cubicBezTo>
                  <a:pt x="9863" y="5684"/>
                  <a:pt x="9836" y="5717"/>
                  <a:pt x="9794" y="5717"/>
                </a:cubicBezTo>
                <a:cubicBezTo>
                  <a:pt x="9787" y="5717"/>
                  <a:pt x="9779" y="5722"/>
                  <a:pt x="9772" y="5727"/>
                </a:cubicBezTo>
                <a:cubicBezTo>
                  <a:pt x="9765" y="5733"/>
                  <a:pt x="9759" y="5740"/>
                  <a:pt x="9756" y="5749"/>
                </a:cubicBezTo>
                <a:cubicBezTo>
                  <a:pt x="9743" y="5784"/>
                  <a:pt x="9703" y="5789"/>
                  <a:pt x="9686" y="5758"/>
                </a:cubicBezTo>
                <a:cubicBezTo>
                  <a:pt x="9677" y="5739"/>
                  <a:pt x="9666" y="5740"/>
                  <a:pt x="9615" y="5759"/>
                </a:cubicBezTo>
                <a:cubicBezTo>
                  <a:pt x="9600" y="5764"/>
                  <a:pt x="9587" y="5771"/>
                  <a:pt x="9575" y="5780"/>
                </a:cubicBezTo>
                <a:cubicBezTo>
                  <a:pt x="9541" y="5807"/>
                  <a:pt x="9526" y="5847"/>
                  <a:pt x="9543" y="5878"/>
                </a:cubicBezTo>
                <a:cubicBezTo>
                  <a:pt x="9561" y="5912"/>
                  <a:pt x="9513" y="5965"/>
                  <a:pt x="9466" y="5965"/>
                </a:cubicBezTo>
                <a:cubicBezTo>
                  <a:pt x="9453" y="5965"/>
                  <a:pt x="9443" y="5969"/>
                  <a:pt x="9436" y="5974"/>
                </a:cubicBezTo>
                <a:cubicBezTo>
                  <a:pt x="9429" y="5979"/>
                  <a:pt x="9424" y="5986"/>
                  <a:pt x="9424" y="5994"/>
                </a:cubicBezTo>
                <a:cubicBezTo>
                  <a:pt x="9424" y="6006"/>
                  <a:pt x="9423" y="6015"/>
                  <a:pt x="9420" y="6022"/>
                </a:cubicBezTo>
                <a:cubicBezTo>
                  <a:pt x="9417" y="6028"/>
                  <a:pt x="9411" y="6031"/>
                  <a:pt x="9405" y="6033"/>
                </a:cubicBezTo>
                <a:cubicBezTo>
                  <a:pt x="9398" y="6034"/>
                  <a:pt x="9391" y="6033"/>
                  <a:pt x="9381" y="6029"/>
                </a:cubicBezTo>
                <a:cubicBezTo>
                  <a:pt x="9372" y="6025"/>
                  <a:pt x="9360" y="6019"/>
                  <a:pt x="9347" y="6010"/>
                </a:cubicBezTo>
                <a:lnTo>
                  <a:pt x="9298" y="5976"/>
                </a:lnTo>
                <a:lnTo>
                  <a:pt x="9298" y="6023"/>
                </a:lnTo>
                <a:cubicBezTo>
                  <a:pt x="9298" y="6036"/>
                  <a:pt x="9293" y="6050"/>
                  <a:pt x="9285" y="6062"/>
                </a:cubicBezTo>
                <a:cubicBezTo>
                  <a:pt x="9277" y="6074"/>
                  <a:pt x="9265" y="6085"/>
                  <a:pt x="9251" y="6093"/>
                </a:cubicBezTo>
                <a:cubicBezTo>
                  <a:pt x="9246" y="6096"/>
                  <a:pt x="9240" y="6098"/>
                  <a:pt x="9235" y="6100"/>
                </a:cubicBezTo>
                <a:cubicBezTo>
                  <a:pt x="9210" y="6111"/>
                  <a:pt x="9184" y="6117"/>
                  <a:pt x="9159" y="6110"/>
                </a:cubicBezTo>
                <a:cubicBezTo>
                  <a:pt x="9130" y="6102"/>
                  <a:pt x="9125" y="6106"/>
                  <a:pt x="9134" y="6133"/>
                </a:cubicBezTo>
                <a:cubicBezTo>
                  <a:pt x="9140" y="6149"/>
                  <a:pt x="9133" y="6171"/>
                  <a:pt x="9121" y="6189"/>
                </a:cubicBezTo>
                <a:cubicBezTo>
                  <a:pt x="9109" y="6207"/>
                  <a:pt x="9091" y="6221"/>
                  <a:pt x="9073" y="6223"/>
                </a:cubicBezTo>
                <a:cubicBezTo>
                  <a:pt x="9064" y="6223"/>
                  <a:pt x="9039" y="6229"/>
                  <a:pt x="9019" y="6236"/>
                </a:cubicBezTo>
                <a:cubicBezTo>
                  <a:pt x="9009" y="6239"/>
                  <a:pt x="8995" y="6241"/>
                  <a:pt x="8982" y="6241"/>
                </a:cubicBezTo>
                <a:cubicBezTo>
                  <a:pt x="8969" y="6242"/>
                  <a:pt x="8957" y="6241"/>
                  <a:pt x="8948" y="6238"/>
                </a:cubicBezTo>
                <a:cubicBezTo>
                  <a:pt x="8923" y="6231"/>
                  <a:pt x="8917" y="6235"/>
                  <a:pt x="8925" y="6252"/>
                </a:cubicBezTo>
                <a:cubicBezTo>
                  <a:pt x="8927" y="6255"/>
                  <a:pt x="8927" y="6259"/>
                  <a:pt x="8924" y="6263"/>
                </a:cubicBezTo>
                <a:cubicBezTo>
                  <a:pt x="8921" y="6267"/>
                  <a:pt x="8915" y="6271"/>
                  <a:pt x="8908" y="6276"/>
                </a:cubicBezTo>
                <a:cubicBezTo>
                  <a:pt x="8894" y="6285"/>
                  <a:pt x="8874" y="6295"/>
                  <a:pt x="8850" y="6304"/>
                </a:cubicBezTo>
                <a:cubicBezTo>
                  <a:pt x="8802" y="6323"/>
                  <a:pt x="8740" y="6338"/>
                  <a:pt x="8692" y="6340"/>
                </a:cubicBezTo>
                <a:cubicBezTo>
                  <a:pt x="8659" y="6342"/>
                  <a:pt x="8605" y="6362"/>
                  <a:pt x="8569" y="6387"/>
                </a:cubicBezTo>
                <a:cubicBezTo>
                  <a:pt x="8533" y="6411"/>
                  <a:pt x="8495" y="6430"/>
                  <a:pt x="8484" y="6427"/>
                </a:cubicBezTo>
                <a:cubicBezTo>
                  <a:pt x="8478" y="6426"/>
                  <a:pt x="8468" y="6428"/>
                  <a:pt x="8456" y="6431"/>
                </a:cubicBezTo>
                <a:cubicBezTo>
                  <a:pt x="8445" y="6435"/>
                  <a:pt x="8433" y="6441"/>
                  <a:pt x="8421" y="6447"/>
                </a:cubicBezTo>
                <a:cubicBezTo>
                  <a:pt x="8409" y="6453"/>
                  <a:pt x="8397" y="6460"/>
                  <a:pt x="8388" y="6466"/>
                </a:cubicBezTo>
                <a:cubicBezTo>
                  <a:pt x="8380" y="6473"/>
                  <a:pt x="8375" y="6480"/>
                  <a:pt x="8375" y="6485"/>
                </a:cubicBezTo>
                <a:cubicBezTo>
                  <a:pt x="8374" y="6491"/>
                  <a:pt x="8370" y="6496"/>
                  <a:pt x="8366" y="6499"/>
                </a:cubicBezTo>
                <a:cubicBezTo>
                  <a:pt x="8357" y="6505"/>
                  <a:pt x="8344" y="6505"/>
                  <a:pt x="8329" y="6499"/>
                </a:cubicBezTo>
                <a:cubicBezTo>
                  <a:pt x="8321" y="6496"/>
                  <a:pt x="8314" y="6491"/>
                  <a:pt x="8307" y="6485"/>
                </a:cubicBezTo>
                <a:cubicBezTo>
                  <a:pt x="8292" y="6472"/>
                  <a:pt x="8273" y="6464"/>
                  <a:pt x="8261" y="6462"/>
                </a:cubicBezTo>
                <a:cubicBezTo>
                  <a:pt x="8255" y="6461"/>
                  <a:pt x="8251" y="6462"/>
                  <a:pt x="8249" y="6464"/>
                </a:cubicBezTo>
                <a:cubicBezTo>
                  <a:pt x="8247" y="6466"/>
                  <a:pt x="8248" y="6470"/>
                  <a:pt x="8253" y="6476"/>
                </a:cubicBezTo>
                <a:cubicBezTo>
                  <a:pt x="8260" y="6484"/>
                  <a:pt x="8252" y="6496"/>
                  <a:pt x="8236" y="6503"/>
                </a:cubicBezTo>
                <a:cubicBezTo>
                  <a:pt x="8220" y="6510"/>
                  <a:pt x="8195" y="6532"/>
                  <a:pt x="8181" y="6552"/>
                </a:cubicBezTo>
                <a:cubicBezTo>
                  <a:pt x="8172" y="6565"/>
                  <a:pt x="8164" y="6573"/>
                  <a:pt x="8156" y="6576"/>
                </a:cubicBezTo>
                <a:cubicBezTo>
                  <a:pt x="8148" y="6580"/>
                  <a:pt x="8141" y="6578"/>
                  <a:pt x="8134" y="6573"/>
                </a:cubicBezTo>
                <a:cubicBezTo>
                  <a:pt x="8120" y="6563"/>
                  <a:pt x="8092" y="6565"/>
                  <a:pt x="8060" y="6574"/>
                </a:cubicBezTo>
                <a:cubicBezTo>
                  <a:pt x="8027" y="6583"/>
                  <a:pt x="7988" y="6600"/>
                  <a:pt x="7953" y="6623"/>
                </a:cubicBezTo>
                <a:cubicBezTo>
                  <a:pt x="7927" y="6640"/>
                  <a:pt x="7900" y="6648"/>
                  <a:pt x="7894" y="6643"/>
                </a:cubicBezTo>
                <a:cubicBezTo>
                  <a:pt x="7887" y="6638"/>
                  <a:pt x="7849" y="6660"/>
                  <a:pt x="7809" y="6691"/>
                </a:cubicBezTo>
                <a:cubicBezTo>
                  <a:pt x="7750" y="6738"/>
                  <a:pt x="7733" y="6746"/>
                  <a:pt x="7701" y="6731"/>
                </a:cubicBezTo>
                <a:cubicBezTo>
                  <a:pt x="7671" y="6718"/>
                  <a:pt x="7660" y="6720"/>
                  <a:pt x="7642" y="6747"/>
                </a:cubicBezTo>
                <a:cubicBezTo>
                  <a:pt x="7612" y="6791"/>
                  <a:pt x="7526" y="6819"/>
                  <a:pt x="7389" y="6829"/>
                </a:cubicBezTo>
                <a:cubicBezTo>
                  <a:pt x="7326" y="6834"/>
                  <a:pt x="7276" y="6844"/>
                  <a:pt x="7278" y="6853"/>
                </a:cubicBezTo>
                <a:cubicBezTo>
                  <a:pt x="7280" y="6862"/>
                  <a:pt x="7255" y="6877"/>
                  <a:pt x="7220" y="6885"/>
                </a:cubicBezTo>
                <a:cubicBezTo>
                  <a:pt x="7185" y="6893"/>
                  <a:pt x="7116" y="6913"/>
                  <a:pt x="7066" y="6930"/>
                </a:cubicBezTo>
                <a:cubicBezTo>
                  <a:pt x="7017" y="6948"/>
                  <a:pt x="6971" y="6958"/>
                  <a:pt x="6963" y="6952"/>
                </a:cubicBezTo>
                <a:cubicBezTo>
                  <a:pt x="6959" y="6949"/>
                  <a:pt x="6950" y="6950"/>
                  <a:pt x="6939" y="6954"/>
                </a:cubicBezTo>
                <a:cubicBezTo>
                  <a:pt x="6928" y="6958"/>
                  <a:pt x="6914" y="6966"/>
                  <a:pt x="6901" y="6975"/>
                </a:cubicBezTo>
                <a:cubicBezTo>
                  <a:pt x="6889" y="6983"/>
                  <a:pt x="6876" y="6988"/>
                  <a:pt x="6862" y="6992"/>
                </a:cubicBezTo>
                <a:cubicBezTo>
                  <a:pt x="6837" y="6999"/>
                  <a:pt x="6812" y="7000"/>
                  <a:pt x="6800" y="6994"/>
                </a:cubicBezTo>
                <a:cubicBezTo>
                  <a:pt x="6798" y="6994"/>
                  <a:pt x="6797" y="6993"/>
                  <a:pt x="6795" y="6992"/>
                </a:cubicBezTo>
                <a:cubicBezTo>
                  <a:pt x="6790" y="6989"/>
                  <a:pt x="6789" y="6984"/>
                  <a:pt x="6795" y="6976"/>
                </a:cubicBezTo>
                <a:cubicBezTo>
                  <a:pt x="6801" y="6969"/>
                  <a:pt x="6761" y="6962"/>
                  <a:pt x="6705" y="6961"/>
                </a:cubicBezTo>
                <a:cubicBezTo>
                  <a:pt x="6650" y="6960"/>
                  <a:pt x="6591" y="6957"/>
                  <a:pt x="6575" y="6954"/>
                </a:cubicBezTo>
                <a:cubicBezTo>
                  <a:pt x="6558" y="6951"/>
                  <a:pt x="6546" y="6962"/>
                  <a:pt x="6545" y="6980"/>
                </a:cubicBezTo>
                <a:cubicBezTo>
                  <a:pt x="6545" y="7003"/>
                  <a:pt x="6532" y="7011"/>
                  <a:pt x="6499" y="7009"/>
                </a:cubicBezTo>
                <a:cubicBezTo>
                  <a:pt x="6474" y="7007"/>
                  <a:pt x="6443" y="7015"/>
                  <a:pt x="6428" y="7027"/>
                </a:cubicBezTo>
                <a:cubicBezTo>
                  <a:pt x="6419" y="7035"/>
                  <a:pt x="6401" y="7041"/>
                  <a:pt x="6372" y="7044"/>
                </a:cubicBezTo>
                <a:cubicBezTo>
                  <a:pt x="6343" y="7048"/>
                  <a:pt x="6302" y="7050"/>
                  <a:pt x="6246" y="7050"/>
                </a:cubicBezTo>
                <a:lnTo>
                  <a:pt x="6091" y="7050"/>
                </a:lnTo>
                <a:lnTo>
                  <a:pt x="6101" y="7105"/>
                </a:lnTo>
                <a:cubicBezTo>
                  <a:pt x="6110" y="7154"/>
                  <a:pt x="6104" y="7162"/>
                  <a:pt x="6054" y="7177"/>
                </a:cubicBezTo>
                <a:cubicBezTo>
                  <a:pt x="6022" y="7186"/>
                  <a:pt x="5925" y="7196"/>
                  <a:pt x="5838" y="7200"/>
                </a:cubicBezTo>
                <a:cubicBezTo>
                  <a:pt x="5751" y="7204"/>
                  <a:pt x="5660" y="7213"/>
                  <a:pt x="5637" y="7219"/>
                </a:cubicBezTo>
                <a:cubicBezTo>
                  <a:pt x="5613" y="7226"/>
                  <a:pt x="5571" y="7240"/>
                  <a:pt x="5542" y="7249"/>
                </a:cubicBezTo>
                <a:cubicBezTo>
                  <a:pt x="5477" y="7269"/>
                  <a:pt x="5427" y="7275"/>
                  <a:pt x="5400" y="7272"/>
                </a:cubicBezTo>
                <a:cubicBezTo>
                  <a:pt x="5386" y="7270"/>
                  <a:pt x="5377" y="7265"/>
                  <a:pt x="5376" y="7258"/>
                </a:cubicBezTo>
                <a:cubicBezTo>
                  <a:pt x="5375" y="7250"/>
                  <a:pt x="5381" y="7241"/>
                  <a:pt x="5395" y="7228"/>
                </a:cubicBezTo>
                <a:cubicBezTo>
                  <a:pt x="5404" y="7221"/>
                  <a:pt x="5406" y="7215"/>
                  <a:pt x="5406" y="7211"/>
                </a:cubicBezTo>
                <a:cubicBezTo>
                  <a:pt x="5404" y="7199"/>
                  <a:pt x="5364" y="7204"/>
                  <a:pt x="5303" y="7225"/>
                </a:cubicBezTo>
                <a:cubicBezTo>
                  <a:pt x="5289" y="7230"/>
                  <a:pt x="5279" y="7236"/>
                  <a:pt x="5269" y="7243"/>
                </a:cubicBezTo>
                <a:cubicBezTo>
                  <a:pt x="5242" y="7265"/>
                  <a:pt x="5238" y="7293"/>
                  <a:pt x="5268" y="7306"/>
                </a:cubicBezTo>
                <a:cubicBezTo>
                  <a:pt x="5300" y="7321"/>
                  <a:pt x="5271" y="7344"/>
                  <a:pt x="5222" y="7344"/>
                </a:cubicBezTo>
                <a:cubicBezTo>
                  <a:pt x="5210" y="7344"/>
                  <a:pt x="5199" y="7342"/>
                  <a:pt x="5190" y="7337"/>
                </a:cubicBezTo>
                <a:cubicBezTo>
                  <a:pt x="5180" y="7332"/>
                  <a:pt x="5173" y="7325"/>
                  <a:pt x="5170" y="7317"/>
                </a:cubicBezTo>
                <a:cubicBezTo>
                  <a:pt x="5164" y="7299"/>
                  <a:pt x="5142" y="7289"/>
                  <a:pt x="5104" y="7290"/>
                </a:cubicBezTo>
                <a:cubicBezTo>
                  <a:pt x="5072" y="7291"/>
                  <a:pt x="5033" y="7286"/>
                  <a:pt x="5018" y="7277"/>
                </a:cubicBezTo>
                <a:cubicBezTo>
                  <a:pt x="4999" y="7267"/>
                  <a:pt x="4977" y="7267"/>
                  <a:pt x="4948" y="7280"/>
                </a:cubicBezTo>
                <a:cubicBezTo>
                  <a:pt x="4937" y="7286"/>
                  <a:pt x="4916" y="7291"/>
                  <a:pt x="4893" y="7294"/>
                </a:cubicBezTo>
                <a:cubicBezTo>
                  <a:pt x="4871" y="7298"/>
                  <a:pt x="4845" y="7301"/>
                  <a:pt x="4822" y="7301"/>
                </a:cubicBezTo>
                <a:cubicBezTo>
                  <a:pt x="4801" y="7301"/>
                  <a:pt x="4784" y="7303"/>
                  <a:pt x="4771" y="7306"/>
                </a:cubicBezTo>
                <a:cubicBezTo>
                  <a:pt x="4757" y="7310"/>
                  <a:pt x="4746" y="7316"/>
                  <a:pt x="4741" y="7323"/>
                </a:cubicBezTo>
                <a:cubicBezTo>
                  <a:pt x="4731" y="7335"/>
                  <a:pt x="4738" y="7353"/>
                  <a:pt x="4765" y="7373"/>
                </a:cubicBezTo>
                <a:cubicBezTo>
                  <a:pt x="4784" y="7387"/>
                  <a:pt x="4768" y="7398"/>
                  <a:pt x="4697" y="7422"/>
                </a:cubicBezTo>
                <a:cubicBezTo>
                  <a:pt x="4645" y="7439"/>
                  <a:pt x="4572" y="7453"/>
                  <a:pt x="4535" y="7453"/>
                </a:cubicBezTo>
                <a:cubicBezTo>
                  <a:pt x="4498" y="7453"/>
                  <a:pt x="4463" y="7460"/>
                  <a:pt x="4455" y="7468"/>
                </a:cubicBezTo>
                <a:cubicBezTo>
                  <a:pt x="4438" y="7489"/>
                  <a:pt x="4333" y="7488"/>
                  <a:pt x="4304" y="7467"/>
                </a:cubicBezTo>
                <a:cubicBezTo>
                  <a:pt x="4288" y="7456"/>
                  <a:pt x="4269" y="7455"/>
                  <a:pt x="4241" y="7466"/>
                </a:cubicBezTo>
                <a:cubicBezTo>
                  <a:pt x="4219" y="7475"/>
                  <a:pt x="4158" y="7485"/>
                  <a:pt x="4106" y="7489"/>
                </a:cubicBezTo>
                <a:cubicBezTo>
                  <a:pt x="4044" y="7493"/>
                  <a:pt x="4013" y="7502"/>
                  <a:pt x="4013" y="7516"/>
                </a:cubicBezTo>
                <a:cubicBezTo>
                  <a:pt x="4013" y="7523"/>
                  <a:pt x="4001" y="7529"/>
                  <a:pt x="3982" y="7534"/>
                </a:cubicBezTo>
                <a:cubicBezTo>
                  <a:pt x="3963" y="7538"/>
                  <a:pt x="3937" y="7542"/>
                  <a:pt x="3911" y="7543"/>
                </a:cubicBezTo>
                <a:cubicBezTo>
                  <a:pt x="3858" y="7547"/>
                  <a:pt x="3800" y="7544"/>
                  <a:pt x="3783" y="7531"/>
                </a:cubicBezTo>
                <a:cubicBezTo>
                  <a:pt x="3751" y="7508"/>
                  <a:pt x="3718" y="7511"/>
                  <a:pt x="3745" y="7535"/>
                </a:cubicBezTo>
                <a:cubicBezTo>
                  <a:pt x="3771" y="7558"/>
                  <a:pt x="3718" y="7607"/>
                  <a:pt x="3647" y="7648"/>
                </a:cubicBezTo>
                <a:cubicBezTo>
                  <a:pt x="3612" y="7668"/>
                  <a:pt x="3573" y="7686"/>
                  <a:pt x="3536" y="7698"/>
                </a:cubicBezTo>
                <a:cubicBezTo>
                  <a:pt x="3500" y="7709"/>
                  <a:pt x="3467" y="7713"/>
                  <a:pt x="3444" y="7706"/>
                </a:cubicBezTo>
                <a:cubicBezTo>
                  <a:pt x="3429" y="7702"/>
                  <a:pt x="3408" y="7707"/>
                  <a:pt x="3400" y="7716"/>
                </a:cubicBezTo>
                <a:cubicBezTo>
                  <a:pt x="3389" y="7729"/>
                  <a:pt x="3378" y="7729"/>
                  <a:pt x="3356" y="7715"/>
                </a:cubicBezTo>
                <a:cubicBezTo>
                  <a:pt x="3331" y="7700"/>
                  <a:pt x="3319" y="7702"/>
                  <a:pt x="3296" y="7725"/>
                </a:cubicBezTo>
                <a:cubicBezTo>
                  <a:pt x="3283" y="7738"/>
                  <a:pt x="3276" y="7745"/>
                  <a:pt x="3265" y="7746"/>
                </a:cubicBezTo>
                <a:cubicBezTo>
                  <a:pt x="3254" y="7746"/>
                  <a:pt x="3240" y="7740"/>
                  <a:pt x="3213" y="7727"/>
                </a:cubicBezTo>
                <a:cubicBezTo>
                  <a:pt x="3168" y="7705"/>
                  <a:pt x="3151" y="7704"/>
                  <a:pt x="3117" y="7719"/>
                </a:cubicBezTo>
                <a:cubicBezTo>
                  <a:pt x="3089" y="7732"/>
                  <a:pt x="3081" y="7744"/>
                  <a:pt x="3095" y="7756"/>
                </a:cubicBezTo>
                <a:cubicBezTo>
                  <a:pt x="3109" y="7768"/>
                  <a:pt x="3105" y="7781"/>
                  <a:pt x="3083" y="7794"/>
                </a:cubicBezTo>
                <a:cubicBezTo>
                  <a:pt x="3070" y="7802"/>
                  <a:pt x="3061" y="7805"/>
                  <a:pt x="3051" y="7805"/>
                </a:cubicBezTo>
                <a:cubicBezTo>
                  <a:pt x="3040" y="7805"/>
                  <a:pt x="3030" y="7801"/>
                  <a:pt x="3015" y="7792"/>
                </a:cubicBezTo>
                <a:cubicBezTo>
                  <a:pt x="2966" y="7763"/>
                  <a:pt x="2934" y="7747"/>
                  <a:pt x="2903" y="7742"/>
                </a:cubicBezTo>
                <a:cubicBezTo>
                  <a:pt x="2871" y="7737"/>
                  <a:pt x="2840" y="7744"/>
                  <a:pt x="2796" y="7759"/>
                </a:cubicBezTo>
                <a:cubicBezTo>
                  <a:pt x="2759" y="7771"/>
                  <a:pt x="2737" y="7779"/>
                  <a:pt x="2727" y="7789"/>
                </a:cubicBezTo>
                <a:cubicBezTo>
                  <a:pt x="2716" y="7799"/>
                  <a:pt x="2715" y="7812"/>
                  <a:pt x="2718" y="7833"/>
                </a:cubicBezTo>
                <a:cubicBezTo>
                  <a:pt x="2719" y="7846"/>
                  <a:pt x="2719" y="7858"/>
                  <a:pt x="2718" y="7868"/>
                </a:cubicBezTo>
                <a:cubicBezTo>
                  <a:pt x="2718" y="7869"/>
                  <a:pt x="2718" y="7869"/>
                  <a:pt x="2718" y="7869"/>
                </a:cubicBezTo>
                <a:cubicBezTo>
                  <a:pt x="2716" y="7880"/>
                  <a:pt x="2713" y="7890"/>
                  <a:pt x="2709" y="7897"/>
                </a:cubicBezTo>
                <a:cubicBezTo>
                  <a:pt x="2704" y="7904"/>
                  <a:pt x="2698" y="7908"/>
                  <a:pt x="2691" y="7911"/>
                </a:cubicBezTo>
                <a:cubicBezTo>
                  <a:pt x="2685" y="7913"/>
                  <a:pt x="2678" y="7913"/>
                  <a:pt x="2670" y="7910"/>
                </a:cubicBezTo>
                <a:cubicBezTo>
                  <a:pt x="2659" y="7905"/>
                  <a:pt x="2635" y="7909"/>
                  <a:pt x="2617" y="7919"/>
                </a:cubicBezTo>
                <a:cubicBezTo>
                  <a:pt x="2599" y="7930"/>
                  <a:pt x="2540" y="7942"/>
                  <a:pt x="2487" y="7946"/>
                </a:cubicBezTo>
                <a:cubicBezTo>
                  <a:pt x="2419" y="7950"/>
                  <a:pt x="2380" y="7961"/>
                  <a:pt x="2359" y="7983"/>
                </a:cubicBezTo>
                <a:cubicBezTo>
                  <a:pt x="2338" y="8005"/>
                  <a:pt x="2324" y="8009"/>
                  <a:pt x="2308" y="7997"/>
                </a:cubicBezTo>
                <a:cubicBezTo>
                  <a:pt x="2291" y="7984"/>
                  <a:pt x="2262" y="7980"/>
                  <a:pt x="2235" y="7981"/>
                </a:cubicBezTo>
                <a:cubicBezTo>
                  <a:pt x="2221" y="7982"/>
                  <a:pt x="2207" y="7984"/>
                  <a:pt x="2195" y="7988"/>
                </a:cubicBezTo>
                <a:cubicBezTo>
                  <a:pt x="2183" y="7992"/>
                  <a:pt x="2173" y="7997"/>
                  <a:pt x="2166" y="8004"/>
                </a:cubicBezTo>
                <a:cubicBezTo>
                  <a:pt x="2147" y="8021"/>
                  <a:pt x="2132" y="8023"/>
                  <a:pt x="2117" y="8012"/>
                </a:cubicBezTo>
                <a:cubicBezTo>
                  <a:pt x="2091" y="7993"/>
                  <a:pt x="2073" y="7989"/>
                  <a:pt x="2062" y="8001"/>
                </a:cubicBezTo>
                <a:cubicBezTo>
                  <a:pt x="2051" y="8013"/>
                  <a:pt x="2047" y="8039"/>
                  <a:pt x="2049" y="8081"/>
                </a:cubicBezTo>
                <a:cubicBezTo>
                  <a:pt x="2050" y="8121"/>
                  <a:pt x="2050" y="8144"/>
                  <a:pt x="2043" y="8160"/>
                </a:cubicBezTo>
                <a:cubicBezTo>
                  <a:pt x="2035" y="8175"/>
                  <a:pt x="2020" y="8185"/>
                  <a:pt x="1994" y="8199"/>
                </a:cubicBezTo>
                <a:cubicBezTo>
                  <a:pt x="1961" y="8216"/>
                  <a:pt x="1925" y="8226"/>
                  <a:pt x="1914" y="8221"/>
                </a:cubicBezTo>
                <a:cubicBezTo>
                  <a:pt x="1903" y="8216"/>
                  <a:pt x="1882" y="8227"/>
                  <a:pt x="1868" y="8246"/>
                </a:cubicBezTo>
                <a:cubicBezTo>
                  <a:pt x="1847" y="8274"/>
                  <a:pt x="1839" y="8276"/>
                  <a:pt x="1819" y="8257"/>
                </a:cubicBezTo>
                <a:cubicBezTo>
                  <a:pt x="1806" y="8245"/>
                  <a:pt x="1774" y="8227"/>
                  <a:pt x="1747" y="8215"/>
                </a:cubicBezTo>
                <a:lnTo>
                  <a:pt x="1696" y="8194"/>
                </a:lnTo>
                <a:lnTo>
                  <a:pt x="1741" y="8241"/>
                </a:lnTo>
                <a:cubicBezTo>
                  <a:pt x="1758" y="8259"/>
                  <a:pt x="1769" y="8271"/>
                  <a:pt x="1772" y="8280"/>
                </a:cubicBezTo>
                <a:cubicBezTo>
                  <a:pt x="1773" y="8285"/>
                  <a:pt x="1772" y="8289"/>
                  <a:pt x="1770" y="8292"/>
                </a:cubicBezTo>
                <a:cubicBezTo>
                  <a:pt x="1769" y="8296"/>
                  <a:pt x="1765" y="8298"/>
                  <a:pt x="1760" y="8301"/>
                </a:cubicBezTo>
                <a:cubicBezTo>
                  <a:pt x="1690" y="8334"/>
                  <a:pt x="1630" y="8352"/>
                  <a:pt x="1593" y="8352"/>
                </a:cubicBezTo>
                <a:cubicBezTo>
                  <a:pt x="1569" y="8352"/>
                  <a:pt x="1557" y="8359"/>
                  <a:pt x="1565" y="8368"/>
                </a:cubicBezTo>
                <a:cubicBezTo>
                  <a:pt x="1579" y="8385"/>
                  <a:pt x="1565" y="8405"/>
                  <a:pt x="1535" y="8419"/>
                </a:cubicBezTo>
                <a:cubicBezTo>
                  <a:pt x="1505" y="8434"/>
                  <a:pt x="1461" y="8444"/>
                  <a:pt x="1414" y="8444"/>
                </a:cubicBezTo>
                <a:cubicBezTo>
                  <a:pt x="1329" y="8444"/>
                  <a:pt x="1296" y="8462"/>
                  <a:pt x="1341" y="8482"/>
                </a:cubicBezTo>
                <a:cubicBezTo>
                  <a:pt x="1351" y="8487"/>
                  <a:pt x="1364" y="8508"/>
                  <a:pt x="1369" y="8529"/>
                </a:cubicBezTo>
                <a:cubicBezTo>
                  <a:pt x="1377" y="8561"/>
                  <a:pt x="1365" y="8574"/>
                  <a:pt x="1307" y="8599"/>
                </a:cubicBezTo>
                <a:cubicBezTo>
                  <a:pt x="1261" y="8619"/>
                  <a:pt x="1238" y="8640"/>
                  <a:pt x="1242" y="8657"/>
                </a:cubicBezTo>
                <a:cubicBezTo>
                  <a:pt x="1243" y="8663"/>
                  <a:pt x="1243" y="8668"/>
                  <a:pt x="1240" y="8672"/>
                </a:cubicBezTo>
                <a:cubicBezTo>
                  <a:pt x="1234" y="8683"/>
                  <a:pt x="1213" y="8687"/>
                  <a:pt x="1161" y="8690"/>
                </a:cubicBezTo>
                <a:cubicBezTo>
                  <a:pt x="1104" y="8693"/>
                  <a:pt x="1066" y="8702"/>
                  <a:pt x="1047" y="8718"/>
                </a:cubicBezTo>
                <a:cubicBezTo>
                  <a:pt x="1037" y="8726"/>
                  <a:pt x="1032" y="8736"/>
                  <a:pt x="1032" y="8748"/>
                </a:cubicBezTo>
                <a:cubicBezTo>
                  <a:pt x="1031" y="8759"/>
                  <a:pt x="1034" y="8773"/>
                  <a:pt x="1042" y="8789"/>
                </a:cubicBezTo>
                <a:cubicBezTo>
                  <a:pt x="1058" y="8820"/>
                  <a:pt x="1061" y="8831"/>
                  <a:pt x="1047" y="8838"/>
                </a:cubicBezTo>
                <a:cubicBezTo>
                  <a:pt x="1042" y="8840"/>
                  <a:pt x="1036" y="8842"/>
                  <a:pt x="1027" y="8843"/>
                </a:cubicBezTo>
                <a:cubicBezTo>
                  <a:pt x="1016" y="8845"/>
                  <a:pt x="1008" y="8849"/>
                  <a:pt x="1002" y="8854"/>
                </a:cubicBezTo>
                <a:cubicBezTo>
                  <a:pt x="997" y="8859"/>
                  <a:pt x="995" y="8864"/>
                  <a:pt x="998" y="8869"/>
                </a:cubicBezTo>
                <a:cubicBezTo>
                  <a:pt x="1005" y="8883"/>
                  <a:pt x="994" y="8898"/>
                  <a:pt x="973" y="8910"/>
                </a:cubicBezTo>
                <a:cubicBezTo>
                  <a:pt x="951" y="8921"/>
                  <a:pt x="917" y="8930"/>
                  <a:pt x="878" y="8934"/>
                </a:cubicBezTo>
                <a:cubicBezTo>
                  <a:pt x="841" y="8937"/>
                  <a:pt x="798" y="8948"/>
                  <a:pt x="782" y="8957"/>
                </a:cubicBezTo>
                <a:cubicBezTo>
                  <a:pt x="759" y="8971"/>
                  <a:pt x="743" y="8970"/>
                  <a:pt x="715" y="8954"/>
                </a:cubicBezTo>
                <a:cubicBezTo>
                  <a:pt x="682" y="8935"/>
                  <a:pt x="682" y="8936"/>
                  <a:pt x="706" y="8959"/>
                </a:cubicBezTo>
                <a:cubicBezTo>
                  <a:pt x="723" y="8975"/>
                  <a:pt x="725" y="8988"/>
                  <a:pt x="712" y="8994"/>
                </a:cubicBezTo>
                <a:cubicBezTo>
                  <a:pt x="701" y="9000"/>
                  <a:pt x="694" y="9033"/>
                  <a:pt x="697" y="9069"/>
                </a:cubicBezTo>
                <a:cubicBezTo>
                  <a:pt x="699" y="9085"/>
                  <a:pt x="697" y="9103"/>
                  <a:pt x="693" y="9121"/>
                </a:cubicBezTo>
                <a:cubicBezTo>
                  <a:pt x="689" y="9139"/>
                  <a:pt x="684" y="9156"/>
                  <a:pt x="677" y="9172"/>
                </a:cubicBezTo>
                <a:cubicBezTo>
                  <a:pt x="662" y="9202"/>
                  <a:pt x="644" y="9222"/>
                  <a:pt x="631" y="9213"/>
                </a:cubicBezTo>
                <a:cubicBezTo>
                  <a:pt x="624" y="9208"/>
                  <a:pt x="603" y="9215"/>
                  <a:pt x="583" y="9228"/>
                </a:cubicBezTo>
                <a:cubicBezTo>
                  <a:pt x="573" y="9235"/>
                  <a:pt x="561" y="9240"/>
                  <a:pt x="549" y="9243"/>
                </a:cubicBezTo>
                <a:cubicBezTo>
                  <a:pt x="537" y="9247"/>
                  <a:pt x="526" y="9249"/>
                  <a:pt x="518" y="9248"/>
                </a:cubicBezTo>
                <a:cubicBezTo>
                  <a:pt x="490" y="9243"/>
                  <a:pt x="486" y="9251"/>
                  <a:pt x="481" y="9326"/>
                </a:cubicBezTo>
                <a:cubicBezTo>
                  <a:pt x="480" y="9348"/>
                  <a:pt x="462" y="9365"/>
                  <a:pt x="435" y="9371"/>
                </a:cubicBezTo>
                <a:cubicBezTo>
                  <a:pt x="412" y="9375"/>
                  <a:pt x="395" y="9387"/>
                  <a:pt x="398" y="9398"/>
                </a:cubicBezTo>
                <a:cubicBezTo>
                  <a:pt x="400" y="9403"/>
                  <a:pt x="393" y="9412"/>
                  <a:pt x="382" y="9423"/>
                </a:cubicBezTo>
                <a:cubicBezTo>
                  <a:pt x="382" y="9423"/>
                  <a:pt x="382" y="9424"/>
                  <a:pt x="382" y="9424"/>
                </a:cubicBezTo>
                <a:cubicBezTo>
                  <a:pt x="371" y="9435"/>
                  <a:pt x="355" y="9447"/>
                  <a:pt x="336" y="9459"/>
                </a:cubicBezTo>
                <a:cubicBezTo>
                  <a:pt x="298" y="9482"/>
                  <a:pt x="271" y="9507"/>
                  <a:pt x="277" y="9514"/>
                </a:cubicBezTo>
                <a:cubicBezTo>
                  <a:pt x="283" y="9521"/>
                  <a:pt x="265" y="9547"/>
                  <a:pt x="237" y="9572"/>
                </a:cubicBezTo>
                <a:cubicBezTo>
                  <a:pt x="209" y="9596"/>
                  <a:pt x="183" y="9637"/>
                  <a:pt x="179" y="9662"/>
                </a:cubicBezTo>
                <a:cubicBezTo>
                  <a:pt x="177" y="9675"/>
                  <a:pt x="173" y="9685"/>
                  <a:pt x="169" y="9692"/>
                </a:cubicBezTo>
                <a:cubicBezTo>
                  <a:pt x="164" y="9699"/>
                  <a:pt x="159" y="9704"/>
                  <a:pt x="153" y="9704"/>
                </a:cubicBezTo>
                <a:cubicBezTo>
                  <a:pt x="139" y="9705"/>
                  <a:pt x="123" y="9694"/>
                  <a:pt x="105" y="9668"/>
                </a:cubicBezTo>
                <a:lnTo>
                  <a:pt x="79" y="9631"/>
                </a:lnTo>
                <a:lnTo>
                  <a:pt x="58" y="9674"/>
                </a:lnTo>
                <a:cubicBezTo>
                  <a:pt x="46" y="9697"/>
                  <a:pt x="25" y="9713"/>
                  <a:pt x="13" y="9707"/>
                </a:cubicBezTo>
                <a:cubicBezTo>
                  <a:pt x="10" y="9706"/>
                  <a:pt x="7" y="9835"/>
                  <a:pt x="5" y="10052"/>
                </a:cubicBezTo>
                <a:cubicBezTo>
                  <a:pt x="8" y="10254"/>
                  <a:pt x="12" y="10363"/>
                  <a:pt x="18" y="10362"/>
                </a:cubicBezTo>
                <a:cubicBezTo>
                  <a:pt x="32" y="10360"/>
                  <a:pt x="48" y="10374"/>
                  <a:pt x="52" y="10393"/>
                </a:cubicBezTo>
                <a:cubicBezTo>
                  <a:pt x="56" y="10413"/>
                  <a:pt x="73" y="10448"/>
                  <a:pt x="89" y="10471"/>
                </a:cubicBezTo>
                <a:cubicBezTo>
                  <a:pt x="110" y="10501"/>
                  <a:pt x="111" y="10517"/>
                  <a:pt x="95" y="10531"/>
                </a:cubicBezTo>
                <a:cubicBezTo>
                  <a:pt x="78" y="10546"/>
                  <a:pt x="78" y="10552"/>
                  <a:pt x="95" y="10552"/>
                </a:cubicBezTo>
                <a:cubicBezTo>
                  <a:pt x="108" y="10552"/>
                  <a:pt x="138" y="10585"/>
                  <a:pt x="163" y="10625"/>
                </a:cubicBezTo>
                <a:cubicBezTo>
                  <a:pt x="199" y="10683"/>
                  <a:pt x="203" y="10704"/>
                  <a:pt x="184" y="10735"/>
                </a:cubicBezTo>
                <a:cubicBezTo>
                  <a:pt x="169" y="10759"/>
                  <a:pt x="149" y="10768"/>
                  <a:pt x="129" y="10763"/>
                </a:cubicBezTo>
                <a:cubicBezTo>
                  <a:pt x="106" y="10756"/>
                  <a:pt x="98" y="10766"/>
                  <a:pt x="98" y="10798"/>
                </a:cubicBezTo>
                <a:cubicBezTo>
                  <a:pt x="98" y="10834"/>
                  <a:pt x="106" y="10840"/>
                  <a:pt x="155" y="10839"/>
                </a:cubicBezTo>
                <a:cubicBezTo>
                  <a:pt x="190" y="10839"/>
                  <a:pt x="230" y="10824"/>
                  <a:pt x="253" y="10803"/>
                </a:cubicBezTo>
                <a:cubicBezTo>
                  <a:pt x="316" y="10746"/>
                  <a:pt x="361" y="10765"/>
                  <a:pt x="361" y="10847"/>
                </a:cubicBezTo>
                <a:cubicBezTo>
                  <a:pt x="361" y="10911"/>
                  <a:pt x="367" y="10917"/>
                  <a:pt x="420" y="10922"/>
                </a:cubicBezTo>
                <a:cubicBezTo>
                  <a:pt x="503" y="10929"/>
                  <a:pt x="527" y="10971"/>
                  <a:pt x="486" y="11032"/>
                </a:cubicBezTo>
                <a:cubicBezTo>
                  <a:pt x="465" y="11063"/>
                  <a:pt x="442" y="11078"/>
                  <a:pt x="423" y="11073"/>
                </a:cubicBezTo>
                <a:cubicBezTo>
                  <a:pt x="403" y="11067"/>
                  <a:pt x="394" y="11076"/>
                  <a:pt x="394" y="11104"/>
                </a:cubicBezTo>
                <a:cubicBezTo>
                  <a:pt x="394" y="11133"/>
                  <a:pt x="403" y="11142"/>
                  <a:pt x="425" y="11136"/>
                </a:cubicBezTo>
                <a:cubicBezTo>
                  <a:pt x="442" y="11131"/>
                  <a:pt x="461" y="11134"/>
                  <a:pt x="468" y="11142"/>
                </a:cubicBezTo>
                <a:cubicBezTo>
                  <a:pt x="475" y="11151"/>
                  <a:pt x="493" y="11152"/>
                  <a:pt x="506" y="11146"/>
                </a:cubicBezTo>
                <a:cubicBezTo>
                  <a:pt x="540" y="11130"/>
                  <a:pt x="606" y="11131"/>
                  <a:pt x="651" y="11146"/>
                </a:cubicBezTo>
                <a:cubicBezTo>
                  <a:pt x="676" y="11154"/>
                  <a:pt x="688" y="11175"/>
                  <a:pt x="688" y="11209"/>
                </a:cubicBezTo>
                <a:cubicBezTo>
                  <a:pt x="688" y="11248"/>
                  <a:pt x="701" y="11263"/>
                  <a:pt x="742" y="11277"/>
                </a:cubicBezTo>
                <a:cubicBezTo>
                  <a:pt x="771" y="11287"/>
                  <a:pt x="795" y="11301"/>
                  <a:pt x="795" y="11309"/>
                </a:cubicBezTo>
                <a:cubicBezTo>
                  <a:pt x="795" y="11335"/>
                  <a:pt x="768" y="11342"/>
                  <a:pt x="724" y="11325"/>
                </a:cubicBezTo>
                <a:cubicBezTo>
                  <a:pt x="683" y="11309"/>
                  <a:pt x="683" y="11311"/>
                  <a:pt x="730" y="11349"/>
                </a:cubicBezTo>
                <a:cubicBezTo>
                  <a:pt x="767" y="11379"/>
                  <a:pt x="801" y="11389"/>
                  <a:pt x="857" y="11389"/>
                </a:cubicBezTo>
                <a:cubicBezTo>
                  <a:pt x="960" y="11389"/>
                  <a:pt x="1064" y="11462"/>
                  <a:pt x="1029" y="11511"/>
                </a:cubicBezTo>
                <a:cubicBezTo>
                  <a:pt x="999" y="11552"/>
                  <a:pt x="998" y="11570"/>
                  <a:pt x="1029" y="11548"/>
                </a:cubicBezTo>
                <a:cubicBezTo>
                  <a:pt x="1047" y="11534"/>
                  <a:pt x="1073" y="11546"/>
                  <a:pt x="1132" y="11591"/>
                </a:cubicBezTo>
                <a:cubicBezTo>
                  <a:pt x="1176" y="11624"/>
                  <a:pt x="1217" y="11647"/>
                  <a:pt x="1224" y="11641"/>
                </a:cubicBezTo>
                <a:cubicBezTo>
                  <a:pt x="1242" y="11628"/>
                  <a:pt x="1692" y="11631"/>
                  <a:pt x="1721" y="11644"/>
                </a:cubicBezTo>
                <a:cubicBezTo>
                  <a:pt x="1734" y="11650"/>
                  <a:pt x="1823" y="11657"/>
                  <a:pt x="1918" y="11661"/>
                </a:cubicBezTo>
                <a:cubicBezTo>
                  <a:pt x="2046" y="11666"/>
                  <a:pt x="2098" y="11675"/>
                  <a:pt x="2117" y="11693"/>
                </a:cubicBezTo>
                <a:cubicBezTo>
                  <a:pt x="2133" y="11709"/>
                  <a:pt x="2160" y="11715"/>
                  <a:pt x="2191" y="11710"/>
                </a:cubicBezTo>
                <a:cubicBezTo>
                  <a:pt x="2217" y="11705"/>
                  <a:pt x="2259" y="11706"/>
                  <a:pt x="2282" y="11713"/>
                </a:cubicBezTo>
                <a:cubicBezTo>
                  <a:pt x="2306" y="11719"/>
                  <a:pt x="2341" y="11718"/>
                  <a:pt x="2361" y="11709"/>
                </a:cubicBezTo>
                <a:cubicBezTo>
                  <a:pt x="2386" y="11697"/>
                  <a:pt x="2415" y="11697"/>
                  <a:pt x="2456" y="11707"/>
                </a:cubicBezTo>
                <a:cubicBezTo>
                  <a:pt x="2488" y="11716"/>
                  <a:pt x="2555" y="11719"/>
                  <a:pt x="2605" y="11714"/>
                </a:cubicBezTo>
                <a:cubicBezTo>
                  <a:pt x="2694" y="11705"/>
                  <a:pt x="2719" y="11714"/>
                  <a:pt x="2728" y="11757"/>
                </a:cubicBezTo>
                <a:cubicBezTo>
                  <a:pt x="2730" y="11768"/>
                  <a:pt x="2724" y="11780"/>
                  <a:pt x="2713" y="11785"/>
                </a:cubicBezTo>
                <a:cubicBezTo>
                  <a:pt x="2703" y="11789"/>
                  <a:pt x="2706" y="11807"/>
                  <a:pt x="2721" y="11824"/>
                </a:cubicBezTo>
                <a:cubicBezTo>
                  <a:pt x="2740" y="11847"/>
                  <a:pt x="2769" y="11854"/>
                  <a:pt x="2842" y="11854"/>
                </a:cubicBezTo>
                <a:cubicBezTo>
                  <a:pt x="2895" y="11854"/>
                  <a:pt x="2949" y="11862"/>
                  <a:pt x="2963" y="11873"/>
                </a:cubicBezTo>
                <a:cubicBezTo>
                  <a:pt x="2983" y="11887"/>
                  <a:pt x="2994" y="11887"/>
                  <a:pt x="3014" y="11873"/>
                </a:cubicBezTo>
                <a:cubicBezTo>
                  <a:pt x="3044" y="11850"/>
                  <a:pt x="3277" y="11847"/>
                  <a:pt x="3295" y="11868"/>
                </a:cubicBezTo>
                <a:cubicBezTo>
                  <a:pt x="3303" y="11878"/>
                  <a:pt x="3323" y="11877"/>
                  <a:pt x="3348" y="11865"/>
                </a:cubicBezTo>
                <a:cubicBezTo>
                  <a:pt x="3380" y="11850"/>
                  <a:pt x="3395" y="11851"/>
                  <a:pt x="3415" y="11866"/>
                </a:cubicBezTo>
                <a:cubicBezTo>
                  <a:pt x="3445" y="11888"/>
                  <a:pt x="3614" y="11892"/>
                  <a:pt x="3632" y="11870"/>
                </a:cubicBezTo>
                <a:cubicBezTo>
                  <a:pt x="3639" y="11862"/>
                  <a:pt x="3625" y="11847"/>
                  <a:pt x="3601" y="11838"/>
                </a:cubicBezTo>
                <a:cubicBezTo>
                  <a:pt x="3547" y="11817"/>
                  <a:pt x="3564" y="11792"/>
                  <a:pt x="3634" y="11792"/>
                </a:cubicBezTo>
                <a:cubicBezTo>
                  <a:pt x="3693" y="11792"/>
                  <a:pt x="3698" y="11751"/>
                  <a:pt x="3643" y="11719"/>
                </a:cubicBezTo>
                <a:cubicBezTo>
                  <a:pt x="3576" y="11681"/>
                  <a:pt x="3636" y="11670"/>
                  <a:pt x="3959" y="11659"/>
                </a:cubicBezTo>
                <a:cubicBezTo>
                  <a:pt x="4081" y="11654"/>
                  <a:pt x="4238" y="11641"/>
                  <a:pt x="4307" y="11629"/>
                </a:cubicBezTo>
                <a:cubicBezTo>
                  <a:pt x="4386" y="11616"/>
                  <a:pt x="4441" y="11614"/>
                  <a:pt x="4454" y="11623"/>
                </a:cubicBezTo>
                <a:cubicBezTo>
                  <a:pt x="4465" y="11631"/>
                  <a:pt x="4532" y="11637"/>
                  <a:pt x="4603" y="11637"/>
                </a:cubicBezTo>
                <a:cubicBezTo>
                  <a:pt x="4708" y="11637"/>
                  <a:pt x="4741" y="11630"/>
                  <a:pt x="4782" y="11602"/>
                </a:cubicBezTo>
                <a:cubicBezTo>
                  <a:pt x="4837" y="11565"/>
                  <a:pt x="4889" y="11564"/>
                  <a:pt x="4965" y="11601"/>
                </a:cubicBezTo>
                <a:cubicBezTo>
                  <a:pt x="5022" y="11628"/>
                  <a:pt x="5057" y="11618"/>
                  <a:pt x="5043" y="11577"/>
                </a:cubicBezTo>
                <a:cubicBezTo>
                  <a:pt x="5029" y="11537"/>
                  <a:pt x="5077" y="11516"/>
                  <a:pt x="5110" y="11549"/>
                </a:cubicBezTo>
                <a:cubicBezTo>
                  <a:pt x="5132" y="11572"/>
                  <a:pt x="5139" y="11573"/>
                  <a:pt x="5163" y="11552"/>
                </a:cubicBezTo>
                <a:cubicBezTo>
                  <a:pt x="5199" y="11520"/>
                  <a:pt x="5275" y="11522"/>
                  <a:pt x="5317" y="11556"/>
                </a:cubicBezTo>
                <a:cubicBezTo>
                  <a:pt x="5342" y="11577"/>
                  <a:pt x="5345" y="11590"/>
                  <a:pt x="5329" y="11602"/>
                </a:cubicBezTo>
                <a:cubicBezTo>
                  <a:pt x="5316" y="11612"/>
                  <a:pt x="5313" y="11628"/>
                  <a:pt x="5323" y="11639"/>
                </a:cubicBezTo>
                <a:cubicBezTo>
                  <a:pt x="5332" y="11650"/>
                  <a:pt x="5336" y="11685"/>
                  <a:pt x="5333" y="11717"/>
                </a:cubicBezTo>
                <a:cubicBezTo>
                  <a:pt x="5330" y="11749"/>
                  <a:pt x="5336" y="11785"/>
                  <a:pt x="5345" y="11795"/>
                </a:cubicBezTo>
                <a:cubicBezTo>
                  <a:pt x="5354" y="11806"/>
                  <a:pt x="5363" y="11840"/>
                  <a:pt x="5366" y="11869"/>
                </a:cubicBezTo>
                <a:cubicBezTo>
                  <a:pt x="5370" y="11922"/>
                  <a:pt x="5399" y="12004"/>
                  <a:pt x="5443" y="12091"/>
                </a:cubicBezTo>
                <a:cubicBezTo>
                  <a:pt x="5458" y="12122"/>
                  <a:pt x="5457" y="12139"/>
                  <a:pt x="5440" y="12152"/>
                </a:cubicBezTo>
                <a:cubicBezTo>
                  <a:pt x="5399" y="12182"/>
                  <a:pt x="5410" y="12279"/>
                  <a:pt x="5457" y="12311"/>
                </a:cubicBezTo>
                <a:cubicBezTo>
                  <a:pt x="5504" y="12342"/>
                  <a:pt x="5516" y="12426"/>
                  <a:pt x="5477" y="12454"/>
                </a:cubicBezTo>
                <a:cubicBezTo>
                  <a:pt x="5463" y="12465"/>
                  <a:pt x="5459" y="12483"/>
                  <a:pt x="5469" y="12500"/>
                </a:cubicBezTo>
                <a:cubicBezTo>
                  <a:pt x="5478" y="12515"/>
                  <a:pt x="5482" y="12535"/>
                  <a:pt x="5480" y="12543"/>
                </a:cubicBezTo>
                <a:cubicBezTo>
                  <a:pt x="5465" y="12588"/>
                  <a:pt x="5465" y="13135"/>
                  <a:pt x="5480" y="13149"/>
                </a:cubicBezTo>
                <a:cubicBezTo>
                  <a:pt x="5489" y="13158"/>
                  <a:pt x="5497" y="13217"/>
                  <a:pt x="5494" y="13280"/>
                </a:cubicBezTo>
                <a:cubicBezTo>
                  <a:pt x="5491" y="13373"/>
                  <a:pt x="5484" y="13395"/>
                  <a:pt x="5459" y="13391"/>
                </a:cubicBezTo>
                <a:cubicBezTo>
                  <a:pt x="5436" y="13387"/>
                  <a:pt x="5437" y="13393"/>
                  <a:pt x="5466" y="13417"/>
                </a:cubicBezTo>
                <a:cubicBezTo>
                  <a:pt x="5494" y="13440"/>
                  <a:pt x="5506" y="13474"/>
                  <a:pt x="5508" y="13538"/>
                </a:cubicBezTo>
                <a:cubicBezTo>
                  <a:pt x="5509" y="13587"/>
                  <a:pt x="5518" y="13637"/>
                  <a:pt x="5527" y="13648"/>
                </a:cubicBezTo>
                <a:cubicBezTo>
                  <a:pt x="5536" y="13658"/>
                  <a:pt x="5540" y="13680"/>
                  <a:pt x="5533" y="13697"/>
                </a:cubicBezTo>
                <a:cubicBezTo>
                  <a:pt x="5526" y="13713"/>
                  <a:pt x="5530" y="13731"/>
                  <a:pt x="5543" y="13737"/>
                </a:cubicBezTo>
                <a:cubicBezTo>
                  <a:pt x="5556" y="13743"/>
                  <a:pt x="5564" y="13773"/>
                  <a:pt x="5561" y="13804"/>
                </a:cubicBezTo>
                <a:cubicBezTo>
                  <a:pt x="5558" y="13835"/>
                  <a:pt x="5561" y="13870"/>
                  <a:pt x="5570" y="13880"/>
                </a:cubicBezTo>
                <a:cubicBezTo>
                  <a:pt x="5578" y="13890"/>
                  <a:pt x="5587" y="13945"/>
                  <a:pt x="5588" y="14002"/>
                </a:cubicBezTo>
                <a:cubicBezTo>
                  <a:pt x="5588" y="14066"/>
                  <a:pt x="5599" y="14119"/>
                  <a:pt x="5617" y="14138"/>
                </a:cubicBezTo>
                <a:cubicBezTo>
                  <a:pt x="5657" y="14179"/>
                  <a:pt x="5655" y="14234"/>
                  <a:pt x="5611" y="14288"/>
                </a:cubicBezTo>
                <a:cubicBezTo>
                  <a:pt x="5580" y="14327"/>
                  <a:pt x="5580" y="14337"/>
                  <a:pt x="5605" y="14372"/>
                </a:cubicBezTo>
                <a:cubicBezTo>
                  <a:pt x="5621" y="14394"/>
                  <a:pt x="5646" y="14408"/>
                  <a:pt x="5660" y="14404"/>
                </a:cubicBezTo>
                <a:cubicBezTo>
                  <a:pt x="5698" y="14394"/>
                  <a:pt x="5726" y="14424"/>
                  <a:pt x="5743" y="14495"/>
                </a:cubicBezTo>
                <a:cubicBezTo>
                  <a:pt x="5751" y="14530"/>
                  <a:pt x="5768" y="14566"/>
                  <a:pt x="5779" y="14576"/>
                </a:cubicBezTo>
                <a:cubicBezTo>
                  <a:pt x="5791" y="14587"/>
                  <a:pt x="5789" y="14598"/>
                  <a:pt x="5774" y="14604"/>
                </a:cubicBezTo>
                <a:cubicBezTo>
                  <a:pt x="5759" y="14611"/>
                  <a:pt x="5763" y="14621"/>
                  <a:pt x="5789" y="14636"/>
                </a:cubicBezTo>
                <a:cubicBezTo>
                  <a:pt x="5810" y="14647"/>
                  <a:pt x="5818" y="14657"/>
                  <a:pt x="5808" y="14657"/>
                </a:cubicBezTo>
                <a:cubicBezTo>
                  <a:pt x="5798" y="14658"/>
                  <a:pt x="5800" y="14667"/>
                  <a:pt x="5813" y="14678"/>
                </a:cubicBezTo>
                <a:cubicBezTo>
                  <a:pt x="5836" y="14698"/>
                  <a:pt x="5844" y="14721"/>
                  <a:pt x="5884" y="14883"/>
                </a:cubicBezTo>
                <a:cubicBezTo>
                  <a:pt x="5896" y="14935"/>
                  <a:pt x="5915" y="14982"/>
                  <a:pt x="5925" y="14990"/>
                </a:cubicBezTo>
                <a:cubicBezTo>
                  <a:pt x="5935" y="14998"/>
                  <a:pt x="5943" y="15019"/>
                  <a:pt x="5943" y="15037"/>
                </a:cubicBezTo>
                <a:cubicBezTo>
                  <a:pt x="5943" y="15054"/>
                  <a:pt x="5962" y="15112"/>
                  <a:pt x="5984" y="15164"/>
                </a:cubicBezTo>
                <a:cubicBezTo>
                  <a:pt x="6007" y="15216"/>
                  <a:pt x="6019" y="15274"/>
                  <a:pt x="6012" y="15293"/>
                </a:cubicBezTo>
                <a:cubicBezTo>
                  <a:pt x="6004" y="15317"/>
                  <a:pt x="6011" y="15334"/>
                  <a:pt x="6035" y="15343"/>
                </a:cubicBezTo>
                <a:cubicBezTo>
                  <a:pt x="6054" y="15351"/>
                  <a:pt x="6065" y="15364"/>
                  <a:pt x="6058" y="15373"/>
                </a:cubicBezTo>
                <a:cubicBezTo>
                  <a:pt x="6051" y="15381"/>
                  <a:pt x="6057" y="15398"/>
                  <a:pt x="6072" y="15411"/>
                </a:cubicBezTo>
                <a:cubicBezTo>
                  <a:pt x="6089" y="15426"/>
                  <a:pt x="6097" y="15511"/>
                  <a:pt x="6098" y="15678"/>
                </a:cubicBezTo>
                <a:cubicBezTo>
                  <a:pt x="6100" y="15878"/>
                  <a:pt x="6108" y="15931"/>
                  <a:pt x="6138" y="15975"/>
                </a:cubicBezTo>
                <a:cubicBezTo>
                  <a:pt x="6159" y="16004"/>
                  <a:pt x="6170" y="16039"/>
                  <a:pt x="6163" y="16054"/>
                </a:cubicBezTo>
                <a:cubicBezTo>
                  <a:pt x="6157" y="16069"/>
                  <a:pt x="6162" y="16087"/>
                  <a:pt x="6174" y="16092"/>
                </a:cubicBezTo>
                <a:cubicBezTo>
                  <a:pt x="6186" y="16098"/>
                  <a:pt x="6191" y="16108"/>
                  <a:pt x="6184" y="16116"/>
                </a:cubicBezTo>
                <a:cubicBezTo>
                  <a:pt x="6177" y="16124"/>
                  <a:pt x="6171" y="16247"/>
                  <a:pt x="6171" y="16390"/>
                </a:cubicBezTo>
                <a:cubicBezTo>
                  <a:pt x="6170" y="16613"/>
                  <a:pt x="6165" y="16659"/>
                  <a:pt x="6129" y="16717"/>
                </a:cubicBezTo>
                <a:cubicBezTo>
                  <a:pt x="6094" y="16776"/>
                  <a:pt x="6089" y="16816"/>
                  <a:pt x="6094" y="17016"/>
                </a:cubicBezTo>
                <a:cubicBezTo>
                  <a:pt x="6097" y="17143"/>
                  <a:pt x="6106" y="17254"/>
                  <a:pt x="6115" y="17265"/>
                </a:cubicBezTo>
                <a:cubicBezTo>
                  <a:pt x="6123" y="17275"/>
                  <a:pt x="6120" y="17293"/>
                  <a:pt x="6107" y="17304"/>
                </a:cubicBezTo>
                <a:cubicBezTo>
                  <a:pt x="6090" y="17319"/>
                  <a:pt x="6095" y="17332"/>
                  <a:pt x="6123" y="17355"/>
                </a:cubicBezTo>
                <a:cubicBezTo>
                  <a:pt x="6161" y="17385"/>
                  <a:pt x="6186" y="17544"/>
                  <a:pt x="6159" y="17577"/>
                </a:cubicBezTo>
                <a:cubicBezTo>
                  <a:pt x="6145" y="17594"/>
                  <a:pt x="6132" y="17674"/>
                  <a:pt x="6122" y="17796"/>
                </a:cubicBezTo>
                <a:cubicBezTo>
                  <a:pt x="6111" y="17926"/>
                  <a:pt x="6089" y="18019"/>
                  <a:pt x="6067" y="18029"/>
                </a:cubicBezTo>
                <a:cubicBezTo>
                  <a:pt x="6057" y="18034"/>
                  <a:pt x="6048" y="18061"/>
                  <a:pt x="6048" y="18088"/>
                </a:cubicBezTo>
                <a:cubicBezTo>
                  <a:pt x="6048" y="18115"/>
                  <a:pt x="6029" y="18155"/>
                  <a:pt x="6007" y="18176"/>
                </a:cubicBezTo>
                <a:cubicBezTo>
                  <a:pt x="5984" y="18197"/>
                  <a:pt x="5965" y="18224"/>
                  <a:pt x="5965" y="18235"/>
                </a:cubicBezTo>
                <a:cubicBezTo>
                  <a:pt x="5965" y="18245"/>
                  <a:pt x="5950" y="18259"/>
                  <a:pt x="5933" y="18264"/>
                </a:cubicBezTo>
                <a:cubicBezTo>
                  <a:pt x="5915" y="18269"/>
                  <a:pt x="5903" y="18280"/>
                  <a:pt x="5906" y="18290"/>
                </a:cubicBezTo>
                <a:cubicBezTo>
                  <a:pt x="5914" y="18314"/>
                  <a:pt x="5823" y="18424"/>
                  <a:pt x="5795" y="18424"/>
                </a:cubicBezTo>
                <a:cubicBezTo>
                  <a:pt x="5782" y="18424"/>
                  <a:pt x="5775" y="18433"/>
                  <a:pt x="5777" y="18443"/>
                </a:cubicBezTo>
                <a:cubicBezTo>
                  <a:pt x="5784" y="18475"/>
                  <a:pt x="5689" y="18612"/>
                  <a:pt x="5668" y="18602"/>
                </a:cubicBezTo>
                <a:cubicBezTo>
                  <a:pt x="5657" y="18597"/>
                  <a:pt x="5648" y="18607"/>
                  <a:pt x="5648" y="18625"/>
                </a:cubicBezTo>
                <a:cubicBezTo>
                  <a:pt x="5648" y="18643"/>
                  <a:pt x="5633" y="18661"/>
                  <a:pt x="5616" y="18666"/>
                </a:cubicBezTo>
                <a:cubicBezTo>
                  <a:pt x="5593" y="18672"/>
                  <a:pt x="5585" y="18698"/>
                  <a:pt x="5585" y="18760"/>
                </a:cubicBezTo>
                <a:cubicBezTo>
                  <a:pt x="5585" y="18832"/>
                  <a:pt x="5578" y="18846"/>
                  <a:pt x="5542" y="18853"/>
                </a:cubicBezTo>
                <a:cubicBezTo>
                  <a:pt x="5499" y="18861"/>
                  <a:pt x="5487" y="18903"/>
                  <a:pt x="5497" y="19005"/>
                </a:cubicBezTo>
                <a:cubicBezTo>
                  <a:pt x="5500" y="19031"/>
                  <a:pt x="5489" y="19059"/>
                  <a:pt x="5474" y="19067"/>
                </a:cubicBezTo>
                <a:cubicBezTo>
                  <a:pt x="5459" y="19076"/>
                  <a:pt x="5447" y="19114"/>
                  <a:pt x="5447" y="19152"/>
                </a:cubicBezTo>
                <a:cubicBezTo>
                  <a:pt x="5447" y="19190"/>
                  <a:pt x="5441" y="19264"/>
                  <a:pt x="5434" y="19317"/>
                </a:cubicBezTo>
                <a:cubicBezTo>
                  <a:pt x="5426" y="19375"/>
                  <a:pt x="5430" y="19419"/>
                  <a:pt x="5443" y="19429"/>
                </a:cubicBezTo>
                <a:cubicBezTo>
                  <a:pt x="5458" y="19440"/>
                  <a:pt x="5458" y="19451"/>
                  <a:pt x="5443" y="19465"/>
                </a:cubicBezTo>
                <a:cubicBezTo>
                  <a:pt x="5429" y="19477"/>
                  <a:pt x="5414" y="19619"/>
                  <a:pt x="5406" y="19826"/>
                </a:cubicBezTo>
                <a:cubicBezTo>
                  <a:pt x="5390" y="20218"/>
                  <a:pt x="5390" y="20182"/>
                  <a:pt x="5407" y="20317"/>
                </a:cubicBezTo>
                <a:cubicBezTo>
                  <a:pt x="5414" y="20374"/>
                  <a:pt x="5414" y="20435"/>
                  <a:pt x="5406" y="20450"/>
                </a:cubicBezTo>
                <a:cubicBezTo>
                  <a:pt x="5397" y="20465"/>
                  <a:pt x="5391" y="20506"/>
                  <a:pt x="5394" y="20541"/>
                </a:cubicBezTo>
                <a:cubicBezTo>
                  <a:pt x="5396" y="20576"/>
                  <a:pt x="5388" y="20609"/>
                  <a:pt x="5376" y="20615"/>
                </a:cubicBezTo>
                <a:cubicBezTo>
                  <a:pt x="5350" y="20627"/>
                  <a:pt x="5350" y="20776"/>
                  <a:pt x="5376" y="20788"/>
                </a:cubicBezTo>
                <a:cubicBezTo>
                  <a:pt x="5386" y="20792"/>
                  <a:pt x="5392" y="20852"/>
                  <a:pt x="5391" y="20923"/>
                </a:cubicBezTo>
                <a:cubicBezTo>
                  <a:pt x="5390" y="20993"/>
                  <a:pt x="5396" y="21061"/>
                  <a:pt x="5404" y="21075"/>
                </a:cubicBezTo>
                <a:cubicBezTo>
                  <a:pt x="5412" y="21088"/>
                  <a:pt x="5415" y="21212"/>
                  <a:pt x="5412" y="21350"/>
                </a:cubicBezTo>
                <a:lnTo>
                  <a:pt x="5406" y="21600"/>
                </a:lnTo>
                <a:lnTo>
                  <a:pt x="9269" y="21600"/>
                </a:lnTo>
                <a:cubicBezTo>
                  <a:pt x="13682" y="21600"/>
                  <a:pt x="16001" y="21600"/>
                  <a:pt x="17214" y="21596"/>
                </a:cubicBezTo>
                <a:cubicBezTo>
                  <a:pt x="18428" y="21593"/>
                  <a:pt x="18537" y="21585"/>
                  <a:pt x="18529" y="21573"/>
                </a:cubicBezTo>
                <a:cubicBezTo>
                  <a:pt x="18520" y="21558"/>
                  <a:pt x="18509" y="21521"/>
                  <a:pt x="18506" y="21490"/>
                </a:cubicBezTo>
                <a:cubicBezTo>
                  <a:pt x="18502" y="21434"/>
                  <a:pt x="18470" y="21345"/>
                  <a:pt x="18430" y="21280"/>
                </a:cubicBezTo>
                <a:cubicBezTo>
                  <a:pt x="18418" y="21262"/>
                  <a:pt x="18415" y="21239"/>
                  <a:pt x="18424" y="21229"/>
                </a:cubicBezTo>
                <a:cubicBezTo>
                  <a:pt x="18432" y="21219"/>
                  <a:pt x="18424" y="21196"/>
                  <a:pt x="18407" y="21177"/>
                </a:cubicBezTo>
                <a:cubicBezTo>
                  <a:pt x="18390" y="21158"/>
                  <a:pt x="18375" y="21112"/>
                  <a:pt x="18375" y="21076"/>
                </a:cubicBezTo>
                <a:cubicBezTo>
                  <a:pt x="18374" y="21039"/>
                  <a:pt x="18365" y="21001"/>
                  <a:pt x="18354" y="20991"/>
                </a:cubicBezTo>
                <a:cubicBezTo>
                  <a:pt x="18343" y="20981"/>
                  <a:pt x="18338" y="20947"/>
                  <a:pt x="18342" y="20916"/>
                </a:cubicBezTo>
                <a:cubicBezTo>
                  <a:pt x="18345" y="20897"/>
                  <a:pt x="18345" y="20882"/>
                  <a:pt x="18341" y="20869"/>
                </a:cubicBezTo>
                <a:cubicBezTo>
                  <a:pt x="18337" y="20857"/>
                  <a:pt x="18329" y="20847"/>
                  <a:pt x="18318" y="20841"/>
                </a:cubicBezTo>
                <a:cubicBezTo>
                  <a:pt x="18301" y="20830"/>
                  <a:pt x="18286" y="20807"/>
                  <a:pt x="18286" y="20789"/>
                </a:cubicBezTo>
                <a:cubicBezTo>
                  <a:pt x="18286" y="20771"/>
                  <a:pt x="18268" y="20738"/>
                  <a:pt x="18246" y="20717"/>
                </a:cubicBezTo>
                <a:cubicBezTo>
                  <a:pt x="18216" y="20689"/>
                  <a:pt x="18211" y="20673"/>
                  <a:pt x="18228" y="20658"/>
                </a:cubicBezTo>
                <a:cubicBezTo>
                  <a:pt x="18245" y="20644"/>
                  <a:pt x="18240" y="20629"/>
                  <a:pt x="18206" y="20603"/>
                </a:cubicBezTo>
                <a:cubicBezTo>
                  <a:pt x="18181" y="20584"/>
                  <a:pt x="18160" y="20552"/>
                  <a:pt x="18160" y="20533"/>
                </a:cubicBezTo>
                <a:cubicBezTo>
                  <a:pt x="18160" y="20500"/>
                  <a:pt x="18153" y="20486"/>
                  <a:pt x="18099" y="20411"/>
                </a:cubicBezTo>
                <a:cubicBezTo>
                  <a:pt x="18086" y="20391"/>
                  <a:pt x="18081" y="20369"/>
                  <a:pt x="18088" y="20361"/>
                </a:cubicBezTo>
                <a:cubicBezTo>
                  <a:pt x="18094" y="20352"/>
                  <a:pt x="18085" y="20345"/>
                  <a:pt x="18067" y="20345"/>
                </a:cubicBezTo>
                <a:cubicBezTo>
                  <a:pt x="18056" y="20345"/>
                  <a:pt x="18046" y="20343"/>
                  <a:pt x="18037" y="20338"/>
                </a:cubicBezTo>
                <a:cubicBezTo>
                  <a:pt x="18020" y="20328"/>
                  <a:pt x="18009" y="20307"/>
                  <a:pt x="18005" y="20282"/>
                </a:cubicBezTo>
                <a:cubicBezTo>
                  <a:pt x="18002" y="20270"/>
                  <a:pt x="18002" y="20256"/>
                  <a:pt x="18003" y="20241"/>
                </a:cubicBezTo>
                <a:cubicBezTo>
                  <a:pt x="18007" y="20209"/>
                  <a:pt x="17994" y="20183"/>
                  <a:pt x="17969" y="20166"/>
                </a:cubicBezTo>
                <a:cubicBezTo>
                  <a:pt x="17959" y="20159"/>
                  <a:pt x="17951" y="20151"/>
                  <a:pt x="17945" y="20143"/>
                </a:cubicBezTo>
                <a:cubicBezTo>
                  <a:pt x="17945" y="20143"/>
                  <a:pt x="17946" y="20142"/>
                  <a:pt x="17945" y="20142"/>
                </a:cubicBezTo>
                <a:cubicBezTo>
                  <a:pt x="17940" y="20134"/>
                  <a:pt x="17938" y="20126"/>
                  <a:pt x="17941" y="20120"/>
                </a:cubicBezTo>
                <a:cubicBezTo>
                  <a:pt x="17947" y="20109"/>
                  <a:pt x="17932" y="20098"/>
                  <a:pt x="17908" y="20093"/>
                </a:cubicBezTo>
                <a:cubicBezTo>
                  <a:pt x="17900" y="20092"/>
                  <a:pt x="17893" y="20089"/>
                  <a:pt x="17888" y="20086"/>
                </a:cubicBezTo>
                <a:cubicBezTo>
                  <a:pt x="17871" y="20077"/>
                  <a:pt x="17866" y="20060"/>
                  <a:pt x="17866" y="20025"/>
                </a:cubicBezTo>
                <a:cubicBezTo>
                  <a:pt x="17865" y="19994"/>
                  <a:pt x="17859" y="19969"/>
                  <a:pt x="17849" y="19952"/>
                </a:cubicBezTo>
                <a:cubicBezTo>
                  <a:pt x="17849" y="19952"/>
                  <a:pt x="17849" y="19951"/>
                  <a:pt x="17849" y="19951"/>
                </a:cubicBezTo>
                <a:cubicBezTo>
                  <a:pt x="17840" y="19933"/>
                  <a:pt x="17826" y="19924"/>
                  <a:pt x="17809" y="19925"/>
                </a:cubicBezTo>
                <a:cubicBezTo>
                  <a:pt x="17799" y="19925"/>
                  <a:pt x="17792" y="19911"/>
                  <a:pt x="17792" y="19892"/>
                </a:cubicBezTo>
                <a:cubicBezTo>
                  <a:pt x="17792" y="19883"/>
                  <a:pt x="17787" y="19872"/>
                  <a:pt x="17783" y="19864"/>
                </a:cubicBezTo>
                <a:cubicBezTo>
                  <a:pt x="17783" y="19864"/>
                  <a:pt x="17783" y="19863"/>
                  <a:pt x="17783" y="19863"/>
                </a:cubicBezTo>
                <a:cubicBezTo>
                  <a:pt x="17778" y="19854"/>
                  <a:pt x="17772" y="19848"/>
                  <a:pt x="17765" y="19844"/>
                </a:cubicBezTo>
                <a:cubicBezTo>
                  <a:pt x="17758" y="19841"/>
                  <a:pt x="17750" y="19833"/>
                  <a:pt x="17746" y="19824"/>
                </a:cubicBezTo>
                <a:cubicBezTo>
                  <a:pt x="17741" y="19814"/>
                  <a:pt x="17738" y="19802"/>
                  <a:pt x="17738" y="19791"/>
                </a:cubicBezTo>
                <a:cubicBezTo>
                  <a:pt x="17738" y="19769"/>
                  <a:pt x="17719" y="19735"/>
                  <a:pt x="17695" y="19716"/>
                </a:cubicBezTo>
                <a:cubicBezTo>
                  <a:pt x="17672" y="19697"/>
                  <a:pt x="17650" y="19662"/>
                  <a:pt x="17647" y="19638"/>
                </a:cubicBezTo>
                <a:cubicBezTo>
                  <a:pt x="17643" y="19613"/>
                  <a:pt x="17630" y="19595"/>
                  <a:pt x="17617" y="19596"/>
                </a:cubicBezTo>
                <a:cubicBezTo>
                  <a:pt x="17604" y="19598"/>
                  <a:pt x="17570" y="19571"/>
                  <a:pt x="17540" y="19533"/>
                </a:cubicBezTo>
                <a:cubicBezTo>
                  <a:pt x="17514" y="19501"/>
                  <a:pt x="17501" y="19484"/>
                  <a:pt x="17498" y="19468"/>
                </a:cubicBezTo>
                <a:cubicBezTo>
                  <a:pt x="17497" y="19460"/>
                  <a:pt x="17499" y="19454"/>
                  <a:pt x="17503" y="19445"/>
                </a:cubicBezTo>
                <a:cubicBezTo>
                  <a:pt x="17507" y="19437"/>
                  <a:pt x="17511" y="19428"/>
                  <a:pt x="17519" y="19416"/>
                </a:cubicBezTo>
                <a:cubicBezTo>
                  <a:pt x="17532" y="19398"/>
                  <a:pt x="17539" y="19384"/>
                  <a:pt x="17540" y="19374"/>
                </a:cubicBezTo>
                <a:cubicBezTo>
                  <a:pt x="17541" y="19363"/>
                  <a:pt x="17537" y="19355"/>
                  <a:pt x="17528" y="19346"/>
                </a:cubicBezTo>
                <a:cubicBezTo>
                  <a:pt x="17513" y="19333"/>
                  <a:pt x="17509" y="19303"/>
                  <a:pt x="17518" y="19269"/>
                </a:cubicBezTo>
                <a:cubicBezTo>
                  <a:pt x="17522" y="19252"/>
                  <a:pt x="17525" y="19238"/>
                  <a:pt x="17525" y="19229"/>
                </a:cubicBezTo>
                <a:cubicBezTo>
                  <a:pt x="17525" y="19220"/>
                  <a:pt x="17523" y="19216"/>
                  <a:pt x="17519" y="19216"/>
                </a:cubicBezTo>
                <a:cubicBezTo>
                  <a:pt x="17511" y="19216"/>
                  <a:pt x="17495" y="19235"/>
                  <a:pt x="17475" y="19270"/>
                </a:cubicBezTo>
                <a:cubicBezTo>
                  <a:pt x="17461" y="19295"/>
                  <a:pt x="17452" y="19308"/>
                  <a:pt x="17442" y="19313"/>
                </a:cubicBezTo>
                <a:cubicBezTo>
                  <a:pt x="17438" y="19315"/>
                  <a:pt x="17434" y="19316"/>
                  <a:pt x="17429" y="19315"/>
                </a:cubicBezTo>
                <a:cubicBezTo>
                  <a:pt x="17424" y="19314"/>
                  <a:pt x="17417" y="19311"/>
                  <a:pt x="17410" y="19306"/>
                </a:cubicBezTo>
                <a:cubicBezTo>
                  <a:pt x="17395" y="19297"/>
                  <a:pt x="17385" y="19289"/>
                  <a:pt x="17376" y="19280"/>
                </a:cubicBezTo>
                <a:cubicBezTo>
                  <a:pt x="17348" y="19254"/>
                  <a:pt x="17344" y="19226"/>
                  <a:pt x="17365" y="19196"/>
                </a:cubicBezTo>
                <a:cubicBezTo>
                  <a:pt x="17425" y="19112"/>
                  <a:pt x="17426" y="19101"/>
                  <a:pt x="17371" y="19108"/>
                </a:cubicBezTo>
                <a:cubicBezTo>
                  <a:pt x="17306" y="19118"/>
                  <a:pt x="17223" y="19073"/>
                  <a:pt x="17220" y="19026"/>
                </a:cubicBezTo>
                <a:cubicBezTo>
                  <a:pt x="17219" y="19006"/>
                  <a:pt x="17206" y="18972"/>
                  <a:pt x="17191" y="18951"/>
                </a:cubicBezTo>
                <a:cubicBezTo>
                  <a:pt x="17180" y="18936"/>
                  <a:pt x="17171" y="18921"/>
                  <a:pt x="17165" y="18904"/>
                </a:cubicBezTo>
                <a:cubicBezTo>
                  <a:pt x="17154" y="18871"/>
                  <a:pt x="17152" y="18837"/>
                  <a:pt x="17161" y="18811"/>
                </a:cubicBezTo>
                <a:cubicBezTo>
                  <a:pt x="17165" y="18797"/>
                  <a:pt x="17172" y="18786"/>
                  <a:pt x="17182" y="18778"/>
                </a:cubicBezTo>
                <a:cubicBezTo>
                  <a:pt x="17212" y="18754"/>
                  <a:pt x="17211" y="18747"/>
                  <a:pt x="17177" y="18705"/>
                </a:cubicBezTo>
                <a:cubicBezTo>
                  <a:pt x="17168" y="18694"/>
                  <a:pt x="17160" y="18685"/>
                  <a:pt x="17152" y="18678"/>
                </a:cubicBezTo>
                <a:cubicBezTo>
                  <a:pt x="17128" y="18658"/>
                  <a:pt x="17105" y="18660"/>
                  <a:pt x="17068" y="18677"/>
                </a:cubicBezTo>
                <a:cubicBezTo>
                  <a:pt x="17030" y="18694"/>
                  <a:pt x="16996" y="18674"/>
                  <a:pt x="17010" y="18642"/>
                </a:cubicBezTo>
                <a:cubicBezTo>
                  <a:pt x="17017" y="18626"/>
                  <a:pt x="17004" y="18603"/>
                  <a:pt x="16979" y="18587"/>
                </a:cubicBezTo>
                <a:cubicBezTo>
                  <a:pt x="16956" y="18571"/>
                  <a:pt x="16936" y="18552"/>
                  <a:pt x="16936" y="18544"/>
                </a:cubicBezTo>
                <a:cubicBezTo>
                  <a:pt x="16936" y="18537"/>
                  <a:pt x="16908" y="18500"/>
                  <a:pt x="16874" y="18464"/>
                </a:cubicBezTo>
                <a:cubicBezTo>
                  <a:pt x="16836" y="18423"/>
                  <a:pt x="16819" y="18392"/>
                  <a:pt x="16831" y="18383"/>
                </a:cubicBezTo>
                <a:cubicBezTo>
                  <a:pt x="16843" y="18375"/>
                  <a:pt x="16832" y="18367"/>
                  <a:pt x="16800" y="18365"/>
                </a:cubicBezTo>
                <a:cubicBezTo>
                  <a:pt x="16786" y="18364"/>
                  <a:pt x="16760" y="18357"/>
                  <a:pt x="16730" y="18346"/>
                </a:cubicBezTo>
                <a:cubicBezTo>
                  <a:pt x="16701" y="18336"/>
                  <a:pt x="16666" y="18321"/>
                  <a:pt x="16634" y="18306"/>
                </a:cubicBezTo>
                <a:cubicBezTo>
                  <a:pt x="16570" y="18277"/>
                  <a:pt x="16515" y="18248"/>
                  <a:pt x="16525" y="18241"/>
                </a:cubicBezTo>
                <a:cubicBezTo>
                  <a:pt x="16533" y="18235"/>
                  <a:pt x="16524" y="18222"/>
                  <a:pt x="16511" y="18212"/>
                </a:cubicBezTo>
                <a:cubicBezTo>
                  <a:pt x="16498" y="18202"/>
                  <a:pt x="16480" y="18195"/>
                  <a:pt x="16470" y="18200"/>
                </a:cubicBezTo>
                <a:cubicBezTo>
                  <a:pt x="16459" y="18205"/>
                  <a:pt x="16427" y="18195"/>
                  <a:pt x="16399" y="18182"/>
                </a:cubicBezTo>
                <a:cubicBezTo>
                  <a:pt x="16371" y="18170"/>
                  <a:pt x="16348" y="18154"/>
                  <a:pt x="16356" y="18148"/>
                </a:cubicBezTo>
                <a:cubicBezTo>
                  <a:pt x="16362" y="18143"/>
                  <a:pt x="16353" y="18124"/>
                  <a:pt x="16337" y="18105"/>
                </a:cubicBezTo>
                <a:cubicBezTo>
                  <a:pt x="16320" y="18086"/>
                  <a:pt x="16312" y="18067"/>
                  <a:pt x="16319" y="18062"/>
                </a:cubicBezTo>
                <a:cubicBezTo>
                  <a:pt x="16325" y="18058"/>
                  <a:pt x="16332" y="18054"/>
                  <a:pt x="16342" y="18053"/>
                </a:cubicBezTo>
                <a:cubicBezTo>
                  <a:pt x="16373" y="18049"/>
                  <a:pt x="16421" y="18057"/>
                  <a:pt x="16458" y="18075"/>
                </a:cubicBezTo>
                <a:cubicBezTo>
                  <a:pt x="16500" y="18095"/>
                  <a:pt x="16511" y="18096"/>
                  <a:pt x="16547" y="18076"/>
                </a:cubicBezTo>
                <a:cubicBezTo>
                  <a:pt x="16594" y="18050"/>
                  <a:pt x="16696" y="18044"/>
                  <a:pt x="16715" y="18067"/>
                </a:cubicBezTo>
                <a:cubicBezTo>
                  <a:pt x="16736" y="18092"/>
                  <a:pt x="16761" y="18085"/>
                  <a:pt x="16773" y="18052"/>
                </a:cubicBezTo>
                <a:cubicBezTo>
                  <a:pt x="16779" y="18035"/>
                  <a:pt x="16801" y="18020"/>
                  <a:pt x="16819" y="18020"/>
                </a:cubicBezTo>
                <a:cubicBezTo>
                  <a:pt x="16828" y="18020"/>
                  <a:pt x="16836" y="18020"/>
                  <a:pt x="16841" y="18017"/>
                </a:cubicBezTo>
                <a:cubicBezTo>
                  <a:pt x="16858" y="18010"/>
                  <a:pt x="16855" y="17993"/>
                  <a:pt x="16831" y="17982"/>
                </a:cubicBezTo>
                <a:cubicBezTo>
                  <a:pt x="16819" y="17977"/>
                  <a:pt x="16810" y="17956"/>
                  <a:pt x="16810" y="17936"/>
                </a:cubicBezTo>
                <a:cubicBezTo>
                  <a:pt x="16810" y="17915"/>
                  <a:pt x="16801" y="17894"/>
                  <a:pt x="16789" y="17889"/>
                </a:cubicBezTo>
                <a:cubicBezTo>
                  <a:pt x="16777" y="17883"/>
                  <a:pt x="16767" y="17897"/>
                  <a:pt x="16767" y="17921"/>
                </a:cubicBezTo>
                <a:cubicBezTo>
                  <a:pt x="16767" y="17986"/>
                  <a:pt x="16712" y="18020"/>
                  <a:pt x="16607" y="18020"/>
                </a:cubicBezTo>
                <a:cubicBezTo>
                  <a:pt x="16535" y="18020"/>
                  <a:pt x="16503" y="18014"/>
                  <a:pt x="16504" y="17996"/>
                </a:cubicBezTo>
                <a:cubicBezTo>
                  <a:pt x="16504" y="17996"/>
                  <a:pt x="16504" y="17996"/>
                  <a:pt x="16504" y="17995"/>
                </a:cubicBezTo>
                <a:cubicBezTo>
                  <a:pt x="16504" y="17989"/>
                  <a:pt x="16508" y="17982"/>
                  <a:pt x="16516" y="17974"/>
                </a:cubicBezTo>
                <a:cubicBezTo>
                  <a:pt x="16528" y="17959"/>
                  <a:pt x="16561" y="17953"/>
                  <a:pt x="16610" y="17956"/>
                </a:cubicBezTo>
                <a:lnTo>
                  <a:pt x="16687" y="17962"/>
                </a:lnTo>
                <a:lnTo>
                  <a:pt x="16680" y="17895"/>
                </a:lnTo>
                <a:lnTo>
                  <a:pt x="16673" y="17829"/>
                </a:lnTo>
                <a:lnTo>
                  <a:pt x="16757" y="17828"/>
                </a:lnTo>
                <a:cubicBezTo>
                  <a:pt x="16787" y="17828"/>
                  <a:pt x="16808" y="17825"/>
                  <a:pt x="16822" y="17821"/>
                </a:cubicBezTo>
                <a:cubicBezTo>
                  <a:pt x="16829" y="17820"/>
                  <a:pt x="16835" y="17818"/>
                  <a:pt x="16838" y="17815"/>
                </a:cubicBezTo>
                <a:cubicBezTo>
                  <a:pt x="16842" y="17812"/>
                  <a:pt x="16843" y="17808"/>
                  <a:pt x="16843" y="17804"/>
                </a:cubicBezTo>
                <a:cubicBezTo>
                  <a:pt x="16845" y="17766"/>
                  <a:pt x="16915" y="17678"/>
                  <a:pt x="16936" y="17688"/>
                </a:cubicBezTo>
                <a:cubicBezTo>
                  <a:pt x="16942" y="17691"/>
                  <a:pt x="16948" y="17688"/>
                  <a:pt x="16954" y="17682"/>
                </a:cubicBezTo>
                <a:cubicBezTo>
                  <a:pt x="16959" y="17677"/>
                  <a:pt x="16965" y="17668"/>
                  <a:pt x="16969" y="17658"/>
                </a:cubicBezTo>
                <a:cubicBezTo>
                  <a:pt x="16976" y="17639"/>
                  <a:pt x="16978" y="17614"/>
                  <a:pt x="16969" y="17602"/>
                </a:cubicBezTo>
                <a:cubicBezTo>
                  <a:pt x="16961" y="17593"/>
                  <a:pt x="16966" y="17575"/>
                  <a:pt x="16980" y="17563"/>
                </a:cubicBezTo>
                <a:cubicBezTo>
                  <a:pt x="16992" y="17553"/>
                  <a:pt x="16998" y="17548"/>
                  <a:pt x="17007" y="17549"/>
                </a:cubicBezTo>
                <a:cubicBezTo>
                  <a:pt x="17007" y="17549"/>
                  <a:pt x="17008" y="17549"/>
                  <a:pt x="17009" y="17549"/>
                </a:cubicBezTo>
                <a:cubicBezTo>
                  <a:pt x="17018" y="17549"/>
                  <a:pt x="17027" y="17555"/>
                  <a:pt x="17044" y="17566"/>
                </a:cubicBezTo>
                <a:cubicBezTo>
                  <a:pt x="17080" y="17590"/>
                  <a:pt x="17085" y="17589"/>
                  <a:pt x="17097" y="17565"/>
                </a:cubicBezTo>
                <a:cubicBezTo>
                  <a:pt x="17106" y="17549"/>
                  <a:pt x="17096" y="17531"/>
                  <a:pt x="17074" y="17519"/>
                </a:cubicBezTo>
                <a:cubicBezTo>
                  <a:pt x="17040" y="17501"/>
                  <a:pt x="17042" y="17498"/>
                  <a:pt x="17090" y="17475"/>
                </a:cubicBezTo>
                <a:cubicBezTo>
                  <a:pt x="17130" y="17455"/>
                  <a:pt x="17148" y="17454"/>
                  <a:pt x="17168" y="17468"/>
                </a:cubicBezTo>
                <a:cubicBezTo>
                  <a:pt x="17190" y="17483"/>
                  <a:pt x="17192" y="17477"/>
                  <a:pt x="17182" y="17444"/>
                </a:cubicBezTo>
                <a:cubicBezTo>
                  <a:pt x="17174" y="17421"/>
                  <a:pt x="17178" y="17399"/>
                  <a:pt x="17191" y="17393"/>
                </a:cubicBezTo>
                <a:cubicBezTo>
                  <a:pt x="17203" y="17388"/>
                  <a:pt x="17210" y="17372"/>
                  <a:pt x="17207" y="17357"/>
                </a:cubicBezTo>
                <a:cubicBezTo>
                  <a:pt x="17204" y="17343"/>
                  <a:pt x="17209" y="17323"/>
                  <a:pt x="17219" y="17312"/>
                </a:cubicBezTo>
                <a:cubicBezTo>
                  <a:pt x="17224" y="17306"/>
                  <a:pt x="17226" y="17298"/>
                  <a:pt x="17225" y="17291"/>
                </a:cubicBezTo>
                <a:cubicBezTo>
                  <a:pt x="17224" y="17284"/>
                  <a:pt x="17219" y="17277"/>
                  <a:pt x="17213" y="17272"/>
                </a:cubicBezTo>
                <a:cubicBezTo>
                  <a:pt x="17196" y="17257"/>
                  <a:pt x="17204" y="17242"/>
                  <a:pt x="17245" y="17214"/>
                </a:cubicBezTo>
                <a:cubicBezTo>
                  <a:pt x="17288" y="17185"/>
                  <a:pt x="17322" y="17146"/>
                  <a:pt x="17339" y="17108"/>
                </a:cubicBezTo>
                <a:cubicBezTo>
                  <a:pt x="17339" y="17108"/>
                  <a:pt x="17339" y="17108"/>
                  <a:pt x="17339" y="17107"/>
                </a:cubicBezTo>
                <a:cubicBezTo>
                  <a:pt x="17344" y="17095"/>
                  <a:pt x="17347" y="17083"/>
                  <a:pt x="17349" y="17070"/>
                </a:cubicBezTo>
                <a:cubicBezTo>
                  <a:pt x="17351" y="17055"/>
                  <a:pt x="17379" y="17026"/>
                  <a:pt x="17411" y="17007"/>
                </a:cubicBezTo>
                <a:cubicBezTo>
                  <a:pt x="17444" y="16988"/>
                  <a:pt x="17466" y="16963"/>
                  <a:pt x="17460" y="16951"/>
                </a:cubicBezTo>
                <a:cubicBezTo>
                  <a:pt x="17453" y="16937"/>
                  <a:pt x="17473" y="16896"/>
                  <a:pt x="17501" y="16855"/>
                </a:cubicBezTo>
                <a:cubicBezTo>
                  <a:pt x="17530" y="16815"/>
                  <a:pt x="17567" y="16774"/>
                  <a:pt x="17592" y="16761"/>
                </a:cubicBezTo>
                <a:cubicBezTo>
                  <a:pt x="17602" y="16755"/>
                  <a:pt x="17616" y="16744"/>
                  <a:pt x="17632" y="16730"/>
                </a:cubicBezTo>
                <a:cubicBezTo>
                  <a:pt x="17647" y="16716"/>
                  <a:pt x="17663" y="16699"/>
                  <a:pt x="17676" y="16683"/>
                </a:cubicBezTo>
                <a:cubicBezTo>
                  <a:pt x="17710" y="16642"/>
                  <a:pt x="17732" y="16627"/>
                  <a:pt x="17759" y="16633"/>
                </a:cubicBezTo>
                <a:cubicBezTo>
                  <a:pt x="17773" y="16637"/>
                  <a:pt x="17782" y="16638"/>
                  <a:pt x="17787" y="16633"/>
                </a:cubicBezTo>
                <a:cubicBezTo>
                  <a:pt x="17792" y="16629"/>
                  <a:pt x="17794" y="16621"/>
                  <a:pt x="17793" y="16607"/>
                </a:cubicBezTo>
                <a:cubicBezTo>
                  <a:pt x="17791" y="16588"/>
                  <a:pt x="17803" y="16560"/>
                  <a:pt x="17820" y="16545"/>
                </a:cubicBezTo>
                <a:cubicBezTo>
                  <a:pt x="17837" y="16531"/>
                  <a:pt x="17843" y="16518"/>
                  <a:pt x="17833" y="16518"/>
                </a:cubicBezTo>
                <a:cubicBezTo>
                  <a:pt x="17823" y="16518"/>
                  <a:pt x="17838" y="16500"/>
                  <a:pt x="17866" y="16479"/>
                </a:cubicBezTo>
                <a:cubicBezTo>
                  <a:pt x="17893" y="16458"/>
                  <a:pt x="17928" y="16440"/>
                  <a:pt x="17944" y="16440"/>
                </a:cubicBezTo>
                <a:cubicBezTo>
                  <a:pt x="17960" y="16440"/>
                  <a:pt x="17986" y="16416"/>
                  <a:pt x="18003" y="16387"/>
                </a:cubicBezTo>
                <a:cubicBezTo>
                  <a:pt x="18020" y="16357"/>
                  <a:pt x="18057" y="16322"/>
                  <a:pt x="18085" y="16308"/>
                </a:cubicBezTo>
                <a:cubicBezTo>
                  <a:pt x="18112" y="16295"/>
                  <a:pt x="18141" y="16269"/>
                  <a:pt x="18147" y="16252"/>
                </a:cubicBezTo>
                <a:cubicBezTo>
                  <a:pt x="18153" y="16234"/>
                  <a:pt x="18168" y="16225"/>
                  <a:pt x="18181" y="16230"/>
                </a:cubicBezTo>
                <a:cubicBezTo>
                  <a:pt x="18187" y="16233"/>
                  <a:pt x="18194" y="16231"/>
                  <a:pt x="18202" y="16226"/>
                </a:cubicBezTo>
                <a:cubicBezTo>
                  <a:pt x="18209" y="16220"/>
                  <a:pt x="18218" y="16211"/>
                  <a:pt x="18224" y="16200"/>
                </a:cubicBezTo>
                <a:cubicBezTo>
                  <a:pt x="18235" y="16177"/>
                  <a:pt x="18282" y="16133"/>
                  <a:pt x="18326" y="16102"/>
                </a:cubicBezTo>
                <a:cubicBezTo>
                  <a:pt x="18370" y="16071"/>
                  <a:pt x="18423" y="16026"/>
                  <a:pt x="18444" y="16002"/>
                </a:cubicBezTo>
                <a:cubicBezTo>
                  <a:pt x="18455" y="15990"/>
                  <a:pt x="18468" y="15980"/>
                  <a:pt x="18480" y="15974"/>
                </a:cubicBezTo>
                <a:cubicBezTo>
                  <a:pt x="18492" y="15967"/>
                  <a:pt x="18502" y="15964"/>
                  <a:pt x="18509" y="15966"/>
                </a:cubicBezTo>
                <a:cubicBezTo>
                  <a:pt x="18526" y="15971"/>
                  <a:pt x="18541" y="15955"/>
                  <a:pt x="18549" y="15924"/>
                </a:cubicBezTo>
                <a:cubicBezTo>
                  <a:pt x="18556" y="15898"/>
                  <a:pt x="18583" y="15867"/>
                  <a:pt x="18616" y="15844"/>
                </a:cubicBezTo>
                <a:cubicBezTo>
                  <a:pt x="18633" y="15833"/>
                  <a:pt x="18651" y="15823"/>
                  <a:pt x="18669" y="15816"/>
                </a:cubicBezTo>
                <a:cubicBezTo>
                  <a:pt x="18687" y="15809"/>
                  <a:pt x="18704" y="15805"/>
                  <a:pt x="18720" y="15805"/>
                </a:cubicBezTo>
                <a:cubicBezTo>
                  <a:pt x="18738" y="15805"/>
                  <a:pt x="18787" y="15780"/>
                  <a:pt x="18829" y="15750"/>
                </a:cubicBezTo>
                <a:cubicBezTo>
                  <a:pt x="18872" y="15719"/>
                  <a:pt x="18891" y="15702"/>
                  <a:pt x="18890" y="15689"/>
                </a:cubicBezTo>
                <a:cubicBezTo>
                  <a:pt x="18890" y="15685"/>
                  <a:pt x="18887" y="15681"/>
                  <a:pt x="18882" y="15678"/>
                </a:cubicBezTo>
                <a:cubicBezTo>
                  <a:pt x="18861" y="15662"/>
                  <a:pt x="18863" y="15644"/>
                  <a:pt x="18881" y="15629"/>
                </a:cubicBezTo>
                <a:cubicBezTo>
                  <a:pt x="18899" y="15614"/>
                  <a:pt x="18933" y="15603"/>
                  <a:pt x="18974" y="15603"/>
                </a:cubicBezTo>
                <a:cubicBezTo>
                  <a:pt x="18996" y="15603"/>
                  <a:pt x="19014" y="15601"/>
                  <a:pt x="19025" y="15599"/>
                </a:cubicBezTo>
                <a:cubicBezTo>
                  <a:pt x="19035" y="15596"/>
                  <a:pt x="19040" y="15593"/>
                  <a:pt x="19036" y="15588"/>
                </a:cubicBezTo>
                <a:cubicBezTo>
                  <a:pt x="19029" y="15579"/>
                  <a:pt x="19014" y="15576"/>
                  <a:pt x="19004" y="15580"/>
                </a:cubicBezTo>
                <a:cubicBezTo>
                  <a:pt x="18969" y="15596"/>
                  <a:pt x="18958" y="15555"/>
                  <a:pt x="18989" y="15529"/>
                </a:cubicBezTo>
                <a:cubicBezTo>
                  <a:pt x="19006" y="15515"/>
                  <a:pt x="19028" y="15485"/>
                  <a:pt x="19036" y="15464"/>
                </a:cubicBezTo>
                <a:cubicBezTo>
                  <a:pt x="19042" y="15449"/>
                  <a:pt x="19051" y="15435"/>
                  <a:pt x="19062" y="15422"/>
                </a:cubicBezTo>
                <a:cubicBezTo>
                  <a:pt x="19072" y="15409"/>
                  <a:pt x="19084" y="15398"/>
                  <a:pt x="19097" y="15389"/>
                </a:cubicBezTo>
                <a:cubicBezTo>
                  <a:pt x="19122" y="15371"/>
                  <a:pt x="19149" y="15363"/>
                  <a:pt x="19165" y="15373"/>
                </a:cubicBezTo>
                <a:cubicBezTo>
                  <a:pt x="19176" y="15379"/>
                  <a:pt x="19182" y="15381"/>
                  <a:pt x="19184" y="15376"/>
                </a:cubicBezTo>
                <a:cubicBezTo>
                  <a:pt x="19187" y="15371"/>
                  <a:pt x="19186" y="15359"/>
                  <a:pt x="19183" y="15340"/>
                </a:cubicBezTo>
                <a:cubicBezTo>
                  <a:pt x="19180" y="15325"/>
                  <a:pt x="19184" y="15308"/>
                  <a:pt x="19192" y="15292"/>
                </a:cubicBezTo>
                <a:cubicBezTo>
                  <a:pt x="19199" y="15277"/>
                  <a:pt x="19211" y="15264"/>
                  <a:pt x="19224" y="15252"/>
                </a:cubicBezTo>
                <a:cubicBezTo>
                  <a:pt x="19238" y="15241"/>
                  <a:pt x="19254" y="15231"/>
                  <a:pt x="19269" y="15227"/>
                </a:cubicBezTo>
                <a:cubicBezTo>
                  <a:pt x="19284" y="15223"/>
                  <a:pt x="19298" y="15224"/>
                  <a:pt x="19310" y="15231"/>
                </a:cubicBezTo>
                <a:cubicBezTo>
                  <a:pt x="19326" y="15241"/>
                  <a:pt x="19342" y="15263"/>
                  <a:pt x="19346" y="15280"/>
                </a:cubicBezTo>
                <a:cubicBezTo>
                  <a:pt x="19347" y="15287"/>
                  <a:pt x="19349" y="15292"/>
                  <a:pt x="19352" y="15295"/>
                </a:cubicBezTo>
                <a:cubicBezTo>
                  <a:pt x="19359" y="15305"/>
                  <a:pt x="19373" y="15295"/>
                  <a:pt x="19415" y="15261"/>
                </a:cubicBezTo>
                <a:cubicBezTo>
                  <a:pt x="19450" y="15233"/>
                  <a:pt x="19464" y="15219"/>
                  <a:pt x="19445" y="15229"/>
                </a:cubicBezTo>
                <a:cubicBezTo>
                  <a:pt x="19416" y="15245"/>
                  <a:pt x="19404" y="15241"/>
                  <a:pt x="19375" y="15208"/>
                </a:cubicBezTo>
                <a:cubicBezTo>
                  <a:pt x="19356" y="15187"/>
                  <a:pt x="19347" y="15169"/>
                  <a:pt x="19355" y="15169"/>
                </a:cubicBezTo>
                <a:cubicBezTo>
                  <a:pt x="19362" y="15169"/>
                  <a:pt x="19356" y="15159"/>
                  <a:pt x="19341" y="15147"/>
                </a:cubicBezTo>
                <a:cubicBezTo>
                  <a:pt x="19320" y="15128"/>
                  <a:pt x="19322" y="15122"/>
                  <a:pt x="19349" y="15115"/>
                </a:cubicBezTo>
                <a:cubicBezTo>
                  <a:pt x="19369" y="15109"/>
                  <a:pt x="19381" y="15087"/>
                  <a:pt x="19380" y="15058"/>
                </a:cubicBezTo>
                <a:cubicBezTo>
                  <a:pt x="19379" y="15043"/>
                  <a:pt x="19383" y="15028"/>
                  <a:pt x="19392" y="15014"/>
                </a:cubicBezTo>
                <a:cubicBezTo>
                  <a:pt x="19400" y="14999"/>
                  <a:pt x="19415" y="14986"/>
                  <a:pt x="19433" y="14973"/>
                </a:cubicBezTo>
                <a:cubicBezTo>
                  <a:pt x="19481" y="14937"/>
                  <a:pt x="19491" y="14934"/>
                  <a:pt x="19525" y="14953"/>
                </a:cubicBezTo>
                <a:cubicBezTo>
                  <a:pt x="19539" y="14961"/>
                  <a:pt x="19548" y="14965"/>
                  <a:pt x="19550" y="14965"/>
                </a:cubicBezTo>
                <a:cubicBezTo>
                  <a:pt x="19552" y="14965"/>
                  <a:pt x="19548" y="14962"/>
                  <a:pt x="19538" y="14954"/>
                </a:cubicBezTo>
                <a:cubicBezTo>
                  <a:pt x="19519" y="14938"/>
                  <a:pt x="19519" y="14926"/>
                  <a:pt x="19538" y="14904"/>
                </a:cubicBezTo>
                <a:cubicBezTo>
                  <a:pt x="19548" y="14893"/>
                  <a:pt x="19553" y="14884"/>
                  <a:pt x="19553" y="14875"/>
                </a:cubicBezTo>
                <a:cubicBezTo>
                  <a:pt x="19553" y="14865"/>
                  <a:pt x="19546" y="14856"/>
                  <a:pt x="19535" y="14843"/>
                </a:cubicBezTo>
                <a:cubicBezTo>
                  <a:pt x="19525" y="14832"/>
                  <a:pt x="19521" y="14822"/>
                  <a:pt x="19520" y="14814"/>
                </a:cubicBezTo>
                <a:cubicBezTo>
                  <a:pt x="19520" y="14814"/>
                  <a:pt x="19520" y="14813"/>
                  <a:pt x="19520" y="14813"/>
                </a:cubicBezTo>
                <a:cubicBezTo>
                  <a:pt x="19520" y="14805"/>
                  <a:pt x="19522" y="14799"/>
                  <a:pt x="19531" y="14791"/>
                </a:cubicBezTo>
                <a:cubicBezTo>
                  <a:pt x="19543" y="14780"/>
                  <a:pt x="19553" y="14764"/>
                  <a:pt x="19551" y="14756"/>
                </a:cubicBezTo>
                <a:cubicBezTo>
                  <a:pt x="19550" y="14749"/>
                  <a:pt x="19554" y="14721"/>
                  <a:pt x="19563" y="14692"/>
                </a:cubicBezTo>
                <a:cubicBezTo>
                  <a:pt x="19568" y="14678"/>
                  <a:pt x="19577" y="14665"/>
                  <a:pt x="19587" y="14654"/>
                </a:cubicBezTo>
                <a:cubicBezTo>
                  <a:pt x="19598" y="14643"/>
                  <a:pt x="19610" y="14634"/>
                  <a:pt x="19627" y="14627"/>
                </a:cubicBezTo>
                <a:cubicBezTo>
                  <a:pt x="19660" y="14614"/>
                  <a:pt x="19706" y="14609"/>
                  <a:pt x="19763" y="14611"/>
                </a:cubicBezTo>
                <a:cubicBezTo>
                  <a:pt x="19833" y="14613"/>
                  <a:pt x="19834" y="14612"/>
                  <a:pt x="19800" y="14585"/>
                </a:cubicBezTo>
                <a:cubicBezTo>
                  <a:pt x="19780" y="14569"/>
                  <a:pt x="19765" y="14541"/>
                  <a:pt x="19765" y="14523"/>
                </a:cubicBezTo>
                <a:cubicBezTo>
                  <a:pt x="19765" y="14505"/>
                  <a:pt x="19757" y="14486"/>
                  <a:pt x="19747" y="14481"/>
                </a:cubicBezTo>
                <a:cubicBezTo>
                  <a:pt x="19733" y="14475"/>
                  <a:pt x="19721" y="14439"/>
                  <a:pt x="19716" y="14395"/>
                </a:cubicBezTo>
                <a:cubicBezTo>
                  <a:pt x="19710" y="14352"/>
                  <a:pt x="19711" y="14301"/>
                  <a:pt x="19720" y="14270"/>
                </a:cubicBezTo>
                <a:cubicBezTo>
                  <a:pt x="19726" y="14251"/>
                  <a:pt x="19732" y="14239"/>
                  <a:pt x="19741" y="14230"/>
                </a:cubicBezTo>
                <a:cubicBezTo>
                  <a:pt x="19749" y="14222"/>
                  <a:pt x="19758" y="14218"/>
                  <a:pt x="19771" y="14218"/>
                </a:cubicBezTo>
                <a:cubicBezTo>
                  <a:pt x="19796" y="14220"/>
                  <a:pt x="19806" y="14209"/>
                  <a:pt x="19806" y="14179"/>
                </a:cubicBezTo>
                <a:cubicBezTo>
                  <a:pt x="19806" y="14168"/>
                  <a:pt x="19809" y="14156"/>
                  <a:pt x="19813" y="14145"/>
                </a:cubicBezTo>
                <a:cubicBezTo>
                  <a:pt x="19817" y="14135"/>
                  <a:pt x="19822" y="14126"/>
                  <a:pt x="19828" y="14122"/>
                </a:cubicBezTo>
                <a:cubicBezTo>
                  <a:pt x="19843" y="14111"/>
                  <a:pt x="19844" y="14092"/>
                  <a:pt x="19830" y="14065"/>
                </a:cubicBezTo>
                <a:cubicBezTo>
                  <a:pt x="19806" y="14020"/>
                  <a:pt x="19798" y="13707"/>
                  <a:pt x="19808" y="13544"/>
                </a:cubicBezTo>
                <a:cubicBezTo>
                  <a:pt x="19811" y="13490"/>
                  <a:pt x="19815" y="13452"/>
                  <a:pt x="19822" y="13447"/>
                </a:cubicBezTo>
                <a:cubicBezTo>
                  <a:pt x="19841" y="13433"/>
                  <a:pt x="19853" y="13439"/>
                  <a:pt x="19868" y="13467"/>
                </a:cubicBezTo>
                <a:lnTo>
                  <a:pt x="19887" y="13504"/>
                </a:lnTo>
                <a:lnTo>
                  <a:pt x="19889" y="13462"/>
                </a:lnTo>
                <a:cubicBezTo>
                  <a:pt x="19890" y="13438"/>
                  <a:pt x="19879" y="13405"/>
                  <a:pt x="19865" y="13389"/>
                </a:cubicBezTo>
                <a:cubicBezTo>
                  <a:pt x="19855" y="13377"/>
                  <a:pt x="19850" y="13367"/>
                  <a:pt x="19850" y="13356"/>
                </a:cubicBezTo>
                <a:cubicBezTo>
                  <a:pt x="19851" y="13346"/>
                  <a:pt x="19858" y="13335"/>
                  <a:pt x="19870" y="13318"/>
                </a:cubicBezTo>
                <a:cubicBezTo>
                  <a:pt x="19882" y="13302"/>
                  <a:pt x="19887" y="13290"/>
                  <a:pt x="19887" y="13279"/>
                </a:cubicBezTo>
                <a:cubicBezTo>
                  <a:pt x="19888" y="13268"/>
                  <a:pt x="19884" y="13259"/>
                  <a:pt x="19873" y="13245"/>
                </a:cubicBezTo>
                <a:cubicBezTo>
                  <a:pt x="19853" y="13223"/>
                  <a:pt x="19852" y="13209"/>
                  <a:pt x="19868" y="13197"/>
                </a:cubicBezTo>
                <a:cubicBezTo>
                  <a:pt x="19905" y="13169"/>
                  <a:pt x="19894" y="13153"/>
                  <a:pt x="19843" y="13159"/>
                </a:cubicBezTo>
                <a:cubicBezTo>
                  <a:pt x="19832" y="13160"/>
                  <a:pt x="19824" y="13160"/>
                  <a:pt x="19818" y="13160"/>
                </a:cubicBezTo>
                <a:cubicBezTo>
                  <a:pt x="19812" y="13159"/>
                  <a:pt x="19807" y="13156"/>
                  <a:pt x="19805" y="13153"/>
                </a:cubicBezTo>
                <a:cubicBezTo>
                  <a:pt x="19799" y="13146"/>
                  <a:pt x="19798" y="13133"/>
                  <a:pt x="19802" y="13109"/>
                </a:cubicBezTo>
                <a:cubicBezTo>
                  <a:pt x="19805" y="13079"/>
                  <a:pt x="19827" y="13032"/>
                  <a:pt x="19849" y="13004"/>
                </a:cubicBezTo>
                <a:cubicBezTo>
                  <a:pt x="19880" y="12966"/>
                  <a:pt x="19889" y="12925"/>
                  <a:pt x="19887" y="12834"/>
                </a:cubicBezTo>
                <a:cubicBezTo>
                  <a:pt x="19885" y="12693"/>
                  <a:pt x="19905" y="12588"/>
                  <a:pt x="19945" y="12543"/>
                </a:cubicBezTo>
                <a:cubicBezTo>
                  <a:pt x="19962" y="12524"/>
                  <a:pt x="19972" y="12470"/>
                  <a:pt x="19972" y="12409"/>
                </a:cubicBezTo>
                <a:cubicBezTo>
                  <a:pt x="19971" y="12352"/>
                  <a:pt x="19979" y="12296"/>
                  <a:pt x="19988" y="12285"/>
                </a:cubicBezTo>
                <a:cubicBezTo>
                  <a:pt x="19997" y="12274"/>
                  <a:pt x="20006" y="12229"/>
                  <a:pt x="20006" y="12187"/>
                </a:cubicBezTo>
                <a:cubicBezTo>
                  <a:pt x="20006" y="12133"/>
                  <a:pt x="20014" y="12110"/>
                  <a:pt x="20033" y="12113"/>
                </a:cubicBezTo>
                <a:cubicBezTo>
                  <a:pt x="20065" y="12118"/>
                  <a:pt x="20071" y="11923"/>
                  <a:pt x="20038" y="11909"/>
                </a:cubicBezTo>
                <a:cubicBezTo>
                  <a:pt x="20027" y="11903"/>
                  <a:pt x="20018" y="11871"/>
                  <a:pt x="20018" y="11838"/>
                </a:cubicBezTo>
                <a:cubicBezTo>
                  <a:pt x="20018" y="11805"/>
                  <a:pt x="20027" y="11774"/>
                  <a:pt x="20038" y="11768"/>
                </a:cubicBezTo>
                <a:cubicBezTo>
                  <a:pt x="20061" y="11758"/>
                  <a:pt x="20067" y="11732"/>
                  <a:pt x="20059" y="11703"/>
                </a:cubicBezTo>
                <a:cubicBezTo>
                  <a:pt x="20051" y="11674"/>
                  <a:pt x="20030" y="11643"/>
                  <a:pt x="19998" y="11623"/>
                </a:cubicBezTo>
                <a:cubicBezTo>
                  <a:pt x="19978" y="11609"/>
                  <a:pt x="19958" y="11589"/>
                  <a:pt x="19939" y="11566"/>
                </a:cubicBezTo>
                <a:cubicBezTo>
                  <a:pt x="19902" y="11520"/>
                  <a:pt x="19872" y="11463"/>
                  <a:pt x="19865" y="11422"/>
                </a:cubicBezTo>
                <a:cubicBezTo>
                  <a:pt x="19862" y="11401"/>
                  <a:pt x="19865" y="11385"/>
                  <a:pt x="19874" y="11376"/>
                </a:cubicBezTo>
                <a:cubicBezTo>
                  <a:pt x="19884" y="11367"/>
                  <a:pt x="19888" y="11363"/>
                  <a:pt x="19889" y="11361"/>
                </a:cubicBezTo>
                <a:cubicBezTo>
                  <a:pt x="19889" y="11359"/>
                  <a:pt x="19884" y="11359"/>
                  <a:pt x="19876" y="11363"/>
                </a:cubicBezTo>
                <a:cubicBezTo>
                  <a:pt x="19859" y="11370"/>
                  <a:pt x="19840" y="11356"/>
                  <a:pt x="19819" y="11320"/>
                </a:cubicBezTo>
                <a:cubicBezTo>
                  <a:pt x="19793" y="11275"/>
                  <a:pt x="19792" y="11255"/>
                  <a:pt x="19815" y="11200"/>
                </a:cubicBezTo>
                <a:cubicBezTo>
                  <a:pt x="19830" y="11163"/>
                  <a:pt x="19853" y="11135"/>
                  <a:pt x="19868" y="11138"/>
                </a:cubicBezTo>
                <a:cubicBezTo>
                  <a:pt x="19877" y="11139"/>
                  <a:pt x="19883" y="11135"/>
                  <a:pt x="19886" y="11127"/>
                </a:cubicBezTo>
                <a:cubicBezTo>
                  <a:pt x="19889" y="11119"/>
                  <a:pt x="19890" y="11106"/>
                  <a:pt x="19887" y="11088"/>
                </a:cubicBezTo>
                <a:cubicBezTo>
                  <a:pt x="19884" y="11058"/>
                  <a:pt x="19888" y="11029"/>
                  <a:pt x="19896" y="11023"/>
                </a:cubicBezTo>
                <a:cubicBezTo>
                  <a:pt x="19905" y="11017"/>
                  <a:pt x="19911" y="10993"/>
                  <a:pt x="19911" y="10971"/>
                </a:cubicBezTo>
                <a:cubicBezTo>
                  <a:pt x="19911" y="10961"/>
                  <a:pt x="19918" y="10949"/>
                  <a:pt x="19927" y="10936"/>
                </a:cubicBezTo>
                <a:cubicBezTo>
                  <a:pt x="19937" y="10923"/>
                  <a:pt x="19950" y="10909"/>
                  <a:pt x="19964" y="10897"/>
                </a:cubicBezTo>
                <a:cubicBezTo>
                  <a:pt x="19979" y="10884"/>
                  <a:pt x="19993" y="10874"/>
                  <a:pt x="20007" y="10867"/>
                </a:cubicBezTo>
                <a:cubicBezTo>
                  <a:pt x="20021" y="10860"/>
                  <a:pt x="20034" y="10856"/>
                  <a:pt x="20043" y="10859"/>
                </a:cubicBezTo>
                <a:cubicBezTo>
                  <a:pt x="20050" y="10860"/>
                  <a:pt x="20055" y="10855"/>
                  <a:pt x="20058" y="10844"/>
                </a:cubicBezTo>
                <a:cubicBezTo>
                  <a:pt x="20062" y="10824"/>
                  <a:pt x="20058" y="10786"/>
                  <a:pt x="20047" y="10754"/>
                </a:cubicBezTo>
                <a:cubicBezTo>
                  <a:pt x="20042" y="10738"/>
                  <a:pt x="20033" y="10724"/>
                  <a:pt x="20025" y="10715"/>
                </a:cubicBezTo>
                <a:cubicBezTo>
                  <a:pt x="19988" y="10673"/>
                  <a:pt x="20001" y="10642"/>
                  <a:pt x="20055" y="10649"/>
                </a:cubicBezTo>
                <a:cubicBezTo>
                  <a:pt x="20081" y="10652"/>
                  <a:pt x="20093" y="10639"/>
                  <a:pt x="20098" y="10602"/>
                </a:cubicBezTo>
                <a:cubicBezTo>
                  <a:pt x="20102" y="10572"/>
                  <a:pt x="20120" y="10545"/>
                  <a:pt x="20145" y="10536"/>
                </a:cubicBezTo>
                <a:cubicBezTo>
                  <a:pt x="20159" y="10530"/>
                  <a:pt x="20169" y="10522"/>
                  <a:pt x="20176" y="10511"/>
                </a:cubicBezTo>
                <a:cubicBezTo>
                  <a:pt x="20183" y="10499"/>
                  <a:pt x="20186" y="10485"/>
                  <a:pt x="20186" y="10467"/>
                </a:cubicBezTo>
                <a:cubicBezTo>
                  <a:pt x="20186" y="10438"/>
                  <a:pt x="20196" y="10411"/>
                  <a:pt x="20207" y="10405"/>
                </a:cubicBezTo>
                <a:cubicBezTo>
                  <a:pt x="20219" y="10400"/>
                  <a:pt x="20228" y="10324"/>
                  <a:pt x="20228" y="10231"/>
                </a:cubicBezTo>
                <a:cubicBezTo>
                  <a:pt x="20228" y="10070"/>
                  <a:pt x="20228" y="10068"/>
                  <a:pt x="20188" y="10094"/>
                </a:cubicBezTo>
                <a:cubicBezTo>
                  <a:pt x="20134" y="10130"/>
                  <a:pt x="20102" y="10113"/>
                  <a:pt x="20102" y="10048"/>
                </a:cubicBezTo>
                <a:cubicBezTo>
                  <a:pt x="20102" y="10011"/>
                  <a:pt x="20114" y="9991"/>
                  <a:pt x="20144" y="9979"/>
                </a:cubicBezTo>
                <a:cubicBezTo>
                  <a:pt x="20167" y="9970"/>
                  <a:pt x="20186" y="9951"/>
                  <a:pt x="20186" y="9938"/>
                </a:cubicBezTo>
                <a:cubicBezTo>
                  <a:pt x="20186" y="9919"/>
                  <a:pt x="20180" y="9917"/>
                  <a:pt x="20158" y="9930"/>
                </a:cubicBezTo>
                <a:cubicBezTo>
                  <a:pt x="20151" y="9935"/>
                  <a:pt x="20142" y="9939"/>
                  <a:pt x="20135" y="9940"/>
                </a:cubicBezTo>
                <a:cubicBezTo>
                  <a:pt x="20127" y="9941"/>
                  <a:pt x="20119" y="9940"/>
                  <a:pt x="20115" y="9937"/>
                </a:cubicBezTo>
                <a:cubicBezTo>
                  <a:pt x="20110" y="9933"/>
                  <a:pt x="20106" y="9921"/>
                  <a:pt x="20104" y="9904"/>
                </a:cubicBezTo>
                <a:cubicBezTo>
                  <a:pt x="20104" y="9904"/>
                  <a:pt x="20104" y="9903"/>
                  <a:pt x="20104" y="9903"/>
                </a:cubicBezTo>
                <a:cubicBezTo>
                  <a:pt x="20101" y="9886"/>
                  <a:pt x="20101" y="9866"/>
                  <a:pt x="20102" y="9844"/>
                </a:cubicBezTo>
                <a:cubicBezTo>
                  <a:pt x="20104" y="9802"/>
                  <a:pt x="20113" y="9760"/>
                  <a:pt x="20126" y="9751"/>
                </a:cubicBezTo>
                <a:cubicBezTo>
                  <a:pt x="20134" y="9745"/>
                  <a:pt x="20140" y="9731"/>
                  <a:pt x="20144" y="9714"/>
                </a:cubicBezTo>
                <a:cubicBezTo>
                  <a:pt x="20155" y="9662"/>
                  <a:pt x="20147" y="9573"/>
                  <a:pt x="20121" y="9551"/>
                </a:cubicBezTo>
                <a:cubicBezTo>
                  <a:pt x="20096" y="9529"/>
                  <a:pt x="20091" y="9530"/>
                  <a:pt x="20077" y="9559"/>
                </a:cubicBezTo>
                <a:cubicBezTo>
                  <a:pt x="20067" y="9578"/>
                  <a:pt x="20043" y="9587"/>
                  <a:pt x="20018" y="9587"/>
                </a:cubicBezTo>
                <a:cubicBezTo>
                  <a:pt x="20005" y="9587"/>
                  <a:pt x="19992" y="9584"/>
                  <a:pt x="19981" y="9579"/>
                </a:cubicBezTo>
                <a:cubicBezTo>
                  <a:pt x="19969" y="9574"/>
                  <a:pt x="19958" y="9567"/>
                  <a:pt x="19951" y="9556"/>
                </a:cubicBezTo>
                <a:cubicBezTo>
                  <a:pt x="19936" y="9536"/>
                  <a:pt x="19939" y="9520"/>
                  <a:pt x="19959" y="9502"/>
                </a:cubicBezTo>
                <a:cubicBezTo>
                  <a:pt x="19977" y="9485"/>
                  <a:pt x="19977" y="9480"/>
                  <a:pt x="19960" y="9488"/>
                </a:cubicBezTo>
                <a:cubicBezTo>
                  <a:pt x="19953" y="9491"/>
                  <a:pt x="19944" y="9489"/>
                  <a:pt x="19935" y="9484"/>
                </a:cubicBezTo>
                <a:cubicBezTo>
                  <a:pt x="19925" y="9478"/>
                  <a:pt x="19914" y="9468"/>
                  <a:pt x="19905" y="9457"/>
                </a:cubicBezTo>
                <a:cubicBezTo>
                  <a:pt x="19897" y="9447"/>
                  <a:pt x="19890" y="9435"/>
                  <a:pt x="19886" y="9424"/>
                </a:cubicBezTo>
                <a:cubicBezTo>
                  <a:pt x="19882" y="9412"/>
                  <a:pt x="19881" y="9402"/>
                  <a:pt x="19884" y="9394"/>
                </a:cubicBezTo>
                <a:cubicBezTo>
                  <a:pt x="19890" y="9384"/>
                  <a:pt x="19884" y="9375"/>
                  <a:pt x="19871" y="9375"/>
                </a:cubicBezTo>
                <a:cubicBezTo>
                  <a:pt x="19854" y="9375"/>
                  <a:pt x="19839" y="9358"/>
                  <a:pt x="19830" y="9339"/>
                </a:cubicBezTo>
                <a:cubicBezTo>
                  <a:pt x="19825" y="9329"/>
                  <a:pt x="19822" y="9319"/>
                  <a:pt x="19822" y="9310"/>
                </a:cubicBezTo>
                <a:cubicBezTo>
                  <a:pt x="19822" y="9300"/>
                  <a:pt x="19824" y="9293"/>
                  <a:pt x="19830" y="9288"/>
                </a:cubicBezTo>
                <a:cubicBezTo>
                  <a:pt x="19836" y="9282"/>
                  <a:pt x="19841" y="9271"/>
                  <a:pt x="19843" y="9259"/>
                </a:cubicBezTo>
                <a:cubicBezTo>
                  <a:pt x="19848" y="9234"/>
                  <a:pt x="19844" y="9200"/>
                  <a:pt x="19834" y="9172"/>
                </a:cubicBezTo>
                <a:cubicBezTo>
                  <a:pt x="19829" y="9158"/>
                  <a:pt x="19822" y="9146"/>
                  <a:pt x="19813" y="9137"/>
                </a:cubicBezTo>
                <a:cubicBezTo>
                  <a:pt x="19799" y="9121"/>
                  <a:pt x="19793" y="9099"/>
                  <a:pt x="19799" y="9088"/>
                </a:cubicBezTo>
                <a:cubicBezTo>
                  <a:pt x="19801" y="9083"/>
                  <a:pt x="19800" y="9077"/>
                  <a:pt x="19796" y="9072"/>
                </a:cubicBezTo>
                <a:cubicBezTo>
                  <a:pt x="19792" y="9066"/>
                  <a:pt x="19785" y="9062"/>
                  <a:pt x="19776" y="9060"/>
                </a:cubicBezTo>
                <a:cubicBezTo>
                  <a:pt x="19766" y="9057"/>
                  <a:pt x="19759" y="9051"/>
                  <a:pt x="19756" y="9046"/>
                </a:cubicBezTo>
                <a:cubicBezTo>
                  <a:pt x="19752" y="9039"/>
                  <a:pt x="19753" y="9032"/>
                  <a:pt x="19757" y="9024"/>
                </a:cubicBezTo>
                <a:cubicBezTo>
                  <a:pt x="19768" y="9004"/>
                  <a:pt x="19763" y="9000"/>
                  <a:pt x="19736" y="9007"/>
                </a:cubicBezTo>
                <a:cubicBezTo>
                  <a:pt x="19727" y="9010"/>
                  <a:pt x="19717" y="9009"/>
                  <a:pt x="19707" y="9005"/>
                </a:cubicBezTo>
                <a:cubicBezTo>
                  <a:pt x="19678" y="8995"/>
                  <a:pt x="19653" y="8964"/>
                  <a:pt x="19673" y="8950"/>
                </a:cubicBezTo>
                <a:cubicBezTo>
                  <a:pt x="19680" y="8944"/>
                  <a:pt x="19668" y="8941"/>
                  <a:pt x="19645" y="8941"/>
                </a:cubicBezTo>
                <a:cubicBezTo>
                  <a:pt x="19622" y="8941"/>
                  <a:pt x="19580" y="8923"/>
                  <a:pt x="19553" y="8902"/>
                </a:cubicBezTo>
                <a:cubicBezTo>
                  <a:pt x="19515" y="8872"/>
                  <a:pt x="19510" y="8859"/>
                  <a:pt x="19529" y="8842"/>
                </a:cubicBezTo>
                <a:cubicBezTo>
                  <a:pt x="19544" y="8830"/>
                  <a:pt x="19550" y="8811"/>
                  <a:pt x="19547" y="8791"/>
                </a:cubicBezTo>
                <a:cubicBezTo>
                  <a:pt x="19544" y="8772"/>
                  <a:pt x="19534" y="8752"/>
                  <a:pt x="19516" y="8736"/>
                </a:cubicBezTo>
                <a:cubicBezTo>
                  <a:pt x="19502" y="8723"/>
                  <a:pt x="19497" y="8708"/>
                  <a:pt x="19506" y="8701"/>
                </a:cubicBezTo>
                <a:cubicBezTo>
                  <a:pt x="19514" y="8694"/>
                  <a:pt x="19510" y="8693"/>
                  <a:pt x="19495" y="8699"/>
                </a:cubicBezTo>
                <a:cubicBezTo>
                  <a:pt x="19481" y="8705"/>
                  <a:pt x="19469" y="8723"/>
                  <a:pt x="19469" y="8738"/>
                </a:cubicBezTo>
                <a:cubicBezTo>
                  <a:pt x="19469" y="8750"/>
                  <a:pt x="19467" y="8758"/>
                  <a:pt x="19464" y="8764"/>
                </a:cubicBezTo>
                <a:cubicBezTo>
                  <a:pt x="19461" y="8770"/>
                  <a:pt x="19456" y="8773"/>
                  <a:pt x="19449" y="8774"/>
                </a:cubicBezTo>
                <a:cubicBezTo>
                  <a:pt x="19436" y="8776"/>
                  <a:pt x="19416" y="8766"/>
                  <a:pt x="19386" y="8746"/>
                </a:cubicBezTo>
                <a:cubicBezTo>
                  <a:pt x="19355" y="8724"/>
                  <a:pt x="19306" y="8698"/>
                  <a:pt x="19278" y="8688"/>
                </a:cubicBezTo>
                <a:cubicBezTo>
                  <a:pt x="19239" y="8674"/>
                  <a:pt x="19225" y="8656"/>
                  <a:pt x="19223" y="8615"/>
                </a:cubicBezTo>
                <a:cubicBezTo>
                  <a:pt x="19222" y="8586"/>
                  <a:pt x="19218" y="8554"/>
                  <a:pt x="19215" y="8546"/>
                </a:cubicBezTo>
                <a:cubicBezTo>
                  <a:pt x="19213" y="8537"/>
                  <a:pt x="19212" y="8516"/>
                  <a:pt x="19214" y="8499"/>
                </a:cubicBezTo>
                <a:cubicBezTo>
                  <a:pt x="19216" y="8485"/>
                  <a:pt x="19217" y="8478"/>
                  <a:pt x="19214" y="8477"/>
                </a:cubicBezTo>
                <a:cubicBezTo>
                  <a:pt x="19211" y="8477"/>
                  <a:pt x="19203" y="8482"/>
                  <a:pt x="19190" y="8493"/>
                </a:cubicBezTo>
                <a:cubicBezTo>
                  <a:pt x="19157" y="8524"/>
                  <a:pt x="19067" y="8506"/>
                  <a:pt x="19067" y="8468"/>
                </a:cubicBezTo>
                <a:cubicBezTo>
                  <a:pt x="19067" y="8451"/>
                  <a:pt x="19058" y="8445"/>
                  <a:pt x="19042" y="8447"/>
                </a:cubicBezTo>
                <a:cubicBezTo>
                  <a:pt x="19039" y="8447"/>
                  <a:pt x="19033" y="8449"/>
                  <a:pt x="19029" y="8451"/>
                </a:cubicBezTo>
                <a:cubicBezTo>
                  <a:pt x="19025" y="8453"/>
                  <a:pt x="19021" y="8453"/>
                  <a:pt x="19016" y="8455"/>
                </a:cubicBezTo>
                <a:cubicBezTo>
                  <a:pt x="19015" y="8455"/>
                  <a:pt x="19016" y="8456"/>
                  <a:pt x="19016" y="8456"/>
                </a:cubicBezTo>
                <a:cubicBezTo>
                  <a:pt x="19006" y="8462"/>
                  <a:pt x="18995" y="8470"/>
                  <a:pt x="18985" y="8479"/>
                </a:cubicBezTo>
                <a:lnTo>
                  <a:pt x="18948" y="8513"/>
                </a:lnTo>
                <a:lnTo>
                  <a:pt x="18921" y="8478"/>
                </a:lnTo>
                <a:cubicBezTo>
                  <a:pt x="18898" y="8446"/>
                  <a:pt x="18883" y="8444"/>
                  <a:pt x="18721" y="8447"/>
                </a:cubicBezTo>
                <a:cubicBezTo>
                  <a:pt x="18625" y="8448"/>
                  <a:pt x="18533" y="8443"/>
                  <a:pt x="18517" y="8436"/>
                </a:cubicBezTo>
                <a:cubicBezTo>
                  <a:pt x="18501" y="8428"/>
                  <a:pt x="18470" y="8424"/>
                  <a:pt x="18449" y="8427"/>
                </a:cubicBezTo>
                <a:cubicBezTo>
                  <a:pt x="18427" y="8430"/>
                  <a:pt x="18394" y="8422"/>
                  <a:pt x="18375" y="8411"/>
                </a:cubicBezTo>
                <a:cubicBezTo>
                  <a:pt x="18340" y="8390"/>
                  <a:pt x="18308" y="8376"/>
                  <a:pt x="18283" y="8368"/>
                </a:cubicBezTo>
                <a:cubicBezTo>
                  <a:pt x="18258" y="8361"/>
                  <a:pt x="18241" y="8361"/>
                  <a:pt x="18234" y="8368"/>
                </a:cubicBezTo>
                <a:cubicBezTo>
                  <a:pt x="18229" y="8375"/>
                  <a:pt x="18223" y="8378"/>
                  <a:pt x="18216" y="8380"/>
                </a:cubicBezTo>
                <a:cubicBezTo>
                  <a:pt x="18197" y="8387"/>
                  <a:pt x="18172" y="8374"/>
                  <a:pt x="18120" y="8336"/>
                </a:cubicBezTo>
                <a:cubicBezTo>
                  <a:pt x="18085" y="8310"/>
                  <a:pt x="18038" y="8290"/>
                  <a:pt x="18018" y="8292"/>
                </a:cubicBezTo>
                <a:cubicBezTo>
                  <a:pt x="17998" y="8295"/>
                  <a:pt x="17968" y="8291"/>
                  <a:pt x="17953" y="8284"/>
                </a:cubicBezTo>
                <a:cubicBezTo>
                  <a:pt x="17930" y="8273"/>
                  <a:pt x="17930" y="8268"/>
                  <a:pt x="17953" y="8248"/>
                </a:cubicBezTo>
                <a:cubicBezTo>
                  <a:pt x="17977" y="8226"/>
                  <a:pt x="17974" y="8224"/>
                  <a:pt x="17934" y="8231"/>
                </a:cubicBezTo>
                <a:cubicBezTo>
                  <a:pt x="17921" y="8234"/>
                  <a:pt x="17906" y="8233"/>
                  <a:pt x="17891" y="8231"/>
                </a:cubicBezTo>
                <a:cubicBezTo>
                  <a:pt x="17875" y="8229"/>
                  <a:pt x="17860" y="8225"/>
                  <a:pt x="17849" y="8219"/>
                </a:cubicBezTo>
                <a:cubicBezTo>
                  <a:pt x="17838" y="8213"/>
                  <a:pt x="17824" y="8208"/>
                  <a:pt x="17808" y="8204"/>
                </a:cubicBezTo>
                <a:cubicBezTo>
                  <a:pt x="17776" y="8197"/>
                  <a:pt x="17737" y="8196"/>
                  <a:pt x="17712" y="8201"/>
                </a:cubicBezTo>
                <a:cubicBezTo>
                  <a:pt x="17699" y="8204"/>
                  <a:pt x="17690" y="8208"/>
                  <a:pt x="17685" y="8214"/>
                </a:cubicBezTo>
                <a:cubicBezTo>
                  <a:pt x="17675" y="8226"/>
                  <a:pt x="17665" y="8226"/>
                  <a:pt x="17648" y="8214"/>
                </a:cubicBezTo>
                <a:cubicBezTo>
                  <a:pt x="17635" y="8205"/>
                  <a:pt x="17598" y="8197"/>
                  <a:pt x="17567" y="8197"/>
                </a:cubicBezTo>
                <a:cubicBezTo>
                  <a:pt x="17535" y="8197"/>
                  <a:pt x="17482" y="8189"/>
                  <a:pt x="17450" y="8179"/>
                </a:cubicBezTo>
                <a:cubicBezTo>
                  <a:pt x="17417" y="8169"/>
                  <a:pt x="17383" y="8160"/>
                  <a:pt x="17376" y="8160"/>
                </a:cubicBezTo>
                <a:cubicBezTo>
                  <a:pt x="17368" y="8159"/>
                  <a:pt x="17355" y="8153"/>
                  <a:pt x="17346" y="8147"/>
                </a:cubicBezTo>
                <a:cubicBezTo>
                  <a:pt x="17337" y="8140"/>
                  <a:pt x="17314" y="8135"/>
                  <a:pt x="17294" y="8135"/>
                </a:cubicBezTo>
                <a:cubicBezTo>
                  <a:pt x="17261" y="8135"/>
                  <a:pt x="17193" y="8101"/>
                  <a:pt x="17167" y="8077"/>
                </a:cubicBezTo>
                <a:cubicBezTo>
                  <a:pt x="17158" y="8069"/>
                  <a:pt x="17154" y="8062"/>
                  <a:pt x="17158" y="8057"/>
                </a:cubicBezTo>
                <a:cubicBezTo>
                  <a:pt x="17161" y="8054"/>
                  <a:pt x="17159" y="8051"/>
                  <a:pt x="17155" y="8047"/>
                </a:cubicBezTo>
                <a:cubicBezTo>
                  <a:pt x="17151" y="8043"/>
                  <a:pt x="17145" y="8038"/>
                  <a:pt x="17136" y="8036"/>
                </a:cubicBezTo>
                <a:cubicBezTo>
                  <a:pt x="17118" y="8031"/>
                  <a:pt x="17109" y="8033"/>
                  <a:pt x="17115" y="8040"/>
                </a:cubicBezTo>
                <a:cubicBezTo>
                  <a:pt x="17121" y="8048"/>
                  <a:pt x="17113" y="8063"/>
                  <a:pt x="17096" y="8073"/>
                </a:cubicBezTo>
                <a:cubicBezTo>
                  <a:pt x="17061" y="8094"/>
                  <a:pt x="16996" y="8089"/>
                  <a:pt x="17000" y="8065"/>
                </a:cubicBezTo>
                <a:cubicBezTo>
                  <a:pt x="17001" y="8057"/>
                  <a:pt x="16981" y="8046"/>
                  <a:pt x="16954" y="8041"/>
                </a:cubicBezTo>
                <a:cubicBezTo>
                  <a:pt x="16925" y="8036"/>
                  <a:pt x="16906" y="8022"/>
                  <a:pt x="16908" y="8006"/>
                </a:cubicBezTo>
                <a:cubicBezTo>
                  <a:pt x="16910" y="7992"/>
                  <a:pt x="16908" y="7984"/>
                  <a:pt x="16889" y="7980"/>
                </a:cubicBezTo>
                <a:cubicBezTo>
                  <a:pt x="16889" y="7980"/>
                  <a:pt x="16887" y="7980"/>
                  <a:pt x="16887" y="7980"/>
                </a:cubicBezTo>
                <a:cubicBezTo>
                  <a:pt x="16867" y="7977"/>
                  <a:pt x="16829" y="7977"/>
                  <a:pt x="16755" y="7979"/>
                </a:cubicBezTo>
                <a:cubicBezTo>
                  <a:pt x="16683" y="7981"/>
                  <a:pt x="16641" y="7975"/>
                  <a:pt x="16624" y="7960"/>
                </a:cubicBezTo>
                <a:cubicBezTo>
                  <a:pt x="16617" y="7953"/>
                  <a:pt x="16605" y="7948"/>
                  <a:pt x="16593" y="7946"/>
                </a:cubicBezTo>
                <a:cubicBezTo>
                  <a:pt x="16580" y="7943"/>
                  <a:pt x="16567" y="7942"/>
                  <a:pt x="16556" y="7944"/>
                </a:cubicBezTo>
                <a:cubicBezTo>
                  <a:pt x="16500" y="7955"/>
                  <a:pt x="16484" y="7917"/>
                  <a:pt x="16514" y="7850"/>
                </a:cubicBezTo>
                <a:cubicBezTo>
                  <a:pt x="16528" y="7820"/>
                  <a:pt x="16541" y="7746"/>
                  <a:pt x="16545" y="7685"/>
                </a:cubicBezTo>
                <a:cubicBezTo>
                  <a:pt x="16550" y="7610"/>
                  <a:pt x="16563" y="7566"/>
                  <a:pt x="16585" y="7550"/>
                </a:cubicBezTo>
                <a:cubicBezTo>
                  <a:pt x="16615" y="7528"/>
                  <a:pt x="16620" y="7527"/>
                  <a:pt x="16633" y="7551"/>
                </a:cubicBezTo>
                <a:cubicBezTo>
                  <a:pt x="16654" y="7592"/>
                  <a:pt x="16683" y="7581"/>
                  <a:pt x="16683" y="7533"/>
                </a:cubicBezTo>
                <a:cubicBezTo>
                  <a:pt x="16683" y="7519"/>
                  <a:pt x="16684" y="7509"/>
                  <a:pt x="16686" y="7500"/>
                </a:cubicBezTo>
                <a:cubicBezTo>
                  <a:pt x="16693" y="7474"/>
                  <a:pt x="16711" y="7469"/>
                  <a:pt x="16739" y="7486"/>
                </a:cubicBezTo>
                <a:cubicBezTo>
                  <a:pt x="16762" y="7499"/>
                  <a:pt x="16769" y="7494"/>
                  <a:pt x="16772" y="7459"/>
                </a:cubicBezTo>
                <a:cubicBezTo>
                  <a:pt x="16777" y="7389"/>
                  <a:pt x="16766" y="7339"/>
                  <a:pt x="16745" y="7323"/>
                </a:cubicBezTo>
                <a:cubicBezTo>
                  <a:pt x="16734" y="7315"/>
                  <a:pt x="16726" y="7284"/>
                  <a:pt x="16726" y="7255"/>
                </a:cubicBezTo>
                <a:cubicBezTo>
                  <a:pt x="16726" y="7241"/>
                  <a:pt x="16724" y="7229"/>
                  <a:pt x="16720" y="7222"/>
                </a:cubicBezTo>
                <a:cubicBezTo>
                  <a:pt x="16716" y="7214"/>
                  <a:pt x="16711" y="7210"/>
                  <a:pt x="16705" y="7213"/>
                </a:cubicBezTo>
                <a:cubicBezTo>
                  <a:pt x="16696" y="7217"/>
                  <a:pt x="16689" y="7217"/>
                  <a:pt x="16683" y="7215"/>
                </a:cubicBezTo>
                <a:cubicBezTo>
                  <a:pt x="16666" y="7208"/>
                  <a:pt x="16666" y="7175"/>
                  <a:pt x="16686" y="7127"/>
                </a:cubicBezTo>
                <a:cubicBezTo>
                  <a:pt x="16710" y="7067"/>
                  <a:pt x="16768" y="7025"/>
                  <a:pt x="16797" y="7046"/>
                </a:cubicBezTo>
                <a:cubicBezTo>
                  <a:pt x="16804" y="7051"/>
                  <a:pt x="16810" y="6967"/>
                  <a:pt x="16810" y="6860"/>
                </a:cubicBezTo>
                <a:cubicBezTo>
                  <a:pt x="16810" y="6746"/>
                  <a:pt x="16802" y="6661"/>
                  <a:pt x="16789" y="6655"/>
                </a:cubicBezTo>
                <a:cubicBezTo>
                  <a:pt x="16762" y="6643"/>
                  <a:pt x="16762" y="6559"/>
                  <a:pt x="16789" y="6547"/>
                </a:cubicBezTo>
                <a:cubicBezTo>
                  <a:pt x="16801" y="6541"/>
                  <a:pt x="16810" y="6499"/>
                  <a:pt x="16810" y="6453"/>
                </a:cubicBezTo>
                <a:cubicBezTo>
                  <a:pt x="16810" y="6407"/>
                  <a:pt x="16819" y="6366"/>
                  <a:pt x="16831" y="6361"/>
                </a:cubicBezTo>
                <a:cubicBezTo>
                  <a:pt x="16859" y="6348"/>
                  <a:pt x="16858" y="6249"/>
                  <a:pt x="16829" y="6236"/>
                </a:cubicBezTo>
                <a:cubicBezTo>
                  <a:pt x="16821" y="6232"/>
                  <a:pt x="16816" y="6228"/>
                  <a:pt x="16816" y="6224"/>
                </a:cubicBezTo>
                <a:cubicBezTo>
                  <a:pt x="16816" y="6220"/>
                  <a:pt x="16821" y="6215"/>
                  <a:pt x="16829" y="6209"/>
                </a:cubicBezTo>
                <a:cubicBezTo>
                  <a:pt x="16866" y="6182"/>
                  <a:pt x="16856" y="6123"/>
                  <a:pt x="16809" y="6089"/>
                </a:cubicBezTo>
                <a:lnTo>
                  <a:pt x="16766" y="6058"/>
                </a:lnTo>
                <a:lnTo>
                  <a:pt x="16809" y="6013"/>
                </a:lnTo>
                <a:cubicBezTo>
                  <a:pt x="16859" y="5961"/>
                  <a:pt x="16865" y="5915"/>
                  <a:pt x="16822" y="5889"/>
                </a:cubicBezTo>
                <a:cubicBezTo>
                  <a:pt x="16798" y="5874"/>
                  <a:pt x="16795" y="5862"/>
                  <a:pt x="16815" y="5829"/>
                </a:cubicBezTo>
                <a:cubicBezTo>
                  <a:pt x="16828" y="5806"/>
                  <a:pt x="16841" y="5746"/>
                  <a:pt x="16844" y="5694"/>
                </a:cubicBezTo>
                <a:cubicBezTo>
                  <a:pt x="16850" y="5594"/>
                  <a:pt x="16855" y="5558"/>
                  <a:pt x="16875" y="5533"/>
                </a:cubicBezTo>
                <a:cubicBezTo>
                  <a:pt x="16882" y="5524"/>
                  <a:pt x="16890" y="5517"/>
                  <a:pt x="16901" y="5510"/>
                </a:cubicBezTo>
                <a:cubicBezTo>
                  <a:pt x="16929" y="5489"/>
                  <a:pt x="16935" y="5469"/>
                  <a:pt x="16924" y="5433"/>
                </a:cubicBezTo>
                <a:cubicBezTo>
                  <a:pt x="16914" y="5400"/>
                  <a:pt x="16906" y="5370"/>
                  <a:pt x="16903" y="5342"/>
                </a:cubicBezTo>
                <a:cubicBezTo>
                  <a:pt x="16900" y="5314"/>
                  <a:pt x="16902" y="5288"/>
                  <a:pt x="16906" y="5264"/>
                </a:cubicBezTo>
                <a:cubicBezTo>
                  <a:pt x="16915" y="5216"/>
                  <a:pt x="16938" y="5176"/>
                  <a:pt x="16976" y="5141"/>
                </a:cubicBezTo>
                <a:cubicBezTo>
                  <a:pt x="16993" y="5126"/>
                  <a:pt x="17000" y="5097"/>
                  <a:pt x="16994" y="5073"/>
                </a:cubicBezTo>
                <a:cubicBezTo>
                  <a:pt x="16988" y="5050"/>
                  <a:pt x="16993" y="5019"/>
                  <a:pt x="17006" y="5004"/>
                </a:cubicBezTo>
                <a:cubicBezTo>
                  <a:pt x="17023" y="4984"/>
                  <a:pt x="17017" y="4970"/>
                  <a:pt x="16980" y="4943"/>
                </a:cubicBezTo>
                <a:cubicBezTo>
                  <a:pt x="16955" y="4924"/>
                  <a:pt x="16938" y="4899"/>
                  <a:pt x="16945" y="4887"/>
                </a:cubicBezTo>
                <a:cubicBezTo>
                  <a:pt x="16951" y="4875"/>
                  <a:pt x="16939" y="4851"/>
                  <a:pt x="16917" y="4835"/>
                </a:cubicBezTo>
                <a:cubicBezTo>
                  <a:pt x="16902" y="4824"/>
                  <a:pt x="16891" y="4812"/>
                  <a:pt x="16886" y="4798"/>
                </a:cubicBezTo>
                <a:cubicBezTo>
                  <a:pt x="16881" y="4783"/>
                  <a:pt x="16881" y="4766"/>
                  <a:pt x="16884" y="4742"/>
                </a:cubicBezTo>
                <a:cubicBezTo>
                  <a:pt x="16889" y="4708"/>
                  <a:pt x="16881" y="4676"/>
                  <a:pt x="16869" y="4671"/>
                </a:cubicBezTo>
                <a:cubicBezTo>
                  <a:pt x="16857" y="4665"/>
                  <a:pt x="16851" y="4613"/>
                  <a:pt x="16855" y="4548"/>
                </a:cubicBezTo>
                <a:cubicBezTo>
                  <a:pt x="16859" y="4476"/>
                  <a:pt x="16853" y="4427"/>
                  <a:pt x="16837" y="4413"/>
                </a:cubicBezTo>
                <a:cubicBezTo>
                  <a:pt x="16825" y="4402"/>
                  <a:pt x="16822" y="4382"/>
                  <a:pt x="16828" y="4356"/>
                </a:cubicBezTo>
                <a:cubicBezTo>
                  <a:pt x="16828" y="4356"/>
                  <a:pt x="16828" y="4355"/>
                  <a:pt x="16828" y="4355"/>
                </a:cubicBezTo>
                <a:cubicBezTo>
                  <a:pt x="16834" y="4329"/>
                  <a:pt x="16850" y="4297"/>
                  <a:pt x="16874" y="4261"/>
                </a:cubicBezTo>
                <a:cubicBezTo>
                  <a:pt x="16882" y="4248"/>
                  <a:pt x="16878" y="4227"/>
                  <a:pt x="16866" y="4213"/>
                </a:cubicBezTo>
                <a:cubicBezTo>
                  <a:pt x="16859" y="4204"/>
                  <a:pt x="16856" y="4194"/>
                  <a:pt x="16855" y="4185"/>
                </a:cubicBezTo>
                <a:cubicBezTo>
                  <a:pt x="16854" y="4175"/>
                  <a:pt x="16855" y="4167"/>
                  <a:pt x="16861" y="4160"/>
                </a:cubicBezTo>
                <a:cubicBezTo>
                  <a:pt x="16871" y="4146"/>
                  <a:pt x="16891" y="4137"/>
                  <a:pt x="16917" y="4142"/>
                </a:cubicBezTo>
                <a:cubicBezTo>
                  <a:pt x="16955" y="4150"/>
                  <a:pt x="16954" y="4146"/>
                  <a:pt x="16906" y="4113"/>
                </a:cubicBezTo>
                <a:cubicBezTo>
                  <a:pt x="16842" y="4069"/>
                  <a:pt x="16832" y="3993"/>
                  <a:pt x="16889" y="3968"/>
                </a:cubicBezTo>
                <a:cubicBezTo>
                  <a:pt x="16922" y="3954"/>
                  <a:pt x="16921" y="3953"/>
                  <a:pt x="16880" y="3952"/>
                </a:cubicBezTo>
                <a:cubicBezTo>
                  <a:pt x="16855" y="3952"/>
                  <a:pt x="16803" y="3940"/>
                  <a:pt x="16764" y="3926"/>
                </a:cubicBezTo>
                <a:cubicBezTo>
                  <a:pt x="16660" y="3888"/>
                  <a:pt x="16605" y="3868"/>
                  <a:pt x="16578" y="3853"/>
                </a:cubicBezTo>
                <a:cubicBezTo>
                  <a:pt x="16564" y="3846"/>
                  <a:pt x="16556" y="3841"/>
                  <a:pt x="16553" y="3835"/>
                </a:cubicBezTo>
                <a:cubicBezTo>
                  <a:pt x="16549" y="3829"/>
                  <a:pt x="16551" y="3823"/>
                  <a:pt x="16553" y="3815"/>
                </a:cubicBezTo>
                <a:cubicBezTo>
                  <a:pt x="16554" y="3807"/>
                  <a:pt x="16553" y="3797"/>
                  <a:pt x="16550" y="3789"/>
                </a:cubicBezTo>
                <a:cubicBezTo>
                  <a:pt x="16547" y="3782"/>
                  <a:pt x="16542" y="3777"/>
                  <a:pt x="16536" y="3774"/>
                </a:cubicBezTo>
                <a:cubicBezTo>
                  <a:pt x="16524" y="3768"/>
                  <a:pt x="16514" y="3745"/>
                  <a:pt x="16514" y="3722"/>
                </a:cubicBezTo>
                <a:cubicBezTo>
                  <a:pt x="16514" y="3690"/>
                  <a:pt x="16503" y="3678"/>
                  <a:pt x="16468" y="3676"/>
                </a:cubicBezTo>
                <a:cubicBezTo>
                  <a:pt x="16450" y="3675"/>
                  <a:pt x="16435" y="3673"/>
                  <a:pt x="16424" y="3670"/>
                </a:cubicBezTo>
                <a:cubicBezTo>
                  <a:pt x="16389" y="3659"/>
                  <a:pt x="16387" y="3637"/>
                  <a:pt x="16419" y="3611"/>
                </a:cubicBezTo>
                <a:cubicBezTo>
                  <a:pt x="16441" y="3594"/>
                  <a:pt x="16470" y="3579"/>
                  <a:pt x="16486" y="3579"/>
                </a:cubicBezTo>
                <a:cubicBezTo>
                  <a:pt x="16494" y="3579"/>
                  <a:pt x="16500" y="3577"/>
                  <a:pt x="16505" y="3573"/>
                </a:cubicBezTo>
                <a:cubicBezTo>
                  <a:pt x="16510" y="3569"/>
                  <a:pt x="16514" y="3564"/>
                  <a:pt x="16514" y="3558"/>
                </a:cubicBezTo>
                <a:cubicBezTo>
                  <a:pt x="16514" y="3545"/>
                  <a:pt x="16529" y="3528"/>
                  <a:pt x="16548" y="3521"/>
                </a:cubicBezTo>
                <a:cubicBezTo>
                  <a:pt x="16576" y="3509"/>
                  <a:pt x="16565" y="3500"/>
                  <a:pt x="16486" y="3472"/>
                </a:cubicBezTo>
                <a:cubicBezTo>
                  <a:pt x="16459" y="3462"/>
                  <a:pt x="16434" y="3451"/>
                  <a:pt x="16416" y="3442"/>
                </a:cubicBezTo>
                <a:cubicBezTo>
                  <a:pt x="16399" y="3433"/>
                  <a:pt x="16388" y="3426"/>
                  <a:pt x="16388" y="3422"/>
                </a:cubicBezTo>
                <a:cubicBezTo>
                  <a:pt x="16388" y="3413"/>
                  <a:pt x="16378" y="3411"/>
                  <a:pt x="16366" y="3416"/>
                </a:cubicBezTo>
                <a:cubicBezTo>
                  <a:pt x="16360" y="3419"/>
                  <a:pt x="16355" y="3419"/>
                  <a:pt x="16348" y="3416"/>
                </a:cubicBezTo>
                <a:cubicBezTo>
                  <a:pt x="16342" y="3414"/>
                  <a:pt x="16336" y="3409"/>
                  <a:pt x="16332" y="3402"/>
                </a:cubicBezTo>
                <a:cubicBezTo>
                  <a:pt x="16329" y="3396"/>
                  <a:pt x="16324" y="3391"/>
                  <a:pt x="16319" y="3388"/>
                </a:cubicBezTo>
                <a:cubicBezTo>
                  <a:pt x="16313" y="3385"/>
                  <a:pt x="16307" y="3384"/>
                  <a:pt x="16303" y="3386"/>
                </a:cubicBezTo>
                <a:cubicBezTo>
                  <a:pt x="16294" y="3390"/>
                  <a:pt x="16282" y="3391"/>
                  <a:pt x="16268" y="3389"/>
                </a:cubicBezTo>
                <a:cubicBezTo>
                  <a:pt x="16255" y="3387"/>
                  <a:pt x="16241" y="3382"/>
                  <a:pt x="16227" y="3376"/>
                </a:cubicBezTo>
                <a:cubicBezTo>
                  <a:pt x="16200" y="3365"/>
                  <a:pt x="16177" y="3347"/>
                  <a:pt x="16177" y="3331"/>
                </a:cubicBezTo>
                <a:cubicBezTo>
                  <a:pt x="16177" y="3309"/>
                  <a:pt x="16163" y="3300"/>
                  <a:pt x="16125" y="3300"/>
                </a:cubicBezTo>
                <a:cubicBezTo>
                  <a:pt x="16058" y="3300"/>
                  <a:pt x="16033" y="3270"/>
                  <a:pt x="16091" y="3259"/>
                </a:cubicBezTo>
                <a:cubicBezTo>
                  <a:pt x="16150" y="3247"/>
                  <a:pt x="16147" y="3232"/>
                  <a:pt x="16079" y="3193"/>
                </a:cubicBezTo>
                <a:cubicBezTo>
                  <a:pt x="16008" y="3153"/>
                  <a:pt x="15962" y="3086"/>
                  <a:pt x="15967" y="3045"/>
                </a:cubicBezTo>
                <a:cubicBezTo>
                  <a:pt x="15968" y="3031"/>
                  <a:pt x="15975" y="3019"/>
                  <a:pt x="15989" y="3013"/>
                </a:cubicBezTo>
                <a:cubicBezTo>
                  <a:pt x="16003" y="3007"/>
                  <a:pt x="15996" y="2995"/>
                  <a:pt x="15972" y="2983"/>
                </a:cubicBezTo>
                <a:cubicBezTo>
                  <a:pt x="15936" y="2963"/>
                  <a:pt x="15936" y="2961"/>
                  <a:pt x="15972" y="2931"/>
                </a:cubicBezTo>
                <a:cubicBezTo>
                  <a:pt x="16008" y="2903"/>
                  <a:pt x="16008" y="2900"/>
                  <a:pt x="15975" y="2896"/>
                </a:cubicBezTo>
                <a:cubicBezTo>
                  <a:pt x="15950" y="2892"/>
                  <a:pt x="15937" y="2871"/>
                  <a:pt x="15931" y="2825"/>
                </a:cubicBezTo>
                <a:cubicBezTo>
                  <a:pt x="15925" y="2777"/>
                  <a:pt x="15933" y="2755"/>
                  <a:pt x="15981" y="2730"/>
                </a:cubicBezTo>
                <a:cubicBezTo>
                  <a:pt x="15998" y="2722"/>
                  <a:pt x="16018" y="2713"/>
                  <a:pt x="16045" y="2703"/>
                </a:cubicBezTo>
                <a:cubicBezTo>
                  <a:pt x="16054" y="2700"/>
                  <a:pt x="15998" y="2619"/>
                  <a:pt x="15987" y="2620"/>
                </a:cubicBezTo>
                <a:cubicBezTo>
                  <a:pt x="15981" y="2620"/>
                  <a:pt x="15961" y="2646"/>
                  <a:pt x="15941" y="2680"/>
                </a:cubicBezTo>
                <a:cubicBezTo>
                  <a:pt x="15921" y="2717"/>
                  <a:pt x="15904" y="2734"/>
                  <a:pt x="15881" y="2740"/>
                </a:cubicBezTo>
                <a:cubicBezTo>
                  <a:pt x="15873" y="2742"/>
                  <a:pt x="15864" y="2742"/>
                  <a:pt x="15854" y="2742"/>
                </a:cubicBezTo>
                <a:cubicBezTo>
                  <a:pt x="15824" y="2742"/>
                  <a:pt x="15796" y="2734"/>
                  <a:pt x="15779" y="2721"/>
                </a:cubicBezTo>
                <a:cubicBezTo>
                  <a:pt x="15761" y="2708"/>
                  <a:pt x="15752" y="2690"/>
                  <a:pt x="15761" y="2674"/>
                </a:cubicBezTo>
                <a:cubicBezTo>
                  <a:pt x="15767" y="2662"/>
                  <a:pt x="15759" y="2648"/>
                  <a:pt x="15742" y="2643"/>
                </a:cubicBezTo>
                <a:cubicBezTo>
                  <a:pt x="15733" y="2641"/>
                  <a:pt x="15726" y="2637"/>
                  <a:pt x="15722" y="2633"/>
                </a:cubicBezTo>
                <a:cubicBezTo>
                  <a:pt x="15719" y="2628"/>
                  <a:pt x="15719" y="2624"/>
                  <a:pt x="15722" y="2621"/>
                </a:cubicBezTo>
                <a:cubicBezTo>
                  <a:pt x="15729" y="2613"/>
                  <a:pt x="15719" y="2599"/>
                  <a:pt x="15702" y="2588"/>
                </a:cubicBezTo>
                <a:cubicBezTo>
                  <a:pt x="15683" y="2576"/>
                  <a:pt x="15670" y="2541"/>
                  <a:pt x="15670" y="2501"/>
                </a:cubicBezTo>
                <a:cubicBezTo>
                  <a:pt x="15670" y="2464"/>
                  <a:pt x="15661" y="2430"/>
                  <a:pt x="15650" y="2425"/>
                </a:cubicBezTo>
                <a:cubicBezTo>
                  <a:pt x="15638" y="2420"/>
                  <a:pt x="15628" y="2400"/>
                  <a:pt x="15628" y="2380"/>
                </a:cubicBezTo>
                <a:cubicBezTo>
                  <a:pt x="15628" y="2361"/>
                  <a:pt x="15617" y="2337"/>
                  <a:pt x="15604" y="2327"/>
                </a:cubicBezTo>
                <a:cubicBezTo>
                  <a:pt x="15590" y="2317"/>
                  <a:pt x="15580" y="2275"/>
                  <a:pt x="15582" y="2233"/>
                </a:cubicBezTo>
                <a:cubicBezTo>
                  <a:pt x="15583" y="2179"/>
                  <a:pt x="15573" y="2150"/>
                  <a:pt x="15549" y="2136"/>
                </a:cubicBezTo>
                <a:cubicBezTo>
                  <a:pt x="15519" y="2118"/>
                  <a:pt x="15517" y="2119"/>
                  <a:pt x="15530" y="2145"/>
                </a:cubicBezTo>
                <a:cubicBezTo>
                  <a:pt x="15542" y="2168"/>
                  <a:pt x="15524" y="2199"/>
                  <a:pt x="15502" y="2208"/>
                </a:cubicBezTo>
                <a:cubicBezTo>
                  <a:pt x="15494" y="2210"/>
                  <a:pt x="15486" y="2211"/>
                  <a:pt x="15478" y="2208"/>
                </a:cubicBezTo>
                <a:cubicBezTo>
                  <a:pt x="15468" y="2203"/>
                  <a:pt x="15459" y="2154"/>
                  <a:pt x="15459" y="2099"/>
                </a:cubicBezTo>
                <a:lnTo>
                  <a:pt x="15459" y="1999"/>
                </a:lnTo>
                <a:lnTo>
                  <a:pt x="15374" y="1999"/>
                </a:lnTo>
                <a:lnTo>
                  <a:pt x="15290" y="1999"/>
                </a:lnTo>
                <a:lnTo>
                  <a:pt x="15290" y="2116"/>
                </a:lnTo>
                <a:cubicBezTo>
                  <a:pt x="15290" y="2221"/>
                  <a:pt x="15286" y="2235"/>
                  <a:pt x="15249" y="2242"/>
                </a:cubicBezTo>
                <a:cubicBezTo>
                  <a:pt x="15225" y="2247"/>
                  <a:pt x="15206" y="2263"/>
                  <a:pt x="15206" y="2278"/>
                </a:cubicBezTo>
                <a:cubicBezTo>
                  <a:pt x="15206" y="2286"/>
                  <a:pt x="15202" y="2295"/>
                  <a:pt x="15195" y="2303"/>
                </a:cubicBezTo>
                <a:cubicBezTo>
                  <a:pt x="15189" y="2311"/>
                  <a:pt x="15179" y="2319"/>
                  <a:pt x="15169" y="2323"/>
                </a:cubicBezTo>
                <a:cubicBezTo>
                  <a:pt x="15128" y="2340"/>
                  <a:pt x="15144" y="2360"/>
                  <a:pt x="15201" y="2363"/>
                </a:cubicBezTo>
                <a:cubicBezTo>
                  <a:pt x="15267" y="2367"/>
                  <a:pt x="15290" y="2387"/>
                  <a:pt x="15290" y="2441"/>
                </a:cubicBezTo>
                <a:cubicBezTo>
                  <a:pt x="15290" y="2455"/>
                  <a:pt x="15292" y="2466"/>
                  <a:pt x="15295" y="2474"/>
                </a:cubicBezTo>
                <a:cubicBezTo>
                  <a:pt x="15297" y="2482"/>
                  <a:pt x="15300" y="2488"/>
                  <a:pt x="15305" y="2491"/>
                </a:cubicBezTo>
                <a:cubicBezTo>
                  <a:pt x="15310" y="2494"/>
                  <a:pt x="15315" y="2495"/>
                  <a:pt x="15323" y="2492"/>
                </a:cubicBezTo>
                <a:cubicBezTo>
                  <a:pt x="15330" y="2490"/>
                  <a:pt x="15338" y="2485"/>
                  <a:pt x="15348" y="2478"/>
                </a:cubicBezTo>
                <a:cubicBezTo>
                  <a:pt x="15373" y="2460"/>
                  <a:pt x="15414" y="2472"/>
                  <a:pt x="15435" y="2497"/>
                </a:cubicBezTo>
                <a:cubicBezTo>
                  <a:pt x="15442" y="2505"/>
                  <a:pt x="15447" y="2514"/>
                  <a:pt x="15448" y="2525"/>
                </a:cubicBezTo>
                <a:cubicBezTo>
                  <a:pt x="15452" y="2556"/>
                  <a:pt x="15413" y="2583"/>
                  <a:pt x="15385" y="2580"/>
                </a:cubicBezTo>
                <a:cubicBezTo>
                  <a:pt x="15375" y="2579"/>
                  <a:pt x="15366" y="2574"/>
                  <a:pt x="15361" y="2565"/>
                </a:cubicBezTo>
                <a:cubicBezTo>
                  <a:pt x="15353" y="2549"/>
                  <a:pt x="15333" y="2544"/>
                  <a:pt x="15297" y="2551"/>
                </a:cubicBezTo>
                <a:cubicBezTo>
                  <a:pt x="15262" y="2558"/>
                  <a:pt x="15232" y="2551"/>
                  <a:pt x="15200" y="2529"/>
                </a:cubicBezTo>
                <a:cubicBezTo>
                  <a:pt x="15186" y="2520"/>
                  <a:pt x="15167" y="2511"/>
                  <a:pt x="15147" y="2505"/>
                </a:cubicBezTo>
                <a:cubicBezTo>
                  <a:pt x="15146" y="2505"/>
                  <a:pt x="15145" y="2505"/>
                  <a:pt x="15145" y="2505"/>
                </a:cubicBezTo>
                <a:cubicBezTo>
                  <a:pt x="15124" y="2500"/>
                  <a:pt x="15102" y="2497"/>
                  <a:pt x="15080" y="2497"/>
                </a:cubicBezTo>
                <a:cubicBezTo>
                  <a:pt x="15000" y="2496"/>
                  <a:pt x="14810" y="2435"/>
                  <a:pt x="14765" y="2395"/>
                </a:cubicBezTo>
                <a:cubicBezTo>
                  <a:pt x="14740" y="2373"/>
                  <a:pt x="14742" y="2365"/>
                  <a:pt x="14781" y="2335"/>
                </a:cubicBezTo>
                <a:cubicBezTo>
                  <a:pt x="14830" y="2296"/>
                  <a:pt x="14843" y="2241"/>
                  <a:pt x="14800" y="2251"/>
                </a:cubicBezTo>
                <a:cubicBezTo>
                  <a:pt x="14786" y="2255"/>
                  <a:pt x="14761" y="2275"/>
                  <a:pt x="14745" y="2298"/>
                </a:cubicBezTo>
                <a:cubicBezTo>
                  <a:pt x="14726" y="2328"/>
                  <a:pt x="14688" y="2341"/>
                  <a:pt x="14651" y="2340"/>
                </a:cubicBezTo>
                <a:cubicBezTo>
                  <a:pt x="14638" y="2340"/>
                  <a:pt x="14625" y="2339"/>
                  <a:pt x="14614" y="2336"/>
                </a:cubicBezTo>
                <a:cubicBezTo>
                  <a:pt x="14602" y="2333"/>
                  <a:pt x="14591" y="2328"/>
                  <a:pt x="14581" y="2323"/>
                </a:cubicBezTo>
                <a:cubicBezTo>
                  <a:pt x="14553" y="2307"/>
                  <a:pt x="14538" y="2282"/>
                  <a:pt x="14554" y="2251"/>
                </a:cubicBezTo>
                <a:cubicBezTo>
                  <a:pt x="14559" y="2241"/>
                  <a:pt x="14567" y="2232"/>
                  <a:pt x="14574" y="2226"/>
                </a:cubicBezTo>
                <a:cubicBezTo>
                  <a:pt x="14581" y="2220"/>
                  <a:pt x="14587" y="2216"/>
                  <a:pt x="14593" y="2216"/>
                </a:cubicBezTo>
                <a:cubicBezTo>
                  <a:pt x="14630" y="2216"/>
                  <a:pt x="14617" y="2171"/>
                  <a:pt x="14575" y="2154"/>
                </a:cubicBezTo>
                <a:cubicBezTo>
                  <a:pt x="14560" y="2148"/>
                  <a:pt x="14549" y="2147"/>
                  <a:pt x="14541" y="2148"/>
                </a:cubicBezTo>
                <a:cubicBezTo>
                  <a:pt x="14533" y="2149"/>
                  <a:pt x="14528" y="2153"/>
                  <a:pt x="14523" y="2162"/>
                </a:cubicBezTo>
                <a:cubicBezTo>
                  <a:pt x="14516" y="2176"/>
                  <a:pt x="14484" y="2185"/>
                  <a:pt x="14442" y="2185"/>
                </a:cubicBezTo>
                <a:cubicBezTo>
                  <a:pt x="14337" y="2184"/>
                  <a:pt x="14297" y="2186"/>
                  <a:pt x="14288" y="2192"/>
                </a:cubicBezTo>
                <a:cubicBezTo>
                  <a:pt x="14285" y="2195"/>
                  <a:pt x="14286" y="2197"/>
                  <a:pt x="14290" y="2201"/>
                </a:cubicBezTo>
                <a:cubicBezTo>
                  <a:pt x="14294" y="2207"/>
                  <a:pt x="14294" y="2212"/>
                  <a:pt x="14290" y="2216"/>
                </a:cubicBezTo>
                <a:cubicBezTo>
                  <a:pt x="14286" y="2220"/>
                  <a:pt x="14277" y="2223"/>
                  <a:pt x="14267" y="2225"/>
                </a:cubicBezTo>
                <a:cubicBezTo>
                  <a:pt x="14258" y="2227"/>
                  <a:pt x="14248" y="2227"/>
                  <a:pt x="14236" y="2226"/>
                </a:cubicBezTo>
                <a:cubicBezTo>
                  <a:pt x="14224" y="2225"/>
                  <a:pt x="14212" y="2223"/>
                  <a:pt x="14201" y="2218"/>
                </a:cubicBezTo>
                <a:cubicBezTo>
                  <a:pt x="14187" y="2213"/>
                  <a:pt x="14175" y="2205"/>
                  <a:pt x="14168" y="2197"/>
                </a:cubicBezTo>
                <a:cubicBezTo>
                  <a:pt x="14155" y="2180"/>
                  <a:pt x="14157" y="2160"/>
                  <a:pt x="14173" y="2138"/>
                </a:cubicBezTo>
                <a:cubicBezTo>
                  <a:pt x="14173" y="2138"/>
                  <a:pt x="14173" y="2137"/>
                  <a:pt x="14173" y="2137"/>
                </a:cubicBezTo>
                <a:cubicBezTo>
                  <a:pt x="14181" y="2126"/>
                  <a:pt x="14191" y="2116"/>
                  <a:pt x="14207" y="2105"/>
                </a:cubicBezTo>
                <a:lnTo>
                  <a:pt x="14260" y="2068"/>
                </a:lnTo>
                <a:lnTo>
                  <a:pt x="14211" y="2061"/>
                </a:lnTo>
                <a:cubicBezTo>
                  <a:pt x="14197" y="2058"/>
                  <a:pt x="14186" y="2054"/>
                  <a:pt x="14177" y="2050"/>
                </a:cubicBezTo>
                <a:cubicBezTo>
                  <a:pt x="14168" y="2046"/>
                  <a:pt x="14162" y="2041"/>
                  <a:pt x="14162" y="2037"/>
                </a:cubicBezTo>
                <a:cubicBezTo>
                  <a:pt x="14162" y="2028"/>
                  <a:pt x="14159" y="2021"/>
                  <a:pt x="14155" y="2014"/>
                </a:cubicBezTo>
                <a:cubicBezTo>
                  <a:pt x="14150" y="2008"/>
                  <a:pt x="14143" y="2002"/>
                  <a:pt x="14136" y="1998"/>
                </a:cubicBezTo>
                <a:cubicBezTo>
                  <a:pt x="14127" y="1993"/>
                  <a:pt x="14117" y="1989"/>
                  <a:pt x="14106" y="1987"/>
                </a:cubicBezTo>
                <a:cubicBezTo>
                  <a:pt x="14095" y="1985"/>
                  <a:pt x="14084" y="1985"/>
                  <a:pt x="14070" y="1986"/>
                </a:cubicBezTo>
                <a:cubicBezTo>
                  <a:pt x="13985" y="1992"/>
                  <a:pt x="13963" y="1974"/>
                  <a:pt x="13971" y="1904"/>
                </a:cubicBezTo>
                <a:cubicBezTo>
                  <a:pt x="13977" y="1861"/>
                  <a:pt x="13972" y="1844"/>
                  <a:pt x="13955" y="1848"/>
                </a:cubicBezTo>
                <a:cubicBezTo>
                  <a:pt x="13941" y="1851"/>
                  <a:pt x="13930" y="1865"/>
                  <a:pt x="13930" y="1879"/>
                </a:cubicBezTo>
                <a:cubicBezTo>
                  <a:pt x="13930" y="1886"/>
                  <a:pt x="13926" y="1895"/>
                  <a:pt x="13921" y="1903"/>
                </a:cubicBezTo>
                <a:cubicBezTo>
                  <a:pt x="13916" y="1912"/>
                  <a:pt x="13909" y="1919"/>
                  <a:pt x="13902" y="1925"/>
                </a:cubicBezTo>
                <a:cubicBezTo>
                  <a:pt x="13879" y="1941"/>
                  <a:pt x="13867" y="1938"/>
                  <a:pt x="13837" y="1908"/>
                </a:cubicBezTo>
                <a:cubicBezTo>
                  <a:pt x="13803" y="1875"/>
                  <a:pt x="13797" y="1874"/>
                  <a:pt x="13785" y="1897"/>
                </a:cubicBezTo>
                <a:cubicBezTo>
                  <a:pt x="13762" y="1940"/>
                  <a:pt x="13725" y="1907"/>
                  <a:pt x="13740" y="1858"/>
                </a:cubicBezTo>
                <a:cubicBezTo>
                  <a:pt x="13745" y="1841"/>
                  <a:pt x="13747" y="1829"/>
                  <a:pt x="13745" y="1823"/>
                </a:cubicBezTo>
                <a:cubicBezTo>
                  <a:pt x="13743" y="1816"/>
                  <a:pt x="13737" y="1815"/>
                  <a:pt x="13727" y="1816"/>
                </a:cubicBezTo>
                <a:cubicBezTo>
                  <a:pt x="13712" y="1819"/>
                  <a:pt x="13695" y="1806"/>
                  <a:pt x="13692" y="1787"/>
                </a:cubicBezTo>
                <a:cubicBezTo>
                  <a:pt x="13685" y="1758"/>
                  <a:pt x="13673" y="1753"/>
                  <a:pt x="13607" y="1758"/>
                </a:cubicBezTo>
                <a:cubicBezTo>
                  <a:pt x="13562" y="1761"/>
                  <a:pt x="13523" y="1773"/>
                  <a:pt x="13514" y="1788"/>
                </a:cubicBezTo>
                <a:cubicBezTo>
                  <a:pt x="13505" y="1802"/>
                  <a:pt x="13490" y="1824"/>
                  <a:pt x="13480" y="1839"/>
                </a:cubicBezTo>
                <a:cubicBezTo>
                  <a:pt x="13470" y="1854"/>
                  <a:pt x="13438" y="1866"/>
                  <a:pt x="13410" y="1866"/>
                </a:cubicBezTo>
                <a:cubicBezTo>
                  <a:pt x="13367" y="1866"/>
                  <a:pt x="13360" y="1858"/>
                  <a:pt x="13354" y="1809"/>
                </a:cubicBezTo>
                <a:cubicBezTo>
                  <a:pt x="13351" y="1780"/>
                  <a:pt x="13343" y="1765"/>
                  <a:pt x="13335" y="1759"/>
                </a:cubicBezTo>
                <a:cubicBezTo>
                  <a:pt x="13333" y="1757"/>
                  <a:pt x="13331" y="1753"/>
                  <a:pt x="13329" y="1753"/>
                </a:cubicBezTo>
                <a:cubicBezTo>
                  <a:pt x="13319" y="1754"/>
                  <a:pt x="13308" y="1772"/>
                  <a:pt x="13304" y="1809"/>
                </a:cubicBezTo>
                <a:cubicBezTo>
                  <a:pt x="13298" y="1862"/>
                  <a:pt x="13291" y="1867"/>
                  <a:pt x="13228" y="1872"/>
                </a:cubicBezTo>
                <a:cubicBezTo>
                  <a:pt x="13187" y="1875"/>
                  <a:pt x="13160" y="1885"/>
                  <a:pt x="13160" y="1898"/>
                </a:cubicBezTo>
                <a:cubicBezTo>
                  <a:pt x="13160" y="1909"/>
                  <a:pt x="13150" y="1938"/>
                  <a:pt x="13138" y="1961"/>
                </a:cubicBezTo>
                <a:cubicBezTo>
                  <a:pt x="13101" y="2031"/>
                  <a:pt x="13062" y="1983"/>
                  <a:pt x="13059" y="1866"/>
                </a:cubicBezTo>
                <a:cubicBezTo>
                  <a:pt x="13058" y="1810"/>
                  <a:pt x="13054" y="1761"/>
                  <a:pt x="13051" y="1759"/>
                </a:cubicBezTo>
                <a:cubicBezTo>
                  <a:pt x="13042" y="1753"/>
                  <a:pt x="12853" y="1746"/>
                  <a:pt x="12777" y="1749"/>
                </a:cubicBezTo>
                <a:close/>
                <a:moveTo>
                  <a:pt x="17131" y="1751"/>
                </a:moveTo>
                <a:cubicBezTo>
                  <a:pt x="17124" y="1751"/>
                  <a:pt x="17116" y="1756"/>
                  <a:pt x="17108" y="1765"/>
                </a:cubicBezTo>
                <a:cubicBezTo>
                  <a:pt x="17084" y="1792"/>
                  <a:pt x="17063" y="1852"/>
                  <a:pt x="17063" y="1901"/>
                </a:cubicBezTo>
                <a:cubicBezTo>
                  <a:pt x="17063" y="1919"/>
                  <a:pt x="17065" y="1936"/>
                  <a:pt x="17069" y="1948"/>
                </a:cubicBezTo>
                <a:cubicBezTo>
                  <a:pt x="17073" y="1960"/>
                  <a:pt x="17078" y="1967"/>
                  <a:pt x="17084" y="1967"/>
                </a:cubicBezTo>
                <a:cubicBezTo>
                  <a:pt x="17096" y="1967"/>
                  <a:pt x="17105" y="1943"/>
                  <a:pt x="17105" y="1914"/>
                </a:cubicBezTo>
                <a:cubicBezTo>
                  <a:pt x="17105" y="1885"/>
                  <a:pt x="17115" y="1857"/>
                  <a:pt x="17127" y="1852"/>
                </a:cubicBezTo>
                <a:cubicBezTo>
                  <a:pt x="17151" y="1841"/>
                  <a:pt x="17155" y="1751"/>
                  <a:pt x="17131" y="1751"/>
                </a:cubicBezTo>
                <a:close/>
                <a:moveTo>
                  <a:pt x="20990" y="1752"/>
                </a:moveTo>
                <a:cubicBezTo>
                  <a:pt x="20980" y="1751"/>
                  <a:pt x="20967" y="1759"/>
                  <a:pt x="20958" y="1776"/>
                </a:cubicBezTo>
                <a:cubicBezTo>
                  <a:pt x="20950" y="1791"/>
                  <a:pt x="20959" y="1810"/>
                  <a:pt x="20980" y="1821"/>
                </a:cubicBezTo>
                <a:cubicBezTo>
                  <a:pt x="20999" y="1831"/>
                  <a:pt x="21010" y="1849"/>
                  <a:pt x="21005" y="1861"/>
                </a:cubicBezTo>
                <a:cubicBezTo>
                  <a:pt x="21000" y="1873"/>
                  <a:pt x="21015" y="1894"/>
                  <a:pt x="21039" y="1909"/>
                </a:cubicBezTo>
                <a:cubicBezTo>
                  <a:pt x="21063" y="1923"/>
                  <a:pt x="21083" y="1937"/>
                  <a:pt x="21083" y="1937"/>
                </a:cubicBezTo>
                <a:cubicBezTo>
                  <a:pt x="21101" y="1943"/>
                  <a:pt x="21060" y="1840"/>
                  <a:pt x="21039" y="1827"/>
                </a:cubicBezTo>
                <a:cubicBezTo>
                  <a:pt x="21023" y="1817"/>
                  <a:pt x="21009" y="1796"/>
                  <a:pt x="21009" y="1780"/>
                </a:cubicBezTo>
                <a:cubicBezTo>
                  <a:pt x="21009" y="1763"/>
                  <a:pt x="21001" y="1753"/>
                  <a:pt x="20990" y="1752"/>
                </a:cubicBezTo>
                <a:close/>
                <a:moveTo>
                  <a:pt x="21587" y="1805"/>
                </a:moveTo>
                <a:cubicBezTo>
                  <a:pt x="21584" y="1804"/>
                  <a:pt x="21580" y="1805"/>
                  <a:pt x="21576" y="1806"/>
                </a:cubicBezTo>
                <a:cubicBezTo>
                  <a:pt x="21564" y="1812"/>
                  <a:pt x="21558" y="1834"/>
                  <a:pt x="21563" y="1854"/>
                </a:cubicBezTo>
                <a:cubicBezTo>
                  <a:pt x="21568" y="1875"/>
                  <a:pt x="21566" y="1895"/>
                  <a:pt x="21556" y="1900"/>
                </a:cubicBezTo>
                <a:cubicBezTo>
                  <a:pt x="21546" y="1905"/>
                  <a:pt x="21536" y="1915"/>
                  <a:pt x="21536" y="1923"/>
                </a:cubicBezTo>
                <a:cubicBezTo>
                  <a:pt x="21536" y="1931"/>
                  <a:pt x="21550" y="1937"/>
                  <a:pt x="21567" y="1937"/>
                </a:cubicBezTo>
                <a:cubicBezTo>
                  <a:pt x="21585" y="1937"/>
                  <a:pt x="21594" y="1921"/>
                  <a:pt x="21597" y="1893"/>
                </a:cubicBezTo>
                <a:cubicBezTo>
                  <a:pt x="21597" y="1893"/>
                  <a:pt x="21597" y="1893"/>
                  <a:pt x="21597" y="1892"/>
                </a:cubicBezTo>
                <a:cubicBezTo>
                  <a:pt x="21597" y="1878"/>
                  <a:pt x="21597" y="1855"/>
                  <a:pt x="21597" y="1839"/>
                </a:cubicBezTo>
                <a:cubicBezTo>
                  <a:pt x="21595" y="1823"/>
                  <a:pt x="21592" y="1809"/>
                  <a:pt x="21587" y="1805"/>
                </a:cubicBezTo>
                <a:close/>
                <a:moveTo>
                  <a:pt x="21228" y="1865"/>
                </a:moveTo>
                <a:cubicBezTo>
                  <a:pt x="21210" y="1868"/>
                  <a:pt x="21200" y="1883"/>
                  <a:pt x="21209" y="1905"/>
                </a:cubicBezTo>
                <a:cubicBezTo>
                  <a:pt x="21216" y="1921"/>
                  <a:pt x="21211" y="1939"/>
                  <a:pt x="21199" y="1945"/>
                </a:cubicBezTo>
                <a:cubicBezTo>
                  <a:pt x="21186" y="1950"/>
                  <a:pt x="21182" y="1968"/>
                  <a:pt x="21189" y="1984"/>
                </a:cubicBezTo>
                <a:cubicBezTo>
                  <a:pt x="21190" y="1987"/>
                  <a:pt x="21187" y="1990"/>
                  <a:pt x="21187" y="1993"/>
                </a:cubicBezTo>
                <a:cubicBezTo>
                  <a:pt x="21187" y="1993"/>
                  <a:pt x="21188" y="1993"/>
                  <a:pt x="21189" y="1992"/>
                </a:cubicBezTo>
                <a:cubicBezTo>
                  <a:pt x="21197" y="1984"/>
                  <a:pt x="21208" y="1978"/>
                  <a:pt x="21220" y="1976"/>
                </a:cubicBezTo>
                <a:cubicBezTo>
                  <a:pt x="21221" y="1976"/>
                  <a:pt x="21222" y="1975"/>
                  <a:pt x="21224" y="1975"/>
                </a:cubicBezTo>
                <a:cubicBezTo>
                  <a:pt x="21237" y="1973"/>
                  <a:pt x="21253" y="1973"/>
                  <a:pt x="21277" y="1975"/>
                </a:cubicBezTo>
                <a:cubicBezTo>
                  <a:pt x="21311" y="1977"/>
                  <a:pt x="21333" y="1980"/>
                  <a:pt x="21345" y="1987"/>
                </a:cubicBezTo>
                <a:cubicBezTo>
                  <a:pt x="21358" y="1994"/>
                  <a:pt x="21363" y="2005"/>
                  <a:pt x="21368" y="2024"/>
                </a:cubicBezTo>
                <a:cubicBezTo>
                  <a:pt x="21371" y="2038"/>
                  <a:pt x="21380" y="2051"/>
                  <a:pt x="21391" y="2062"/>
                </a:cubicBezTo>
                <a:cubicBezTo>
                  <a:pt x="21403" y="2073"/>
                  <a:pt x="21417" y="2081"/>
                  <a:pt x="21436" y="2088"/>
                </a:cubicBezTo>
                <a:cubicBezTo>
                  <a:pt x="21452" y="2094"/>
                  <a:pt x="21467" y="2103"/>
                  <a:pt x="21477" y="2112"/>
                </a:cubicBezTo>
                <a:cubicBezTo>
                  <a:pt x="21471" y="2103"/>
                  <a:pt x="21464" y="2094"/>
                  <a:pt x="21453" y="2086"/>
                </a:cubicBezTo>
                <a:cubicBezTo>
                  <a:pt x="21424" y="2063"/>
                  <a:pt x="21410" y="2034"/>
                  <a:pt x="21414" y="2003"/>
                </a:cubicBezTo>
                <a:cubicBezTo>
                  <a:pt x="21418" y="1956"/>
                  <a:pt x="21382" y="1905"/>
                  <a:pt x="21341" y="1905"/>
                </a:cubicBezTo>
                <a:cubicBezTo>
                  <a:pt x="21329" y="1905"/>
                  <a:pt x="21302" y="1895"/>
                  <a:pt x="21282" y="1881"/>
                </a:cubicBezTo>
                <a:cubicBezTo>
                  <a:pt x="21271" y="1874"/>
                  <a:pt x="21258" y="1868"/>
                  <a:pt x="21248" y="1866"/>
                </a:cubicBezTo>
                <a:cubicBezTo>
                  <a:pt x="21240" y="1865"/>
                  <a:pt x="21235" y="1864"/>
                  <a:pt x="21228" y="1865"/>
                </a:cubicBezTo>
                <a:close/>
                <a:moveTo>
                  <a:pt x="20524" y="1879"/>
                </a:moveTo>
                <a:cubicBezTo>
                  <a:pt x="20524" y="1904"/>
                  <a:pt x="20550" y="1941"/>
                  <a:pt x="20583" y="1973"/>
                </a:cubicBezTo>
                <a:cubicBezTo>
                  <a:pt x="20600" y="1989"/>
                  <a:pt x="20619" y="2003"/>
                  <a:pt x="20636" y="2013"/>
                </a:cubicBezTo>
                <a:cubicBezTo>
                  <a:pt x="20653" y="2023"/>
                  <a:pt x="20670" y="2029"/>
                  <a:pt x="20682" y="2029"/>
                </a:cubicBezTo>
                <a:cubicBezTo>
                  <a:pt x="20695" y="2029"/>
                  <a:pt x="20734" y="2051"/>
                  <a:pt x="20768" y="2077"/>
                </a:cubicBezTo>
                <a:cubicBezTo>
                  <a:pt x="20818" y="2115"/>
                  <a:pt x="20844" y="2123"/>
                  <a:pt x="20903" y="2120"/>
                </a:cubicBezTo>
                <a:cubicBezTo>
                  <a:pt x="20948" y="2117"/>
                  <a:pt x="20967" y="2120"/>
                  <a:pt x="20977" y="2131"/>
                </a:cubicBezTo>
                <a:cubicBezTo>
                  <a:pt x="20980" y="2135"/>
                  <a:pt x="20983" y="2139"/>
                  <a:pt x="20984" y="2146"/>
                </a:cubicBezTo>
                <a:cubicBezTo>
                  <a:pt x="20996" y="2190"/>
                  <a:pt x="21029" y="2216"/>
                  <a:pt x="21075" y="2216"/>
                </a:cubicBezTo>
                <a:cubicBezTo>
                  <a:pt x="21106" y="2216"/>
                  <a:pt x="21115" y="2204"/>
                  <a:pt x="21115" y="2156"/>
                </a:cubicBezTo>
                <a:cubicBezTo>
                  <a:pt x="21115" y="2124"/>
                  <a:pt x="21133" y="2069"/>
                  <a:pt x="21156" y="2034"/>
                </a:cubicBezTo>
                <a:cubicBezTo>
                  <a:pt x="21158" y="2031"/>
                  <a:pt x="21159" y="2031"/>
                  <a:pt x="21160" y="2028"/>
                </a:cubicBezTo>
                <a:cubicBezTo>
                  <a:pt x="21132" y="2037"/>
                  <a:pt x="21087" y="2037"/>
                  <a:pt x="21029" y="2025"/>
                </a:cubicBezTo>
                <a:cubicBezTo>
                  <a:pt x="20953" y="2009"/>
                  <a:pt x="20937" y="2000"/>
                  <a:pt x="20937" y="1967"/>
                </a:cubicBezTo>
                <a:cubicBezTo>
                  <a:pt x="20937" y="1946"/>
                  <a:pt x="20944" y="1918"/>
                  <a:pt x="20953" y="1905"/>
                </a:cubicBezTo>
                <a:cubicBezTo>
                  <a:pt x="20962" y="1893"/>
                  <a:pt x="20946" y="1904"/>
                  <a:pt x="20916" y="1929"/>
                </a:cubicBezTo>
                <a:cubicBezTo>
                  <a:pt x="20871" y="1968"/>
                  <a:pt x="20856" y="1973"/>
                  <a:pt x="20823" y="1958"/>
                </a:cubicBezTo>
                <a:cubicBezTo>
                  <a:pt x="20794" y="1944"/>
                  <a:pt x="20761" y="1945"/>
                  <a:pt x="20696" y="1958"/>
                </a:cubicBezTo>
                <a:cubicBezTo>
                  <a:pt x="20627" y="1971"/>
                  <a:pt x="20602" y="1970"/>
                  <a:pt x="20582" y="1954"/>
                </a:cubicBezTo>
                <a:cubicBezTo>
                  <a:pt x="20560" y="1938"/>
                  <a:pt x="20564" y="1930"/>
                  <a:pt x="20598" y="1911"/>
                </a:cubicBezTo>
                <a:cubicBezTo>
                  <a:pt x="20636" y="1889"/>
                  <a:pt x="20635" y="1888"/>
                  <a:pt x="20599" y="1897"/>
                </a:cubicBezTo>
                <a:cubicBezTo>
                  <a:pt x="20578" y="1902"/>
                  <a:pt x="20548" y="1899"/>
                  <a:pt x="20533" y="1889"/>
                </a:cubicBezTo>
                <a:cubicBezTo>
                  <a:pt x="20527" y="1885"/>
                  <a:pt x="20527" y="1883"/>
                  <a:pt x="20524" y="1879"/>
                </a:cubicBezTo>
                <a:close/>
                <a:moveTo>
                  <a:pt x="19060" y="1880"/>
                </a:moveTo>
                <a:cubicBezTo>
                  <a:pt x="19061" y="1882"/>
                  <a:pt x="19062" y="1884"/>
                  <a:pt x="19063" y="1885"/>
                </a:cubicBezTo>
                <a:cubicBezTo>
                  <a:pt x="19069" y="1891"/>
                  <a:pt x="19075" y="1897"/>
                  <a:pt x="19079" y="1903"/>
                </a:cubicBezTo>
                <a:cubicBezTo>
                  <a:pt x="19085" y="1912"/>
                  <a:pt x="19088" y="1922"/>
                  <a:pt x="19088" y="1931"/>
                </a:cubicBezTo>
                <a:cubicBezTo>
                  <a:pt x="19088" y="1952"/>
                  <a:pt x="19097" y="1980"/>
                  <a:pt x="19107" y="1995"/>
                </a:cubicBezTo>
                <a:cubicBezTo>
                  <a:pt x="19121" y="2015"/>
                  <a:pt x="19137" y="2048"/>
                  <a:pt x="19150" y="2080"/>
                </a:cubicBezTo>
                <a:cubicBezTo>
                  <a:pt x="19150" y="2081"/>
                  <a:pt x="19150" y="2081"/>
                  <a:pt x="19150" y="2081"/>
                </a:cubicBezTo>
                <a:cubicBezTo>
                  <a:pt x="19163" y="2113"/>
                  <a:pt x="19173" y="2143"/>
                  <a:pt x="19173" y="2158"/>
                </a:cubicBezTo>
                <a:cubicBezTo>
                  <a:pt x="19173" y="2164"/>
                  <a:pt x="19175" y="2172"/>
                  <a:pt x="19178" y="2178"/>
                </a:cubicBezTo>
                <a:cubicBezTo>
                  <a:pt x="19182" y="2184"/>
                  <a:pt x="19188" y="2190"/>
                  <a:pt x="19193" y="2192"/>
                </a:cubicBezTo>
                <a:cubicBezTo>
                  <a:pt x="19206" y="2198"/>
                  <a:pt x="19254" y="2182"/>
                  <a:pt x="19298" y="2162"/>
                </a:cubicBezTo>
                <a:cubicBezTo>
                  <a:pt x="19321" y="2152"/>
                  <a:pt x="19342" y="2140"/>
                  <a:pt x="19358" y="2129"/>
                </a:cubicBezTo>
                <a:cubicBezTo>
                  <a:pt x="19373" y="2119"/>
                  <a:pt x="19384" y="2110"/>
                  <a:pt x="19384" y="2104"/>
                </a:cubicBezTo>
                <a:cubicBezTo>
                  <a:pt x="19384" y="2093"/>
                  <a:pt x="19394" y="2081"/>
                  <a:pt x="19408" y="2070"/>
                </a:cubicBezTo>
                <a:cubicBezTo>
                  <a:pt x="19408" y="2069"/>
                  <a:pt x="19408" y="2069"/>
                  <a:pt x="19408" y="2068"/>
                </a:cubicBezTo>
                <a:cubicBezTo>
                  <a:pt x="19398" y="2075"/>
                  <a:pt x="19390" y="2080"/>
                  <a:pt x="19384" y="2079"/>
                </a:cubicBezTo>
                <a:cubicBezTo>
                  <a:pt x="19370" y="2077"/>
                  <a:pt x="19341" y="2086"/>
                  <a:pt x="19321" y="2100"/>
                </a:cubicBezTo>
                <a:cubicBezTo>
                  <a:pt x="19277" y="2129"/>
                  <a:pt x="19268" y="2122"/>
                  <a:pt x="19248" y="2040"/>
                </a:cubicBezTo>
                <a:cubicBezTo>
                  <a:pt x="19235" y="1986"/>
                  <a:pt x="19231" y="1983"/>
                  <a:pt x="19207" y="2008"/>
                </a:cubicBezTo>
                <a:cubicBezTo>
                  <a:pt x="19181" y="2034"/>
                  <a:pt x="19177" y="2034"/>
                  <a:pt x="19155" y="2003"/>
                </a:cubicBezTo>
                <a:cubicBezTo>
                  <a:pt x="19139" y="1982"/>
                  <a:pt x="19139" y="1966"/>
                  <a:pt x="19152" y="1960"/>
                </a:cubicBezTo>
                <a:cubicBezTo>
                  <a:pt x="19186" y="1944"/>
                  <a:pt x="19127" y="1892"/>
                  <a:pt x="19063" y="1881"/>
                </a:cubicBezTo>
                <a:cubicBezTo>
                  <a:pt x="19062" y="1881"/>
                  <a:pt x="19061" y="1881"/>
                  <a:pt x="19060" y="1880"/>
                </a:cubicBezTo>
                <a:close/>
                <a:moveTo>
                  <a:pt x="15016" y="1905"/>
                </a:moveTo>
                <a:cubicBezTo>
                  <a:pt x="14883" y="1905"/>
                  <a:pt x="14868" y="1909"/>
                  <a:pt x="14868" y="1937"/>
                </a:cubicBezTo>
                <a:cubicBezTo>
                  <a:pt x="14868" y="1965"/>
                  <a:pt x="14883" y="1967"/>
                  <a:pt x="15016" y="1967"/>
                </a:cubicBezTo>
                <a:cubicBezTo>
                  <a:pt x="15150" y="1967"/>
                  <a:pt x="15164" y="1965"/>
                  <a:pt x="15164" y="1937"/>
                </a:cubicBezTo>
                <a:cubicBezTo>
                  <a:pt x="15164" y="1909"/>
                  <a:pt x="15150" y="1905"/>
                  <a:pt x="15016" y="1905"/>
                </a:cubicBezTo>
                <a:close/>
                <a:moveTo>
                  <a:pt x="17612" y="1999"/>
                </a:moveTo>
                <a:cubicBezTo>
                  <a:pt x="17584" y="1999"/>
                  <a:pt x="17570" y="2009"/>
                  <a:pt x="17570" y="2029"/>
                </a:cubicBezTo>
                <a:cubicBezTo>
                  <a:pt x="17570" y="2064"/>
                  <a:pt x="17592" y="2070"/>
                  <a:pt x="17629" y="2042"/>
                </a:cubicBezTo>
                <a:cubicBezTo>
                  <a:pt x="17666" y="2015"/>
                  <a:pt x="17660" y="1999"/>
                  <a:pt x="17612" y="1999"/>
                </a:cubicBezTo>
                <a:close/>
                <a:moveTo>
                  <a:pt x="17509" y="2078"/>
                </a:moveTo>
                <a:cubicBezTo>
                  <a:pt x="17493" y="2075"/>
                  <a:pt x="17463" y="2078"/>
                  <a:pt x="17407" y="2083"/>
                </a:cubicBezTo>
                <a:cubicBezTo>
                  <a:pt x="17291" y="2093"/>
                  <a:pt x="17232" y="2112"/>
                  <a:pt x="17232" y="2140"/>
                </a:cubicBezTo>
                <a:cubicBezTo>
                  <a:pt x="17232" y="2145"/>
                  <a:pt x="17236" y="2148"/>
                  <a:pt x="17244" y="2150"/>
                </a:cubicBezTo>
                <a:cubicBezTo>
                  <a:pt x="17252" y="2152"/>
                  <a:pt x="17263" y="2154"/>
                  <a:pt x="17274" y="2153"/>
                </a:cubicBezTo>
                <a:cubicBezTo>
                  <a:pt x="17295" y="2153"/>
                  <a:pt x="17320" y="2148"/>
                  <a:pt x="17328" y="2138"/>
                </a:cubicBezTo>
                <a:cubicBezTo>
                  <a:pt x="17336" y="2129"/>
                  <a:pt x="17381" y="2125"/>
                  <a:pt x="17435" y="2129"/>
                </a:cubicBezTo>
                <a:cubicBezTo>
                  <a:pt x="17477" y="2133"/>
                  <a:pt x="17499" y="2135"/>
                  <a:pt x="17512" y="2131"/>
                </a:cubicBezTo>
                <a:cubicBezTo>
                  <a:pt x="17525" y="2128"/>
                  <a:pt x="17527" y="2120"/>
                  <a:pt x="17527" y="2105"/>
                </a:cubicBezTo>
                <a:cubicBezTo>
                  <a:pt x="17527" y="2090"/>
                  <a:pt x="17525" y="2081"/>
                  <a:pt x="17509" y="2078"/>
                </a:cubicBezTo>
                <a:close/>
                <a:moveTo>
                  <a:pt x="21579" y="2170"/>
                </a:moveTo>
                <a:cubicBezTo>
                  <a:pt x="21568" y="2170"/>
                  <a:pt x="21554" y="2177"/>
                  <a:pt x="21547" y="2186"/>
                </a:cubicBezTo>
                <a:cubicBezTo>
                  <a:pt x="21541" y="2192"/>
                  <a:pt x="21533" y="2193"/>
                  <a:pt x="21525" y="2192"/>
                </a:cubicBezTo>
                <a:cubicBezTo>
                  <a:pt x="21525" y="2193"/>
                  <a:pt x="21524" y="2193"/>
                  <a:pt x="21525" y="2193"/>
                </a:cubicBezTo>
                <a:cubicBezTo>
                  <a:pt x="21531" y="2207"/>
                  <a:pt x="21536" y="2225"/>
                  <a:pt x="21536" y="2247"/>
                </a:cubicBezTo>
                <a:cubicBezTo>
                  <a:pt x="21536" y="2280"/>
                  <a:pt x="21527" y="2311"/>
                  <a:pt x="21516" y="2316"/>
                </a:cubicBezTo>
                <a:cubicBezTo>
                  <a:pt x="21502" y="2323"/>
                  <a:pt x="21494" y="2337"/>
                  <a:pt x="21495" y="2356"/>
                </a:cubicBezTo>
                <a:cubicBezTo>
                  <a:pt x="21495" y="2357"/>
                  <a:pt x="21495" y="2357"/>
                  <a:pt x="21495" y="2358"/>
                </a:cubicBezTo>
                <a:cubicBezTo>
                  <a:pt x="21496" y="2377"/>
                  <a:pt x="21504" y="2400"/>
                  <a:pt x="21519" y="2424"/>
                </a:cubicBezTo>
                <a:cubicBezTo>
                  <a:pt x="21525" y="2435"/>
                  <a:pt x="21534" y="2445"/>
                  <a:pt x="21544" y="2452"/>
                </a:cubicBezTo>
                <a:cubicBezTo>
                  <a:pt x="21553" y="2459"/>
                  <a:pt x="21564" y="2464"/>
                  <a:pt x="21572" y="2464"/>
                </a:cubicBezTo>
                <a:cubicBezTo>
                  <a:pt x="21576" y="2464"/>
                  <a:pt x="21578" y="2445"/>
                  <a:pt x="21581" y="2429"/>
                </a:cubicBezTo>
                <a:cubicBezTo>
                  <a:pt x="21580" y="2411"/>
                  <a:pt x="21580" y="2170"/>
                  <a:pt x="21579" y="2170"/>
                </a:cubicBezTo>
                <a:close/>
                <a:moveTo>
                  <a:pt x="20186" y="2247"/>
                </a:moveTo>
                <a:cubicBezTo>
                  <a:pt x="20135" y="2247"/>
                  <a:pt x="20133" y="2258"/>
                  <a:pt x="20179" y="2296"/>
                </a:cubicBezTo>
                <a:cubicBezTo>
                  <a:pt x="20224" y="2332"/>
                  <a:pt x="20228" y="2332"/>
                  <a:pt x="20228" y="2286"/>
                </a:cubicBezTo>
                <a:cubicBezTo>
                  <a:pt x="20228" y="2257"/>
                  <a:pt x="20217" y="2247"/>
                  <a:pt x="20186" y="2247"/>
                </a:cubicBezTo>
                <a:close/>
                <a:moveTo>
                  <a:pt x="17054" y="2278"/>
                </a:moveTo>
                <a:cubicBezTo>
                  <a:pt x="17044" y="2278"/>
                  <a:pt x="17033" y="2283"/>
                  <a:pt x="17025" y="2290"/>
                </a:cubicBezTo>
                <a:cubicBezTo>
                  <a:pt x="17016" y="2298"/>
                  <a:pt x="17009" y="2309"/>
                  <a:pt x="17004" y="2321"/>
                </a:cubicBezTo>
                <a:cubicBezTo>
                  <a:pt x="16995" y="2344"/>
                  <a:pt x="16994" y="2374"/>
                  <a:pt x="17007" y="2395"/>
                </a:cubicBezTo>
                <a:cubicBezTo>
                  <a:pt x="17014" y="2406"/>
                  <a:pt x="17020" y="2414"/>
                  <a:pt x="17026" y="2420"/>
                </a:cubicBezTo>
                <a:cubicBezTo>
                  <a:pt x="17033" y="2426"/>
                  <a:pt x="17041" y="2429"/>
                  <a:pt x="17050" y="2430"/>
                </a:cubicBezTo>
                <a:cubicBezTo>
                  <a:pt x="17068" y="2433"/>
                  <a:pt x="17093" y="2426"/>
                  <a:pt x="17133" y="2413"/>
                </a:cubicBezTo>
                <a:cubicBezTo>
                  <a:pt x="17172" y="2400"/>
                  <a:pt x="17189" y="2382"/>
                  <a:pt x="17189" y="2355"/>
                </a:cubicBezTo>
                <a:cubicBezTo>
                  <a:pt x="17189" y="2337"/>
                  <a:pt x="17172" y="2318"/>
                  <a:pt x="17146" y="2303"/>
                </a:cubicBezTo>
                <a:cubicBezTo>
                  <a:pt x="17133" y="2296"/>
                  <a:pt x="17117" y="2289"/>
                  <a:pt x="17102" y="2285"/>
                </a:cubicBezTo>
                <a:cubicBezTo>
                  <a:pt x="17086" y="2280"/>
                  <a:pt x="17070" y="2278"/>
                  <a:pt x="17054" y="2278"/>
                </a:cubicBezTo>
                <a:close/>
                <a:moveTo>
                  <a:pt x="15830" y="2355"/>
                </a:moveTo>
                <a:cubicBezTo>
                  <a:pt x="15826" y="2355"/>
                  <a:pt x="15807" y="2378"/>
                  <a:pt x="15789" y="2402"/>
                </a:cubicBezTo>
                <a:cubicBezTo>
                  <a:pt x="15771" y="2427"/>
                  <a:pt x="15755" y="2453"/>
                  <a:pt x="15755" y="2459"/>
                </a:cubicBezTo>
                <a:cubicBezTo>
                  <a:pt x="15755" y="2462"/>
                  <a:pt x="15775" y="2464"/>
                  <a:pt x="15798" y="2464"/>
                </a:cubicBezTo>
                <a:cubicBezTo>
                  <a:pt x="15832" y="2464"/>
                  <a:pt x="15839" y="2454"/>
                  <a:pt x="15839" y="2410"/>
                </a:cubicBezTo>
                <a:cubicBezTo>
                  <a:pt x="15839" y="2380"/>
                  <a:pt x="15835" y="2355"/>
                  <a:pt x="15830" y="2355"/>
                </a:cubicBezTo>
                <a:close/>
                <a:moveTo>
                  <a:pt x="19964" y="2464"/>
                </a:moveTo>
                <a:cubicBezTo>
                  <a:pt x="19959" y="2462"/>
                  <a:pt x="19954" y="2464"/>
                  <a:pt x="19950" y="2467"/>
                </a:cubicBezTo>
                <a:cubicBezTo>
                  <a:pt x="19949" y="2468"/>
                  <a:pt x="19948" y="2470"/>
                  <a:pt x="19947" y="2471"/>
                </a:cubicBezTo>
                <a:cubicBezTo>
                  <a:pt x="19944" y="2473"/>
                  <a:pt x="19943" y="2478"/>
                  <a:pt x="19941" y="2481"/>
                </a:cubicBezTo>
                <a:cubicBezTo>
                  <a:pt x="19936" y="2492"/>
                  <a:pt x="19933" y="2506"/>
                  <a:pt x="19933" y="2526"/>
                </a:cubicBezTo>
                <a:cubicBezTo>
                  <a:pt x="19933" y="2584"/>
                  <a:pt x="19938" y="2588"/>
                  <a:pt x="19993" y="2588"/>
                </a:cubicBezTo>
                <a:cubicBezTo>
                  <a:pt x="20026" y="2588"/>
                  <a:pt x="20054" y="2582"/>
                  <a:pt x="20072" y="2571"/>
                </a:cubicBezTo>
                <a:cubicBezTo>
                  <a:pt x="20091" y="2559"/>
                  <a:pt x="20102" y="2543"/>
                  <a:pt x="20102" y="2523"/>
                </a:cubicBezTo>
                <a:cubicBezTo>
                  <a:pt x="20102" y="2504"/>
                  <a:pt x="20086" y="2495"/>
                  <a:pt x="20050" y="2495"/>
                </a:cubicBezTo>
                <a:cubicBezTo>
                  <a:pt x="20022" y="2495"/>
                  <a:pt x="19992" y="2488"/>
                  <a:pt x="19985" y="2479"/>
                </a:cubicBezTo>
                <a:cubicBezTo>
                  <a:pt x="19978" y="2471"/>
                  <a:pt x="19971" y="2466"/>
                  <a:pt x="19964" y="2464"/>
                </a:cubicBezTo>
                <a:close/>
                <a:moveTo>
                  <a:pt x="19788" y="2497"/>
                </a:moveTo>
                <a:cubicBezTo>
                  <a:pt x="19777" y="2499"/>
                  <a:pt x="19763" y="2515"/>
                  <a:pt x="19745" y="2545"/>
                </a:cubicBezTo>
                <a:cubicBezTo>
                  <a:pt x="19729" y="2572"/>
                  <a:pt x="19700" y="2609"/>
                  <a:pt x="19680" y="2626"/>
                </a:cubicBezTo>
                <a:cubicBezTo>
                  <a:pt x="19660" y="2643"/>
                  <a:pt x="19639" y="2670"/>
                  <a:pt x="19631" y="2685"/>
                </a:cubicBezTo>
                <a:cubicBezTo>
                  <a:pt x="19626" y="2697"/>
                  <a:pt x="19626" y="2703"/>
                  <a:pt x="19640" y="2706"/>
                </a:cubicBezTo>
                <a:cubicBezTo>
                  <a:pt x="19655" y="2710"/>
                  <a:pt x="19683" y="2712"/>
                  <a:pt x="19734" y="2712"/>
                </a:cubicBezTo>
                <a:lnTo>
                  <a:pt x="19849" y="2712"/>
                </a:lnTo>
                <a:lnTo>
                  <a:pt x="19849" y="2651"/>
                </a:lnTo>
                <a:cubicBezTo>
                  <a:pt x="19849" y="2617"/>
                  <a:pt x="19838" y="2586"/>
                  <a:pt x="19827" y="2580"/>
                </a:cubicBezTo>
                <a:cubicBezTo>
                  <a:pt x="19815" y="2575"/>
                  <a:pt x="19806" y="2553"/>
                  <a:pt x="19806" y="2533"/>
                </a:cubicBezTo>
                <a:cubicBezTo>
                  <a:pt x="19806" y="2506"/>
                  <a:pt x="19799" y="2494"/>
                  <a:pt x="19788" y="2497"/>
                </a:cubicBezTo>
                <a:close/>
                <a:moveTo>
                  <a:pt x="16825" y="2625"/>
                </a:moveTo>
                <a:cubicBezTo>
                  <a:pt x="16811" y="2630"/>
                  <a:pt x="16783" y="2638"/>
                  <a:pt x="16763" y="2643"/>
                </a:cubicBezTo>
                <a:cubicBezTo>
                  <a:pt x="16742" y="2649"/>
                  <a:pt x="16726" y="2669"/>
                  <a:pt x="16726" y="2689"/>
                </a:cubicBezTo>
                <a:cubicBezTo>
                  <a:pt x="16726" y="2709"/>
                  <a:pt x="16717" y="2729"/>
                  <a:pt x="16705" y="2735"/>
                </a:cubicBezTo>
                <a:cubicBezTo>
                  <a:pt x="16694" y="2740"/>
                  <a:pt x="16683" y="2773"/>
                  <a:pt x="16683" y="2808"/>
                </a:cubicBezTo>
                <a:cubicBezTo>
                  <a:pt x="16683" y="2825"/>
                  <a:pt x="16685" y="2837"/>
                  <a:pt x="16689" y="2847"/>
                </a:cubicBezTo>
                <a:cubicBezTo>
                  <a:pt x="16693" y="2856"/>
                  <a:pt x="16698" y="2862"/>
                  <a:pt x="16705" y="2863"/>
                </a:cubicBezTo>
                <a:cubicBezTo>
                  <a:pt x="16712" y="2864"/>
                  <a:pt x="16721" y="2862"/>
                  <a:pt x="16730" y="2855"/>
                </a:cubicBezTo>
                <a:cubicBezTo>
                  <a:pt x="16739" y="2849"/>
                  <a:pt x="16748" y="2838"/>
                  <a:pt x="16758" y="2823"/>
                </a:cubicBezTo>
                <a:cubicBezTo>
                  <a:pt x="16771" y="2804"/>
                  <a:pt x="16798" y="2776"/>
                  <a:pt x="16818" y="2761"/>
                </a:cubicBezTo>
                <a:cubicBezTo>
                  <a:pt x="16839" y="2744"/>
                  <a:pt x="16851" y="2706"/>
                  <a:pt x="16853" y="2675"/>
                </a:cubicBezTo>
                <a:cubicBezTo>
                  <a:pt x="16855" y="2643"/>
                  <a:pt x="16845" y="2618"/>
                  <a:pt x="16825" y="2625"/>
                </a:cubicBezTo>
                <a:close/>
                <a:moveTo>
                  <a:pt x="16258" y="2650"/>
                </a:moveTo>
                <a:cubicBezTo>
                  <a:pt x="16227" y="2650"/>
                  <a:pt x="16220" y="2662"/>
                  <a:pt x="16220" y="2706"/>
                </a:cubicBezTo>
                <a:cubicBezTo>
                  <a:pt x="16220" y="2733"/>
                  <a:pt x="16220" y="2747"/>
                  <a:pt x="16226" y="2751"/>
                </a:cubicBezTo>
                <a:cubicBezTo>
                  <a:pt x="16228" y="2753"/>
                  <a:pt x="16231" y="2752"/>
                  <a:pt x="16236" y="2750"/>
                </a:cubicBezTo>
                <a:cubicBezTo>
                  <a:pt x="16241" y="2748"/>
                  <a:pt x="16249" y="2743"/>
                  <a:pt x="16258" y="2737"/>
                </a:cubicBezTo>
                <a:cubicBezTo>
                  <a:pt x="16279" y="2723"/>
                  <a:pt x="16314" y="2712"/>
                  <a:pt x="16335" y="2712"/>
                </a:cubicBezTo>
                <a:cubicBezTo>
                  <a:pt x="16372" y="2712"/>
                  <a:pt x="16372" y="2710"/>
                  <a:pt x="16335" y="2680"/>
                </a:cubicBezTo>
                <a:cubicBezTo>
                  <a:pt x="16314" y="2663"/>
                  <a:pt x="16280" y="2650"/>
                  <a:pt x="16258" y="2650"/>
                </a:cubicBezTo>
                <a:close/>
                <a:moveTo>
                  <a:pt x="20952" y="2670"/>
                </a:moveTo>
                <a:cubicBezTo>
                  <a:pt x="20947" y="2670"/>
                  <a:pt x="20946" y="2677"/>
                  <a:pt x="20946" y="2687"/>
                </a:cubicBezTo>
                <a:cubicBezTo>
                  <a:pt x="20946" y="2694"/>
                  <a:pt x="20949" y="2700"/>
                  <a:pt x="20955" y="2704"/>
                </a:cubicBezTo>
                <a:cubicBezTo>
                  <a:pt x="20960" y="2709"/>
                  <a:pt x="20968" y="2712"/>
                  <a:pt x="20977" y="2712"/>
                </a:cubicBezTo>
                <a:cubicBezTo>
                  <a:pt x="20994" y="2712"/>
                  <a:pt x="21009" y="2709"/>
                  <a:pt x="21009" y="2705"/>
                </a:cubicBezTo>
                <a:cubicBezTo>
                  <a:pt x="21009" y="2702"/>
                  <a:pt x="20994" y="2691"/>
                  <a:pt x="20977" y="2680"/>
                </a:cubicBezTo>
                <a:cubicBezTo>
                  <a:pt x="20964" y="2672"/>
                  <a:pt x="20956" y="2669"/>
                  <a:pt x="20952" y="2670"/>
                </a:cubicBezTo>
                <a:close/>
                <a:moveTo>
                  <a:pt x="19403" y="2680"/>
                </a:moveTo>
                <a:cubicBezTo>
                  <a:pt x="19320" y="2680"/>
                  <a:pt x="19257" y="2687"/>
                  <a:pt x="19257" y="2696"/>
                </a:cubicBezTo>
                <a:cubicBezTo>
                  <a:pt x="19257" y="2700"/>
                  <a:pt x="19274" y="2705"/>
                  <a:pt x="19303" y="2708"/>
                </a:cubicBezTo>
                <a:cubicBezTo>
                  <a:pt x="19331" y="2710"/>
                  <a:pt x="19370" y="2712"/>
                  <a:pt x="19417" y="2712"/>
                </a:cubicBezTo>
                <a:cubicBezTo>
                  <a:pt x="19518" y="2712"/>
                  <a:pt x="19572" y="2705"/>
                  <a:pt x="19563" y="2696"/>
                </a:cubicBezTo>
                <a:cubicBezTo>
                  <a:pt x="19556" y="2687"/>
                  <a:pt x="19484" y="2680"/>
                  <a:pt x="19403" y="2680"/>
                </a:cubicBezTo>
                <a:close/>
                <a:moveTo>
                  <a:pt x="20879" y="2899"/>
                </a:moveTo>
                <a:cubicBezTo>
                  <a:pt x="20869" y="2902"/>
                  <a:pt x="20861" y="2912"/>
                  <a:pt x="20861" y="2928"/>
                </a:cubicBezTo>
                <a:cubicBezTo>
                  <a:pt x="20861" y="2957"/>
                  <a:pt x="20876" y="2960"/>
                  <a:pt x="21064" y="2960"/>
                </a:cubicBezTo>
                <a:cubicBezTo>
                  <a:pt x="21203" y="2960"/>
                  <a:pt x="21247" y="2961"/>
                  <a:pt x="21265" y="2974"/>
                </a:cubicBezTo>
                <a:cubicBezTo>
                  <a:pt x="21272" y="2978"/>
                  <a:pt x="21275" y="2983"/>
                  <a:pt x="21277" y="2990"/>
                </a:cubicBezTo>
                <a:cubicBezTo>
                  <a:pt x="21281" y="3002"/>
                  <a:pt x="21289" y="3010"/>
                  <a:pt x="21302" y="3015"/>
                </a:cubicBezTo>
                <a:cubicBezTo>
                  <a:pt x="21316" y="3020"/>
                  <a:pt x="21336" y="3023"/>
                  <a:pt x="21365" y="3024"/>
                </a:cubicBezTo>
                <a:cubicBezTo>
                  <a:pt x="21407" y="3025"/>
                  <a:pt x="21460" y="3027"/>
                  <a:pt x="21483" y="3028"/>
                </a:cubicBezTo>
                <a:cubicBezTo>
                  <a:pt x="21492" y="3029"/>
                  <a:pt x="21501" y="3029"/>
                  <a:pt x="21507" y="3031"/>
                </a:cubicBezTo>
                <a:cubicBezTo>
                  <a:pt x="21524" y="3039"/>
                  <a:pt x="21528" y="3061"/>
                  <a:pt x="21532" y="3118"/>
                </a:cubicBezTo>
                <a:cubicBezTo>
                  <a:pt x="21535" y="3167"/>
                  <a:pt x="21543" y="3192"/>
                  <a:pt x="21556" y="3202"/>
                </a:cubicBezTo>
                <a:cubicBezTo>
                  <a:pt x="21560" y="3205"/>
                  <a:pt x="21563" y="3208"/>
                  <a:pt x="21569" y="3208"/>
                </a:cubicBezTo>
                <a:cubicBezTo>
                  <a:pt x="21576" y="3208"/>
                  <a:pt x="21581" y="3204"/>
                  <a:pt x="21585" y="3198"/>
                </a:cubicBezTo>
                <a:cubicBezTo>
                  <a:pt x="21585" y="3198"/>
                  <a:pt x="21585" y="3197"/>
                  <a:pt x="21585" y="3197"/>
                </a:cubicBezTo>
                <a:cubicBezTo>
                  <a:pt x="21585" y="3160"/>
                  <a:pt x="21585" y="3094"/>
                  <a:pt x="21585" y="3062"/>
                </a:cubicBezTo>
                <a:cubicBezTo>
                  <a:pt x="21585" y="3062"/>
                  <a:pt x="21585" y="3061"/>
                  <a:pt x="21585" y="3061"/>
                </a:cubicBezTo>
                <a:cubicBezTo>
                  <a:pt x="21581" y="3054"/>
                  <a:pt x="21574" y="3049"/>
                  <a:pt x="21567" y="3047"/>
                </a:cubicBezTo>
                <a:cubicBezTo>
                  <a:pt x="21550" y="3042"/>
                  <a:pt x="21536" y="3027"/>
                  <a:pt x="21536" y="3014"/>
                </a:cubicBezTo>
                <a:cubicBezTo>
                  <a:pt x="21536" y="2996"/>
                  <a:pt x="21511" y="2990"/>
                  <a:pt x="21424" y="2990"/>
                </a:cubicBezTo>
                <a:cubicBezTo>
                  <a:pt x="21381" y="2990"/>
                  <a:pt x="21350" y="2988"/>
                  <a:pt x="21326" y="2984"/>
                </a:cubicBezTo>
                <a:cubicBezTo>
                  <a:pt x="21303" y="2979"/>
                  <a:pt x="21287" y="2972"/>
                  <a:pt x="21273" y="2960"/>
                </a:cubicBezTo>
                <a:cubicBezTo>
                  <a:pt x="21265" y="2953"/>
                  <a:pt x="21256" y="2949"/>
                  <a:pt x="21246" y="2945"/>
                </a:cubicBezTo>
                <a:cubicBezTo>
                  <a:pt x="21218" y="2932"/>
                  <a:pt x="21176" y="2928"/>
                  <a:pt x="21080" y="2928"/>
                </a:cubicBezTo>
                <a:cubicBezTo>
                  <a:pt x="21038" y="2928"/>
                  <a:pt x="20998" y="2927"/>
                  <a:pt x="20968" y="2924"/>
                </a:cubicBezTo>
                <a:cubicBezTo>
                  <a:pt x="20938" y="2921"/>
                  <a:pt x="20918" y="2917"/>
                  <a:pt x="20915" y="2913"/>
                </a:cubicBezTo>
                <a:cubicBezTo>
                  <a:pt x="20909" y="2907"/>
                  <a:pt x="20901" y="2902"/>
                  <a:pt x="20895" y="2900"/>
                </a:cubicBezTo>
                <a:cubicBezTo>
                  <a:pt x="20889" y="2898"/>
                  <a:pt x="20884" y="2897"/>
                  <a:pt x="20879" y="2899"/>
                </a:cubicBezTo>
                <a:close/>
                <a:moveTo>
                  <a:pt x="16058" y="2990"/>
                </a:moveTo>
                <a:cubicBezTo>
                  <a:pt x="16030" y="2990"/>
                  <a:pt x="16029" y="2995"/>
                  <a:pt x="16051" y="3014"/>
                </a:cubicBezTo>
                <a:cubicBezTo>
                  <a:pt x="16065" y="3027"/>
                  <a:pt x="16081" y="3037"/>
                  <a:pt x="16085" y="3037"/>
                </a:cubicBezTo>
                <a:cubicBezTo>
                  <a:pt x="16089" y="3037"/>
                  <a:pt x="16092" y="3027"/>
                  <a:pt x="16092" y="3014"/>
                </a:cubicBezTo>
                <a:cubicBezTo>
                  <a:pt x="16092" y="3001"/>
                  <a:pt x="16077" y="2990"/>
                  <a:pt x="16058" y="2990"/>
                </a:cubicBezTo>
                <a:close/>
                <a:moveTo>
                  <a:pt x="16911" y="4449"/>
                </a:moveTo>
                <a:cubicBezTo>
                  <a:pt x="16901" y="4449"/>
                  <a:pt x="16900" y="4456"/>
                  <a:pt x="16908" y="4471"/>
                </a:cubicBezTo>
                <a:cubicBezTo>
                  <a:pt x="16915" y="4483"/>
                  <a:pt x="16940" y="4493"/>
                  <a:pt x="16964" y="4493"/>
                </a:cubicBezTo>
                <a:cubicBezTo>
                  <a:pt x="17007" y="4493"/>
                  <a:pt x="17007" y="4493"/>
                  <a:pt x="16967" y="4471"/>
                </a:cubicBezTo>
                <a:cubicBezTo>
                  <a:pt x="16941" y="4456"/>
                  <a:pt x="16921" y="4449"/>
                  <a:pt x="16911" y="4449"/>
                </a:cubicBezTo>
                <a:close/>
                <a:moveTo>
                  <a:pt x="8054" y="6462"/>
                </a:moveTo>
                <a:cubicBezTo>
                  <a:pt x="8010" y="6462"/>
                  <a:pt x="7990" y="6469"/>
                  <a:pt x="7990" y="6486"/>
                </a:cubicBezTo>
                <a:cubicBezTo>
                  <a:pt x="7990" y="6499"/>
                  <a:pt x="7970" y="6515"/>
                  <a:pt x="7947" y="6519"/>
                </a:cubicBezTo>
                <a:cubicBezTo>
                  <a:pt x="7924" y="6524"/>
                  <a:pt x="7906" y="6534"/>
                  <a:pt x="7906" y="6541"/>
                </a:cubicBezTo>
                <a:cubicBezTo>
                  <a:pt x="7906" y="6546"/>
                  <a:pt x="7908" y="6549"/>
                  <a:pt x="7912" y="6551"/>
                </a:cubicBezTo>
                <a:cubicBezTo>
                  <a:pt x="7915" y="6553"/>
                  <a:pt x="7921" y="6555"/>
                  <a:pt x="7926" y="6554"/>
                </a:cubicBezTo>
                <a:cubicBezTo>
                  <a:pt x="7938" y="6554"/>
                  <a:pt x="7950" y="6548"/>
                  <a:pt x="7959" y="6538"/>
                </a:cubicBezTo>
                <a:cubicBezTo>
                  <a:pt x="7967" y="6529"/>
                  <a:pt x="8005" y="6524"/>
                  <a:pt x="8045" y="6527"/>
                </a:cubicBezTo>
                <a:cubicBezTo>
                  <a:pt x="8076" y="6530"/>
                  <a:pt x="8094" y="6529"/>
                  <a:pt x="8104" y="6525"/>
                </a:cubicBezTo>
                <a:cubicBezTo>
                  <a:pt x="8114" y="6521"/>
                  <a:pt x="8116" y="6513"/>
                  <a:pt x="8116" y="6498"/>
                </a:cubicBezTo>
                <a:cubicBezTo>
                  <a:pt x="8116" y="6468"/>
                  <a:pt x="8106" y="6462"/>
                  <a:pt x="8054" y="6462"/>
                </a:cubicBezTo>
                <a:close/>
                <a:moveTo>
                  <a:pt x="7801" y="6523"/>
                </a:moveTo>
                <a:cubicBezTo>
                  <a:pt x="7796" y="6522"/>
                  <a:pt x="7792" y="6525"/>
                  <a:pt x="7787" y="6528"/>
                </a:cubicBezTo>
                <a:cubicBezTo>
                  <a:pt x="7780" y="6533"/>
                  <a:pt x="7783" y="6546"/>
                  <a:pt x="7792" y="6556"/>
                </a:cubicBezTo>
                <a:cubicBezTo>
                  <a:pt x="7798" y="6564"/>
                  <a:pt x="7803" y="6568"/>
                  <a:pt x="7806" y="6568"/>
                </a:cubicBezTo>
                <a:cubicBezTo>
                  <a:pt x="7810" y="6568"/>
                  <a:pt x="7813" y="6564"/>
                  <a:pt x="7817" y="6556"/>
                </a:cubicBezTo>
                <a:cubicBezTo>
                  <a:pt x="7821" y="6547"/>
                  <a:pt x="7818" y="6538"/>
                  <a:pt x="7814" y="6531"/>
                </a:cubicBezTo>
                <a:cubicBezTo>
                  <a:pt x="7811" y="6527"/>
                  <a:pt x="7806" y="6523"/>
                  <a:pt x="7801" y="6523"/>
                </a:cubicBezTo>
                <a:close/>
                <a:moveTo>
                  <a:pt x="7442" y="6744"/>
                </a:moveTo>
                <a:cubicBezTo>
                  <a:pt x="7432" y="6744"/>
                  <a:pt x="7421" y="6748"/>
                  <a:pt x="7407" y="6754"/>
                </a:cubicBezTo>
                <a:cubicBezTo>
                  <a:pt x="7373" y="6769"/>
                  <a:pt x="7374" y="6770"/>
                  <a:pt x="7429" y="6771"/>
                </a:cubicBezTo>
                <a:cubicBezTo>
                  <a:pt x="7474" y="6771"/>
                  <a:pt x="7486" y="6767"/>
                  <a:pt x="7469" y="6754"/>
                </a:cubicBezTo>
                <a:cubicBezTo>
                  <a:pt x="7461" y="6748"/>
                  <a:pt x="7452" y="6745"/>
                  <a:pt x="7442" y="6744"/>
                </a:cubicBezTo>
                <a:close/>
                <a:moveTo>
                  <a:pt x="6141" y="6966"/>
                </a:moveTo>
                <a:cubicBezTo>
                  <a:pt x="6137" y="6965"/>
                  <a:pt x="6130" y="6968"/>
                  <a:pt x="6119" y="6975"/>
                </a:cubicBezTo>
                <a:cubicBezTo>
                  <a:pt x="6104" y="6984"/>
                  <a:pt x="6091" y="6998"/>
                  <a:pt x="6091" y="7005"/>
                </a:cubicBezTo>
                <a:cubicBezTo>
                  <a:pt x="6091" y="7013"/>
                  <a:pt x="6104" y="7015"/>
                  <a:pt x="6119" y="7011"/>
                </a:cubicBezTo>
                <a:cubicBezTo>
                  <a:pt x="6135" y="7006"/>
                  <a:pt x="6147" y="6993"/>
                  <a:pt x="6147" y="6980"/>
                </a:cubicBezTo>
                <a:cubicBezTo>
                  <a:pt x="6147" y="6972"/>
                  <a:pt x="6146" y="6967"/>
                  <a:pt x="6141" y="6966"/>
                </a:cubicBezTo>
                <a:close/>
                <a:moveTo>
                  <a:pt x="16788" y="7143"/>
                </a:moveTo>
                <a:cubicBezTo>
                  <a:pt x="16776" y="7143"/>
                  <a:pt x="16770" y="7150"/>
                  <a:pt x="16778" y="7159"/>
                </a:cubicBezTo>
                <a:cubicBezTo>
                  <a:pt x="16785" y="7167"/>
                  <a:pt x="16796" y="7174"/>
                  <a:pt x="16801" y="7174"/>
                </a:cubicBezTo>
                <a:cubicBezTo>
                  <a:pt x="16806" y="7174"/>
                  <a:pt x="16810" y="7167"/>
                  <a:pt x="16810" y="7159"/>
                </a:cubicBezTo>
                <a:cubicBezTo>
                  <a:pt x="16810" y="7150"/>
                  <a:pt x="16800" y="7143"/>
                  <a:pt x="16788" y="7143"/>
                </a:cubicBezTo>
                <a:close/>
                <a:moveTo>
                  <a:pt x="16757" y="7523"/>
                </a:moveTo>
                <a:lnTo>
                  <a:pt x="16797" y="7558"/>
                </a:lnTo>
                <a:cubicBezTo>
                  <a:pt x="16835" y="7590"/>
                  <a:pt x="16852" y="7599"/>
                  <a:pt x="16852" y="7587"/>
                </a:cubicBezTo>
                <a:cubicBezTo>
                  <a:pt x="16852" y="7584"/>
                  <a:pt x="16830" y="7568"/>
                  <a:pt x="16804" y="7552"/>
                </a:cubicBezTo>
                <a:lnTo>
                  <a:pt x="16757" y="7523"/>
                </a:lnTo>
                <a:close/>
                <a:moveTo>
                  <a:pt x="17266" y="8011"/>
                </a:moveTo>
                <a:cubicBezTo>
                  <a:pt x="17249" y="8011"/>
                  <a:pt x="17229" y="8017"/>
                  <a:pt x="17222" y="8026"/>
                </a:cubicBezTo>
                <a:cubicBezTo>
                  <a:pt x="17215" y="8035"/>
                  <a:pt x="17222" y="8042"/>
                  <a:pt x="17239" y="8042"/>
                </a:cubicBezTo>
                <a:cubicBezTo>
                  <a:pt x="17257" y="8042"/>
                  <a:pt x="17278" y="8034"/>
                  <a:pt x="17285" y="8026"/>
                </a:cubicBezTo>
                <a:cubicBezTo>
                  <a:pt x="17293" y="8017"/>
                  <a:pt x="17284" y="8011"/>
                  <a:pt x="17266" y="8011"/>
                </a:cubicBezTo>
                <a:close/>
                <a:moveTo>
                  <a:pt x="18178" y="8229"/>
                </a:moveTo>
                <a:cubicBezTo>
                  <a:pt x="18167" y="8232"/>
                  <a:pt x="18160" y="8242"/>
                  <a:pt x="18160" y="8259"/>
                </a:cubicBezTo>
                <a:cubicBezTo>
                  <a:pt x="18160" y="8293"/>
                  <a:pt x="18230" y="8302"/>
                  <a:pt x="18287" y="8275"/>
                </a:cubicBezTo>
                <a:cubicBezTo>
                  <a:pt x="18313" y="8263"/>
                  <a:pt x="18310" y="8259"/>
                  <a:pt x="18273" y="8259"/>
                </a:cubicBezTo>
                <a:cubicBezTo>
                  <a:pt x="18260" y="8259"/>
                  <a:pt x="18246" y="8257"/>
                  <a:pt x="18236" y="8254"/>
                </a:cubicBezTo>
                <a:cubicBezTo>
                  <a:pt x="18225" y="8251"/>
                  <a:pt x="18217" y="8248"/>
                  <a:pt x="18213" y="8243"/>
                </a:cubicBezTo>
                <a:cubicBezTo>
                  <a:pt x="18208" y="8237"/>
                  <a:pt x="18202" y="8233"/>
                  <a:pt x="18196" y="8230"/>
                </a:cubicBezTo>
                <a:cubicBezTo>
                  <a:pt x="18190" y="8228"/>
                  <a:pt x="18183" y="8228"/>
                  <a:pt x="18178" y="8229"/>
                </a:cubicBezTo>
                <a:close/>
                <a:moveTo>
                  <a:pt x="18387" y="8321"/>
                </a:moveTo>
                <a:cubicBezTo>
                  <a:pt x="18361" y="8321"/>
                  <a:pt x="18346" y="8323"/>
                  <a:pt x="18341" y="8325"/>
                </a:cubicBezTo>
                <a:cubicBezTo>
                  <a:pt x="18336" y="8327"/>
                  <a:pt x="18338" y="8331"/>
                  <a:pt x="18350" y="8337"/>
                </a:cubicBezTo>
                <a:cubicBezTo>
                  <a:pt x="18381" y="8352"/>
                  <a:pt x="18440" y="8355"/>
                  <a:pt x="18461" y="8348"/>
                </a:cubicBezTo>
                <a:cubicBezTo>
                  <a:pt x="18467" y="8345"/>
                  <a:pt x="18471" y="8342"/>
                  <a:pt x="18467" y="8337"/>
                </a:cubicBezTo>
                <a:cubicBezTo>
                  <a:pt x="18459" y="8328"/>
                  <a:pt x="18424" y="8320"/>
                  <a:pt x="18387" y="8321"/>
                </a:cubicBezTo>
                <a:close/>
                <a:moveTo>
                  <a:pt x="1132" y="8534"/>
                </a:moveTo>
                <a:cubicBezTo>
                  <a:pt x="1121" y="8536"/>
                  <a:pt x="1115" y="8541"/>
                  <a:pt x="1112" y="8547"/>
                </a:cubicBezTo>
                <a:cubicBezTo>
                  <a:pt x="1111" y="8548"/>
                  <a:pt x="1112" y="8550"/>
                  <a:pt x="1112" y="8552"/>
                </a:cubicBezTo>
                <a:cubicBezTo>
                  <a:pt x="1112" y="8559"/>
                  <a:pt x="1114" y="8566"/>
                  <a:pt x="1125" y="8574"/>
                </a:cubicBezTo>
                <a:cubicBezTo>
                  <a:pt x="1146" y="8590"/>
                  <a:pt x="1167" y="8586"/>
                  <a:pt x="1193" y="8563"/>
                </a:cubicBezTo>
                <a:cubicBezTo>
                  <a:pt x="1202" y="8555"/>
                  <a:pt x="1206" y="8549"/>
                  <a:pt x="1202" y="8544"/>
                </a:cubicBezTo>
                <a:cubicBezTo>
                  <a:pt x="1198" y="8540"/>
                  <a:pt x="1186" y="8537"/>
                  <a:pt x="1165" y="8534"/>
                </a:cubicBezTo>
                <a:cubicBezTo>
                  <a:pt x="1152" y="8532"/>
                  <a:pt x="1141" y="8532"/>
                  <a:pt x="1132" y="8534"/>
                </a:cubicBezTo>
                <a:close/>
                <a:moveTo>
                  <a:pt x="19773" y="8934"/>
                </a:moveTo>
                <a:cubicBezTo>
                  <a:pt x="19768" y="8935"/>
                  <a:pt x="19765" y="8937"/>
                  <a:pt x="19765" y="8941"/>
                </a:cubicBezTo>
                <a:cubicBezTo>
                  <a:pt x="19765" y="8949"/>
                  <a:pt x="19778" y="8956"/>
                  <a:pt x="19796" y="8956"/>
                </a:cubicBezTo>
                <a:cubicBezTo>
                  <a:pt x="19813" y="8956"/>
                  <a:pt x="19827" y="8953"/>
                  <a:pt x="19827" y="8950"/>
                </a:cubicBezTo>
                <a:cubicBezTo>
                  <a:pt x="19827" y="8947"/>
                  <a:pt x="19813" y="8940"/>
                  <a:pt x="19796" y="8935"/>
                </a:cubicBezTo>
                <a:cubicBezTo>
                  <a:pt x="19787" y="8932"/>
                  <a:pt x="19779" y="8932"/>
                  <a:pt x="19773" y="8934"/>
                </a:cubicBezTo>
                <a:close/>
                <a:moveTo>
                  <a:pt x="83" y="10654"/>
                </a:moveTo>
                <a:cubicBezTo>
                  <a:pt x="81" y="10658"/>
                  <a:pt x="80" y="10665"/>
                  <a:pt x="80" y="10676"/>
                </a:cubicBezTo>
                <a:cubicBezTo>
                  <a:pt x="80" y="10697"/>
                  <a:pt x="85" y="10706"/>
                  <a:pt x="90" y="10696"/>
                </a:cubicBezTo>
                <a:cubicBezTo>
                  <a:pt x="96" y="10685"/>
                  <a:pt x="96" y="10667"/>
                  <a:pt x="90" y="10656"/>
                </a:cubicBezTo>
                <a:cubicBezTo>
                  <a:pt x="87" y="10651"/>
                  <a:pt x="85" y="10651"/>
                  <a:pt x="83" y="10654"/>
                </a:cubicBezTo>
                <a:close/>
                <a:moveTo>
                  <a:pt x="20164" y="10839"/>
                </a:moveTo>
                <a:cubicBezTo>
                  <a:pt x="20154" y="10844"/>
                  <a:pt x="20148" y="10853"/>
                  <a:pt x="20146" y="10861"/>
                </a:cubicBezTo>
                <a:cubicBezTo>
                  <a:pt x="20149" y="10870"/>
                  <a:pt x="20155" y="10877"/>
                  <a:pt x="20164" y="10877"/>
                </a:cubicBezTo>
                <a:cubicBezTo>
                  <a:pt x="20175" y="10877"/>
                  <a:pt x="20183" y="10866"/>
                  <a:pt x="20185" y="10851"/>
                </a:cubicBezTo>
                <a:cubicBezTo>
                  <a:pt x="20183" y="10840"/>
                  <a:pt x="20175" y="10834"/>
                  <a:pt x="20164" y="10839"/>
                </a:cubicBezTo>
                <a:close/>
                <a:moveTo>
                  <a:pt x="0" y="10841"/>
                </a:moveTo>
                <a:cubicBezTo>
                  <a:pt x="0" y="10857"/>
                  <a:pt x="0" y="10867"/>
                  <a:pt x="0" y="10884"/>
                </a:cubicBezTo>
                <a:cubicBezTo>
                  <a:pt x="2" y="10886"/>
                  <a:pt x="3" y="10886"/>
                  <a:pt x="6" y="10881"/>
                </a:cubicBezTo>
                <a:cubicBezTo>
                  <a:pt x="12" y="10871"/>
                  <a:pt x="12" y="10853"/>
                  <a:pt x="6" y="10842"/>
                </a:cubicBezTo>
                <a:cubicBezTo>
                  <a:pt x="3" y="10838"/>
                  <a:pt x="2" y="10839"/>
                  <a:pt x="0" y="10841"/>
                </a:cubicBezTo>
                <a:close/>
                <a:moveTo>
                  <a:pt x="20154" y="11677"/>
                </a:moveTo>
                <a:cubicBezTo>
                  <a:pt x="20133" y="11671"/>
                  <a:pt x="20123" y="11678"/>
                  <a:pt x="20123" y="11697"/>
                </a:cubicBezTo>
                <a:cubicBezTo>
                  <a:pt x="20123" y="11712"/>
                  <a:pt x="20136" y="11725"/>
                  <a:pt x="20154" y="11725"/>
                </a:cubicBezTo>
                <a:cubicBezTo>
                  <a:pt x="20171" y="11725"/>
                  <a:pt x="20186" y="11716"/>
                  <a:pt x="20186" y="11705"/>
                </a:cubicBezTo>
                <a:cubicBezTo>
                  <a:pt x="20186" y="11695"/>
                  <a:pt x="20171" y="11682"/>
                  <a:pt x="20154" y="11677"/>
                </a:cubicBezTo>
                <a:close/>
                <a:moveTo>
                  <a:pt x="2515" y="11792"/>
                </a:moveTo>
                <a:cubicBezTo>
                  <a:pt x="2427" y="11792"/>
                  <a:pt x="2379" y="11798"/>
                  <a:pt x="2388" y="11807"/>
                </a:cubicBezTo>
                <a:cubicBezTo>
                  <a:pt x="2395" y="11816"/>
                  <a:pt x="2452" y="11823"/>
                  <a:pt x="2515" y="11823"/>
                </a:cubicBezTo>
                <a:cubicBezTo>
                  <a:pt x="2577" y="11823"/>
                  <a:pt x="2634" y="11816"/>
                  <a:pt x="2641" y="11807"/>
                </a:cubicBezTo>
                <a:cubicBezTo>
                  <a:pt x="2649" y="11798"/>
                  <a:pt x="2603" y="11792"/>
                  <a:pt x="2515" y="11792"/>
                </a:cubicBezTo>
                <a:close/>
                <a:moveTo>
                  <a:pt x="20164" y="11845"/>
                </a:moveTo>
                <a:cubicBezTo>
                  <a:pt x="20153" y="11851"/>
                  <a:pt x="20144" y="11862"/>
                  <a:pt x="20144" y="11870"/>
                </a:cubicBezTo>
                <a:cubicBezTo>
                  <a:pt x="20144" y="11879"/>
                  <a:pt x="20153" y="11885"/>
                  <a:pt x="20164" y="11885"/>
                </a:cubicBezTo>
                <a:cubicBezTo>
                  <a:pt x="20176" y="11885"/>
                  <a:pt x="20186" y="11874"/>
                  <a:pt x="20186" y="11861"/>
                </a:cubicBezTo>
                <a:cubicBezTo>
                  <a:pt x="20186" y="11847"/>
                  <a:pt x="20176" y="11840"/>
                  <a:pt x="20164" y="11845"/>
                </a:cubicBezTo>
                <a:close/>
                <a:moveTo>
                  <a:pt x="19827" y="14294"/>
                </a:moveTo>
                <a:cubicBezTo>
                  <a:pt x="19815" y="14300"/>
                  <a:pt x="19806" y="14325"/>
                  <a:pt x="19806" y="14351"/>
                </a:cubicBezTo>
                <a:cubicBezTo>
                  <a:pt x="19806" y="14378"/>
                  <a:pt x="19815" y="14392"/>
                  <a:pt x="19827" y="14387"/>
                </a:cubicBezTo>
                <a:cubicBezTo>
                  <a:pt x="19838" y="14381"/>
                  <a:pt x="19849" y="14357"/>
                  <a:pt x="19849" y="14331"/>
                </a:cubicBezTo>
                <a:cubicBezTo>
                  <a:pt x="19849" y="14304"/>
                  <a:pt x="19839" y="14289"/>
                  <a:pt x="19827" y="14294"/>
                </a:cubicBezTo>
                <a:close/>
                <a:moveTo>
                  <a:pt x="19489" y="15015"/>
                </a:moveTo>
                <a:cubicBezTo>
                  <a:pt x="19478" y="15015"/>
                  <a:pt x="19469" y="15026"/>
                  <a:pt x="19469" y="15039"/>
                </a:cubicBezTo>
                <a:cubicBezTo>
                  <a:pt x="19469" y="15052"/>
                  <a:pt x="19478" y="15058"/>
                  <a:pt x="19489" y="15053"/>
                </a:cubicBezTo>
                <a:cubicBezTo>
                  <a:pt x="19501" y="15048"/>
                  <a:pt x="19512" y="15037"/>
                  <a:pt x="19511" y="15029"/>
                </a:cubicBezTo>
                <a:cubicBezTo>
                  <a:pt x="19511" y="15021"/>
                  <a:pt x="19501" y="15015"/>
                  <a:pt x="19489" y="15015"/>
                </a:cubicBezTo>
                <a:close/>
                <a:moveTo>
                  <a:pt x="19491" y="15147"/>
                </a:moveTo>
                <a:cubicBezTo>
                  <a:pt x="19479" y="15141"/>
                  <a:pt x="19469" y="15147"/>
                  <a:pt x="19469" y="15161"/>
                </a:cubicBezTo>
                <a:cubicBezTo>
                  <a:pt x="19469" y="15188"/>
                  <a:pt x="19482" y="15192"/>
                  <a:pt x="19500" y="15170"/>
                </a:cubicBezTo>
                <a:cubicBezTo>
                  <a:pt x="19506" y="15163"/>
                  <a:pt x="19503" y="15152"/>
                  <a:pt x="19491" y="15147"/>
                </a:cubicBezTo>
                <a:close/>
                <a:moveTo>
                  <a:pt x="19215" y="15495"/>
                </a:moveTo>
                <a:cubicBezTo>
                  <a:pt x="19214" y="15495"/>
                  <a:pt x="19206" y="15499"/>
                  <a:pt x="19189" y="15508"/>
                </a:cubicBezTo>
                <a:cubicBezTo>
                  <a:pt x="19169" y="15520"/>
                  <a:pt x="19152" y="15532"/>
                  <a:pt x="19152" y="15536"/>
                </a:cubicBezTo>
                <a:cubicBezTo>
                  <a:pt x="19152" y="15548"/>
                  <a:pt x="19169" y="15541"/>
                  <a:pt x="19196" y="15515"/>
                </a:cubicBezTo>
                <a:cubicBezTo>
                  <a:pt x="19209" y="15503"/>
                  <a:pt x="19217" y="15496"/>
                  <a:pt x="19215" y="15495"/>
                </a:cubicBezTo>
                <a:close/>
                <a:moveTo>
                  <a:pt x="18076" y="16472"/>
                </a:moveTo>
                <a:cubicBezTo>
                  <a:pt x="18024" y="16472"/>
                  <a:pt x="18023" y="16483"/>
                  <a:pt x="18068" y="16520"/>
                </a:cubicBezTo>
                <a:cubicBezTo>
                  <a:pt x="18114" y="16557"/>
                  <a:pt x="18119" y="16556"/>
                  <a:pt x="18119" y="16510"/>
                </a:cubicBezTo>
                <a:cubicBezTo>
                  <a:pt x="18119" y="16481"/>
                  <a:pt x="18107" y="16472"/>
                  <a:pt x="18076" y="16472"/>
                </a:cubicBezTo>
                <a:close/>
                <a:moveTo>
                  <a:pt x="17860" y="16740"/>
                </a:moveTo>
                <a:cubicBezTo>
                  <a:pt x="17856" y="16737"/>
                  <a:pt x="17851" y="16739"/>
                  <a:pt x="17842" y="16745"/>
                </a:cubicBezTo>
                <a:cubicBezTo>
                  <a:pt x="17829" y="16755"/>
                  <a:pt x="17824" y="16771"/>
                  <a:pt x="17832" y="16780"/>
                </a:cubicBezTo>
                <a:cubicBezTo>
                  <a:pt x="17842" y="16793"/>
                  <a:pt x="17851" y="16797"/>
                  <a:pt x="17857" y="16794"/>
                </a:cubicBezTo>
                <a:cubicBezTo>
                  <a:pt x="17862" y="16791"/>
                  <a:pt x="17866" y="16781"/>
                  <a:pt x="17866" y="16763"/>
                </a:cubicBezTo>
                <a:cubicBezTo>
                  <a:pt x="17866" y="16750"/>
                  <a:pt x="17863" y="16743"/>
                  <a:pt x="17860" y="16740"/>
                </a:cubicBezTo>
                <a:close/>
                <a:moveTo>
                  <a:pt x="17464" y="17123"/>
                </a:moveTo>
                <a:cubicBezTo>
                  <a:pt x="17453" y="17123"/>
                  <a:pt x="17442" y="17133"/>
                  <a:pt x="17442" y="17147"/>
                </a:cubicBezTo>
                <a:cubicBezTo>
                  <a:pt x="17442" y="17160"/>
                  <a:pt x="17453" y="17166"/>
                  <a:pt x="17464" y="17161"/>
                </a:cubicBezTo>
                <a:cubicBezTo>
                  <a:pt x="17476" y="17155"/>
                  <a:pt x="17485" y="17145"/>
                  <a:pt x="17485" y="17137"/>
                </a:cubicBezTo>
                <a:cubicBezTo>
                  <a:pt x="17485" y="17129"/>
                  <a:pt x="17476" y="17123"/>
                  <a:pt x="17464" y="1712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4152235" y="792126"/>
            <a:ext cx="56473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Symptoms of </a:t>
            </a:r>
            <a:r>
              <a:rPr lang="en-AU" dirty="0"/>
              <a:t>a</a:t>
            </a:r>
            <a:r>
              <a:rPr dirty="0" err="1"/>
              <a:t>rousal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xfrm>
            <a:off x="952500" y="3041130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External Causes</a:t>
            </a:r>
          </a:p>
          <a:p>
            <a:r>
              <a:rPr b="1">
                <a:solidFill>
                  <a:srgbClr val="0433FF"/>
                </a:solidFill>
              </a:rPr>
              <a:t>Bright lights</a:t>
            </a:r>
            <a:r>
              <a:t>.</a:t>
            </a:r>
          </a:p>
          <a:p>
            <a:r>
              <a:rPr b="1">
                <a:solidFill>
                  <a:srgbClr val="0433FF"/>
                </a:solidFill>
              </a:rPr>
              <a:t>Noise</a:t>
            </a:r>
            <a:r>
              <a:t> from the crowd. </a:t>
            </a:r>
          </a:p>
          <a:p>
            <a:r>
              <a:rPr b="1">
                <a:solidFill>
                  <a:srgbClr val="0433FF"/>
                </a:solidFill>
              </a:rPr>
              <a:t>Team talk</a:t>
            </a:r>
            <a:r>
              <a:t> from </a:t>
            </a:r>
            <a:br/>
            <a:r>
              <a:t>coach/team mates.</a:t>
            </a:r>
          </a:p>
          <a:p>
            <a:r>
              <a:rPr b="1">
                <a:solidFill>
                  <a:srgbClr val="0433FF"/>
                </a:solidFill>
              </a:rPr>
              <a:t>Peer pressure</a:t>
            </a:r>
            <a:r>
              <a:t>.</a:t>
            </a:r>
          </a:p>
          <a:p>
            <a:r>
              <a:rPr b="1">
                <a:solidFill>
                  <a:srgbClr val="0433FF"/>
                </a:solidFill>
              </a:rPr>
              <a:t>Family</a:t>
            </a:r>
            <a:r>
              <a:t>.</a:t>
            </a:r>
          </a:p>
          <a:p>
            <a:r>
              <a:rPr b="1">
                <a:solidFill>
                  <a:srgbClr val="0433FF"/>
                </a:solidFill>
              </a:rPr>
              <a:t>Television</a:t>
            </a:r>
            <a:r>
              <a:t>.</a:t>
            </a:r>
          </a:p>
          <a:p>
            <a:r>
              <a:rPr b="1">
                <a:solidFill>
                  <a:srgbClr val="0433FF"/>
                </a:solidFill>
              </a:rPr>
              <a:t>Press coverage</a:t>
            </a:r>
            <a:r>
              <a:t>.</a:t>
            </a:r>
          </a:p>
        </p:txBody>
      </p:sp>
      <p:sp>
        <p:nvSpPr>
          <p:cNvPr id="190" name="Shape 190"/>
          <p:cNvSpPr/>
          <p:nvPr/>
        </p:nvSpPr>
        <p:spPr>
          <a:xfrm>
            <a:off x="1219200" y="2324100"/>
            <a:ext cx="103886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spcBef>
                <a:spcPts val="1700"/>
              </a:spcBef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t>There are both </a:t>
            </a:r>
            <a:r>
              <a:rPr b="1">
                <a:solidFill>
                  <a:srgbClr val="0433FF"/>
                </a:solidFill>
              </a:rPr>
              <a:t>internal</a:t>
            </a:r>
            <a:r>
              <a:t> and </a:t>
            </a:r>
            <a:r>
              <a:rPr b="1">
                <a:solidFill>
                  <a:srgbClr val="0433FF"/>
                </a:solidFill>
              </a:rPr>
              <a:t>external</a:t>
            </a:r>
            <a:r>
              <a:t> causes.</a:t>
            </a:r>
          </a:p>
        </p:txBody>
      </p:sp>
      <p:sp>
        <p:nvSpPr>
          <p:cNvPr id="191" name="Shape 191"/>
          <p:cNvSpPr/>
          <p:nvPr/>
        </p:nvSpPr>
        <p:spPr>
          <a:xfrm>
            <a:off x="7188200" y="3200400"/>
            <a:ext cx="4686300" cy="6121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lvl="1" indent="0" algn="l">
              <a:spcBef>
                <a:spcPts val="1700"/>
              </a:spcBef>
              <a:defRPr sz="3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Internal Causes</a:t>
            </a:r>
          </a:p>
          <a:p>
            <a:pPr marL="496569" indent="-496569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433FF"/>
                </a:solidFill>
              </a:rPr>
              <a:t>Fatigue</a:t>
            </a:r>
            <a:r>
              <a:rPr dirty="0"/>
              <a:t>. </a:t>
            </a:r>
          </a:p>
          <a:p>
            <a:pPr marL="496569" indent="-496569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433FF"/>
                </a:solidFill>
              </a:rPr>
              <a:t>Injuries</a:t>
            </a:r>
            <a:r>
              <a:rPr dirty="0"/>
              <a:t>.</a:t>
            </a:r>
          </a:p>
          <a:p>
            <a:pPr marL="496569" indent="-496569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433FF"/>
                </a:solidFill>
              </a:rPr>
              <a:t>Internal pressure</a:t>
            </a:r>
            <a:br>
              <a:rPr b="1" dirty="0">
                <a:solidFill>
                  <a:srgbClr val="006AA7"/>
                </a:solidFill>
              </a:rPr>
            </a:br>
            <a:r>
              <a:rPr dirty="0"/>
              <a:t>to succeed/perform.</a:t>
            </a:r>
          </a:p>
          <a:p>
            <a:pPr marL="496569" indent="-496569" algn="l">
              <a:spcBef>
                <a:spcPts val="1700"/>
              </a:spcBef>
              <a:buClr>
                <a:srgbClr val="0433FF"/>
              </a:buClr>
              <a:buSzPct val="13200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433FF"/>
                </a:solidFill>
              </a:rPr>
              <a:t>Perceived importance</a:t>
            </a:r>
            <a:r>
              <a:rPr dirty="0"/>
              <a:t> of competition.</a:t>
            </a:r>
          </a:p>
        </p:txBody>
      </p:sp>
      <p:pic>
        <p:nvPicPr>
          <p:cNvPr id="192" name="Paparazzi.jpg"/>
          <p:cNvPicPr>
            <a:picLocks noChangeAspect="1"/>
          </p:cNvPicPr>
          <p:nvPr/>
        </p:nvPicPr>
        <p:blipFill>
          <a:blip r:embed="rId2"/>
          <a:srcRect l="756" r="756" b="1206"/>
          <a:stretch>
            <a:fillRect/>
          </a:stretch>
        </p:blipFill>
        <p:spPr>
          <a:xfrm>
            <a:off x="5298177" y="6706613"/>
            <a:ext cx="1562101" cy="23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0" y="0"/>
                </a:moveTo>
                <a:cubicBezTo>
                  <a:pt x="867" y="182"/>
                  <a:pt x="0" y="872"/>
                  <a:pt x="0" y="1701"/>
                </a:cubicBezTo>
                <a:lnTo>
                  <a:pt x="0" y="19848"/>
                </a:lnTo>
                <a:cubicBezTo>
                  <a:pt x="0" y="20816"/>
                  <a:pt x="1179" y="21600"/>
                  <a:pt x="2634" y="21600"/>
                </a:cubicBezTo>
                <a:lnTo>
                  <a:pt x="18966" y="21600"/>
                </a:lnTo>
                <a:cubicBezTo>
                  <a:pt x="20421" y="21600"/>
                  <a:pt x="21600" y="20816"/>
                  <a:pt x="21600" y="19848"/>
                </a:cubicBezTo>
                <a:lnTo>
                  <a:pt x="21600" y="1701"/>
                </a:lnTo>
                <a:cubicBezTo>
                  <a:pt x="21600" y="872"/>
                  <a:pt x="20733" y="182"/>
                  <a:pt x="19570" y="0"/>
                </a:cubicBezTo>
                <a:lnTo>
                  <a:pt x="203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3" name="Fatigue - Cyclist.jpg"/>
          <p:cNvPicPr>
            <a:picLocks noChangeAspect="1"/>
          </p:cNvPicPr>
          <p:nvPr/>
        </p:nvPicPr>
        <p:blipFill>
          <a:blip r:embed="rId3"/>
          <a:srcRect l="2789" t="694" r="1869"/>
          <a:stretch>
            <a:fillRect/>
          </a:stretch>
        </p:blipFill>
        <p:spPr>
          <a:xfrm>
            <a:off x="10769767" y="3035300"/>
            <a:ext cx="1536701" cy="213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78" y="0"/>
                </a:moveTo>
                <a:cubicBezTo>
                  <a:pt x="1199" y="0"/>
                  <a:pt x="0" y="863"/>
                  <a:pt x="0" y="1929"/>
                </a:cubicBezTo>
                <a:lnTo>
                  <a:pt x="0" y="19671"/>
                </a:lnTo>
                <a:cubicBezTo>
                  <a:pt x="0" y="20737"/>
                  <a:pt x="1199" y="21600"/>
                  <a:pt x="2678" y="21600"/>
                </a:cubicBezTo>
                <a:lnTo>
                  <a:pt x="18922" y="21600"/>
                </a:lnTo>
                <a:cubicBezTo>
                  <a:pt x="20401" y="21600"/>
                  <a:pt x="21600" y="20737"/>
                  <a:pt x="21600" y="19671"/>
                </a:cubicBezTo>
                <a:lnTo>
                  <a:pt x="21600" y="1929"/>
                </a:lnTo>
                <a:cubicBezTo>
                  <a:pt x="21600" y="863"/>
                  <a:pt x="20401" y="0"/>
                  <a:pt x="18922" y="0"/>
                </a:cubicBezTo>
                <a:lnTo>
                  <a:pt x="2678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94" name="Shape 194"/>
          <p:cNvSpPr/>
          <p:nvPr/>
        </p:nvSpPr>
        <p:spPr>
          <a:xfrm>
            <a:off x="4462986" y="804370"/>
            <a:ext cx="479458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Causes of </a:t>
            </a:r>
            <a:r>
              <a:rPr lang="en-AU" dirty="0"/>
              <a:t>a</a:t>
            </a:r>
            <a:r>
              <a:rPr dirty="0" err="1"/>
              <a:t>nxiety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build="p" bldLvl="5" animBg="1" advAuto="0"/>
      <p:bldP spid="190" grpId="0" animBg="1" advAuto="0"/>
      <p:bldP spid="191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 b="1">
                <a:solidFill>
                  <a:srgbClr val="006AA7"/>
                </a:solidFill>
              </a:defRPr>
            </a:pPr>
            <a:r>
              <a:rPr dirty="0">
                <a:solidFill>
                  <a:srgbClr val="0433FF"/>
                </a:solidFill>
              </a:rPr>
              <a:t>Relaxation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b="1" dirty="0">
                <a:solidFill>
                  <a:srgbClr val="0433FF"/>
                </a:solidFill>
              </a:rPr>
              <a:t>Physical</a:t>
            </a:r>
            <a:r>
              <a:rPr dirty="0"/>
              <a:t> - Involves a number of </a:t>
            </a:r>
            <a:br>
              <a:rPr dirty="0"/>
            </a:br>
            <a:r>
              <a:rPr dirty="0"/>
              <a:t>techniques where the intertwined </a:t>
            </a:r>
            <a:br>
              <a:rPr dirty="0"/>
            </a:br>
            <a:r>
              <a:rPr dirty="0"/>
              <a:t>nature of the body and mind is used </a:t>
            </a:r>
            <a:br>
              <a:rPr dirty="0"/>
            </a:br>
            <a:r>
              <a:rPr dirty="0"/>
              <a:t>to relax the athlete. This might be in </a:t>
            </a:r>
            <a:br>
              <a:rPr dirty="0"/>
            </a:br>
            <a:r>
              <a:rPr dirty="0"/>
              <a:t>the form of progressive </a:t>
            </a:r>
            <a:br>
              <a:rPr dirty="0"/>
            </a:br>
            <a:r>
              <a:rPr b="1" dirty="0">
                <a:solidFill>
                  <a:srgbClr val="0433FF"/>
                </a:solidFill>
              </a:rPr>
              <a:t>muscle relaxation</a:t>
            </a:r>
            <a:r>
              <a:rPr dirty="0"/>
              <a:t> or </a:t>
            </a:r>
            <a:r>
              <a:rPr b="1" dirty="0">
                <a:solidFill>
                  <a:srgbClr val="0433FF"/>
                </a:solidFill>
              </a:rPr>
              <a:t>muscle manipulation</a:t>
            </a:r>
            <a:r>
              <a:rPr dirty="0"/>
              <a:t>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b="1" dirty="0">
                <a:solidFill>
                  <a:srgbClr val="0433FF"/>
                </a:solidFill>
              </a:rPr>
              <a:t>Mental</a:t>
            </a:r>
            <a:r>
              <a:rPr dirty="0"/>
              <a:t> - This can be in the form of </a:t>
            </a:r>
            <a:br>
              <a:rPr dirty="0"/>
            </a:br>
            <a:r>
              <a:rPr b="1" dirty="0">
                <a:solidFill>
                  <a:srgbClr val="0433FF"/>
                </a:solidFill>
              </a:rPr>
              <a:t>meditation</a:t>
            </a:r>
            <a:r>
              <a:rPr dirty="0"/>
              <a:t> or positive “self-talk”. The </a:t>
            </a:r>
            <a:br>
              <a:rPr dirty="0"/>
            </a:br>
            <a:r>
              <a:rPr dirty="0"/>
              <a:t>performer should breathe deeply and </a:t>
            </a:r>
            <a:br>
              <a:rPr dirty="0"/>
            </a:br>
            <a:r>
              <a:rPr dirty="0"/>
              <a:t>slowly. The performer can also use </a:t>
            </a:r>
            <a:br>
              <a:rPr dirty="0"/>
            </a:br>
            <a:r>
              <a:rPr dirty="0"/>
              <a:t>distraction techniques like listening to </a:t>
            </a:r>
            <a:br>
              <a:rPr dirty="0"/>
            </a:br>
            <a:r>
              <a:rPr dirty="0"/>
              <a:t>music.</a:t>
            </a:r>
          </a:p>
        </p:txBody>
      </p:sp>
      <p:pic>
        <p:nvPicPr>
          <p:cNvPr id="197" name="Massage - Leg.jpg"/>
          <p:cNvPicPr>
            <a:picLocks noChangeAspect="1"/>
          </p:cNvPicPr>
          <p:nvPr/>
        </p:nvPicPr>
        <p:blipFill>
          <a:blip r:embed="rId2"/>
          <a:srcRect l="20788" t="1" r="7131" b="3674"/>
          <a:stretch>
            <a:fillRect/>
          </a:stretch>
        </p:blipFill>
        <p:spPr>
          <a:xfrm>
            <a:off x="9160760" y="2863942"/>
            <a:ext cx="3006330" cy="2690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" y="0"/>
                </a:moveTo>
                <a:cubicBezTo>
                  <a:pt x="33" y="155"/>
                  <a:pt x="0" y="318"/>
                  <a:pt x="0" y="491"/>
                </a:cubicBezTo>
                <a:lnTo>
                  <a:pt x="0" y="20070"/>
                </a:lnTo>
                <a:cubicBezTo>
                  <a:pt x="0" y="20915"/>
                  <a:pt x="613" y="21600"/>
                  <a:pt x="1369" y="21600"/>
                </a:cubicBezTo>
                <a:lnTo>
                  <a:pt x="20231" y="21600"/>
                </a:lnTo>
                <a:cubicBezTo>
                  <a:pt x="20987" y="21600"/>
                  <a:pt x="21600" y="20915"/>
                  <a:pt x="21600" y="20070"/>
                </a:cubicBezTo>
                <a:lnTo>
                  <a:pt x="21600" y="491"/>
                </a:lnTo>
                <a:cubicBezTo>
                  <a:pt x="21600" y="318"/>
                  <a:pt x="21570" y="155"/>
                  <a:pt x="21523" y="0"/>
                </a:cubicBezTo>
                <a:lnTo>
                  <a:pt x="8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8" name="Meditation-filtered.jpg"/>
          <p:cNvPicPr>
            <a:picLocks noChangeAspect="1"/>
          </p:cNvPicPr>
          <p:nvPr/>
        </p:nvPicPr>
        <p:blipFill>
          <a:blip r:embed="rId3"/>
          <a:srcRect l="1037" t="3067" r="3234" b="4"/>
          <a:stretch>
            <a:fillRect/>
          </a:stretch>
        </p:blipFill>
        <p:spPr>
          <a:xfrm>
            <a:off x="9701643" y="6336948"/>
            <a:ext cx="3238544" cy="3448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11178" y="0"/>
                </a:moveTo>
                <a:cubicBezTo>
                  <a:pt x="11150" y="0"/>
                  <a:pt x="11128" y="31"/>
                  <a:pt x="11146" y="47"/>
                </a:cubicBezTo>
                <a:cubicBezTo>
                  <a:pt x="11171" y="71"/>
                  <a:pt x="11196" y="62"/>
                  <a:pt x="11196" y="30"/>
                </a:cubicBezTo>
                <a:cubicBezTo>
                  <a:pt x="11196" y="13"/>
                  <a:pt x="11189" y="0"/>
                  <a:pt x="11178" y="0"/>
                </a:cubicBezTo>
                <a:close/>
                <a:moveTo>
                  <a:pt x="10686" y="7"/>
                </a:moveTo>
                <a:cubicBezTo>
                  <a:pt x="10424" y="10"/>
                  <a:pt x="10350" y="16"/>
                  <a:pt x="10350" y="37"/>
                </a:cubicBezTo>
                <a:cubicBezTo>
                  <a:pt x="10350" y="61"/>
                  <a:pt x="10308" y="88"/>
                  <a:pt x="10180" y="147"/>
                </a:cubicBezTo>
                <a:cubicBezTo>
                  <a:pt x="10159" y="156"/>
                  <a:pt x="10113" y="166"/>
                  <a:pt x="10080" y="167"/>
                </a:cubicBezTo>
                <a:cubicBezTo>
                  <a:pt x="10046" y="167"/>
                  <a:pt x="9998" y="175"/>
                  <a:pt x="9974" y="184"/>
                </a:cubicBezTo>
                <a:cubicBezTo>
                  <a:pt x="9949" y="193"/>
                  <a:pt x="9920" y="193"/>
                  <a:pt x="9905" y="181"/>
                </a:cubicBezTo>
                <a:cubicBezTo>
                  <a:pt x="9850" y="140"/>
                  <a:pt x="9829" y="187"/>
                  <a:pt x="9876" y="249"/>
                </a:cubicBezTo>
                <a:cubicBezTo>
                  <a:pt x="9929" y="318"/>
                  <a:pt x="9920" y="326"/>
                  <a:pt x="9765" y="336"/>
                </a:cubicBezTo>
                <a:cubicBezTo>
                  <a:pt x="9673" y="341"/>
                  <a:pt x="9666" y="346"/>
                  <a:pt x="9659" y="403"/>
                </a:cubicBezTo>
                <a:cubicBezTo>
                  <a:pt x="9655" y="436"/>
                  <a:pt x="9628" y="484"/>
                  <a:pt x="9598" y="510"/>
                </a:cubicBezTo>
                <a:cubicBezTo>
                  <a:pt x="9568" y="536"/>
                  <a:pt x="9551" y="567"/>
                  <a:pt x="9558" y="579"/>
                </a:cubicBezTo>
                <a:cubicBezTo>
                  <a:pt x="9566" y="591"/>
                  <a:pt x="9552" y="608"/>
                  <a:pt x="9527" y="614"/>
                </a:cubicBezTo>
                <a:cubicBezTo>
                  <a:pt x="9501" y="620"/>
                  <a:pt x="9479" y="643"/>
                  <a:pt x="9479" y="664"/>
                </a:cubicBezTo>
                <a:cubicBezTo>
                  <a:pt x="9479" y="709"/>
                  <a:pt x="9444" y="732"/>
                  <a:pt x="9424" y="701"/>
                </a:cubicBezTo>
                <a:cubicBezTo>
                  <a:pt x="9401" y="667"/>
                  <a:pt x="9343" y="723"/>
                  <a:pt x="9357" y="766"/>
                </a:cubicBezTo>
                <a:cubicBezTo>
                  <a:pt x="9364" y="785"/>
                  <a:pt x="9355" y="813"/>
                  <a:pt x="9336" y="828"/>
                </a:cubicBezTo>
                <a:cubicBezTo>
                  <a:pt x="9312" y="846"/>
                  <a:pt x="9310" y="862"/>
                  <a:pt x="9326" y="880"/>
                </a:cubicBezTo>
                <a:cubicBezTo>
                  <a:pt x="9363" y="922"/>
                  <a:pt x="9281" y="994"/>
                  <a:pt x="9196" y="997"/>
                </a:cubicBezTo>
                <a:cubicBezTo>
                  <a:pt x="9127" y="999"/>
                  <a:pt x="9126" y="1002"/>
                  <a:pt x="9135" y="1069"/>
                </a:cubicBezTo>
                <a:cubicBezTo>
                  <a:pt x="9141" y="1107"/>
                  <a:pt x="9136" y="1142"/>
                  <a:pt x="9125" y="1148"/>
                </a:cubicBezTo>
                <a:cubicBezTo>
                  <a:pt x="9114" y="1155"/>
                  <a:pt x="9110" y="1168"/>
                  <a:pt x="9117" y="1178"/>
                </a:cubicBezTo>
                <a:cubicBezTo>
                  <a:pt x="9123" y="1188"/>
                  <a:pt x="9109" y="1206"/>
                  <a:pt x="9085" y="1218"/>
                </a:cubicBezTo>
                <a:cubicBezTo>
                  <a:pt x="9050" y="1236"/>
                  <a:pt x="9034" y="1233"/>
                  <a:pt x="9008" y="1198"/>
                </a:cubicBezTo>
                <a:cubicBezTo>
                  <a:pt x="8990" y="1174"/>
                  <a:pt x="8971" y="1164"/>
                  <a:pt x="8963" y="1176"/>
                </a:cubicBezTo>
                <a:cubicBezTo>
                  <a:pt x="8956" y="1187"/>
                  <a:pt x="8961" y="1203"/>
                  <a:pt x="8974" y="1210"/>
                </a:cubicBezTo>
                <a:cubicBezTo>
                  <a:pt x="8987" y="1218"/>
                  <a:pt x="8989" y="1234"/>
                  <a:pt x="8979" y="1248"/>
                </a:cubicBezTo>
                <a:cubicBezTo>
                  <a:pt x="8962" y="1270"/>
                  <a:pt x="8961" y="1304"/>
                  <a:pt x="8974" y="1355"/>
                </a:cubicBezTo>
                <a:cubicBezTo>
                  <a:pt x="8985" y="1402"/>
                  <a:pt x="8984" y="1440"/>
                  <a:pt x="8971" y="1459"/>
                </a:cubicBezTo>
                <a:cubicBezTo>
                  <a:pt x="8963" y="1470"/>
                  <a:pt x="8957" y="1586"/>
                  <a:pt x="8958" y="1715"/>
                </a:cubicBezTo>
                <a:cubicBezTo>
                  <a:pt x="8959" y="1940"/>
                  <a:pt x="8956" y="1950"/>
                  <a:pt x="8905" y="1986"/>
                </a:cubicBezTo>
                <a:cubicBezTo>
                  <a:pt x="8871" y="2010"/>
                  <a:pt x="8844" y="2018"/>
                  <a:pt x="8831" y="2006"/>
                </a:cubicBezTo>
                <a:cubicBezTo>
                  <a:pt x="8819" y="1995"/>
                  <a:pt x="8804" y="1986"/>
                  <a:pt x="8797" y="1986"/>
                </a:cubicBezTo>
                <a:cubicBezTo>
                  <a:pt x="8774" y="1986"/>
                  <a:pt x="8777" y="2159"/>
                  <a:pt x="8799" y="2185"/>
                </a:cubicBezTo>
                <a:cubicBezTo>
                  <a:pt x="8813" y="2200"/>
                  <a:pt x="8811" y="2214"/>
                  <a:pt x="8797" y="2222"/>
                </a:cubicBezTo>
                <a:cubicBezTo>
                  <a:pt x="8763" y="2242"/>
                  <a:pt x="8770" y="2321"/>
                  <a:pt x="8810" y="2374"/>
                </a:cubicBezTo>
                <a:cubicBezTo>
                  <a:pt x="8850" y="2428"/>
                  <a:pt x="8836" y="2462"/>
                  <a:pt x="8778" y="2448"/>
                </a:cubicBezTo>
                <a:cubicBezTo>
                  <a:pt x="8753" y="2442"/>
                  <a:pt x="8731" y="2450"/>
                  <a:pt x="8722" y="2471"/>
                </a:cubicBezTo>
                <a:cubicBezTo>
                  <a:pt x="8715" y="2489"/>
                  <a:pt x="8699" y="2499"/>
                  <a:pt x="8688" y="2493"/>
                </a:cubicBezTo>
                <a:cubicBezTo>
                  <a:pt x="8677" y="2487"/>
                  <a:pt x="8671" y="2498"/>
                  <a:pt x="8672" y="2518"/>
                </a:cubicBezTo>
                <a:cubicBezTo>
                  <a:pt x="8674" y="2540"/>
                  <a:pt x="8662" y="2555"/>
                  <a:pt x="8638" y="2553"/>
                </a:cubicBezTo>
                <a:cubicBezTo>
                  <a:pt x="8617" y="2551"/>
                  <a:pt x="8598" y="2556"/>
                  <a:pt x="8598" y="2565"/>
                </a:cubicBezTo>
                <a:cubicBezTo>
                  <a:pt x="8598" y="2574"/>
                  <a:pt x="8617" y="2600"/>
                  <a:pt x="8638" y="2620"/>
                </a:cubicBezTo>
                <a:cubicBezTo>
                  <a:pt x="8659" y="2640"/>
                  <a:pt x="8675" y="2661"/>
                  <a:pt x="8675" y="2670"/>
                </a:cubicBezTo>
                <a:cubicBezTo>
                  <a:pt x="8675" y="2678"/>
                  <a:pt x="8682" y="2693"/>
                  <a:pt x="8691" y="2702"/>
                </a:cubicBezTo>
                <a:cubicBezTo>
                  <a:pt x="8700" y="2710"/>
                  <a:pt x="8696" y="2729"/>
                  <a:pt x="8683" y="2744"/>
                </a:cubicBezTo>
                <a:cubicBezTo>
                  <a:pt x="8664" y="2766"/>
                  <a:pt x="8668" y="2771"/>
                  <a:pt x="8704" y="2771"/>
                </a:cubicBezTo>
                <a:cubicBezTo>
                  <a:pt x="8767" y="2771"/>
                  <a:pt x="8806" y="2841"/>
                  <a:pt x="8762" y="2876"/>
                </a:cubicBezTo>
                <a:cubicBezTo>
                  <a:pt x="8728" y="2903"/>
                  <a:pt x="8736" y="2928"/>
                  <a:pt x="8781" y="2928"/>
                </a:cubicBezTo>
                <a:cubicBezTo>
                  <a:pt x="8795" y="2928"/>
                  <a:pt x="8808" y="2949"/>
                  <a:pt x="8810" y="2978"/>
                </a:cubicBezTo>
                <a:cubicBezTo>
                  <a:pt x="8811" y="3006"/>
                  <a:pt x="8815" y="3034"/>
                  <a:pt x="8818" y="3040"/>
                </a:cubicBezTo>
                <a:cubicBezTo>
                  <a:pt x="8820" y="3046"/>
                  <a:pt x="8825" y="3079"/>
                  <a:pt x="8828" y="3112"/>
                </a:cubicBezTo>
                <a:cubicBezTo>
                  <a:pt x="8831" y="3145"/>
                  <a:pt x="8850" y="3178"/>
                  <a:pt x="8871" y="3189"/>
                </a:cubicBezTo>
                <a:cubicBezTo>
                  <a:pt x="8923" y="3216"/>
                  <a:pt x="8891" y="3254"/>
                  <a:pt x="8828" y="3239"/>
                </a:cubicBezTo>
                <a:cubicBezTo>
                  <a:pt x="8787" y="3229"/>
                  <a:pt x="8776" y="3235"/>
                  <a:pt x="8781" y="3264"/>
                </a:cubicBezTo>
                <a:cubicBezTo>
                  <a:pt x="8784" y="3284"/>
                  <a:pt x="8793" y="3309"/>
                  <a:pt x="8799" y="3321"/>
                </a:cubicBezTo>
                <a:cubicBezTo>
                  <a:pt x="8806" y="3332"/>
                  <a:pt x="8809" y="3362"/>
                  <a:pt x="8807" y="3388"/>
                </a:cubicBezTo>
                <a:cubicBezTo>
                  <a:pt x="8805" y="3419"/>
                  <a:pt x="8812" y="3429"/>
                  <a:pt x="8828" y="3418"/>
                </a:cubicBezTo>
                <a:cubicBezTo>
                  <a:pt x="8842" y="3408"/>
                  <a:pt x="8870" y="3402"/>
                  <a:pt x="8894" y="3403"/>
                </a:cubicBezTo>
                <a:cubicBezTo>
                  <a:pt x="8931" y="3404"/>
                  <a:pt x="8941" y="3422"/>
                  <a:pt x="8953" y="3507"/>
                </a:cubicBezTo>
                <a:cubicBezTo>
                  <a:pt x="8960" y="3564"/>
                  <a:pt x="8960" y="3619"/>
                  <a:pt x="8950" y="3629"/>
                </a:cubicBezTo>
                <a:cubicBezTo>
                  <a:pt x="8940" y="3639"/>
                  <a:pt x="8938" y="3674"/>
                  <a:pt x="8945" y="3706"/>
                </a:cubicBezTo>
                <a:cubicBezTo>
                  <a:pt x="8952" y="3739"/>
                  <a:pt x="8945" y="3778"/>
                  <a:pt x="8931" y="3793"/>
                </a:cubicBezTo>
                <a:cubicBezTo>
                  <a:pt x="8918" y="3808"/>
                  <a:pt x="8913" y="3826"/>
                  <a:pt x="8921" y="3833"/>
                </a:cubicBezTo>
                <a:cubicBezTo>
                  <a:pt x="8948" y="3858"/>
                  <a:pt x="8866" y="3871"/>
                  <a:pt x="8820" y="3848"/>
                </a:cubicBezTo>
                <a:cubicBezTo>
                  <a:pt x="8785" y="3830"/>
                  <a:pt x="8776" y="3832"/>
                  <a:pt x="8781" y="3853"/>
                </a:cubicBezTo>
                <a:cubicBezTo>
                  <a:pt x="8784" y="3869"/>
                  <a:pt x="8754" y="3883"/>
                  <a:pt x="8699" y="3890"/>
                </a:cubicBezTo>
                <a:cubicBezTo>
                  <a:pt x="8629" y="3898"/>
                  <a:pt x="8618" y="3902"/>
                  <a:pt x="8651" y="3915"/>
                </a:cubicBezTo>
                <a:cubicBezTo>
                  <a:pt x="8716" y="3940"/>
                  <a:pt x="8666" y="3968"/>
                  <a:pt x="8543" y="3974"/>
                </a:cubicBezTo>
                <a:cubicBezTo>
                  <a:pt x="8458" y="3979"/>
                  <a:pt x="8428" y="3989"/>
                  <a:pt x="8410" y="4022"/>
                </a:cubicBezTo>
                <a:cubicBezTo>
                  <a:pt x="8395" y="4049"/>
                  <a:pt x="8365" y="4065"/>
                  <a:pt x="8323" y="4066"/>
                </a:cubicBezTo>
                <a:cubicBezTo>
                  <a:pt x="8287" y="4067"/>
                  <a:pt x="8222" y="4085"/>
                  <a:pt x="8180" y="4106"/>
                </a:cubicBezTo>
                <a:cubicBezTo>
                  <a:pt x="8138" y="4127"/>
                  <a:pt x="8073" y="4146"/>
                  <a:pt x="8037" y="4148"/>
                </a:cubicBezTo>
                <a:cubicBezTo>
                  <a:pt x="7996" y="4152"/>
                  <a:pt x="7960" y="4173"/>
                  <a:pt x="7939" y="4203"/>
                </a:cubicBezTo>
                <a:cubicBezTo>
                  <a:pt x="7870" y="4303"/>
                  <a:pt x="7808" y="4348"/>
                  <a:pt x="7767" y="4327"/>
                </a:cubicBezTo>
                <a:cubicBezTo>
                  <a:pt x="7746" y="4317"/>
                  <a:pt x="7694" y="4309"/>
                  <a:pt x="7651" y="4310"/>
                </a:cubicBezTo>
                <a:cubicBezTo>
                  <a:pt x="7591" y="4312"/>
                  <a:pt x="7571" y="4320"/>
                  <a:pt x="7569" y="4350"/>
                </a:cubicBezTo>
                <a:cubicBezTo>
                  <a:pt x="7564" y="4414"/>
                  <a:pt x="7518" y="4447"/>
                  <a:pt x="7437" y="4447"/>
                </a:cubicBezTo>
                <a:cubicBezTo>
                  <a:pt x="7378" y="4447"/>
                  <a:pt x="7363" y="4456"/>
                  <a:pt x="7373" y="4479"/>
                </a:cubicBezTo>
                <a:cubicBezTo>
                  <a:pt x="7392" y="4525"/>
                  <a:pt x="7310" y="4558"/>
                  <a:pt x="7251" y="4529"/>
                </a:cubicBezTo>
                <a:cubicBezTo>
                  <a:pt x="7223" y="4514"/>
                  <a:pt x="7211" y="4513"/>
                  <a:pt x="7220" y="4526"/>
                </a:cubicBezTo>
                <a:cubicBezTo>
                  <a:pt x="7227" y="4538"/>
                  <a:pt x="7224" y="4554"/>
                  <a:pt x="7212" y="4561"/>
                </a:cubicBezTo>
                <a:cubicBezTo>
                  <a:pt x="7199" y="4568"/>
                  <a:pt x="7192" y="4584"/>
                  <a:pt x="7198" y="4593"/>
                </a:cubicBezTo>
                <a:cubicBezTo>
                  <a:pt x="7217" y="4622"/>
                  <a:pt x="7074" y="4680"/>
                  <a:pt x="7048" y="4656"/>
                </a:cubicBezTo>
                <a:cubicBezTo>
                  <a:pt x="7017" y="4627"/>
                  <a:pt x="6947" y="4630"/>
                  <a:pt x="6884" y="4663"/>
                </a:cubicBezTo>
                <a:lnTo>
                  <a:pt x="6831" y="4690"/>
                </a:lnTo>
                <a:lnTo>
                  <a:pt x="6884" y="4703"/>
                </a:lnTo>
                <a:lnTo>
                  <a:pt x="6937" y="4718"/>
                </a:lnTo>
                <a:lnTo>
                  <a:pt x="6870" y="4767"/>
                </a:lnTo>
                <a:cubicBezTo>
                  <a:pt x="6835" y="4795"/>
                  <a:pt x="6798" y="4813"/>
                  <a:pt x="6788" y="4807"/>
                </a:cubicBezTo>
                <a:cubicBezTo>
                  <a:pt x="6779" y="4802"/>
                  <a:pt x="6747" y="4805"/>
                  <a:pt x="6717" y="4812"/>
                </a:cubicBezTo>
                <a:cubicBezTo>
                  <a:pt x="6673" y="4823"/>
                  <a:pt x="6661" y="4838"/>
                  <a:pt x="6656" y="4899"/>
                </a:cubicBezTo>
                <a:cubicBezTo>
                  <a:pt x="6650" y="4972"/>
                  <a:pt x="6646" y="4975"/>
                  <a:pt x="6561" y="4976"/>
                </a:cubicBezTo>
                <a:cubicBezTo>
                  <a:pt x="6505" y="4977"/>
                  <a:pt x="6475" y="4988"/>
                  <a:pt x="6479" y="5004"/>
                </a:cubicBezTo>
                <a:cubicBezTo>
                  <a:pt x="6482" y="5017"/>
                  <a:pt x="6450" y="5042"/>
                  <a:pt x="6407" y="5058"/>
                </a:cubicBezTo>
                <a:cubicBezTo>
                  <a:pt x="6365" y="5075"/>
                  <a:pt x="6331" y="5096"/>
                  <a:pt x="6331" y="5105"/>
                </a:cubicBezTo>
                <a:cubicBezTo>
                  <a:pt x="6331" y="5130"/>
                  <a:pt x="6196" y="5220"/>
                  <a:pt x="6161" y="5220"/>
                </a:cubicBezTo>
                <a:cubicBezTo>
                  <a:pt x="6146" y="5220"/>
                  <a:pt x="6137" y="5227"/>
                  <a:pt x="6143" y="5235"/>
                </a:cubicBezTo>
                <a:cubicBezTo>
                  <a:pt x="6162" y="5263"/>
                  <a:pt x="6082" y="5304"/>
                  <a:pt x="6016" y="5299"/>
                </a:cubicBezTo>
                <a:cubicBezTo>
                  <a:pt x="5966" y="5296"/>
                  <a:pt x="5954" y="5302"/>
                  <a:pt x="5963" y="5324"/>
                </a:cubicBezTo>
                <a:cubicBezTo>
                  <a:pt x="5978" y="5361"/>
                  <a:pt x="5897" y="5433"/>
                  <a:pt x="5820" y="5451"/>
                </a:cubicBezTo>
                <a:cubicBezTo>
                  <a:pt x="5782" y="5460"/>
                  <a:pt x="5763" y="5478"/>
                  <a:pt x="5767" y="5501"/>
                </a:cubicBezTo>
                <a:cubicBezTo>
                  <a:pt x="5775" y="5549"/>
                  <a:pt x="5697" y="5648"/>
                  <a:pt x="5661" y="5635"/>
                </a:cubicBezTo>
                <a:cubicBezTo>
                  <a:pt x="5630" y="5624"/>
                  <a:pt x="5594" y="5680"/>
                  <a:pt x="5614" y="5709"/>
                </a:cubicBezTo>
                <a:cubicBezTo>
                  <a:pt x="5620" y="5719"/>
                  <a:pt x="5581" y="5788"/>
                  <a:pt x="5526" y="5861"/>
                </a:cubicBezTo>
                <a:cubicBezTo>
                  <a:pt x="5472" y="5935"/>
                  <a:pt x="5426" y="6018"/>
                  <a:pt x="5426" y="6045"/>
                </a:cubicBezTo>
                <a:cubicBezTo>
                  <a:pt x="5425" y="6101"/>
                  <a:pt x="5370" y="6171"/>
                  <a:pt x="5301" y="6204"/>
                </a:cubicBezTo>
                <a:cubicBezTo>
                  <a:pt x="5262" y="6223"/>
                  <a:pt x="5257" y="6243"/>
                  <a:pt x="5262" y="6326"/>
                </a:cubicBezTo>
                <a:cubicBezTo>
                  <a:pt x="5265" y="6380"/>
                  <a:pt x="5255" y="6436"/>
                  <a:pt x="5243" y="6450"/>
                </a:cubicBezTo>
                <a:cubicBezTo>
                  <a:pt x="5231" y="6465"/>
                  <a:pt x="5228" y="6483"/>
                  <a:pt x="5235" y="6490"/>
                </a:cubicBezTo>
                <a:cubicBezTo>
                  <a:pt x="5243" y="6497"/>
                  <a:pt x="5238" y="6515"/>
                  <a:pt x="5225" y="6530"/>
                </a:cubicBezTo>
                <a:cubicBezTo>
                  <a:pt x="5211" y="6545"/>
                  <a:pt x="5207" y="6573"/>
                  <a:pt x="5214" y="6589"/>
                </a:cubicBezTo>
                <a:cubicBezTo>
                  <a:pt x="5221" y="6606"/>
                  <a:pt x="5218" y="6625"/>
                  <a:pt x="5206" y="6632"/>
                </a:cubicBezTo>
                <a:cubicBezTo>
                  <a:pt x="5195" y="6638"/>
                  <a:pt x="5185" y="6672"/>
                  <a:pt x="5185" y="6706"/>
                </a:cubicBezTo>
                <a:cubicBezTo>
                  <a:pt x="5185" y="6742"/>
                  <a:pt x="5170" y="6771"/>
                  <a:pt x="5151" y="6778"/>
                </a:cubicBezTo>
                <a:cubicBezTo>
                  <a:pt x="5129" y="6786"/>
                  <a:pt x="5124" y="6807"/>
                  <a:pt x="5132" y="6838"/>
                </a:cubicBezTo>
                <a:cubicBezTo>
                  <a:pt x="5139" y="6864"/>
                  <a:pt x="5132" y="6892"/>
                  <a:pt x="5119" y="6900"/>
                </a:cubicBezTo>
                <a:cubicBezTo>
                  <a:pt x="5102" y="6910"/>
                  <a:pt x="5102" y="6925"/>
                  <a:pt x="5119" y="6955"/>
                </a:cubicBezTo>
                <a:cubicBezTo>
                  <a:pt x="5137" y="6987"/>
                  <a:pt x="5136" y="7007"/>
                  <a:pt x="5108" y="7047"/>
                </a:cubicBezTo>
                <a:cubicBezTo>
                  <a:pt x="5086" y="7079"/>
                  <a:pt x="5080" y="7108"/>
                  <a:pt x="5092" y="7124"/>
                </a:cubicBezTo>
                <a:cubicBezTo>
                  <a:pt x="5103" y="7137"/>
                  <a:pt x="5107" y="7209"/>
                  <a:pt x="5103" y="7283"/>
                </a:cubicBezTo>
                <a:cubicBezTo>
                  <a:pt x="5093" y="7470"/>
                  <a:pt x="5092" y="7579"/>
                  <a:pt x="5098" y="7603"/>
                </a:cubicBezTo>
                <a:cubicBezTo>
                  <a:pt x="5102" y="7623"/>
                  <a:pt x="5106" y="7672"/>
                  <a:pt x="5124" y="7924"/>
                </a:cubicBezTo>
                <a:cubicBezTo>
                  <a:pt x="5129" y="7997"/>
                  <a:pt x="5120" y="8055"/>
                  <a:pt x="5100" y="8086"/>
                </a:cubicBezTo>
                <a:cubicBezTo>
                  <a:pt x="5084" y="8112"/>
                  <a:pt x="5077" y="8141"/>
                  <a:pt x="5085" y="8148"/>
                </a:cubicBezTo>
                <a:cubicBezTo>
                  <a:pt x="5092" y="8155"/>
                  <a:pt x="5077" y="8179"/>
                  <a:pt x="5053" y="8203"/>
                </a:cubicBezTo>
                <a:cubicBezTo>
                  <a:pt x="4992" y="8263"/>
                  <a:pt x="4937" y="8415"/>
                  <a:pt x="4968" y="8434"/>
                </a:cubicBezTo>
                <a:cubicBezTo>
                  <a:pt x="4984" y="8443"/>
                  <a:pt x="4980" y="8456"/>
                  <a:pt x="4955" y="8473"/>
                </a:cubicBezTo>
                <a:cubicBezTo>
                  <a:pt x="4934" y="8488"/>
                  <a:pt x="4915" y="8526"/>
                  <a:pt x="4913" y="8558"/>
                </a:cubicBezTo>
                <a:cubicBezTo>
                  <a:pt x="4909" y="8603"/>
                  <a:pt x="4898" y="8616"/>
                  <a:pt x="4865" y="8613"/>
                </a:cubicBezTo>
                <a:cubicBezTo>
                  <a:pt x="4841" y="8610"/>
                  <a:pt x="4801" y="8621"/>
                  <a:pt x="4778" y="8638"/>
                </a:cubicBezTo>
                <a:cubicBezTo>
                  <a:pt x="4743" y="8663"/>
                  <a:pt x="4742" y="8676"/>
                  <a:pt x="4762" y="8717"/>
                </a:cubicBezTo>
                <a:cubicBezTo>
                  <a:pt x="4778" y="8751"/>
                  <a:pt x="4777" y="8775"/>
                  <a:pt x="4762" y="8789"/>
                </a:cubicBezTo>
                <a:cubicBezTo>
                  <a:pt x="4747" y="8803"/>
                  <a:pt x="4747" y="8822"/>
                  <a:pt x="4762" y="8846"/>
                </a:cubicBezTo>
                <a:cubicBezTo>
                  <a:pt x="4789" y="8892"/>
                  <a:pt x="4757" y="8986"/>
                  <a:pt x="4685" y="9077"/>
                </a:cubicBezTo>
                <a:cubicBezTo>
                  <a:pt x="4656" y="9114"/>
                  <a:pt x="4635" y="9160"/>
                  <a:pt x="4635" y="9182"/>
                </a:cubicBezTo>
                <a:cubicBezTo>
                  <a:pt x="4635" y="9204"/>
                  <a:pt x="4612" y="9237"/>
                  <a:pt x="4584" y="9254"/>
                </a:cubicBezTo>
                <a:cubicBezTo>
                  <a:pt x="4544" y="9280"/>
                  <a:pt x="4538" y="9292"/>
                  <a:pt x="4558" y="9324"/>
                </a:cubicBezTo>
                <a:cubicBezTo>
                  <a:pt x="4573" y="9348"/>
                  <a:pt x="4578" y="9381"/>
                  <a:pt x="4566" y="9411"/>
                </a:cubicBezTo>
                <a:cubicBezTo>
                  <a:pt x="4555" y="9439"/>
                  <a:pt x="4554" y="9473"/>
                  <a:pt x="4566" y="9495"/>
                </a:cubicBezTo>
                <a:cubicBezTo>
                  <a:pt x="4578" y="9515"/>
                  <a:pt x="4581" y="9538"/>
                  <a:pt x="4574" y="9545"/>
                </a:cubicBezTo>
                <a:cubicBezTo>
                  <a:pt x="4566" y="9552"/>
                  <a:pt x="4559" y="9594"/>
                  <a:pt x="4558" y="9637"/>
                </a:cubicBezTo>
                <a:cubicBezTo>
                  <a:pt x="4557" y="9680"/>
                  <a:pt x="4548" y="9723"/>
                  <a:pt x="4539" y="9736"/>
                </a:cubicBezTo>
                <a:cubicBezTo>
                  <a:pt x="4525" y="9758"/>
                  <a:pt x="4505" y="10021"/>
                  <a:pt x="4502" y="10208"/>
                </a:cubicBezTo>
                <a:cubicBezTo>
                  <a:pt x="4502" y="10270"/>
                  <a:pt x="4492" y="10289"/>
                  <a:pt x="4457" y="10298"/>
                </a:cubicBezTo>
                <a:cubicBezTo>
                  <a:pt x="4424" y="10306"/>
                  <a:pt x="4419" y="10315"/>
                  <a:pt x="4436" y="10335"/>
                </a:cubicBezTo>
                <a:cubicBezTo>
                  <a:pt x="4451" y="10352"/>
                  <a:pt x="4452" y="10367"/>
                  <a:pt x="4439" y="10375"/>
                </a:cubicBezTo>
                <a:cubicBezTo>
                  <a:pt x="4427" y="10382"/>
                  <a:pt x="4424" y="10405"/>
                  <a:pt x="4431" y="10430"/>
                </a:cubicBezTo>
                <a:cubicBezTo>
                  <a:pt x="4439" y="10458"/>
                  <a:pt x="4429" y="10485"/>
                  <a:pt x="4405" y="10502"/>
                </a:cubicBezTo>
                <a:cubicBezTo>
                  <a:pt x="4384" y="10516"/>
                  <a:pt x="4368" y="10545"/>
                  <a:pt x="4370" y="10566"/>
                </a:cubicBezTo>
                <a:cubicBezTo>
                  <a:pt x="4382" y="10672"/>
                  <a:pt x="4367" y="10739"/>
                  <a:pt x="4330" y="10750"/>
                </a:cubicBezTo>
                <a:cubicBezTo>
                  <a:pt x="4204" y="10788"/>
                  <a:pt x="4196" y="10800"/>
                  <a:pt x="4203" y="10917"/>
                </a:cubicBezTo>
                <a:lnTo>
                  <a:pt x="4209" y="11029"/>
                </a:lnTo>
                <a:lnTo>
                  <a:pt x="4114" y="11071"/>
                </a:lnTo>
                <a:cubicBezTo>
                  <a:pt x="4021" y="11111"/>
                  <a:pt x="3998" y="11138"/>
                  <a:pt x="4037" y="11160"/>
                </a:cubicBezTo>
                <a:cubicBezTo>
                  <a:pt x="4070" y="11180"/>
                  <a:pt x="4036" y="11297"/>
                  <a:pt x="3992" y="11319"/>
                </a:cubicBezTo>
                <a:cubicBezTo>
                  <a:pt x="3957" y="11337"/>
                  <a:pt x="3935" y="11331"/>
                  <a:pt x="3889" y="11292"/>
                </a:cubicBezTo>
                <a:cubicBezTo>
                  <a:pt x="3857" y="11266"/>
                  <a:pt x="3841" y="11260"/>
                  <a:pt x="3854" y="11277"/>
                </a:cubicBezTo>
                <a:cubicBezTo>
                  <a:pt x="3904" y="11342"/>
                  <a:pt x="3903" y="11418"/>
                  <a:pt x="3849" y="11466"/>
                </a:cubicBezTo>
                <a:cubicBezTo>
                  <a:pt x="3820" y="11491"/>
                  <a:pt x="3796" y="11522"/>
                  <a:pt x="3796" y="11536"/>
                </a:cubicBezTo>
                <a:cubicBezTo>
                  <a:pt x="3796" y="11574"/>
                  <a:pt x="3715" y="11632"/>
                  <a:pt x="3685" y="11615"/>
                </a:cubicBezTo>
                <a:cubicBezTo>
                  <a:pt x="3669" y="11606"/>
                  <a:pt x="3664" y="11608"/>
                  <a:pt x="3672" y="11620"/>
                </a:cubicBezTo>
                <a:cubicBezTo>
                  <a:pt x="3692" y="11650"/>
                  <a:pt x="3627" y="11727"/>
                  <a:pt x="3550" y="11764"/>
                </a:cubicBezTo>
                <a:cubicBezTo>
                  <a:pt x="3502" y="11788"/>
                  <a:pt x="3487" y="11808"/>
                  <a:pt x="3494" y="11837"/>
                </a:cubicBezTo>
                <a:cubicBezTo>
                  <a:pt x="3509" y="11888"/>
                  <a:pt x="3457" y="11926"/>
                  <a:pt x="3381" y="11921"/>
                </a:cubicBezTo>
                <a:cubicBezTo>
                  <a:pt x="3328" y="11917"/>
                  <a:pt x="3320" y="11924"/>
                  <a:pt x="3325" y="11968"/>
                </a:cubicBezTo>
                <a:cubicBezTo>
                  <a:pt x="3332" y="12024"/>
                  <a:pt x="3244" y="12092"/>
                  <a:pt x="3174" y="12088"/>
                </a:cubicBezTo>
                <a:cubicBezTo>
                  <a:pt x="3127" y="12084"/>
                  <a:pt x="3126" y="12121"/>
                  <a:pt x="3172" y="12182"/>
                </a:cubicBezTo>
                <a:cubicBezTo>
                  <a:pt x="3203" y="12224"/>
                  <a:pt x="3203" y="12230"/>
                  <a:pt x="3172" y="12242"/>
                </a:cubicBezTo>
                <a:cubicBezTo>
                  <a:pt x="3153" y="12248"/>
                  <a:pt x="3137" y="12273"/>
                  <a:pt x="3137" y="12299"/>
                </a:cubicBezTo>
                <a:cubicBezTo>
                  <a:pt x="3137" y="12324"/>
                  <a:pt x="3116" y="12361"/>
                  <a:pt x="3092" y="12381"/>
                </a:cubicBezTo>
                <a:cubicBezTo>
                  <a:pt x="3069" y="12401"/>
                  <a:pt x="3048" y="12438"/>
                  <a:pt x="3045" y="12463"/>
                </a:cubicBezTo>
                <a:cubicBezTo>
                  <a:pt x="3040" y="12492"/>
                  <a:pt x="3025" y="12504"/>
                  <a:pt x="3000" y="12500"/>
                </a:cubicBezTo>
                <a:cubicBezTo>
                  <a:pt x="2958" y="12494"/>
                  <a:pt x="2947" y="12529"/>
                  <a:pt x="2984" y="12550"/>
                </a:cubicBezTo>
                <a:cubicBezTo>
                  <a:pt x="2998" y="12558"/>
                  <a:pt x="2987" y="12583"/>
                  <a:pt x="2960" y="12619"/>
                </a:cubicBezTo>
                <a:cubicBezTo>
                  <a:pt x="2936" y="12652"/>
                  <a:pt x="2915" y="12695"/>
                  <a:pt x="2915" y="12714"/>
                </a:cubicBezTo>
                <a:cubicBezTo>
                  <a:pt x="2915" y="12733"/>
                  <a:pt x="2895" y="12755"/>
                  <a:pt x="2870" y="12761"/>
                </a:cubicBezTo>
                <a:cubicBezTo>
                  <a:pt x="2844" y="12768"/>
                  <a:pt x="2829" y="12782"/>
                  <a:pt x="2836" y="12798"/>
                </a:cubicBezTo>
                <a:cubicBezTo>
                  <a:pt x="2842" y="12814"/>
                  <a:pt x="2839" y="12831"/>
                  <a:pt x="2828" y="12838"/>
                </a:cubicBezTo>
                <a:cubicBezTo>
                  <a:pt x="2816" y="12845"/>
                  <a:pt x="2812" y="12862"/>
                  <a:pt x="2820" y="12873"/>
                </a:cubicBezTo>
                <a:cubicBezTo>
                  <a:pt x="2827" y="12884"/>
                  <a:pt x="2810" y="12916"/>
                  <a:pt x="2783" y="12943"/>
                </a:cubicBezTo>
                <a:cubicBezTo>
                  <a:pt x="2755" y="12970"/>
                  <a:pt x="2741" y="13004"/>
                  <a:pt x="2748" y="13022"/>
                </a:cubicBezTo>
                <a:cubicBezTo>
                  <a:pt x="2756" y="13040"/>
                  <a:pt x="2743" y="13063"/>
                  <a:pt x="2722" y="13074"/>
                </a:cubicBezTo>
                <a:cubicBezTo>
                  <a:pt x="2701" y="13085"/>
                  <a:pt x="2693" y="13099"/>
                  <a:pt x="2701" y="13107"/>
                </a:cubicBezTo>
                <a:cubicBezTo>
                  <a:pt x="2709" y="13114"/>
                  <a:pt x="2692" y="13154"/>
                  <a:pt x="2664" y="13194"/>
                </a:cubicBezTo>
                <a:cubicBezTo>
                  <a:pt x="2635" y="13233"/>
                  <a:pt x="2614" y="13284"/>
                  <a:pt x="2619" y="13308"/>
                </a:cubicBezTo>
                <a:cubicBezTo>
                  <a:pt x="2624" y="13332"/>
                  <a:pt x="2619" y="13365"/>
                  <a:pt x="2605" y="13380"/>
                </a:cubicBezTo>
                <a:cubicBezTo>
                  <a:pt x="2592" y="13395"/>
                  <a:pt x="2588" y="13407"/>
                  <a:pt x="2597" y="13407"/>
                </a:cubicBezTo>
                <a:cubicBezTo>
                  <a:pt x="2607" y="13407"/>
                  <a:pt x="2596" y="13427"/>
                  <a:pt x="2574" y="13450"/>
                </a:cubicBezTo>
                <a:cubicBezTo>
                  <a:pt x="2552" y="13472"/>
                  <a:pt x="2542" y="13489"/>
                  <a:pt x="2553" y="13489"/>
                </a:cubicBezTo>
                <a:cubicBezTo>
                  <a:pt x="2563" y="13489"/>
                  <a:pt x="2549" y="13514"/>
                  <a:pt x="2521" y="13542"/>
                </a:cubicBezTo>
                <a:cubicBezTo>
                  <a:pt x="2493" y="13570"/>
                  <a:pt x="2459" y="13586"/>
                  <a:pt x="2447" y="13579"/>
                </a:cubicBezTo>
                <a:cubicBezTo>
                  <a:pt x="2434" y="13571"/>
                  <a:pt x="2432" y="13577"/>
                  <a:pt x="2441" y="13591"/>
                </a:cubicBezTo>
                <a:cubicBezTo>
                  <a:pt x="2450" y="13605"/>
                  <a:pt x="2445" y="13629"/>
                  <a:pt x="2431" y="13646"/>
                </a:cubicBezTo>
                <a:cubicBezTo>
                  <a:pt x="2411" y="13669"/>
                  <a:pt x="2409" y="13684"/>
                  <a:pt x="2428" y="13706"/>
                </a:cubicBezTo>
                <a:cubicBezTo>
                  <a:pt x="2473" y="13756"/>
                  <a:pt x="2393" y="13880"/>
                  <a:pt x="2299" y="13907"/>
                </a:cubicBezTo>
                <a:cubicBezTo>
                  <a:pt x="2280" y="13912"/>
                  <a:pt x="2267" y="13935"/>
                  <a:pt x="2267" y="13957"/>
                </a:cubicBezTo>
                <a:cubicBezTo>
                  <a:pt x="2267" y="13980"/>
                  <a:pt x="2253" y="13995"/>
                  <a:pt x="2235" y="13992"/>
                </a:cubicBezTo>
                <a:cubicBezTo>
                  <a:pt x="2210" y="13986"/>
                  <a:pt x="2210" y="13991"/>
                  <a:pt x="2232" y="14016"/>
                </a:cubicBezTo>
                <a:cubicBezTo>
                  <a:pt x="2275" y="14064"/>
                  <a:pt x="2242" y="14089"/>
                  <a:pt x="2156" y="14076"/>
                </a:cubicBezTo>
                <a:cubicBezTo>
                  <a:pt x="2083" y="14065"/>
                  <a:pt x="2078" y="14067"/>
                  <a:pt x="2084" y="14113"/>
                </a:cubicBezTo>
                <a:cubicBezTo>
                  <a:pt x="2088" y="14141"/>
                  <a:pt x="2099" y="14172"/>
                  <a:pt x="2108" y="14185"/>
                </a:cubicBezTo>
                <a:cubicBezTo>
                  <a:pt x="2117" y="14198"/>
                  <a:pt x="2108" y="14221"/>
                  <a:pt x="2090" y="14235"/>
                </a:cubicBezTo>
                <a:cubicBezTo>
                  <a:pt x="2071" y="14249"/>
                  <a:pt x="2058" y="14276"/>
                  <a:pt x="2058" y="14295"/>
                </a:cubicBezTo>
                <a:cubicBezTo>
                  <a:pt x="2058" y="14314"/>
                  <a:pt x="2043" y="14350"/>
                  <a:pt x="2026" y="14372"/>
                </a:cubicBezTo>
                <a:cubicBezTo>
                  <a:pt x="1996" y="14410"/>
                  <a:pt x="1993" y="14409"/>
                  <a:pt x="1978" y="14374"/>
                </a:cubicBezTo>
                <a:cubicBezTo>
                  <a:pt x="1964" y="14339"/>
                  <a:pt x="1962" y="14339"/>
                  <a:pt x="1933" y="14374"/>
                </a:cubicBezTo>
                <a:cubicBezTo>
                  <a:pt x="1917" y="14395"/>
                  <a:pt x="1905" y="14436"/>
                  <a:pt x="1904" y="14466"/>
                </a:cubicBezTo>
                <a:cubicBezTo>
                  <a:pt x="1904" y="14497"/>
                  <a:pt x="1894" y="14549"/>
                  <a:pt x="1880" y="14581"/>
                </a:cubicBezTo>
                <a:cubicBezTo>
                  <a:pt x="1860" y="14631"/>
                  <a:pt x="1853" y="14633"/>
                  <a:pt x="1830" y="14605"/>
                </a:cubicBezTo>
                <a:cubicBezTo>
                  <a:pt x="1805" y="14574"/>
                  <a:pt x="1681" y="14561"/>
                  <a:pt x="1436" y="14561"/>
                </a:cubicBezTo>
                <a:cubicBezTo>
                  <a:pt x="1180" y="14560"/>
                  <a:pt x="1043" y="14570"/>
                  <a:pt x="1055" y="14588"/>
                </a:cubicBezTo>
                <a:cubicBezTo>
                  <a:pt x="1083" y="14631"/>
                  <a:pt x="1039" y="14650"/>
                  <a:pt x="986" y="14618"/>
                </a:cubicBezTo>
                <a:cubicBezTo>
                  <a:pt x="942" y="14591"/>
                  <a:pt x="933" y="14591"/>
                  <a:pt x="933" y="14615"/>
                </a:cubicBezTo>
                <a:cubicBezTo>
                  <a:pt x="933" y="14631"/>
                  <a:pt x="953" y="14650"/>
                  <a:pt x="976" y="14655"/>
                </a:cubicBezTo>
                <a:cubicBezTo>
                  <a:pt x="1011" y="14664"/>
                  <a:pt x="1016" y="14679"/>
                  <a:pt x="1007" y="14774"/>
                </a:cubicBezTo>
                <a:cubicBezTo>
                  <a:pt x="1002" y="14836"/>
                  <a:pt x="991" y="14899"/>
                  <a:pt x="986" y="14914"/>
                </a:cubicBezTo>
                <a:cubicBezTo>
                  <a:pt x="973" y="14952"/>
                  <a:pt x="933" y="14924"/>
                  <a:pt x="933" y="14876"/>
                </a:cubicBezTo>
                <a:cubicBezTo>
                  <a:pt x="933" y="14833"/>
                  <a:pt x="869" y="14819"/>
                  <a:pt x="865" y="14861"/>
                </a:cubicBezTo>
                <a:cubicBezTo>
                  <a:pt x="860" y="14900"/>
                  <a:pt x="864" y="14985"/>
                  <a:pt x="872" y="15043"/>
                </a:cubicBezTo>
                <a:cubicBezTo>
                  <a:pt x="877" y="15071"/>
                  <a:pt x="874" y="15103"/>
                  <a:pt x="865" y="15115"/>
                </a:cubicBezTo>
                <a:cubicBezTo>
                  <a:pt x="855" y="15127"/>
                  <a:pt x="856" y="15169"/>
                  <a:pt x="867" y="15205"/>
                </a:cubicBezTo>
                <a:cubicBezTo>
                  <a:pt x="879" y="15244"/>
                  <a:pt x="880" y="15274"/>
                  <a:pt x="867" y="15282"/>
                </a:cubicBezTo>
                <a:cubicBezTo>
                  <a:pt x="856" y="15288"/>
                  <a:pt x="846" y="15311"/>
                  <a:pt x="846" y="15334"/>
                </a:cubicBezTo>
                <a:cubicBezTo>
                  <a:pt x="846" y="15356"/>
                  <a:pt x="830" y="15379"/>
                  <a:pt x="812" y="15386"/>
                </a:cubicBezTo>
                <a:cubicBezTo>
                  <a:pt x="793" y="15393"/>
                  <a:pt x="780" y="15411"/>
                  <a:pt x="780" y="15426"/>
                </a:cubicBezTo>
                <a:cubicBezTo>
                  <a:pt x="780" y="15474"/>
                  <a:pt x="734" y="15484"/>
                  <a:pt x="722" y="15438"/>
                </a:cubicBezTo>
                <a:cubicBezTo>
                  <a:pt x="715" y="15414"/>
                  <a:pt x="698" y="15393"/>
                  <a:pt x="687" y="15393"/>
                </a:cubicBezTo>
                <a:cubicBezTo>
                  <a:pt x="676" y="15393"/>
                  <a:pt x="679" y="15414"/>
                  <a:pt x="693" y="15438"/>
                </a:cubicBezTo>
                <a:cubicBezTo>
                  <a:pt x="709" y="15468"/>
                  <a:pt x="712" y="15496"/>
                  <a:pt x="698" y="15525"/>
                </a:cubicBezTo>
                <a:cubicBezTo>
                  <a:pt x="686" y="15549"/>
                  <a:pt x="674" y="15636"/>
                  <a:pt x="671" y="15719"/>
                </a:cubicBezTo>
                <a:cubicBezTo>
                  <a:pt x="669" y="15802"/>
                  <a:pt x="656" y="15897"/>
                  <a:pt x="642" y="15928"/>
                </a:cubicBezTo>
                <a:cubicBezTo>
                  <a:pt x="629" y="15959"/>
                  <a:pt x="619" y="15992"/>
                  <a:pt x="621" y="16005"/>
                </a:cubicBezTo>
                <a:cubicBezTo>
                  <a:pt x="623" y="16017"/>
                  <a:pt x="600" y="16055"/>
                  <a:pt x="568" y="16087"/>
                </a:cubicBezTo>
                <a:cubicBezTo>
                  <a:pt x="525" y="16131"/>
                  <a:pt x="510" y="16170"/>
                  <a:pt x="507" y="16241"/>
                </a:cubicBezTo>
                <a:cubicBezTo>
                  <a:pt x="505" y="16330"/>
                  <a:pt x="508" y="16335"/>
                  <a:pt x="571" y="16345"/>
                </a:cubicBezTo>
                <a:cubicBezTo>
                  <a:pt x="627" y="16355"/>
                  <a:pt x="635" y="16364"/>
                  <a:pt x="629" y="16410"/>
                </a:cubicBezTo>
                <a:cubicBezTo>
                  <a:pt x="622" y="16464"/>
                  <a:pt x="658" y="16487"/>
                  <a:pt x="767" y="16500"/>
                </a:cubicBezTo>
                <a:cubicBezTo>
                  <a:pt x="825" y="16506"/>
                  <a:pt x="889" y="16593"/>
                  <a:pt x="867" y="16634"/>
                </a:cubicBezTo>
                <a:cubicBezTo>
                  <a:pt x="830" y="16703"/>
                  <a:pt x="793" y="16790"/>
                  <a:pt x="796" y="16803"/>
                </a:cubicBezTo>
                <a:cubicBezTo>
                  <a:pt x="800" y="16820"/>
                  <a:pt x="713" y="16896"/>
                  <a:pt x="695" y="16890"/>
                </a:cubicBezTo>
                <a:cubicBezTo>
                  <a:pt x="687" y="16887"/>
                  <a:pt x="680" y="16905"/>
                  <a:pt x="679" y="16930"/>
                </a:cubicBezTo>
                <a:cubicBezTo>
                  <a:pt x="679" y="16954"/>
                  <a:pt x="668" y="16977"/>
                  <a:pt x="653" y="16982"/>
                </a:cubicBezTo>
                <a:cubicBezTo>
                  <a:pt x="638" y="16986"/>
                  <a:pt x="626" y="17002"/>
                  <a:pt x="626" y="17017"/>
                </a:cubicBezTo>
                <a:cubicBezTo>
                  <a:pt x="626" y="17069"/>
                  <a:pt x="558" y="17168"/>
                  <a:pt x="515" y="17178"/>
                </a:cubicBezTo>
                <a:cubicBezTo>
                  <a:pt x="486" y="17185"/>
                  <a:pt x="475" y="17201"/>
                  <a:pt x="484" y="17223"/>
                </a:cubicBezTo>
                <a:cubicBezTo>
                  <a:pt x="492" y="17242"/>
                  <a:pt x="483" y="17260"/>
                  <a:pt x="462" y="17268"/>
                </a:cubicBezTo>
                <a:cubicBezTo>
                  <a:pt x="416" y="17284"/>
                  <a:pt x="362" y="17393"/>
                  <a:pt x="362" y="17466"/>
                </a:cubicBezTo>
                <a:cubicBezTo>
                  <a:pt x="362" y="17499"/>
                  <a:pt x="348" y="17532"/>
                  <a:pt x="330" y="17539"/>
                </a:cubicBezTo>
                <a:cubicBezTo>
                  <a:pt x="299" y="17550"/>
                  <a:pt x="185" y="17739"/>
                  <a:pt x="185" y="17780"/>
                </a:cubicBezTo>
                <a:cubicBezTo>
                  <a:pt x="185" y="17791"/>
                  <a:pt x="172" y="17816"/>
                  <a:pt x="155" y="17834"/>
                </a:cubicBezTo>
                <a:cubicBezTo>
                  <a:pt x="139" y="17852"/>
                  <a:pt x="104" y="17920"/>
                  <a:pt x="76" y="17986"/>
                </a:cubicBezTo>
                <a:cubicBezTo>
                  <a:pt x="39" y="18074"/>
                  <a:pt x="32" y="18113"/>
                  <a:pt x="50" y="18133"/>
                </a:cubicBezTo>
                <a:cubicBezTo>
                  <a:pt x="66" y="18151"/>
                  <a:pt x="66" y="18181"/>
                  <a:pt x="52" y="18230"/>
                </a:cubicBezTo>
                <a:cubicBezTo>
                  <a:pt x="41" y="18269"/>
                  <a:pt x="33" y="18319"/>
                  <a:pt x="34" y="18341"/>
                </a:cubicBezTo>
                <a:cubicBezTo>
                  <a:pt x="35" y="18364"/>
                  <a:pt x="25" y="18416"/>
                  <a:pt x="13" y="18453"/>
                </a:cubicBezTo>
                <a:cubicBezTo>
                  <a:pt x="-7" y="18511"/>
                  <a:pt x="-4" y="18524"/>
                  <a:pt x="31" y="18553"/>
                </a:cubicBezTo>
                <a:cubicBezTo>
                  <a:pt x="69" y="18583"/>
                  <a:pt x="69" y="18592"/>
                  <a:pt x="39" y="18647"/>
                </a:cubicBezTo>
                <a:cubicBezTo>
                  <a:pt x="20" y="18682"/>
                  <a:pt x="10" y="18731"/>
                  <a:pt x="18" y="18764"/>
                </a:cubicBezTo>
                <a:cubicBezTo>
                  <a:pt x="25" y="18795"/>
                  <a:pt x="40" y="18912"/>
                  <a:pt x="50" y="19025"/>
                </a:cubicBezTo>
                <a:cubicBezTo>
                  <a:pt x="66" y="19212"/>
                  <a:pt x="73" y="19232"/>
                  <a:pt x="126" y="19268"/>
                </a:cubicBezTo>
                <a:cubicBezTo>
                  <a:pt x="179" y="19305"/>
                  <a:pt x="185" y="19320"/>
                  <a:pt x="185" y="19450"/>
                </a:cubicBezTo>
                <a:cubicBezTo>
                  <a:pt x="185" y="19528"/>
                  <a:pt x="194" y="19597"/>
                  <a:pt x="206" y="19604"/>
                </a:cubicBezTo>
                <a:cubicBezTo>
                  <a:pt x="218" y="19611"/>
                  <a:pt x="260" y="19680"/>
                  <a:pt x="298" y="19756"/>
                </a:cubicBezTo>
                <a:cubicBezTo>
                  <a:pt x="337" y="19832"/>
                  <a:pt x="388" y="19907"/>
                  <a:pt x="409" y="19922"/>
                </a:cubicBezTo>
                <a:cubicBezTo>
                  <a:pt x="431" y="19937"/>
                  <a:pt x="449" y="19970"/>
                  <a:pt x="449" y="19997"/>
                </a:cubicBezTo>
                <a:cubicBezTo>
                  <a:pt x="449" y="20023"/>
                  <a:pt x="479" y="20075"/>
                  <a:pt x="515" y="20111"/>
                </a:cubicBezTo>
                <a:cubicBezTo>
                  <a:pt x="552" y="20148"/>
                  <a:pt x="581" y="20190"/>
                  <a:pt x="581" y="20206"/>
                </a:cubicBezTo>
                <a:cubicBezTo>
                  <a:pt x="581" y="20221"/>
                  <a:pt x="595" y="20235"/>
                  <a:pt x="613" y="20235"/>
                </a:cubicBezTo>
                <a:cubicBezTo>
                  <a:pt x="631" y="20235"/>
                  <a:pt x="671" y="20270"/>
                  <a:pt x="700" y="20312"/>
                </a:cubicBezTo>
                <a:cubicBezTo>
                  <a:pt x="730" y="20355"/>
                  <a:pt x="782" y="20414"/>
                  <a:pt x="817" y="20444"/>
                </a:cubicBezTo>
                <a:cubicBezTo>
                  <a:pt x="851" y="20474"/>
                  <a:pt x="915" y="20536"/>
                  <a:pt x="957" y="20583"/>
                </a:cubicBezTo>
                <a:cubicBezTo>
                  <a:pt x="1127" y="20772"/>
                  <a:pt x="1497" y="21105"/>
                  <a:pt x="1539" y="21105"/>
                </a:cubicBezTo>
                <a:cubicBezTo>
                  <a:pt x="1553" y="21105"/>
                  <a:pt x="1583" y="21122"/>
                  <a:pt x="1605" y="21145"/>
                </a:cubicBezTo>
                <a:cubicBezTo>
                  <a:pt x="1627" y="21168"/>
                  <a:pt x="1653" y="21187"/>
                  <a:pt x="1664" y="21187"/>
                </a:cubicBezTo>
                <a:cubicBezTo>
                  <a:pt x="1674" y="21187"/>
                  <a:pt x="1728" y="21220"/>
                  <a:pt x="1783" y="21259"/>
                </a:cubicBezTo>
                <a:cubicBezTo>
                  <a:pt x="1838" y="21299"/>
                  <a:pt x="1927" y="21349"/>
                  <a:pt x="1981" y="21371"/>
                </a:cubicBezTo>
                <a:cubicBezTo>
                  <a:pt x="2035" y="21394"/>
                  <a:pt x="2103" y="21436"/>
                  <a:pt x="2134" y="21466"/>
                </a:cubicBezTo>
                <a:cubicBezTo>
                  <a:pt x="2182" y="21511"/>
                  <a:pt x="2199" y="21515"/>
                  <a:pt x="2227" y="21493"/>
                </a:cubicBezTo>
                <a:cubicBezTo>
                  <a:pt x="2254" y="21472"/>
                  <a:pt x="2265" y="21474"/>
                  <a:pt x="2288" y="21503"/>
                </a:cubicBezTo>
                <a:cubicBezTo>
                  <a:pt x="2303" y="21523"/>
                  <a:pt x="2335" y="21538"/>
                  <a:pt x="2359" y="21538"/>
                </a:cubicBezTo>
                <a:cubicBezTo>
                  <a:pt x="2384" y="21538"/>
                  <a:pt x="2416" y="21553"/>
                  <a:pt x="2431" y="21570"/>
                </a:cubicBezTo>
                <a:cubicBezTo>
                  <a:pt x="2455" y="21598"/>
                  <a:pt x="3336" y="21600"/>
                  <a:pt x="10106" y="21600"/>
                </a:cubicBezTo>
                <a:cubicBezTo>
                  <a:pt x="14312" y="21600"/>
                  <a:pt x="17760" y="21595"/>
                  <a:pt x="17768" y="21588"/>
                </a:cubicBezTo>
                <a:cubicBezTo>
                  <a:pt x="17789" y="21568"/>
                  <a:pt x="17940" y="21518"/>
                  <a:pt x="17983" y="21518"/>
                </a:cubicBezTo>
                <a:cubicBezTo>
                  <a:pt x="18002" y="21518"/>
                  <a:pt x="18035" y="21498"/>
                  <a:pt x="18057" y="21476"/>
                </a:cubicBezTo>
                <a:cubicBezTo>
                  <a:pt x="18079" y="21453"/>
                  <a:pt x="18126" y="21436"/>
                  <a:pt x="18160" y="21436"/>
                </a:cubicBezTo>
                <a:cubicBezTo>
                  <a:pt x="18194" y="21436"/>
                  <a:pt x="18257" y="21416"/>
                  <a:pt x="18300" y="21394"/>
                </a:cubicBezTo>
                <a:cubicBezTo>
                  <a:pt x="18349" y="21368"/>
                  <a:pt x="18421" y="21354"/>
                  <a:pt x="18488" y="21354"/>
                </a:cubicBezTo>
                <a:cubicBezTo>
                  <a:pt x="18547" y="21354"/>
                  <a:pt x="18600" y="21344"/>
                  <a:pt x="18607" y="21334"/>
                </a:cubicBezTo>
                <a:cubicBezTo>
                  <a:pt x="18614" y="21324"/>
                  <a:pt x="18669" y="21309"/>
                  <a:pt x="18729" y="21302"/>
                </a:cubicBezTo>
                <a:cubicBezTo>
                  <a:pt x="18788" y="21294"/>
                  <a:pt x="18842" y="21276"/>
                  <a:pt x="18848" y="21262"/>
                </a:cubicBezTo>
                <a:cubicBezTo>
                  <a:pt x="18854" y="21247"/>
                  <a:pt x="18899" y="21230"/>
                  <a:pt x="18948" y="21222"/>
                </a:cubicBezTo>
                <a:cubicBezTo>
                  <a:pt x="19018" y="21212"/>
                  <a:pt x="19043" y="21193"/>
                  <a:pt x="19070" y="21145"/>
                </a:cubicBezTo>
                <a:cubicBezTo>
                  <a:pt x="19107" y="21078"/>
                  <a:pt x="19125" y="21072"/>
                  <a:pt x="19163" y="21108"/>
                </a:cubicBezTo>
                <a:cubicBezTo>
                  <a:pt x="19181" y="21125"/>
                  <a:pt x="19203" y="21115"/>
                  <a:pt x="19239" y="21076"/>
                </a:cubicBezTo>
                <a:cubicBezTo>
                  <a:pt x="19267" y="21046"/>
                  <a:pt x="19307" y="21021"/>
                  <a:pt x="19329" y="21021"/>
                </a:cubicBezTo>
                <a:cubicBezTo>
                  <a:pt x="19351" y="21021"/>
                  <a:pt x="19401" y="20990"/>
                  <a:pt x="19440" y="20951"/>
                </a:cubicBezTo>
                <a:cubicBezTo>
                  <a:pt x="19520" y="20873"/>
                  <a:pt x="19602" y="20828"/>
                  <a:pt x="19631" y="20844"/>
                </a:cubicBezTo>
                <a:cubicBezTo>
                  <a:pt x="19642" y="20851"/>
                  <a:pt x="19656" y="20841"/>
                  <a:pt x="19663" y="20824"/>
                </a:cubicBezTo>
                <a:cubicBezTo>
                  <a:pt x="19670" y="20807"/>
                  <a:pt x="19692" y="20795"/>
                  <a:pt x="19710" y="20795"/>
                </a:cubicBezTo>
                <a:cubicBezTo>
                  <a:pt x="19729" y="20795"/>
                  <a:pt x="19742" y="20784"/>
                  <a:pt x="19742" y="20772"/>
                </a:cubicBezTo>
                <a:cubicBezTo>
                  <a:pt x="19742" y="20741"/>
                  <a:pt x="19909" y="20594"/>
                  <a:pt x="19962" y="20578"/>
                </a:cubicBezTo>
                <a:cubicBezTo>
                  <a:pt x="19987" y="20571"/>
                  <a:pt x="20007" y="20551"/>
                  <a:pt x="20007" y="20536"/>
                </a:cubicBezTo>
                <a:cubicBezTo>
                  <a:pt x="20007" y="20521"/>
                  <a:pt x="20029" y="20484"/>
                  <a:pt x="20054" y="20454"/>
                </a:cubicBezTo>
                <a:cubicBezTo>
                  <a:pt x="20080" y="20424"/>
                  <a:pt x="20093" y="20387"/>
                  <a:pt x="20086" y="20370"/>
                </a:cubicBezTo>
                <a:cubicBezTo>
                  <a:pt x="20078" y="20350"/>
                  <a:pt x="20092" y="20332"/>
                  <a:pt x="20126" y="20320"/>
                </a:cubicBezTo>
                <a:cubicBezTo>
                  <a:pt x="20154" y="20310"/>
                  <a:pt x="20184" y="20286"/>
                  <a:pt x="20192" y="20268"/>
                </a:cubicBezTo>
                <a:cubicBezTo>
                  <a:pt x="20199" y="20250"/>
                  <a:pt x="20218" y="20235"/>
                  <a:pt x="20237" y="20235"/>
                </a:cubicBezTo>
                <a:cubicBezTo>
                  <a:pt x="20256" y="20235"/>
                  <a:pt x="20271" y="20216"/>
                  <a:pt x="20271" y="20193"/>
                </a:cubicBezTo>
                <a:cubicBezTo>
                  <a:pt x="20271" y="20170"/>
                  <a:pt x="20292" y="20140"/>
                  <a:pt x="20316" y="20126"/>
                </a:cubicBezTo>
                <a:cubicBezTo>
                  <a:pt x="20340" y="20112"/>
                  <a:pt x="20359" y="20090"/>
                  <a:pt x="20359" y="20076"/>
                </a:cubicBezTo>
                <a:cubicBezTo>
                  <a:pt x="20358" y="20063"/>
                  <a:pt x="20394" y="20035"/>
                  <a:pt x="20435" y="20017"/>
                </a:cubicBezTo>
                <a:cubicBezTo>
                  <a:pt x="20488" y="19993"/>
                  <a:pt x="20529" y="19951"/>
                  <a:pt x="20570" y="19877"/>
                </a:cubicBezTo>
                <a:cubicBezTo>
                  <a:pt x="20603" y="19819"/>
                  <a:pt x="20644" y="19753"/>
                  <a:pt x="20663" y="19733"/>
                </a:cubicBezTo>
                <a:cubicBezTo>
                  <a:pt x="20681" y="19713"/>
                  <a:pt x="20689" y="19699"/>
                  <a:pt x="20679" y="19699"/>
                </a:cubicBezTo>
                <a:cubicBezTo>
                  <a:pt x="20668" y="19699"/>
                  <a:pt x="20681" y="19679"/>
                  <a:pt x="20708" y="19656"/>
                </a:cubicBezTo>
                <a:cubicBezTo>
                  <a:pt x="20734" y="19633"/>
                  <a:pt x="20755" y="19592"/>
                  <a:pt x="20755" y="19564"/>
                </a:cubicBezTo>
                <a:cubicBezTo>
                  <a:pt x="20755" y="19537"/>
                  <a:pt x="20767" y="19509"/>
                  <a:pt x="20779" y="19502"/>
                </a:cubicBezTo>
                <a:cubicBezTo>
                  <a:pt x="20791" y="19495"/>
                  <a:pt x="20800" y="19469"/>
                  <a:pt x="20800" y="19445"/>
                </a:cubicBezTo>
                <a:cubicBezTo>
                  <a:pt x="20800" y="19359"/>
                  <a:pt x="20852" y="19239"/>
                  <a:pt x="20925" y="19159"/>
                </a:cubicBezTo>
                <a:cubicBezTo>
                  <a:pt x="20988" y="19090"/>
                  <a:pt x="20997" y="19069"/>
                  <a:pt x="20986" y="19010"/>
                </a:cubicBezTo>
                <a:cubicBezTo>
                  <a:pt x="20976" y="18960"/>
                  <a:pt x="20981" y="18933"/>
                  <a:pt x="21007" y="18913"/>
                </a:cubicBezTo>
                <a:cubicBezTo>
                  <a:pt x="21027" y="18898"/>
                  <a:pt x="21038" y="18869"/>
                  <a:pt x="21031" y="18848"/>
                </a:cubicBezTo>
                <a:cubicBezTo>
                  <a:pt x="21024" y="18828"/>
                  <a:pt x="21030" y="18804"/>
                  <a:pt x="21044" y="18796"/>
                </a:cubicBezTo>
                <a:cubicBezTo>
                  <a:pt x="21058" y="18788"/>
                  <a:pt x="21062" y="18758"/>
                  <a:pt x="21054" y="18724"/>
                </a:cubicBezTo>
                <a:cubicBezTo>
                  <a:pt x="21045" y="18682"/>
                  <a:pt x="21050" y="18654"/>
                  <a:pt x="21078" y="18627"/>
                </a:cubicBezTo>
                <a:cubicBezTo>
                  <a:pt x="21118" y="18590"/>
                  <a:pt x="21136" y="18495"/>
                  <a:pt x="21128" y="18354"/>
                </a:cubicBezTo>
                <a:cubicBezTo>
                  <a:pt x="21124" y="18271"/>
                  <a:pt x="21126" y="18212"/>
                  <a:pt x="21136" y="18090"/>
                </a:cubicBezTo>
                <a:cubicBezTo>
                  <a:pt x="21142" y="18020"/>
                  <a:pt x="21137" y="18001"/>
                  <a:pt x="21105" y="17993"/>
                </a:cubicBezTo>
                <a:cubicBezTo>
                  <a:pt x="21061" y="17983"/>
                  <a:pt x="21047" y="17870"/>
                  <a:pt x="21086" y="17847"/>
                </a:cubicBezTo>
                <a:cubicBezTo>
                  <a:pt x="21100" y="17839"/>
                  <a:pt x="21100" y="17818"/>
                  <a:pt x="21086" y="17792"/>
                </a:cubicBezTo>
                <a:cubicBezTo>
                  <a:pt x="21074" y="17770"/>
                  <a:pt x="21053" y="17735"/>
                  <a:pt x="21041" y="17712"/>
                </a:cubicBezTo>
                <a:cubicBezTo>
                  <a:pt x="21029" y="17690"/>
                  <a:pt x="21020" y="17654"/>
                  <a:pt x="21020" y="17633"/>
                </a:cubicBezTo>
                <a:cubicBezTo>
                  <a:pt x="21020" y="17612"/>
                  <a:pt x="20999" y="17577"/>
                  <a:pt x="20975" y="17556"/>
                </a:cubicBezTo>
                <a:cubicBezTo>
                  <a:pt x="20951" y="17535"/>
                  <a:pt x="20933" y="17493"/>
                  <a:pt x="20933" y="17461"/>
                </a:cubicBezTo>
                <a:cubicBezTo>
                  <a:pt x="20933" y="17430"/>
                  <a:pt x="20922" y="17397"/>
                  <a:pt x="20909" y="17389"/>
                </a:cubicBezTo>
                <a:cubicBezTo>
                  <a:pt x="20892" y="17379"/>
                  <a:pt x="20892" y="17368"/>
                  <a:pt x="20909" y="17352"/>
                </a:cubicBezTo>
                <a:cubicBezTo>
                  <a:pt x="20922" y="17340"/>
                  <a:pt x="20933" y="17300"/>
                  <a:pt x="20933" y="17263"/>
                </a:cubicBezTo>
                <a:cubicBezTo>
                  <a:pt x="20933" y="17198"/>
                  <a:pt x="21005" y="17121"/>
                  <a:pt x="21044" y="17143"/>
                </a:cubicBezTo>
                <a:cubicBezTo>
                  <a:pt x="21053" y="17148"/>
                  <a:pt x="21071" y="17138"/>
                  <a:pt x="21086" y="17121"/>
                </a:cubicBezTo>
                <a:cubicBezTo>
                  <a:pt x="21101" y="17104"/>
                  <a:pt x="21124" y="17096"/>
                  <a:pt x="21136" y="17104"/>
                </a:cubicBezTo>
                <a:cubicBezTo>
                  <a:pt x="21150" y="17111"/>
                  <a:pt x="21154" y="17108"/>
                  <a:pt x="21144" y="17094"/>
                </a:cubicBezTo>
                <a:cubicBezTo>
                  <a:pt x="21135" y="17080"/>
                  <a:pt x="21152" y="17040"/>
                  <a:pt x="21184" y="17004"/>
                </a:cubicBezTo>
                <a:cubicBezTo>
                  <a:pt x="21230" y="16953"/>
                  <a:pt x="21242" y="16922"/>
                  <a:pt x="21237" y="16855"/>
                </a:cubicBezTo>
                <a:cubicBezTo>
                  <a:pt x="21231" y="16783"/>
                  <a:pt x="21236" y="16770"/>
                  <a:pt x="21269" y="16775"/>
                </a:cubicBezTo>
                <a:cubicBezTo>
                  <a:pt x="21290" y="16779"/>
                  <a:pt x="21304" y="16772"/>
                  <a:pt x="21300" y="16758"/>
                </a:cubicBezTo>
                <a:cubicBezTo>
                  <a:pt x="21297" y="16744"/>
                  <a:pt x="21317" y="16727"/>
                  <a:pt x="21345" y="16721"/>
                </a:cubicBezTo>
                <a:cubicBezTo>
                  <a:pt x="21373" y="16714"/>
                  <a:pt x="21399" y="16697"/>
                  <a:pt x="21401" y="16686"/>
                </a:cubicBezTo>
                <a:cubicBezTo>
                  <a:pt x="21403" y="16675"/>
                  <a:pt x="21445" y="16668"/>
                  <a:pt x="21494" y="16671"/>
                </a:cubicBezTo>
                <a:lnTo>
                  <a:pt x="21583" y="16678"/>
                </a:lnTo>
                <a:lnTo>
                  <a:pt x="21589" y="16395"/>
                </a:lnTo>
                <a:cubicBezTo>
                  <a:pt x="21593" y="16149"/>
                  <a:pt x="21589" y="16116"/>
                  <a:pt x="21560" y="16127"/>
                </a:cubicBezTo>
                <a:cubicBezTo>
                  <a:pt x="21506" y="16146"/>
                  <a:pt x="21478" y="16050"/>
                  <a:pt x="21517" y="15980"/>
                </a:cubicBezTo>
                <a:cubicBezTo>
                  <a:pt x="21552" y="15918"/>
                  <a:pt x="21525" y="15889"/>
                  <a:pt x="21472" y="15930"/>
                </a:cubicBezTo>
                <a:cubicBezTo>
                  <a:pt x="21429" y="15964"/>
                  <a:pt x="21408" y="15923"/>
                  <a:pt x="21414" y="15818"/>
                </a:cubicBezTo>
                <a:cubicBezTo>
                  <a:pt x="21419" y="15737"/>
                  <a:pt x="21415" y="15734"/>
                  <a:pt x="21348" y="15729"/>
                </a:cubicBezTo>
                <a:cubicBezTo>
                  <a:pt x="21258" y="15723"/>
                  <a:pt x="21240" y="15711"/>
                  <a:pt x="21240" y="15659"/>
                </a:cubicBezTo>
                <a:cubicBezTo>
                  <a:pt x="21240" y="15636"/>
                  <a:pt x="21225" y="15588"/>
                  <a:pt x="21205" y="15552"/>
                </a:cubicBezTo>
                <a:cubicBezTo>
                  <a:pt x="21116" y="15391"/>
                  <a:pt x="21115" y="15384"/>
                  <a:pt x="21168" y="15329"/>
                </a:cubicBezTo>
                <a:cubicBezTo>
                  <a:pt x="21207" y="15289"/>
                  <a:pt x="21178" y="15275"/>
                  <a:pt x="21136" y="15314"/>
                </a:cubicBezTo>
                <a:cubicBezTo>
                  <a:pt x="21123" y="15327"/>
                  <a:pt x="21102" y="15329"/>
                  <a:pt x="21089" y="15321"/>
                </a:cubicBezTo>
                <a:cubicBezTo>
                  <a:pt x="21060" y="15304"/>
                  <a:pt x="21055" y="15213"/>
                  <a:pt x="21083" y="15197"/>
                </a:cubicBezTo>
                <a:cubicBezTo>
                  <a:pt x="21095" y="15191"/>
                  <a:pt x="21083" y="15165"/>
                  <a:pt x="21057" y="15137"/>
                </a:cubicBezTo>
                <a:cubicBezTo>
                  <a:pt x="21024" y="15103"/>
                  <a:pt x="21001" y="15094"/>
                  <a:pt x="20983" y="15108"/>
                </a:cubicBezTo>
                <a:cubicBezTo>
                  <a:pt x="20969" y="15119"/>
                  <a:pt x="20954" y="15119"/>
                  <a:pt x="20949" y="15110"/>
                </a:cubicBezTo>
                <a:cubicBezTo>
                  <a:pt x="20878" y="14999"/>
                  <a:pt x="20850" y="14938"/>
                  <a:pt x="20866" y="14929"/>
                </a:cubicBezTo>
                <a:cubicBezTo>
                  <a:pt x="20878" y="14922"/>
                  <a:pt x="20885" y="14876"/>
                  <a:pt x="20882" y="14827"/>
                </a:cubicBezTo>
                <a:cubicBezTo>
                  <a:pt x="20879" y="14748"/>
                  <a:pt x="20871" y="14737"/>
                  <a:pt x="20827" y="14737"/>
                </a:cubicBezTo>
                <a:cubicBezTo>
                  <a:pt x="20799" y="14737"/>
                  <a:pt x="20773" y="14744"/>
                  <a:pt x="20766" y="14755"/>
                </a:cubicBezTo>
                <a:cubicBezTo>
                  <a:pt x="20759" y="14765"/>
                  <a:pt x="20744" y="14767"/>
                  <a:pt x="20732" y="14760"/>
                </a:cubicBezTo>
                <a:cubicBezTo>
                  <a:pt x="20719" y="14752"/>
                  <a:pt x="20677" y="14745"/>
                  <a:pt x="20639" y="14742"/>
                </a:cubicBezTo>
                <a:cubicBezTo>
                  <a:pt x="20601" y="14739"/>
                  <a:pt x="20538" y="14726"/>
                  <a:pt x="20501" y="14712"/>
                </a:cubicBezTo>
                <a:cubicBezTo>
                  <a:pt x="20462" y="14698"/>
                  <a:pt x="20395" y="14693"/>
                  <a:pt x="20335" y="14700"/>
                </a:cubicBezTo>
                <a:cubicBezTo>
                  <a:pt x="20221" y="14714"/>
                  <a:pt x="20184" y="14689"/>
                  <a:pt x="20197" y="14613"/>
                </a:cubicBezTo>
                <a:cubicBezTo>
                  <a:pt x="20203" y="14577"/>
                  <a:pt x="20197" y="14568"/>
                  <a:pt x="20163" y="14573"/>
                </a:cubicBezTo>
                <a:cubicBezTo>
                  <a:pt x="20139" y="14577"/>
                  <a:pt x="20112" y="14586"/>
                  <a:pt x="20105" y="14593"/>
                </a:cubicBezTo>
                <a:cubicBezTo>
                  <a:pt x="20080" y="14616"/>
                  <a:pt x="19985" y="14542"/>
                  <a:pt x="19985" y="14501"/>
                </a:cubicBezTo>
                <a:cubicBezTo>
                  <a:pt x="19985" y="14456"/>
                  <a:pt x="19976" y="14454"/>
                  <a:pt x="19917" y="14484"/>
                </a:cubicBezTo>
                <a:cubicBezTo>
                  <a:pt x="19879" y="14503"/>
                  <a:pt x="19869" y="14496"/>
                  <a:pt x="19832" y="14419"/>
                </a:cubicBezTo>
                <a:cubicBezTo>
                  <a:pt x="19803" y="14358"/>
                  <a:pt x="19797" y="14320"/>
                  <a:pt x="19811" y="14295"/>
                </a:cubicBezTo>
                <a:cubicBezTo>
                  <a:pt x="19843" y="14238"/>
                  <a:pt x="19836" y="14231"/>
                  <a:pt x="19755" y="14238"/>
                </a:cubicBezTo>
                <a:cubicBezTo>
                  <a:pt x="19663" y="14245"/>
                  <a:pt x="19644" y="14230"/>
                  <a:pt x="19644" y="14146"/>
                </a:cubicBezTo>
                <a:cubicBezTo>
                  <a:pt x="19644" y="14089"/>
                  <a:pt x="19636" y="14080"/>
                  <a:pt x="19581" y="14076"/>
                </a:cubicBezTo>
                <a:cubicBezTo>
                  <a:pt x="19499" y="14070"/>
                  <a:pt x="19434" y="14017"/>
                  <a:pt x="19446" y="13962"/>
                </a:cubicBezTo>
                <a:cubicBezTo>
                  <a:pt x="19456" y="13910"/>
                  <a:pt x="19421" y="13862"/>
                  <a:pt x="19369" y="13862"/>
                </a:cubicBezTo>
                <a:cubicBezTo>
                  <a:pt x="19297" y="13862"/>
                  <a:pt x="19255" y="13794"/>
                  <a:pt x="19271" y="13701"/>
                </a:cubicBezTo>
                <a:cubicBezTo>
                  <a:pt x="19286" y="13614"/>
                  <a:pt x="19275" y="13599"/>
                  <a:pt x="19189" y="13586"/>
                </a:cubicBezTo>
                <a:cubicBezTo>
                  <a:pt x="19126" y="13577"/>
                  <a:pt x="19105" y="13549"/>
                  <a:pt x="19118" y="13489"/>
                </a:cubicBezTo>
                <a:cubicBezTo>
                  <a:pt x="19136" y="13404"/>
                  <a:pt x="19113" y="13337"/>
                  <a:pt x="19057" y="13313"/>
                </a:cubicBezTo>
                <a:cubicBezTo>
                  <a:pt x="19030" y="13302"/>
                  <a:pt x="19012" y="13285"/>
                  <a:pt x="19014" y="13276"/>
                </a:cubicBezTo>
                <a:cubicBezTo>
                  <a:pt x="19017" y="13266"/>
                  <a:pt x="19003" y="13249"/>
                  <a:pt x="18985" y="13236"/>
                </a:cubicBezTo>
                <a:cubicBezTo>
                  <a:pt x="18967" y="13223"/>
                  <a:pt x="18949" y="13180"/>
                  <a:pt x="18943" y="13144"/>
                </a:cubicBezTo>
                <a:cubicBezTo>
                  <a:pt x="18937" y="13108"/>
                  <a:pt x="18925" y="13070"/>
                  <a:pt x="18917" y="13057"/>
                </a:cubicBezTo>
                <a:cubicBezTo>
                  <a:pt x="18908" y="13044"/>
                  <a:pt x="18913" y="13021"/>
                  <a:pt x="18927" y="13005"/>
                </a:cubicBezTo>
                <a:cubicBezTo>
                  <a:pt x="18959" y="12969"/>
                  <a:pt x="18934" y="12924"/>
                  <a:pt x="18890" y="12940"/>
                </a:cubicBezTo>
                <a:cubicBezTo>
                  <a:pt x="18843" y="12957"/>
                  <a:pt x="18744" y="12856"/>
                  <a:pt x="18758" y="12806"/>
                </a:cubicBezTo>
                <a:cubicBezTo>
                  <a:pt x="18773" y="12752"/>
                  <a:pt x="18710" y="12636"/>
                  <a:pt x="18673" y="12649"/>
                </a:cubicBezTo>
                <a:cubicBezTo>
                  <a:pt x="18657" y="12655"/>
                  <a:pt x="18632" y="12646"/>
                  <a:pt x="18618" y="12629"/>
                </a:cubicBezTo>
                <a:cubicBezTo>
                  <a:pt x="18603" y="12613"/>
                  <a:pt x="18599" y="12600"/>
                  <a:pt x="18607" y="12600"/>
                </a:cubicBezTo>
                <a:cubicBezTo>
                  <a:pt x="18615" y="12600"/>
                  <a:pt x="18614" y="12589"/>
                  <a:pt x="18604" y="12575"/>
                </a:cubicBezTo>
                <a:cubicBezTo>
                  <a:pt x="18595" y="12561"/>
                  <a:pt x="18590" y="12520"/>
                  <a:pt x="18591" y="12483"/>
                </a:cubicBezTo>
                <a:cubicBezTo>
                  <a:pt x="18592" y="12424"/>
                  <a:pt x="18585" y="12413"/>
                  <a:pt x="18538" y="12413"/>
                </a:cubicBezTo>
                <a:cubicBezTo>
                  <a:pt x="18503" y="12413"/>
                  <a:pt x="18479" y="12399"/>
                  <a:pt x="18472" y="12373"/>
                </a:cubicBezTo>
                <a:cubicBezTo>
                  <a:pt x="18466" y="12351"/>
                  <a:pt x="18448" y="12330"/>
                  <a:pt x="18430" y="12324"/>
                </a:cubicBezTo>
                <a:cubicBezTo>
                  <a:pt x="18410" y="12316"/>
                  <a:pt x="18400" y="12296"/>
                  <a:pt x="18409" y="12271"/>
                </a:cubicBezTo>
                <a:cubicBezTo>
                  <a:pt x="18417" y="12246"/>
                  <a:pt x="18410" y="12227"/>
                  <a:pt x="18387" y="12219"/>
                </a:cubicBezTo>
                <a:cubicBezTo>
                  <a:pt x="18368" y="12212"/>
                  <a:pt x="18358" y="12201"/>
                  <a:pt x="18364" y="12192"/>
                </a:cubicBezTo>
                <a:cubicBezTo>
                  <a:pt x="18380" y="12167"/>
                  <a:pt x="18316" y="12097"/>
                  <a:pt x="18290" y="12112"/>
                </a:cubicBezTo>
                <a:cubicBezTo>
                  <a:pt x="18246" y="12138"/>
                  <a:pt x="18236" y="12058"/>
                  <a:pt x="18279" y="12028"/>
                </a:cubicBezTo>
                <a:cubicBezTo>
                  <a:pt x="18302" y="12012"/>
                  <a:pt x="18307" y="12000"/>
                  <a:pt x="18292" y="11998"/>
                </a:cubicBezTo>
                <a:cubicBezTo>
                  <a:pt x="18260" y="11995"/>
                  <a:pt x="18244" y="11991"/>
                  <a:pt x="18194" y="11973"/>
                </a:cubicBezTo>
                <a:cubicBezTo>
                  <a:pt x="18173" y="11966"/>
                  <a:pt x="18141" y="11954"/>
                  <a:pt x="18123" y="11948"/>
                </a:cubicBezTo>
                <a:cubicBezTo>
                  <a:pt x="18084" y="11937"/>
                  <a:pt x="18041" y="11839"/>
                  <a:pt x="18057" y="11799"/>
                </a:cubicBezTo>
                <a:cubicBezTo>
                  <a:pt x="18064" y="11782"/>
                  <a:pt x="18050" y="11771"/>
                  <a:pt x="18020" y="11769"/>
                </a:cubicBezTo>
                <a:cubicBezTo>
                  <a:pt x="17928" y="11763"/>
                  <a:pt x="17919" y="11762"/>
                  <a:pt x="17903" y="11747"/>
                </a:cubicBezTo>
                <a:cubicBezTo>
                  <a:pt x="17895" y="11739"/>
                  <a:pt x="17897" y="11718"/>
                  <a:pt x="17911" y="11702"/>
                </a:cubicBezTo>
                <a:cubicBezTo>
                  <a:pt x="17932" y="11679"/>
                  <a:pt x="17929" y="11675"/>
                  <a:pt x="17898" y="11677"/>
                </a:cubicBezTo>
                <a:cubicBezTo>
                  <a:pt x="17869" y="11680"/>
                  <a:pt x="17861" y="11667"/>
                  <a:pt x="17866" y="11630"/>
                </a:cubicBezTo>
                <a:cubicBezTo>
                  <a:pt x="17873" y="11587"/>
                  <a:pt x="17867" y="11581"/>
                  <a:pt x="17816" y="11590"/>
                </a:cubicBezTo>
                <a:cubicBezTo>
                  <a:pt x="17748" y="11603"/>
                  <a:pt x="17692" y="11545"/>
                  <a:pt x="17710" y="11481"/>
                </a:cubicBezTo>
                <a:cubicBezTo>
                  <a:pt x="17718" y="11452"/>
                  <a:pt x="17690" y="11411"/>
                  <a:pt x="17602" y="11332"/>
                </a:cubicBezTo>
                <a:cubicBezTo>
                  <a:pt x="17488" y="11230"/>
                  <a:pt x="17482" y="11222"/>
                  <a:pt x="17512" y="11180"/>
                </a:cubicBezTo>
                <a:cubicBezTo>
                  <a:pt x="17541" y="11139"/>
                  <a:pt x="17535" y="11134"/>
                  <a:pt x="17443" y="11083"/>
                </a:cubicBezTo>
                <a:cubicBezTo>
                  <a:pt x="17370" y="11043"/>
                  <a:pt x="17348" y="11018"/>
                  <a:pt x="17356" y="10989"/>
                </a:cubicBezTo>
                <a:cubicBezTo>
                  <a:pt x="17361" y="10968"/>
                  <a:pt x="17346" y="10916"/>
                  <a:pt x="17321" y="10872"/>
                </a:cubicBezTo>
                <a:cubicBezTo>
                  <a:pt x="17285" y="10808"/>
                  <a:pt x="17284" y="10785"/>
                  <a:pt x="17305" y="10760"/>
                </a:cubicBezTo>
                <a:cubicBezTo>
                  <a:pt x="17325" y="10738"/>
                  <a:pt x="17324" y="10735"/>
                  <a:pt x="17305" y="10745"/>
                </a:cubicBezTo>
                <a:cubicBezTo>
                  <a:pt x="17274" y="10763"/>
                  <a:pt x="17254" y="10737"/>
                  <a:pt x="17239" y="10661"/>
                </a:cubicBezTo>
                <a:cubicBezTo>
                  <a:pt x="17233" y="10630"/>
                  <a:pt x="17222" y="10595"/>
                  <a:pt x="17213" y="10584"/>
                </a:cubicBezTo>
                <a:cubicBezTo>
                  <a:pt x="17181" y="10546"/>
                  <a:pt x="17157" y="10442"/>
                  <a:pt x="17154" y="10325"/>
                </a:cubicBezTo>
                <a:cubicBezTo>
                  <a:pt x="17152" y="10242"/>
                  <a:pt x="17143" y="10211"/>
                  <a:pt x="17120" y="10211"/>
                </a:cubicBezTo>
                <a:cubicBezTo>
                  <a:pt x="17103" y="10211"/>
                  <a:pt x="17087" y="10191"/>
                  <a:pt x="17086" y="10169"/>
                </a:cubicBezTo>
                <a:cubicBezTo>
                  <a:pt x="17085" y="10146"/>
                  <a:pt x="17066" y="10086"/>
                  <a:pt x="17043" y="10034"/>
                </a:cubicBezTo>
                <a:cubicBezTo>
                  <a:pt x="17021" y="9983"/>
                  <a:pt x="17005" y="9930"/>
                  <a:pt x="17009" y="9915"/>
                </a:cubicBezTo>
                <a:cubicBezTo>
                  <a:pt x="17012" y="9900"/>
                  <a:pt x="17000" y="9864"/>
                  <a:pt x="16980" y="9836"/>
                </a:cubicBezTo>
                <a:cubicBezTo>
                  <a:pt x="16948" y="9790"/>
                  <a:pt x="16945" y="9778"/>
                  <a:pt x="16975" y="9736"/>
                </a:cubicBezTo>
                <a:cubicBezTo>
                  <a:pt x="17012" y="9682"/>
                  <a:pt x="17006" y="9510"/>
                  <a:pt x="16964" y="9463"/>
                </a:cubicBezTo>
                <a:cubicBezTo>
                  <a:pt x="16949" y="9446"/>
                  <a:pt x="16918" y="9437"/>
                  <a:pt x="16895" y="9443"/>
                </a:cubicBezTo>
                <a:cubicBezTo>
                  <a:pt x="16869" y="9449"/>
                  <a:pt x="16852" y="9440"/>
                  <a:pt x="16845" y="9418"/>
                </a:cubicBezTo>
                <a:cubicBezTo>
                  <a:pt x="16839" y="9399"/>
                  <a:pt x="16822" y="9367"/>
                  <a:pt x="16811" y="9346"/>
                </a:cubicBezTo>
                <a:cubicBezTo>
                  <a:pt x="16794" y="9317"/>
                  <a:pt x="16802" y="9290"/>
                  <a:pt x="16845" y="9237"/>
                </a:cubicBezTo>
                <a:cubicBezTo>
                  <a:pt x="16876" y="9198"/>
                  <a:pt x="16901" y="9157"/>
                  <a:pt x="16900" y="9142"/>
                </a:cubicBezTo>
                <a:cubicBezTo>
                  <a:pt x="16900" y="9127"/>
                  <a:pt x="16882" y="9136"/>
                  <a:pt x="16861" y="9162"/>
                </a:cubicBezTo>
                <a:cubicBezTo>
                  <a:pt x="16839" y="9188"/>
                  <a:pt x="16815" y="9201"/>
                  <a:pt x="16805" y="9192"/>
                </a:cubicBezTo>
                <a:cubicBezTo>
                  <a:pt x="16796" y="9183"/>
                  <a:pt x="16777" y="9177"/>
                  <a:pt x="16763" y="9177"/>
                </a:cubicBezTo>
                <a:cubicBezTo>
                  <a:pt x="16749" y="9177"/>
                  <a:pt x="16728" y="9141"/>
                  <a:pt x="16715" y="9097"/>
                </a:cubicBezTo>
                <a:cubicBezTo>
                  <a:pt x="16702" y="9054"/>
                  <a:pt x="16673" y="9007"/>
                  <a:pt x="16652" y="8995"/>
                </a:cubicBezTo>
                <a:cubicBezTo>
                  <a:pt x="16625" y="8981"/>
                  <a:pt x="16621" y="8968"/>
                  <a:pt x="16636" y="8951"/>
                </a:cubicBezTo>
                <a:cubicBezTo>
                  <a:pt x="16648" y="8937"/>
                  <a:pt x="16654" y="8887"/>
                  <a:pt x="16652" y="8839"/>
                </a:cubicBezTo>
                <a:cubicBezTo>
                  <a:pt x="16648" y="8761"/>
                  <a:pt x="16643" y="8754"/>
                  <a:pt x="16599" y="8762"/>
                </a:cubicBezTo>
                <a:cubicBezTo>
                  <a:pt x="16524" y="8774"/>
                  <a:pt x="16490" y="8702"/>
                  <a:pt x="16546" y="8650"/>
                </a:cubicBezTo>
                <a:cubicBezTo>
                  <a:pt x="16595" y="8603"/>
                  <a:pt x="16583" y="8578"/>
                  <a:pt x="16525" y="8608"/>
                </a:cubicBezTo>
                <a:cubicBezTo>
                  <a:pt x="16503" y="8619"/>
                  <a:pt x="16480" y="8621"/>
                  <a:pt x="16475" y="8613"/>
                </a:cubicBezTo>
                <a:cubicBezTo>
                  <a:pt x="16456" y="8585"/>
                  <a:pt x="16479" y="8434"/>
                  <a:pt x="16525" y="8270"/>
                </a:cubicBezTo>
                <a:cubicBezTo>
                  <a:pt x="16550" y="8181"/>
                  <a:pt x="16566" y="8097"/>
                  <a:pt x="16559" y="8081"/>
                </a:cubicBezTo>
                <a:cubicBezTo>
                  <a:pt x="16553" y="8065"/>
                  <a:pt x="16557" y="7980"/>
                  <a:pt x="16570" y="7892"/>
                </a:cubicBezTo>
                <a:cubicBezTo>
                  <a:pt x="16587" y="7776"/>
                  <a:pt x="16587" y="7725"/>
                  <a:pt x="16570" y="7705"/>
                </a:cubicBezTo>
                <a:cubicBezTo>
                  <a:pt x="16557" y="7690"/>
                  <a:pt x="16552" y="7667"/>
                  <a:pt x="16559" y="7656"/>
                </a:cubicBezTo>
                <a:cubicBezTo>
                  <a:pt x="16567" y="7644"/>
                  <a:pt x="16562" y="7595"/>
                  <a:pt x="16549" y="7546"/>
                </a:cubicBezTo>
                <a:cubicBezTo>
                  <a:pt x="16526" y="7466"/>
                  <a:pt x="16527" y="7456"/>
                  <a:pt x="16570" y="7430"/>
                </a:cubicBezTo>
                <a:cubicBezTo>
                  <a:pt x="16595" y="7414"/>
                  <a:pt x="16615" y="7394"/>
                  <a:pt x="16615" y="7382"/>
                </a:cubicBezTo>
                <a:cubicBezTo>
                  <a:pt x="16615" y="7370"/>
                  <a:pt x="16601" y="7371"/>
                  <a:pt x="16583" y="7385"/>
                </a:cubicBezTo>
                <a:cubicBezTo>
                  <a:pt x="16540" y="7418"/>
                  <a:pt x="16517" y="7377"/>
                  <a:pt x="16525" y="7288"/>
                </a:cubicBezTo>
                <a:cubicBezTo>
                  <a:pt x="16528" y="7250"/>
                  <a:pt x="16519" y="7206"/>
                  <a:pt x="16506" y="7191"/>
                </a:cubicBezTo>
                <a:cubicBezTo>
                  <a:pt x="16493" y="7176"/>
                  <a:pt x="16482" y="7127"/>
                  <a:pt x="16480" y="7079"/>
                </a:cubicBezTo>
                <a:cubicBezTo>
                  <a:pt x="16478" y="7031"/>
                  <a:pt x="16467" y="6986"/>
                  <a:pt x="16456" y="6980"/>
                </a:cubicBezTo>
                <a:cubicBezTo>
                  <a:pt x="16445" y="6973"/>
                  <a:pt x="16448" y="6957"/>
                  <a:pt x="16461" y="6942"/>
                </a:cubicBezTo>
                <a:cubicBezTo>
                  <a:pt x="16479" y="6923"/>
                  <a:pt x="16475" y="6911"/>
                  <a:pt x="16451" y="6903"/>
                </a:cubicBezTo>
                <a:cubicBezTo>
                  <a:pt x="16432" y="6896"/>
                  <a:pt x="16416" y="6869"/>
                  <a:pt x="16416" y="6843"/>
                </a:cubicBezTo>
                <a:cubicBezTo>
                  <a:pt x="16416" y="6783"/>
                  <a:pt x="16365" y="6648"/>
                  <a:pt x="16332" y="6617"/>
                </a:cubicBezTo>
                <a:cubicBezTo>
                  <a:pt x="16318" y="6603"/>
                  <a:pt x="16308" y="6557"/>
                  <a:pt x="16308" y="6515"/>
                </a:cubicBezTo>
                <a:cubicBezTo>
                  <a:pt x="16308" y="6472"/>
                  <a:pt x="16297" y="6430"/>
                  <a:pt x="16284" y="6423"/>
                </a:cubicBezTo>
                <a:cubicBezTo>
                  <a:pt x="16271" y="6415"/>
                  <a:pt x="16264" y="6379"/>
                  <a:pt x="16268" y="6343"/>
                </a:cubicBezTo>
                <a:cubicBezTo>
                  <a:pt x="16274" y="6286"/>
                  <a:pt x="16269" y="6279"/>
                  <a:pt x="16221" y="6279"/>
                </a:cubicBezTo>
                <a:cubicBezTo>
                  <a:pt x="16183" y="6279"/>
                  <a:pt x="16162" y="6267"/>
                  <a:pt x="16157" y="6239"/>
                </a:cubicBezTo>
                <a:cubicBezTo>
                  <a:pt x="16146" y="6176"/>
                  <a:pt x="16105" y="6103"/>
                  <a:pt x="16086" y="6115"/>
                </a:cubicBezTo>
                <a:cubicBezTo>
                  <a:pt x="16053" y="6134"/>
                  <a:pt x="16022" y="6055"/>
                  <a:pt x="16046" y="6013"/>
                </a:cubicBezTo>
                <a:cubicBezTo>
                  <a:pt x="16065" y="5980"/>
                  <a:pt x="16064" y="5975"/>
                  <a:pt x="16035" y="5985"/>
                </a:cubicBezTo>
                <a:cubicBezTo>
                  <a:pt x="15997" y="5999"/>
                  <a:pt x="15932" y="5929"/>
                  <a:pt x="15932" y="5874"/>
                </a:cubicBezTo>
                <a:cubicBezTo>
                  <a:pt x="15932" y="5855"/>
                  <a:pt x="15917" y="5843"/>
                  <a:pt x="15895" y="5844"/>
                </a:cubicBezTo>
                <a:cubicBezTo>
                  <a:pt x="15874" y="5845"/>
                  <a:pt x="15851" y="5835"/>
                  <a:pt x="15845" y="5824"/>
                </a:cubicBezTo>
                <a:cubicBezTo>
                  <a:pt x="15839" y="5812"/>
                  <a:pt x="15805" y="5782"/>
                  <a:pt x="15771" y="5754"/>
                </a:cubicBezTo>
                <a:cubicBezTo>
                  <a:pt x="15731" y="5723"/>
                  <a:pt x="15714" y="5691"/>
                  <a:pt x="15720" y="5667"/>
                </a:cubicBezTo>
                <a:cubicBezTo>
                  <a:pt x="15729" y="5638"/>
                  <a:pt x="15714" y="5627"/>
                  <a:pt x="15660" y="5622"/>
                </a:cubicBezTo>
                <a:cubicBezTo>
                  <a:pt x="15617" y="5619"/>
                  <a:pt x="15590" y="5604"/>
                  <a:pt x="15588" y="5585"/>
                </a:cubicBezTo>
                <a:cubicBezTo>
                  <a:pt x="15583" y="5511"/>
                  <a:pt x="15577" y="5502"/>
                  <a:pt x="15519" y="5478"/>
                </a:cubicBezTo>
                <a:cubicBezTo>
                  <a:pt x="15486" y="5465"/>
                  <a:pt x="15436" y="5430"/>
                  <a:pt x="15408" y="5404"/>
                </a:cubicBezTo>
                <a:cubicBezTo>
                  <a:pt x="15381" y="5377"/>
                  <a:pt x="15351" y="5362"/>
                  <a:pt x="15339" y="5369"/>
                </a:cubicBezTo>
                <a:cubicBezTo>
                  <a:pt x="15328" y="5375"/>
                  <a:pt x="15300" y="5355"/>
                  <a:pt x="15276" y="5327"/>
                </a:cubicBezTo>
                <a:cubicBezTo>
                  <a:pt x="15244" y="5289"/>
                  <a:pt x="15236" y="5255"/>
                  <a:pt x="15244" y="5200"/>
                </a:cubicBezTo>
                <a:cubicBezTo>
                  <a:pt x="15254" y="5130"/>
                  <a:pt x="15251" y="5126"/>
                  <a:pt x="15205" y="5138"/>
                </a:cubicBezTo>
                <a:cubicBezTo>
                  <a:pt x="15141" y="5153"/>
                  <a:pt x="15085" y="5126"/>
                  <a:pt x="14972" y="5023"/>
                </a:cubicBezTo>
                <a:cubicBezTo>
                  <a:pt x="14905" y="4963"/>
                  <a:pt x="14884" y="4928"/>
                  <a:pt x="14892" y="4897"/>
                </a:cubicBezTo>
                <a:cubicBezTo>
                  <a:pt x="14902" y="4864"/>
                  <a:pt x="14895" y="4857"/>
                  <a:pt x="14869" y="4867"/>
                </a:cubicBezTo>
                <a:cubicBezTo>
                  <a:pt x="14848" y="4874"/>
                  <a:pt x="14812" y="4859"/>
                  <a:pt x="14779" y="4830"/>
                </a:cubicBezTo>
                <a:cubicBezTo>
                  <a:pt x="14747" y="4802"/>
                  <a:pt x="14720" y="4786"/>
                  <a:pt x="14720" y="4792"/>
                </a:cubicBezTo>
                <a:cubicBezTo>
                  <a:pt x="14720" y="4799"/>
                  <a:pt x="14707" y="4794"/>
                  <a:pt x="14689" y="4780"/>
                </a:cubicBezTo>
                <a:cubicBezTo>
                  <a:pt x="14671" y="4766"/>
                  <a:pt x="14662" y="4744"/>
                  <a:pt x="14670" y="4733"/>
                </a:cubicBezTo>
                <a:cubicBezTo>
                  <a:pt x="14679" y="4720"/>
                  <a:pt x="14673" y="4716"/>
                  <a:pt x="14657" y="4725"/>
                </a:cubicBezTo>
                <a:cubicBezTo>
                  <a:pt x="14626" y="4743"/>
                  <a:pt x="14562" y="4700"/>
                  <a:pt x="14580" y="4673"/>
                </a:cubicBezTo>
                <a:cubicBezTo>
                  <a:pt x="14601" y="4641"/>
                  <a:pt x="14567" y="4610"/>
                  <a:pt x="14538" y="4633"/>
                </a:cubicBezTo>
                <a:cubicBezTo>
                  <a:pt x="14503" y="4660"/>
                  <a:pt x="14387" y="4527"/>
                  <a:pt x="14406" y="4482"/>
                </a:cubicBezTo>
                <a:cubicBezTo>
                  <a:pt x="14414" y="4460"/>
                  <a:pt x="14399" y="4441"/>
                  <a:pt x="14361" y="4427"/>
                </a:cubicBezTo>
                <a:cubicBezTo>
                  <a:pt x="14329" y="4416"/>
                  <a:pt x="14303" y="4401"/>
                  <a:pt x="14305" y="4392"/>
                </a:cubicBezTo>
                <a:cubicBezTo>
                  <a:pt x="14312" y="4352"/>
                  <a:pt x="14300" y="4342"/>
                  <a:pt x="14271" y="4365"/>
                </a:cubicBezTo>
                <a:cubicBezTo>
                  <a:pt x="14245" y="4384"/>
                  <a:pt x="14234" y="4381"/>
                  <a:pt x="14215" y="4347"/>
                </a:cubicBezTo>
                <a:cubicBezTo>
                  <a:pt x="14202" y="4324"/>
                  <a:pt x="14180" y="4309"/>
                  <a:pt x="14162" y="4315"/>
                </a:cubicBezTo>
                <a:cubicBezTo>
                  <a:pt x="14127" y="4328"/>
                  <a:pt x="14072" y="4253"/>
                  <a:pt x="14093" y="4221"/>
                </a:cubicBezTo>
                <a:cubicBezTo>
                  <a:pt x="14101" y="4209"/>
                  <a:pt x="14125" y="4201"/>
                  <a:pt x="14149" y="4201"/>
                </a:cubicBezTo>
                <a:cubicBezTo>
                  <a:pt x="14181" y="4201"/>
                  <a:pt x="14194" y="4185"/>
                  <a:pt x="14194" y="4144"/>
                </a:cubicBezTo>
                <a:lnTo>
                  <a:pt x="14194" y="4089"/>
                </a:lnTo>
                <a:lnTo>
                  <a:pt x="14144" y="4131"/>
                </a:lnTo>
                <a:cubicBezTo>
                  <a:pt x="14073" y="4191"/>
                  <a:pt x="14016" y="4206"/>
                  <a:pt x="14001" y="4168"/>
                </a:cubicBezTo>
                <a:cubicBezTo>
                  <a:pt x="13993" y="4149"/>
                  <a:pt x="13973" y="4141"/>
                  <a:pt x="13948" y="4148"/>
                </a:cubicBezTo>
                <a:cubicBezTo>
                  <a:pt x="13895" y="4164"/>
                  <a:pt x="13797" y="4103"/>
                  <a:pt x="13797" y="4054"/>
                </a:cubicBezTo>
                <a:cubicBezTo>
                  <a:pt x="13797" y="4033"/>
                  <a:pt x="13778" y="4006"/>
                  <a:pt x="13755" y="3994"/>
                </a:cubicBezTo>
                <a:cubicBezTo>
                  <a:pt x="13702" y="3968"/>
                  <a:pt x="13680" y="3967"/>
                  <a:pt x="13696" y="3992"/>
                </a:cubicBezTo>
                <a:cubicBezTo>
                  <a:pt x="13703" y="4002"/>
                  <a:pt x="13698" y="4018"/>
                  <a:pt x="13683" y="4027"/>
                </a:cubicBezTo>
                <a:cubicBezTo>
                  <a:pt x="13644" y="4050"/>
                  <a:pt x="13533" y="4053"/>
                  <a:pt x="13519" y="4032"/>
                </a:cubicBezTo>
                <a:cubicBezTo>
                  <a:pt x="13512" y="4021"/>
                  <a:pt x="13497" y="4017"/>
                  <a:pt x="13485" y="4024"/>
                </a:cubicBezTo>
                <a:cubicBezTo>
                  <a:pt x="13473" y="4031"/>
                  <a:pt x="13449" y="4025"/>
                  <a:pt x="13429" y="4009"/>
                </a:cubicBezTo>
                <a:cubicBezTo>
                  <a:pt x="13410" y="3994"/>
                  <a:pt x="13372" y="3982"/>
                  <a:pt x="13347" y="3982"/>
                </a:cubicBezTo>
                <a:cubicBezTo>
                  <a:pt x="13317" y="3982"/>
                  <a:pt x="13300" y="3968"/>
                  <a:pt x="13300" y="3942"/>
                </a:cubicBezTo>
                <a:cubicBezTo>
                  <a:pt x="13300" y="3914"/>
                  <a:pt x="13283" y="3902"/>
                  <a:pt x="13236" y="3897"/>
                </a:cubicBezTo>
                <a:cubicBezTo>
                  <a:pt x="13164" y="3890"/>
                  <a:pt x="13107" y="3835"/>
                  <a:pt x="13125" y="3791"/>
                </a:cubicBezTo>
                <a:cubicBezTo>
                  <a:pt x="13131" y="3775"/>
                  <a:pt x="13128" y="3751"/>
                  <a:pt x="13120" y="3738"/>
                </a:cubicBezTo>
                <a:cubicBezTo>
                  <a:pt x="13097" y="3704"/>
                  <a:pt x="13094" y="3633"/>
                  <a:pt x="13114" y="3609"/>
                </a:cubicBezTo>
                <a:cubicBezTo>
                  <a:pt x="13124" y="3597"/>
                  <a:pt x="13130" y="3538"/>
                  <a:pt x="13128" y="3477"/>
                </a:cubicBezTo>
                <a:cubicBezTo>
                  <a:pt x="13124" y="3398"/>
                  <a:pt x="13133" y="3363"/>
                  <a:pt x="13157" y="3351"/>
                </a:cubicBezTo>
                <a:cubicBezTo>
                  <a:pt x="13185" y="3336"/>
                  <a:pt x="13184" y="3329"/>
                  <a:pt x="13157" y="3298"/>
                </a:cubicBezTo>
                <a:cubicBezTo>
                  <a:pt x="13120" y="3257"/>
                  <a:pt x="13127" y="3144"/>
                  <a:pt x="13167" y="3114"/>
                </a:cubicBezTo>
                <a:cubicBezTo>
                  <a:pt x="13183" y="3103"/>
                  <a:pt x="13193" y="3071"/>
                  <a:pt x="13188" y="3045"/>
                </a:cubicBezTo>
                <a:cubicBezTo>
                  <a:pt x="13183" y="3010"/>
                  <a:pt x="13193" y="2992"/>
                  <a:pt x="13233" y="2978"/>
                </a:cubicBezTo>
                <a:cubicBezTo>
                  <a:pt x="13264" y="2967"/>
                  <a:pt x="13289" y="2948"/>
                  <a:pt x="13289" y="2936"/>
                </a:cubicBezTo>
                <a:cubicBezTo>
                  <a:pt x="13289" y="2923"/>
                  <a:pt x="13275" y="2917"/>
                  <a:pt x="13257" y="2923"/>
                </a:cubicBezTo>
                <a:cubicBezTo>
                  <a:pt x="13212" y="2939"/>
                  <a:pt x="13194" y="2905"/>
                  <a:pt x="13223" y="2853"/>
                </a:cubicBezTo>
                <a:cubicBezTo>
                  <a:pt x="13241" y="2822"/>
                  <a:pt x="13255" y="2817"/>
                  <a:pt x="13276" y="2834"/>
                </a:cubicBezTo>
                <a:cubicBezTo>
                  <a:pt x="13291" y="2846"/>
                  <a:pt x="13310" y="2849"/>
                  <a:pt x="13318" y="2841"/>
                </a:cubicBezTo>
                <a:cubicBezTo>
                  <a:pt x="13344" y="2816"/>
                  <a:pt x="13335" y="2798"/>
                  <a:pt x="13286" y="2786"/>
                </a:cubicBezTo>
                <a:cubicBezTo>
                  <a:pt x="13244" y="2776"/>
                  <a:pt x="13243" y="2770"/>
                  <a:pt x="13271" y="2739"/>
                </a:cubicBezTo>
                <a:cubicBezTo>
                  <a:pt x="13293" y="2713"/>
                  <a:pt x="13302" y="2637"/>
                  <a:pt x="13302" y="2458"/>
                </a:cubicBezTo>
                <a:cubicBezTo>
                  <a:pt x="13303" y="2324"/>
                  <a:pt x="13308" y="2209"/>
                  <a:pt x="13315" y="2202"/>
                </a:cubicBezTo>
                <a:cubicBezTo>
                  <a:pt x="13323" y="2195"/>
                  <a:pt x="13320" y="2163"/>
                  <a:pt x="13310" y="2130"/>
                </a:cubicBezTo>
                <a:cubicBezTo>
                  <a:pt x="13300" y="2097"/>
                  <a:pt x="13299" y="2027"/>
                  <a:pt x="13305" y="1976"/>
                </a:cubicBezTo>
                <a:cubicBezTo>
                  <a:pt x="13315" y="1891"/>
                  <a:pt x="13310" y="1879"/>
                  <a:pt x="13260" y="1862"/>
                </a:cubicBezTo>
                <a:cubicBezTo>
                  <a:pt x="13228" y="1850"/>
                  <a:pt x="13207" y="1829"/>
                  <a:pt x="13210" y="1810"/>
                </a:cubicBezTo>
                <a:cubicBezTo>
                  <a:pt x="13216" y="1771"/>
                  <a:pt x="13268" y="1734"/>
                  <a:pt x="13294" y="1750"/>
                </a:cubicBezTo>
                <a:cubicBezTo>
                  <a:pt x="13304" y="1755"/>
                  <a:pt x="13313" y="1745"/>
                  <a:pt x="13313" y="1728"/>
                </a:cubicBezTo>
                <a:cubicBezTo>
                  <a:pt x="13313" y="1710"/>
                  <a:pt x="13293" y="1695"/>
                  <a:pt x="13271" y="1695"/>
                </a:cubicBezTo>
                <a:cubicBezTo>
                  <a:pt x="13218" y="1695"/>
                  <a:pt x="13148" y="1600"/>
                  <a:pt x="13175" y="1566"/>
                </a:cubicBezTo>
                <a:cubicBezTo>
                  <a:pt x="13204" y="1531"/>
                  <a:pt x="13189" y="1428"/>
                  <a:pt x="13149" y="1387"/>
                </a:cubicBezTo>
                <a:cubicBezTo>
                  <a:pt x="13130" y="1367"/>
                  <a:pt x="13120" y="1344"/>
                  <a:pt x="13128" y="1337"/>
                </a:cubicBezTo>
                <a:cubicBezTo>
                  <a:pt x="13135" y="1330"/>
                  <a:pt x="13130" y="1297"/>
                  <a:pt x="13117" y="1263"/>
                </a:cubicBezTo>
                <a:cubicBezTo>
                  <a:pt x="13103" y="1224"/>
                  <a:pt x="13102" y="1195"/>
                  <a:pt x="13114" y="1188"/>
                </a:cubicBezTo>
                <a:cubicBezTo>
                  <a:pt x="13126" y="1182"/>
                  <a:pt x="13108" y="1155"/>
                  <a:pt x="13075" y="1128"/>
                </a:cubicBezTo>
                <a:cubicBezTo>
                  <a:pt x="13021" y="1085"/>
                  <a:pt x="13019" y="1076"/>
                  <a:pt x="13054" y="1064"/>
                </a:cubicBezTo>
                <a:cubicBezTo>
                  <a:pt x="13113" y="1042"/>
                  <a:pt x="13100" y="996"/>
                  <a:pt x="13038" y="1007"/>
                </a:cubicBezTo>
                <a:cubicBezTo>
                  <a:pt x="12983" y="1016"/>
                  <a:pt x="12841" y="939"/>
                  <a:pt x="12860" y="910"/>
                </a:cubicBezTo>
                <a:cubicBezTo>
                  <a:pt x="12869" y="897"/>
                  <a:pt x="12829" y="870"/>
                  <a:pt x="12794" y="867"/>
                </a:cubicBezTo>
                <a:cubicBezTo>
                  <a:pt x="12788" y="867"/>
                  <a:pt x="12740" y="845"/>
                  <a:pt x="12688" y="818"/>
                </a:cubicBezTo>
                <a:cubicBezTo>
                  <a:pt x="12615" y="779"/>
                  <a:pt x="12597" y="757"/>
                  <a:pt x="12598" y="716"/>
                </a:cubicBezTo>
                <a:cubicBezTo>
                  <a:pt x="12600" y="687"/>
                  <a:pt x="12590" y="666"/>
                  <a:pt x="12577" y="669"/>
                </a:cubicBezTo>
                <a:cubicBezTo>
                  <a:pt x="12564" y="671"/>
                  <a:pt x="12549" y="652"/>
                  <a:pt x="12546" y="629"/>
                </a:cubicBezTo>
                <a:cubicBezTo>
                  <a:pt x="12542" y="604"/>
                  <a:pt x="12510" y="577"/>
                  <a:pt x="12469" y="562"/>
                </a:cubicBezTo>
                <a:cubicBezTo>
                  <a:pt x="12430" y="547"/>
                  <a:pt x="12384" y="528"/>
                  <a:pt x="12366" y="519"/>
                </a:cubicBezTo>
                <a:cubicBezTo>
                  <a:pt x="12347" y="511"/>
                  <a:pt x="12303" y="510"/>
                  <a:pt x="12268" y="519"/>
                </a:cubicBezTo>
                <a:cubicBezTo>
                  <a:pt x="12191" y="539"/>
                  <a:pt x="12167" y="528"/>
                  <a:pt x="12167" y="475"/>
                </a:cubicBezTo>
                <a:cubicBezTo>
                  <a:pt x="12167" y="453"/>
                  <a:pt x="12142" y="419"/>
                  <a:pt x="12112" y="400"/>
                </a:cubicBezTo>
                <a:cubicBezTo>
                  <a:pt x="12081" y="382"/>
                  <a:pt x="12059" y="360"/>
                  <a:pt x="12064" y="353"/>
                </a:cubicBezTo>
                <a:cubicBezTo>
                  <a:pt x="12069" y="346"/>
                  <a:pt x="12005" y="340"/>
                  <a:pt x="11919" y="338"/>
                </a:cubicBezTo>
                <a:cubicBezTo>
                  <a:pt x="11753" y="334"/>
                  <a:pt x="11691" y="300"/>
                  <a:pt x="11712" y="224"/>
                </a:cubicBezTo>
                <a:cubicBezTo>
                  <a:pt x="11720" y="197"/>
                  <a:pt x="11706" y="190"/>
                  <a:pt x="11654" y="191"/>
                </a:cubicBezTo>
                <a:cubicBezTo>
                  <a:pt x="11615" y="192"/>
                  <a:pt x="11577" y="176"/>
                  <a:pt x="11561" y="157"/>
                </a:cubicBezTo>
                <a:cubicBezTo>
                  <a:pt x="11525" y="110"/>
                  <a:pt x="11457" y="114"/>
                  <a:pt x="11387" y="167"/>
                </a:cubicBezTo>
                <a:cubicBezTo>
                  <a:pt x="11340" y="201"/>
                  <a:pt x="11322" y="206"/>
                  <a:pt x="11297" y="186"/>
                </a:cubicBezTo>
                <a:cubicBezTo>
                  <a:pt x="11279" y="173"/>
                  <a:pt x="11255" y="167"/>
                  <a:pt x="11244" y="174"/>
                </a:cubicBezTo>
                <a:cubicBezTo>
                  <a:pt x="11221" y="187"/>
                  <a:pt x="11177" y="144"/>
                  <a:pt x="11183" y="114"/>
                </a:cubicBezTo>
                <a:cubicBezTo>
                  <a:pt x="11185" y="104"/>
                  <a:pt x="11147" y="95"/>
                  <a:pt x="11098" y="94"/>
                </a:cubicBezTo>
                <a:cubicBezTo>
                  <a:pt x="11021" y="93"/>
                  <a:pt x="11011" y="86"/>
                  <a:pt x="11016" y="47"/>
                </a:cubicBezTo>
                <a:cubicBezTo>
                  <a:pt x="11023" y="3"/>
                  <a:pt x="11019" y="4"/>
                  <a:pt x="10686" y="7"/>
                </a:cubicBezTo>
                <a:close/>
                <a:moveTo>
                  <a:pt x="8291" y="3992"/>
                </a:moveTo>
                <a:cubicBezTo>
                  <a:pt x="8267" y="3992"/>
                  <a:pt x="8246" y="4001"/>
                  <a:pt x="8246" y="4012"/>
                </a:cubicBezTo>
                <a:cubicBezTo>
                  <a:pt x="8246" y="4022"/>
                  <a:pt x="8267" y="4025"/>
                  <a:pt x="8291" y="4019"/>
                </a:cubicBezTo>
                <a:cubicBezTo>
                  <a:pt x="8315" y="4013"/>
                  <a:pt x="8334" y="4006"/>
                  <a:pt x="8334" y="4002"/>
                </a:cubicBezTo>
                <a:cubicBezTo>
                  <a:pt x="8334" y="3997"/>
                  <a:pt x="8315" y="3992"/>
                  <a:pt x="8291" y="3992"/>
                </a:cubicBezTo>
                <a:close/>
                <a:moveTo>
                  <a:pt x="16919" y="9050"/>
                </a:moveTo>
                <a:cubicBezTo>
                  <a:pt x="16912" y="9044"/>
                  <a:pt x="16901" y="9057"/>
                  <a:pt x="16893" y="9077"/>
                </a:cubicBezTo>
                <a:cubicBezTo>
                  <a:pt x="16881" y="9107"/>
                  <a:pt x="16881" y="9108"/>
                  <a:pt x="16903" y="9087"/>
                </a:cubicBezTo>
                <a:cubicBezTo>
                  <a:pt x="16918" y="9073"/>
                  <a:pt x="16926" y="9056"/>
                  <a:pt x="16919" y="9050"/>
                </a:cubicBezTo>
                <a:close/>
                <a:moveTo>
                  <a:pt x="17562" y="11006"/>
                </a:moveTo>
                <a:cubicBezTo>
                  <a:pt x="17550" y="11006"/>
                  <a:pt x="17541" y="11021"/>
                  <a:pt x="17541" y="11039"/>
                </a:cubicBezTo>
                <a:cubicBezTo>
                  <a:pt x="17541" y="11056"/>
                  <a:pt x="17550" y="11066"/>
                  <a:pt x="17562" y="11059"/>
                </a:cubicBezTo>
                <a:cubicBezTo>
                  <a:pt x="17574" y="11051"/>
                  <a:pt x="17583" y="11037"/>
                  <a:pt x="17583" y="11026"/>
                </a:cubicBezTo>
                <a:cubicBezTo>
                  <a:pt x="17583" y="11015"/>
                  <a:pt x="17574" y="11006"/>
                  <a:pt x="17562" y="11006"/>
                </a:cubicBezTo>
                <a:close/>
                <a:moveTo>
                  <a:pt x="3047" y="12259"/>
                </a:moveTo>
                <a:cubicBezTo>
                  <a:pt x="3035" y="12252"/>
                  <a:pt x="3026" y="12257"/>
                  <a:pt x="3026" y="12269"/>
                </a:cubicBezTo>
                <a:cubicBezTo>
                  <a:pt x="3026" y="12281"/>
                  <a:pt x="3035" y="12289"/>
                  <a:pt x="3047" y="12289"/>
                </a:cubicBezTo>
                <a:cubicBezTo>
                  <a:pt x="3059" y="12289"/>
                  <a:pt x="3071" y="12286"/>
                  <a:pt x="3071" y="12281"/>
                </a:cubicBezTo>
                <a:cubicBezTo>
                  <a:pt x="3071" y="12276"/>
                  <a:pt x="3059" y="12266"/>
                  <a:pt x="3047" y="12259"/>
                </a:cubicBezTo>
                <a:close/>
                <a:moveTo>
                  <a:pt x="20835" y="14571"/>
                </a:moveTo>
                <a:cubicBezTo>
                  <a:pt x="20828" y="14564"/>
                  <a:pt x="20810" y="14569"/>
                  <a:pt x="20795" y="14583"/>
                </a:cubicBezTo>
                <a:cubicBezTo>
                  <a:pt x="20773" y="14604"/>
                  <a:pt x="20774" y="14607"/>
                  <a:pt x="20806" y="14596"/>
                </a:cubicBezTo>
                <a:cubicBezTo>
                  <a:pt x="20827" y="14588"/>
                  <a:pt x="20842" y="14577"/>
                  <a:pt x="20835" y="1457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2827303" y="798667"/>
            <a:ext cx="821218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Controlling </a:t>
            </a:r>
            <a:r>
              <a:rPr lang="en-AU" dirty="0"/>
              <a:t>a</a:t>
            </a:r>
            <a:r>
              <a:rPr dirty="0" err="1"/>
              <a:t>nxiety</a:t>
            </a:r>
            <a:r>
              <a:rPr dirty="0"/>
              <a:t> and </a:t>
            </a:r>
            <a:r>
              <a:rPr lang="en-AU" dirty="0"/>
              <a:t>a</a:t>
            </a:r>
            <a:r>
              <a:rPr dirty="0" err="1"/>
              <a:t>rousal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2. </a:t>
            </a:r>
            <a:r>
              <a:rPr b="1" dirty="0" err="1">
                <a:solidFill>
                  <a:srgbClr val="0433FF"/>
                </a:solidFill>
              </a:rPr>
              <a:t>Visualisation</a:t>
            </a:r>
            <a:r>
              <a:rPr b="1" dirty="0">
                <a:solidFill>
                  <a:srgbClr val="0433FF"/>
                </a:solidFill>
              </a:rPr>
              <a:t> and Mental Rehearsal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rPr lang="en-GB" dirty="0"/>
              <a:t>Mental rehearsal is the process</a:t>
            </a:r>
            <a:r>
              <a:rPr dirty="0"/>
              <a:t> of </a:t>
            </a:r>
            <a:r>
              <a:rPr b="1" dirty="0">
                <a:solidFill>
                  <a:srgbClr val="0433FF"/>
                </a:solidFill>
              </a:rPr>
              <a:t>imagining</a:t>
            </a:r>
            <a:r>
              <a:rPr dirty="0"/>
              <a:t> </a:t>
            </a:r>
            <a:r>
              <a:rPr lang="en-GB" dirty="0"/>
              <a:t>the entire performance</a:t>
            </a:r>
            <a:r>
              <a:rPr dirty="0"/>
              <a:t>. You imagine yourself </a:t>
            </a:r>
            <a:r>
              <a:rPr b="1" dirty="0">
                <a:solidFill>
                  <a:srgbClr val="0433FF"/>
                </a:solidFill>
              </a:rPr>
              <a:t>performing well</a:t>
            </a:r>
            <a:r>
              <a:rPr dirty="0"/>
              <a:t> and this </a:t>
            </a:r>
            <a:r>
              <a:rPr b="1" dirty="0">
                <a:solidFill>
                  <a:srgbClr val="0433FF"/>
                </a:solidFill>
              </a:rPr>
              <a:t>increases confidence</a:t>
            </a:r>
            <a:r>
              <a:rPr lang="en-US" b="1" dirty="0">
                <a:solidFill>
                  <a:srgbClr val="0433FF"/>
                </a:solidFill>
              </a:rPr>
              <a:t>. </a:t>
            </a:r>
            <a:r>
              <a:rPr lang="en-US" dirty="0"/>
              <a:t>It also </a:t>
            </a:r>
            <a:r>
              <a:rPr b="1" dirty="0">
                <a:solidFill>
                  <a:srgbClr val="0433FF"/>
                </a:solidFill>
              </a:rPr>
              <a:t>decreases anxiety</a:t>
            </a:r>
            <a:r>
              <a:rPr lang="en-US" dirty="0"/>
              <a:t> and in doing so </a:t>
            </a:r>
            <a:r>
              <a:rPr lang="en-US" b="1" dirty="0">
                <a:solidFill>
                  <a:srgbClr val="0433FF"/>
                </a:solidFill>
              </a:rPr>
              <a:t>reduces heart rate.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rPr lang="en-US" b="1" dirty="0" err="1">
                <a:solidFill>
                  <a:srgbClr val="0433FF"/>
                </a:solidFill>
              </a:rPr>
              <a:t>Visualisation</a:t>
            </a:r>
            <a:r>
              <a:rPr lang="en-US" b="1" dirty="0">
                <a:solidFill>
                  <a:srgbClr val="0433FF"/>
                </a:solidFill>
              </a:rPr>
              <a:t> involves imagining a snap shot of the performance. </a:t>
            </a:r>
            <a:r>
              <a:rPr dirty="0"/>
              <a:t>A tennis player may take a few seconds to </a:t>
            </a:r>
            <a:r>
              <a:rPr b="1" dirty="0">
                <a:solidFill>
                  <a:srgbClr val="0433FF"/>
                </a:solidFill>
              </a:rPr>
              <a:t>visualise</a:t>
            </a:r>
            <a:r>
              <a:rPr dirty="0"/>
              <a:t> him or herself hitting the perfect serve in the place where he or she </a:t>
            </a:r>
            <a:br>
              <a:rPr lang="en-GB" dirty="0"/>
            </a:br>
            <a:r>
              <a:rPr dirty="0"/>
              <a:t>wants. 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rPr dirty="0"/>
              <a:t>A quarterback can go through a </a:t>
            </a:r>
            <a:br>
              <a:rPr lang="en-GB" dirty="0"/>
            </a:br>
            <a:r>
              <a:rPr dirty="0"/>
              <a:t>play in his mind just before </a:t>
            </a:r>
            <a:br>
              <a:rPr lang="en-GB" dirty="0"/>
            </a:br>
            <a:r>
              <a:rPr dirty="0"/>
              <a:t>performing the play.</a:t>
            </a:r>
          </a:p>
        </p:txBody>
      </p:sp>
      <p:pic>
        <p:nvPicPr>
          <p:cNvPr id="202" name="Jonny Wilkinson - Visualisation.jpg"/>
          <p:cNvPicPr>
            <a:picLocks noChangeAspect="1"/>
          </p:cNvPicPr>
          <p:nvPr/>
        </p:nvPicPr>
        <p:blipFill>
          <a:blip r:embed="rId2"/>
          <a:srcRect l="1351" t="266" r="1350" b="2276"/>
          <a:stretch>
            <a:fillRect/>
          </a:stretch>
        </p:blipFill>
        <p:spPr>
          <a:xfrm>
            <a:off x="9155112" y="7258619"/>
            <a:ext cx="3355976" cy="2260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6" y="0"/>
                </a:moveTo>
                <a:cubicBezTo>
                  <a:pt x="549" y="0"/>
                  <a:pt x="0" y="815"/>
                  <a:pt x="0" y="1820"/>
                </a:cubicBezTo>
                <a:lnTo>
                  <a:pt x="0" y="19780"/>
                </a:lnTo>
                <a:cubicBezTo>
                  <a:pt x="0" y="20785"/>
                  <a:pt x="549" y="21600"/>
                  <a:pt x="1226" y="21600"/>
                </a:cubicBezTo>
                <a:lnTo>
                  <a:pt x="20374" y="21600"/>
                </a:lnTo>
                <a:cubicBezTo>
                  <a:pt x="21051" y="21600"/>
                  <a:pt x="21600" y="20785"/>
                  <a:pt x="21600" y="19780"/>
                </a:cubicBezTo>
                <a:lnTo>
                  <a:pt x="21600" y="1820"/>
                </a:lnTo>
                <a:cubicBezTo>
                  <a:pt x="21600" y="815"/>
                  <a:pt x="21051" y="0"/>
                  <a:pt x="20374" y="0"/>
                </a:cubicBezTo>
                <a:lnTo>
                  <a:pt x="122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2891098" y="778503"/>
            <a:ext cx="821218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Controlling </a:t>
            </a:r>
            <a:r>
              <a:rPr lang="en-AU" dirty="0"/>
              <a:t>a</a:t>
            </a:r>
            <a:r>
              <a:rPr dirty="0" err="1"/>
              <a:t>nxiety</a:t>
            </a:r>
            <a:r>
              <a:rPr dirty="0"/>
              <a:t> and </a:t>
            </a:r>
            <a:r>
              <a:rPr lang="en-AU" dirty="0"/>
              <a:t>a</a:t>
            </a:r>
            <a:r>
              <a:rPr dirty="0" err="1"/>
              <a:t>rousal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0433FF"/>
                </a:solidFill>
              </a:rPr>
              <a:t>Goal setting</a:t>
            </a:r>
            <a:r>
              <a:t> is a really good method used to </a:t>
            </a:r>
            <a:r>
              <a:rPr b="1">
                <a:solidFill>
                  <a:srgbClr val="0433FF"/>
                </a:solidFill>
              </a:rPr>
              <a:t>control anxiety</a:t>
            </a:r>
            <a:r>
              <a:t>, focus training and increase motivation. </a:t>
            </a:r>
          </a:p>
          <a:p>
            <a:r>
              <a:t>To ensure your goals are effective you should make sure they are </a:t>
            </a:r>
            <a:r>
              <a:rPr b="1">
                <a:solidFill>
                  <a:srgbClr val="DF512A"/>
                </a:solidFill>
              </a:rPr>
              <a:t>S</a:t>
            </a:r>
            <a:r>
              <a:rPr b="1">
                <a:solidFill>
                  <a:srgbClr val="E9842C"/>
                </a:solidFill>
              </a:rPr>
              <a:t>M</a:t>
            </a:r>
            <a:r>
              <a:rPr b="1">
                <a:solidFill>
                  <a:srgbClr val="008D47"/>
                </a:solidFill>
              </a:rPr>
              <a:t>A</a:t>
            </a:r>
            <a:r>
              <a:rPr b="1">
                <a:solidFill>
                  <a:srgbClr val="DA2969"/>
                </a:solidFill>
              </a:rPr>
              <a:t>R</a:t>
            </a:r>
            <a:r>
              <a:rPr b="1">
                <a:solidFill>
                  <a:srgbClr val="834B8C"/>
                </a:solidFill>
              </a:rPr>
              <a:t>T</a:t>
            </a:r>
            <a:r>
              <a:rPr b="1">
                <a:solidFill>
                  <a:srgbClr val="F9C623"/>
                </a:solidFill>
              </a:rPr>
              <a:t>E</a:t>
            </a:r>
            <a:r>
              <a:rPr b="1">
                <a:solidFill>
                  <a:srgbClr val="00A3C0"/>
                </a:solidFill>
              </a:rPr>
              <a:t>R</a:t>
            </a:r>
            <a:r>
              <a:t>.</a:t>
            </a:r>
          </a:p>
        </p:txBody>
      </p:sp>
      <p:pic>
        <p:nvPicPr>
          <p:cNvPr id="206" name="Target.jpg"/>
          <p:cNvPicPr>
            <a:picLocks noChangeAspect="1"/>
          </p:cNvPicPr>
          <p:nvPr/>
        </p:nvPicPr>
        <p:blipFill>
          <a:blip r:embed="rId2"/>
          <a:srcRect l="6362" t="9395" r="6347" b="4307"/>
          <a:stretch>
            <a:fillRect/>
          </a:stretch>
        </p:blipFill>
        <p:spPr>
          <a:xfrm>
            <a:off x="7508576" y="5019425"/>
            <a:ext cx="4791473" cy="4736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76" extrusionOk="0">
                <a:moveTo>
                  <a:pt x="17749" y="3"/>
                </a:moveTo>
                <a:cubicBezTo>
                  <a:pt x="17741" y="10"/>
                  <a:pt x="17742" y="31"/>
                  <a:pt x="17760" y="64"/>
                </a:cubicBezTo>
                <a:cubicBezTo>
                  <a:pt x="17775" y="93"/>
                  <a:pt x="17776" y="120"/>
                  <a:pt x="17763" y="127"/>
                </a:cubicBezTo>
                <a:cubicBezTo>
                  <a:pt x="17751" y="135"/>
                  <a:pt x="17742" y="179"/>
                  <a:pt x="17744" y="225"/>
                </a:cubicBezTo>
                <a:cubicBezTo>
                  <a:pt x="17745" y="292"/>
                  <a:pt x="17752" y="302"/>
                  <a:pt x="17774" y="272"/>
                </a:cubicBezTo>
                <a:cubicBezTo>
                  <a:pt x="17798" y="239"/>
                  <a:pt x="17803" y="239"/>
                  <a:pt x="17833" y="276"/>
                </a:cubicBezTo>
                <a:cubicBezTo>
                  <a:pt x="17888" y="343"/>
                  <a:pt x="17835" y="398"/>
                  <a:pt x="17718" y="393"/>
                </a:cubicBezTo>
                <a:cubicBezTo>
                  <a:pt x="17650" y="390"/>
                  <a:pt x="17616" y="401"/>
                  <a:pt x="17606" y="428"/>
                </a:cubicBezTo>
                <a:cubicBezTo>
                  <a:pt x="17594" y="459"/>
                  <a:pt x="17586" y="459"/>
                  <a:pt x="17554" y="433"/>
                </a:cubicBezTo>
                <a:cubicBezTo>
                  <a:pt x="17524" y="407"/>
                  <a:pt x="17507" y="407"/>
                  <a:pt x="17468" y="431"/>
                </a:cubicBezTo>
                <a:cubicBezTo>
                  <a:pt x="17437" y="451"/>
                  <a:pt x="17410" y="454"/>
                  <a:pt x="17391" y="438"/>
                </a:cubicBezTo>
                <a:cubicBezTo>
                  <a:pt x="17347" y="401"/>
                  <a:pt x="17095" y="397"/>
                  <a:pt x="17052" y="433"/>
                </a:cubicBezTo>
                <a:cubicBezTo>
                  <a:pt x="17031" y="450"/>
                  <a:pt x="17019" y="474"/>
                  <a:pt x="17027" y="487"/>
                </a:cubicBezTo>
                <a:cubicBezTo>
                  <a:pt x="17035" y="500"/>
                  <a:pt x="17025" y="530"/>
                  <a:pt x="17005" y="552"/>
                </a:cubicBezTo>
                <a:cubicBezTo>
                  <a:pt x="16969" y="595"/>
                  <a:pt x="16966" y="670"/>
                  <a:pt x="16998" y="722"/>
                </a:cubicBezTo>
                <a:cubicBezTo>
                  <a:pt x="17027" y="769"/>
                  <a:pt x="16992" y="800"/>
                  <a:pt x="16914" y="800"/>
                </a:cubicBezTo>
                <a:cubicBezTo>
                  <a:pt x="16875" y="800"/>
                  <a:pt x="16822" y="814"/>
                  <a:pt x="16795" y="831"/>
                </a:cubicBezTo>
                <a:cubicBezTo>
                  <a:pt x="16754" y="856"/>
                  <a:pt x="16740" y="855"/>
                  <a:pt x="16716" y="823"/>
                </a:cubicBezTo>
                <a:cubicBezTo>
                  <a:pt x="16682" y="779"/>
                  <a:pt x="16578" y="774"/>
                  <a:pt x="16578" y="816"/>
                </a:cubicBezTo>
                <a:cubicBezTo>
                  <a:pt x="16578" y="832"/>
                  <a:pt x="16596" y="851"/>
                  <a:pt x="16618" y="860"/>
                </a:cubicBezTo>
                <a:cubicBezTo>
                  <a:pt x="16648" y="871"/>
                  <a:pt x="16650" y="882"/>
                  <a:pt x="16628" y="908"/>
                </a:cubicBezTo>
                <a:cubicBezTo>
                  <a:pt x="16608" y="933"/>
                  <a:pt x="16608" y="947"/>
                  <a:pt x="16627" y="959"/>
                </a:cubicBezTo>
                <a:cubicBezTo>
                  <a:pt x="16645" y="971"/>
                  <a:pt x="16644" y="985"/>
                  <a:pt x="16623" y="1011"/>
                </a:cubicBezTo>
                <a:cubicBezTo>
                  <a:pt x="16600" y="1039"/>
                  <a:pt x="16599" y="1059"/>
                  <a:pt x="16621" y="1095"/>
                </a:cubicBezTo>
                <a:cubicBezTo>
                  <a:pt x="16641" y="1126"/>
                  <a:pt x="16642" y="1145"/>
                  <a:pt x="16625" y="1156"/>
                </a:cubicBezTo>
                <a:cubicBezTo>
                  <a:pt x="16611" y="1165"/>
                  <a:pt x="16605" y="1186"/>
                  <a:pt x="16612" y="1205"/>
                </a:cubicBezTo>
                <a:cubicBezTo>
                  <a:pt x="16619" y="1223"/>
                  <a:pt x="16615" y="1245"/>
                  <a:pt x="16603" y="1252"/>
                </a:cubicBezTo>
                <a:cubicBezTo>
                  <a:pt x="16592" y="1259"/>
                  <a:pt x="16586" y="1324"/>
                  <a:pt x="16589" y="1396"/>
                </a:cubicBezTo>
                <a:cubicBezTo>
                  <a:pt x="16595" y="1537"/>
                  <a:pt x="16563" y="1603"/>
                  <a:pt x="16466" y="1653"/>
                </a:cubicBezTo>
                <a:cubicBezTo>
                  <a:pt x="16410" y="1682"/>
                  <a:pt x="16369" y="1653"/>
                  <a:pt x="16398" y="1606"/>
                </a:cubicBezTo>
                <a:cubicBezTo>
                  <a:pt x="16418" y="1572"/>
                  <a:pt x="16377" y="1575"/>
                  <a:pt x="16342" y="1610"/>
                </a:cubicBezTo>
                <a:cubicBezTo>
                  <a:pt x="16321" y="1631"/>
                  <a:pt x="16304" y="1630"/>
                  <a:pt x="16273" y="1604"/>
                </a:cubicBezTo>
                <a:cubicBezTo>
                  <a:pt x="16250" y="1585"/>
                  <a:pt x="16239" y="1582"/>
                  <a:pt x="16248" y="1597"/>
                </a:cubicBezTo>
                <a:cubicBezTo>
                  <a:pt x="16257" y="1612"/>
                  <a:pt x="16248" y="1638"/>
                  <a:pt x="16228" y="1655"/>
                </a:cubicBezTo>
                <a:cubicBezTo>
                  <a:pt x="16183" y="1693"/>
                  <a:pt x="16182" y="1739"/>
                  <a:pt x="16226" y="1776"/>
                </a:cubicBezTo>
                <a:cubicBezTo>
                  <a:pt x="16254" y="1799"/>
                  <a:pt x="16263" y="1794"/>
                  <a:pt x="16269" y="1753"/>
                </a:cubicBezTo>
                <a:cubicBezTo>
                  <a:pt x="16280" y="1681"/>
                  <a:pt x="16321" y="1693"/>
                  <a:pt x="16342" y="1772"/>
                </a:cubicBezTo>
                <a:cubicBezTo>
                  <a:pt x="16364" y="1854"/>
                  <a:pt x="16301" y="2006"/>
                  <a:pt x="16253" y="1988"/>
                </a:cubicBezTo>
                <a:cubicBezTo>
                  <a:pt x="16212" y="1972"/>
                  <a:pt x="16183" y="2042"/>
                  <a:pt x="16216" y="2082"/>
                </a:cubicBezTo>
                <a:cubicBezTo>
                  <a:pt x="16229" y="2098"/>
                  <a:pt x="16233" y="2118"/>
                  <a:pt x="16225" y="2127"/>
                </a:cubicBezTo>
                <a:cubicBezTo>
                  <a:pt x="16216" y="2135"/>
                  <a:pt x="16224" y="2159"/>
                  <a:pt x="16241" y="2179"/>
                </a:cubicBezTo>
                <a:cubicBezTo>
                  <a:pt x="16262" y="2205"/>
                  <a:pt x="16264" y="2226"/>
                  <a:pt x="16246" y="2248"/>
                </a:cubicBezTo>
                <a:cubicBezTo>
                  <a:pt x="16232" y="2265"/>
                  <a:pt x="16216" y="2311"/>
                  <a:pt x="16212" y="2351"/>
                </a:cubicBezTo>
                <a:cubicBezTo>
                  <a:pt x="16206" y="2408"/>
                  <a:pt x="16213" y="2423"/>
                  <a:pt x="16250" y="2423"/>
                </a:cubicBezTo>
                <a:cubicBezTo>
                  <a:pt x="16312" y="2424"/>
                  <a:pt x="16318" y="2490"/>
                  <a:pt x="16264" y="2599"/>
                </a:cubicBezTo>
                <a:cubicBezTo>
                  <a:pt x="16232" y="2662"/>
                  <a:pt x="16225" y="2698"/>
                  <a:pt x="16242" y="2720"/>
                </a:cubicBezTo>
                <a:cubicBezTo>
                  <a:pt x="16259" y="2740"/>
                  <a:pt x="16259" y="2754"/>
                  <a:pt x="16242" y="2765"/>
                </a:cubicBezTo>
                <a:cubicBezTo>
                  <a:pt x="16226" y="2775"/>
                  <a:pt x="16228" y="2796"/>
                  <a:pt x="16248" y="2828"/>
                </a:cubicBezTo>
                <a:cubicBezTo>
                  <a:pt x="16271" y="2866"/>
                  <a:pt x="16270" y="2886"/>
                  <a:pt x="16246" y="2924"/>
                </a:cubicBezTo>
                <a:cubicBezTo>
                  <a:pt x="16205" y="2990"/>
                  <a:pt x="16209" y="3071"/>
                  <a:pt x="16255" y="3123"/>
                </a:cubicBezTo>
                <a:cubicBezTo>
                  <a:pt x="16278" y="3149"/>
                  <a:pt x="16286" y="3179"/>
                  <a:pt x="16275" y="3199"/>
                </a:cubicBezTo>
                <a:cubicBezTo>
                  <a:pt x="16250" y="3239"/>
                  <a:pt x="16248" y="3308"/>
                  <a:pt x="16269" y="3396"/>
                </a:cubicBezTo>
                <a:cubicBezTo>
                  <a:pt x="16281" y="3443"/>
                  <a:pt x="16276" y="3468"/>
                  <a:pt x="16253" y="3477"/>
                </a:cubicBezTo>
                <a:cubicBezTo>
                  <a:pt x="16203" y="3497"/>
                  <a:pt x="16192" y="3549"/>
                  <a:pt x="16214" y="3667"/>
                </a:cubicBezTo>
                <a:cubicBezTo>
                  <a:pt x="16232" y="3764"/>
                  <a:pt x="16228" y="3779"/>
                  <a:pt x="16171" y="3833"/>
                </a:cubicBezTo>
                <a:cubicBezTo>
                  <a:pt x="16136" y="3866"/>
                  <a:pt x="16102" y="3893"/>
                  <a:pt x="16096" y="3893"/>
                </a:cubicBezTo>
                <a:cubicBezTo>
                  <a:pt x="16089" y="3893"/>
                  <a:pt x="16059" y="3907"/>
                  <a:pt x="16028" y="3924"/>
                </a:cubicBezTo>
                <a:cubicBezTo>
                  <a:pt x="15986" y="3946"/>
                  <a:pt x="15963" y="3946"/>
                  <a:pt x="15939" y="3925"/>
                </a:cubicBezTo>
                <a:cubicBezTo>
                  <a:pt x="15914" y="3905"/>
                  <a:pt x="15893" y="3904"/>
                  <a:pt x="15855" y="3925"/>
                </a:cubicBezTo>
                <a:cubicBezTo>
                  <a:pt x="15826" y="3941"/>
                  <a:pt x="15808" y="3960"/>
                  <a:pt x="15815" y="3967"/>
                </a:cubicBezTo>
                <a:cubicBezTo>
                  <a:pt x="15837" y="3989"/>
                  <a:pt x="15781" y="4075"/>
                  <a:pt x="15756" y="4059"/>
                </a:cubicBezTo>
                <a:cubicBezTo>
                  <a:pt x="15744" y="4051"/>
                  <a:pt x="15733" y="4020"/>
                  <a:pt x="15733" y="3989"/>
                </a:cubicBezTo>
                <a:cubicBezTo>
                  <a:pt x="15733" y="3947"/>
                  <a:pt x="15717" y="3926"/>
                  <a:pt x="15671" y="3915"/>
                </a:cubicBezTo>
                <a:cubicBezTo>
                  <a:pt x="15635" y="3906"/>
                  <a:pt x="15595" y="3909"/>
                  <a:pt x="15581" y="3924"/>
                </a:cubicBezTo>
                <a:cubicBezTo>
                  <a:pt x="15567" y="3938"/>
                  <a:pt x="15563" y="3951"/>
                  <a:pt x="15572" y="3951"/>
                </a:cubicBezTo>
                <a:cubicBezTo>
                  <a:pt x="15581" y="3951"/>
                  <a:pt x="15561" y="3999"/>
                  <a:pt x="15528" y="4059"/>
                </a:cubicBezTo>
                <a:cubicBezTo>
                  <a:pt x="15494" y="4119"/>
                  <a:pt x="15469" y="4177"/>
                  <a:pt x="15470" y="4187"/>
                </a:cubicBezTo>
                <a:cubicBezTo>
                  <a:pt x="15481" y="4253"/>
                  <a:pt x="15459" y="4294"/>
                  <a:pt x="15386" y="4339"/>
                </a:cubicBezTo>
                <a:cubicBezTo>
                  <a:pt x="15341" y="4368"/>
                  <a:pt x="15294" y="4389"/>
                  <a:pt x="15283" y="4386"/>
                </a:cubicBezTo>
                <a:cubicBezTo>
                  <a:pt x="15272" y="4384"/>
                  <a:pt x="15243" y="4390"/>
                  <a:pt x="15218" y="4401"/>
                </a:cubicBezTo>
                <a:cubicBezTo>
                  <a:pt x="15194" y="4412"/>
                  <a:pt x="15164" y="4409"/>
                  <a:pt x="15150" y="4395"/>
                </a:cubicBezTo>
                <a:cubicBezTo>
                  <a:pt x="15120" y="4364"/>
                  <a:pt x="15034" y="4386"/>
                  <a:pt x="15034" y="4424"/>
                </a:cubicBezTo>
                <a:cubicBezTo>
                  <a:pt x="15034" y="4440"/>
                  <a:pt x="15044" y="4465"/>
                  <a:pt x="15058" y="4479"/>
                </a:cubicBezTo>
                <a:cubicBezTo>
                  <a:pt x="15074" y="4495"/>
                  <a:pt x="15073" y="4530"/>
                  <a:pt x="15054" y="4587"/>
                </a:cubicBezTo>
                <a:cubicBezTo>
                  <a:pt x="15017" y="4698"/>
                  <a:pt x="14989" y="4732"/>
                  <a:pt x="14947" y="4715"/>
                </a:cubicBezTo>
                <a:cubicBezTo>
                  <a:pt x="14928" y="4708"/>
                  <a:pt x="14897" y="4715"/>
                  <a:pt x="14877" y="4732"/>
                </a:cubicBezTo>
                <a:cubicBezTo>
                  <a:pt x="14848" y="4756"/>
                  <a:pt x="14838" y="4753"/>
                  <a:pt x="14825" y="4721"/>
                </a:cubicBezTo>
                <a:cubicBezTo>
                  <a:pt x="14811" y="4683"/>
                  <a:pt x="14808" y="4683"/>
                  <a:pt x="14766" y="4721"/>
                </a:cubicBezTo>
                <a:cubicBezTo>
                  <a:pt x="14725" y="4759"/>
                  <a:pt x="14719" y="4759"/>
                  <a:pt x="14705" y="4723"/>
                </a:cubicBezTo>
                <a:cubicBezTo>
                  <a:pt x="14677" y="4647"/>
                  <a:pt x="14652" y="4682"/>
                  <a:pt x="14664" y="4779"/>
                </a:cubicBezTo>
                <a:cubicBezTo>
                  <a:pt x="14676" y="4869"/>
                  <a:pt x="14673" y="4880"/>
                  <a:pt x="14591" y="4929"/>
                </a:cubicBezTo>
                <a:cubicBezTo>
                  <a:pt x="14543" y="4957"/>
                  <a:pt x="14504" y="4995"/>
                  <a:pt x="14504" y="5012"/>
                </a:cubicBezTo>
                <a:cubicBezTo>
                  <a:pt x="14504" y="5049"/>
                  <a:pt x="14419" y="5127"/>
                  <a:pt x="14400" y="5108"/>
                </a:cubicBezTo>
                <a:cubicBezTo>
                  <a:pt x="14392" y="5100"/>
                  <a:pt x="14294" y="5090"/>
                  <a:pt x="14180" y="5086"/>
                </a:cubicBezTo>
                <a:cubicBezTo>
                  <a:pt x="14034" y="5080"/>
                  <a:pt x="13974" y="5086"/>
                  <a:pt x="13978" y="5106"/>
                </a:cubicBezTo>
                <a:cubicBezTo>
                  <a:pt x="13981" y="5121"/>
                  <a:pt x="13964" y="5133"/>
                  <a:pt x="13941" y="5131"/>
                </a:cubicBezTo>
                <a:cubicBezTo>
                  <a:pt x="13895" y="5127"/>
                  <a:pt x="13884" y="5159"/>
                  <a:pt x="13923" y="5184"/>
                </a:cubicBezTo>
                <a:cubicBezTo>
                  <a:pt x="13953" y="5202"/>
                  <a:pt x="13939" y="5300"/>
                  <a:pt x="13905" y="5312"/>
                </a:cubicBezTo>
                <a:cubicBezTo>
                  <a:pt x="13891" y="5317"/>
                  <a:pt x="13885" y="5341"/>
                  <a:pt x="13892" y="5368"/>
                </a:cubicBezTo>
                <a:cubicBezTo>
                  <a:pt x="13913" y="5447"/>
                  <a:pt x="13840" y="5508"/>
                  <a:pt x="13730" y="5500"/>
                </a:cubicBezTo>
                <a:cubicBezTo>
                  <a:pt x="13677" y="5496"/>
                  <a:pt x="13627" y="5503"/>
                  <a:pt x="13619" y="5516"/>
                </a:cubicBezTo>
                <a:cubicBezTo>
                  <a:pt x="13610" y="5531"/>
                  <a:pt x="13592" y="5529"/>
                  <a:pt x="13571" y="5511"/>
                </a:cubicBezTo>
                <a:cubicBezTo>
                  <a:pt x="13552" y="5495"/>
                  <a:pt x="13530" y="5487"/>
                  <a:pt x="13522" y="5494"/>
                </a:cubicBezTo>
                <a:cubicBezTo>
                  <a:pt x="13498" y="5519"/>
                  <a:pt x="13571" y="5608"/>
                  <a:pt x="13621" y="5616"/>
                </a:cubicBezTo>
                <a:cubicBezTo>
                  <a:pt x="13695" y="5626"/>
                  <a:pt x="13679" y="5671"/>
                  <a:pt x="13598" y="5681"/>
                </a:cubicBezTo>
                <a:cubicBezTo>
                  <a:pt x="13521" y="5689"/>
                  <a:pt x="13482" y="5725"/>
                  <a:pt x="13499" y="5773"/>
                </a:cubicBezTo>
                <a:cubicBezTo>
                  <a:pt x="13505" y="5789"/>
                  <a:pt x="13484" y="5819"/>
                  <a:pt x="13453" y="5840"/>
                </a:cubicBezTo>
                <a:cubicBezTo>
                  <a:pt x="13407" y="5870"/>
                  <a:pt x="13333" y="5877"/>
                  <a:pt x="13092" y="5872"/>
                </a:cubicBezTo>
                <a:cubicBezTo>
                  <a:pt x="12925" y="5869"/>
                  <a:pt x="12790" y="5874"/>
                  <a:pt x="12790" y="5883"/>
                </a:cubicBezTo>
                <a:cubicBezTo>
                  <a:pt x="12790" y="5892"/>
                  <a:pt x="12745" y="5922"/>
                  <a:pt x="12691" y="5950"/>
                </a:cubicBezTo>
                <a:lnTo>
                  <a:pt x="12595" y="6001"/>
                </a:lnTo>
                <a:lnTo>
                  <a:pt x="12566" y="5941"/>
                </a:lnTo>
                <a:cubicBezTo>
                  <a:pt x="12551" y="5907"/>
                  <a:pt x="12517" y="5876"/>
                  <a:pt x="12490" y="5874"/>
                </a:cubicBezTo>
                <a:cubicBezTo>
                  <a:pt x="12462" y="5872"/>
                  <a:pt x="12420" y="5870"/>
                  <a:pt x="12397" y="5869"/>
                </a:cubicBezTo>
                <a:cubicBezTo>
                  <a:pt x="12356" y="5866"/>
                  <a:pt x="12259" y="5757"/>
                  <a:pt x="12297" y="5757"/>
                </a:cubicBezTo>
                <a:cubicBezTo>
                  <a:pt x="12306" y="5757"/>
                  <a:pt x="12297" y="5743"/>
                  <a:pt x="12275" y="5726"/>
                </a:cubicBezTo>
                <a:cubicBezTo>
                  <a:pt x="12238" y="5698"/>
                  <a:pt x="12236" y="5689"/>
                  <a:pt x="12270" y="5625"/>
                </a:cubicBezTo>
                <a:cubicBezTo>
                  <a:pt x="12302" y="5561"/>
                  <a:pt x="12303" y="5549"/>
                  <a:pt x="12270" y="5513"/>
                </a:cubicBezTo>
                <a:cubicBezTo>
                  <a:pt x="12249" y="5490"/>
                  <a:pt x="12208" y="5475"/>
                  <a:pt x="12179" y="5478"/>
                </a:cubicBezTo>
                <a:cubicBezTo>
                  <a:pt x="12149" y="5482"/>
                  <a:pt x="12125" y="5487"/>
                  <a:pt x="12125" y="5489"/>
                </a:cubicBezTo>
                <a:cubicBezTo>
                  <a:pt x="12125" y="5491"/>
                  <a:pt x="12094" y="5495"/>
                  <a:pt x="12057" y="5498"/>
                </a:cubicBezTo>
                <a:cubicBezTo>
                  <a:pt x="11968" y="5505"/>
                  <a:pt x="11935" y="5459"/>
                  <a:pt x="11930" y="5326"/>
                </a:cubicBezTo>
                <a:cubicBezTo>
                  <a:pt x="11928" y="5267"/>
                  <a:pt x="11920" y="5213"/>
                  <a:pt x="11912" y="5205"/>
                </a:cubicBezTo>
                <a:cubicBezTo>
                  <a:pt x="11905" y="5197"/>
                  <a:pt x="11909" y="5163"/>
                  <a:pt x="11921" y="5131"/>
                </a:cubicBezTo>
                <a:cubicBezTo>
                  <a:pt x="11942" y="5075"/>
                  <a:pt x="11915" y="5047"/>
                  <a:pt x="11885" y="5095"/>
                </a:cubicBezTo>
                <a:cubicBezTo>
                  <a:pt x="11866" y="5126"/>
                  <a:pt x="11677" y="5071"/>
                  <a:pt x="11596" y="5010"/>
                </a:cubicBezTo>
                <a:cubicBezTo>
                  <a:pt x="11526" y="4958"/>
                  <a:pt x="11503" y="4874"/>
                  <a:pt x="11539" y="4800"/>
                </a:cubicBezTo>
                <a:cubicBezTo>
                  <a:pt x="11550" y="4777"/>
                  <a:pt x="11548" y="4752"/>
                  <a:pt x="11535" y="4744"/>
                </a:cubicBezTo>
                <a:cubicBezTo>
                  <a:pt x="11523" y="4736"/>
                  <a:pt x="11518" y="4708"/>
                  <a:pt x="11523" y="4681"/>
                </a:cubicBezTo>
                <a:cubicBezTo>
                  <a:pt x="11529" y="4647"/>
                  <a:pt x="11519" y="4635"/>
                  <a:pt x="11492" y="4639"/>
                </a:cubicBezTo>
                <a:cubicBezTo>
                  <a:pt x="11430" y="4651"/>
                  <a:pt x="11427" y="4587"/>
                  <a:pt x="11489" y="4562"/>
                </a:cubicBezTo>
                <a:cubicBezTo>
                  <a:pt x="11520" y="4549"/>
                  <a:pt x="11536" y="4539"/>
                  <a:pt x="11524" y="4538"/>
                </a:cubicBezTo>
                <a:cubicBezTo>
                  <a:pt x="11513" y="4537"/>
                  <a:pt x="11518" y="4518"/>
                  <a:pt x="11535" y="4497"/>
                </a:cubicBezTo>
                <a:cubicBezTo>
                  <a:pt x="11562" y="4464"/>
                  <a:pt x="11562" y="4454"/>
                  <a:pt x="11528" y="4435"/>
                </a:cubicBezTo>
                <a:cubicBezTo>
                  <a:pt x="11504" y="4421"/>
                  <a:pt x="11494" y="4396"/>
                  <a:pt x="11503" y="4372"/>
                </a:cubicBezTo>
                <a:cubicBezTo>
                  <a:pt x="11514" y="4342"/>
                  <a:pt x="11508" y="4337"/>
                  <a:pt x="11478" y="4348"/>
                </a:cubicBezTo>
                <a:cubicBezTo>
                  <a:pt x="11455" y="4357"/>
                  <a:pt x="11430" y="4349"/>
                  <a:pt x="11419" y="4328"/>
                </a:cubicBezTo>
                <a:cubicBezTo>
                  <a:pt x="11392" y="4280"/>
                  <a:pt x="11301" y="4309"/>
                  <a:pt x="11285" y="4370"/>
                </a:cubicBezTo>
                <a:cubicBezTo>
                  <a:pt x="11270" y="4429"/>
                  <a:pt x="11204" y="4414"/>
                  <a:pt x="11215" y="4354"/>
                </a:cubicBezTo>
                <a:cubicBezTo>
                  <a:pt x="11220" y="4330"/>
                  <a:pt x="11213" y="4318"/>
                  <a:pt x="11199" y="4327"/>
                </a:cubicBezTo>
                <a:cubicBezTo>
                  <a:pt x="11186" y="4335"/>
                  <a:pt x="11169" y="4330"/>
                  <a:pt x="11160" y="4316"/>
                </a:cubicBezTo>
                <a:cubicBezTo>
                  <a:pt x="11151" y="4302"/>
                  <a:pt x="11123" y="4297"/>
                  <a:pt x="11097" y="4305"/>
                </a:cubicBezTo>
                <a:cubicBezTo>
                  <a:pt x="11017" y="4331"/>
                  <a:pt x="10998" y="4294"/>
                  <a:pt x="11053" y="4216"/>
                </a:cubicBezTo>
                <a:cubicBezTo>
                  <a:pt x="11094" y="4158"/>
                  <a:pt x="11098" y="4137"/>
                  <a:pt x="11074" y="4108"/>
                </a:cubicBezTo>
                <a:cubicBezTo>
                  <a:pt x="11058" y="4088"/>
                  <a:pt x="11033" y="4072"/>
                  <a:pt x="11019" y="4072"/>
                </a:cubicBezTo>
                <a:cubicBezTo>
                  <a:pt x="11005" y="4072"/>
                  <a:pt x="10969" y="4049"/>
                  <a:pt x="10940" y="4021"/>
                </a:cubicBezTo>
                <a:cubicBezTo>
                  <a:pt x="10894" y="3977"/>
                  <a:pt x="10880" y="3975"/>
                  <a:pt x="10835" y="4003"/>
                </a:cubicBezTo>
                <a:cubicBezTo>
                  <a:pt x="10789" y="4031"/>
                  <a:pt x="10777" y="4029"/>
                  <a:pt x="10742" y="3985"/>
                </a:cubicBezTo>
                <a:cubicBezTo>
                  <a:pt x="10686" y="3916"/>
                  <a:pt x="10631" y="3900"/>
                  <a:pt x="10545" y="3925"/>
                </a:cubicBezTo>
                <a:cubicBezTo>
                  <a:pt x="10482" y="3944"/>
                  <a:pt x="10465" y="3938"/>
                  <a:pt x="10422" y="3882"/>
                </a:cubicBezTo>
                <a:cubicBezTo>
                  <a:pt x="10384" y="3834"/>
                  <a:pt x="10376" y="3797"/>
                  <a:pt x="10386" y="3732"/>
                </a:cubicBezTo>
                <a:cubicBezTo>
                  <a:pt x="10396" y="3668"/>
                  <a:pt x="10386" y="3631"/>
                  <a:pt x="10352" y="3591"/>
                </a:cubicBezTo>
                <a:cubicBezTo>
                  <a:pt x="10327" y="3561"/>
                  <a:pt x="10299" y="3535"/>
                  <a:pt x="10290" y="3535"/>
                </a:cubicBezTo>
                <a:cubicBezTo>
                  <a:pt x="10280" y="3535"/>
                  <a:pt x="10286" y="3549"/>
                  <a:pt x="10300" y="3567"/>
                </a:cubicBezTo>
                <a:cubicBezTo>
                  <a:pt x="10334" y="3608"/>
                  <a:pt x="10311" y="3633"/>
                  <a:pt x="10240" y="3633"/>
                </a:cubicBezTo>
                <a:cubicBezTo>
                  <a:pt x="10174" y="3633"/>
                  <a:pt x="10145" y="3596"/>
                  <a:pt x="10188" y="3567"/>
                </a:cubicBezTo>
                <a:cubicBezTo>
                  <a:pt x="10207" y="3555"/>
                  <a:pt x="10178" y="3543"/>
                  <a:pt x="10109" y="3535"/>
                </a:cubicBezTo>
                <a:lnTo>
                  <a:pt x="10002" y="3522"/>
                </a:lnTo>
                <a:lnTo>
                  <a:pt x="10004" y="3360"/>
                </a:lnTo>
                <a:cubicBezTo>
                  <a:pt x="10006" y="3185"/>
                  <a:pt x="9997" y="3176"/>
                  <a:pt x="9846" y="3155"/>
                </a:cubicBezTo>
                <a:cubicBezTo>
                  <a:pt x="9796" y="3148"/>
                  <a:pt x="9794" y="3150"/>
                  <a:pt x="9830" y="3177"/>
                </a:cubicBezTo>
                <a:cubicBezTo>
                  <a:pt x="9868" y="3205"/>
                  <a:pt x="9869" y="3211"/>
                  <a:pt x="9823" y="3253"/>
                </a:cubicBezTo>
                <a:cubicBezTo>
                  <a:pt x="9775" y="3297"/>
                  <a:pt x="9772" y="3295"/>
                  <a:pt x="9745" y="3233"/>
                </a:cubicBezTo>
                <a:cubicBezTo>
                  <a:pt x="9729" y="3198"/>
                  <a:pt x="9709" y="3176"/>
                  <a:pt x="9698" y="3182"/>
                </a:cubicBezTo>
                <a:cubicBezTo>
                  <a:pt x="9688" y="3189"/>
                  <a:pt x="9671" y="3183"/>
                  <a:pt x="9662" y="3168"/>
                </a:cubicBezTo>
                <a:cubicBezTo>
                  <a:pt x="9653" y="3152"/>
                  <a:pt x="9594" y="3143"/>
                  <a:pt x="9521" y="3148"/>
                </a:cubicBezTo>
                <a:cubicBezTo>
                  <a:pt x="9452" y="3153"/>
                  <a:pt x="9393" y="3145"/>
                  <a:pt x="9389" y="3132"/>
                </a:cubicBezTo>
                <a:cubicBezTo>
                  <a:pt x="9385" y="3118"/>
                  <a:pt x="9366" y="3089"/>
                  <a:pt x="9346" y="3067"/>
                </a:cubicBezTo>
                <a:cubicBezTo>
                  <a:pt x="9326" y="3044"/>
                  <a:pt x="9316" y="3013"/>
                  <a:pt x="9326" y="2996"/>
                </a:cubicBezTo>
                <a:cubicBezTo>
                  <a:pt x="9339" y="2975"/>
                  <a:pt x="9329" y="2970"/>
                  <a:pt x="9291" y="2980"/>
                </a:cubicBezTo>
                <a:cubicBezTo>
                  <a:pt x="9250" y="2991"/>
                  <a:pt x="9232" y="2982"/>
                  <a:pt x="9217" y="2942"/>
                </a:cubicBezTo>
                <a:cubicBezTo>
                  <a:pt x="9207" y="2913"/>
                  <a:pt x="9204" y="2874"/>
                  <a:pt x="9210" y="2857"/>
                </a:cubicBezTo>
                <a:cubicBezTo>
                  <a:pt x="9236" y="2789"/>
                  <a:pt x="9150" y="2741"/>
                  <a:pt x="9080" y="2785"/>
                </a:cubicBezTo>
                <a:cubicBezTo>
                  <a:pt x="9064" y="2795"/>
                  <a:pt x="9043" y="2793"/>
                  <a:pt x="9035" y="2779"/>
                </a:cubicBezTo>
                <a:cubicBezTo>
                  <a:pt x="9015" y="2746"/>
                  <a:pt x="8861" y="2748"/>
                  <a:pt x="8840" y="2781"/>
                </a:cubicBezTo>
                <a:cubicBezTo>
                  <a:pt x="8829" y="2800"/>
                  <a:pt x="8818" y="2800"/>
                  <a:pt x="8799" y="2781"/>
                </a:cubicBezTo>
                <a:cubicBezTo>
                  <a:pt x="8780" y="2762"/>
                  <a:pt x="8780" y="2746"/>
                  <a:pt x="8801" y="2725"/>
                </a:cubicBezTo>
                <a:cubicBezTo>
                  <a:pt x="8817" y="2709"/>
                  <a:pt x="8830" y="2642"/>
                  <a:pt x="8830" y="2575"/>
                </a:cubicBezTo>
                <a:cubicBezTo>
                  <a:pt x="8830" y="2459"/>
                  <a:pt x="8828" y="2454"/>
                  <a:pt x="8785" y="2494"/>
                </a:cubicBezTo>
                <a:cubicBezTo>
                  <a:pt x="8745" y="2530"/>
                  <a:pt x="8737" y="2531"/>
                  <a:pt x="8710" y="2497"/>
                </a:cubicBezTo>
                <a:cubicBezTo>
                  <a:pt x="8693" y="2477"/>
                  <a:pt x="8667" y="2461"/>
                  <a:pt x="8651" y="2461"/>
                </a:cubicBezTo>
                <a:cubicBezTo>
                  <a:pt x="8635" y="2461"/>
                  <a:pt x="8602" y="2439"/>
                  <a:pt x="8578" y="2412"/>
                </a:cubicBezTo>
                <a:cubicBezTo>
                  <a:pt x="8524" y="2352"/>
                  <a:pt x="8394" y="2347"/>
                  <a:pt x="8310" y="2403"/>
                </a:cubicBezTo>
                <a:cubicBezTo>
                  <a:pt x="8252" y="2442"/>
                  <a:pt x="8248" y="2441"/>
                  <a:pt x="8236" y="2394"/>
                </a:cubicBezTo>
                <a:cubicBezTo>
                  <a:pt x="8227" y="2358"/>
                  <a:pt x="8207" y="2347"/>
                  <a:pt x="8159" y="2353"/>
                </a:cubicBezTo>
                <a:cubicBezTo>
                  <a:pt x="8013" y="2370"/>
                  <a:pt x="7921" y="2371"/>
                  <a:pt x="7895" y="2354"/>
                </a:cubicBezTo>
                <a:cubicBezTo>
                  <a:pt x="7880" y="2345"/>
                  <a:pt x="7847" y="2350"/>
                  <a:pt x="7822" y="2365"/>
                </a:cubicBezTo>
                <a:cubicBezTo>
                  <a:pt x="7784" y="2389"/>
                  <a:pt x="7762" y="2384"/>
                  <a:pt x="7700" y="2338"/>
                </a:cubicBezTo>
                <a:cubicBezTo>
                  <a:pt x="7605" y="2267"/>
                  <a:pt x="7590" y="2224"/>
                  <a:pt x="7634" y="2156"/>
                </a:cubicBezTo>
                <a:cubicBezTo>
                  <a:pt x="7668" y="2104"/>
                  <a:pt x="7665" y="2099"/>
                  <a:pt x="7575" y="2058"/>
                </a:cubicBezTo>
                <a:cubicBezTo>
                  <a:pt x="7498" y="2023"/>
                  <a:pt x="7473" y="2020"/>
                  <a:pt x="7443" y="2045"/>
                </a:cubicBezTo>
                <a:cubicBezTo>
                  <a:pt x="7416" y="2068"/>
                  <a:pt x="7414" y="2086"/>
                  <a:pt x="7432" y="2109"/>
                </a:cubicBezTo>
                <a:cubicBezTo>
                  <a:pt x="7448" y="2128"/>
                  <a:pt x="7448" y="2145"/>
                  <a:pt x="7434" y="2154"/>
                </a:cubicBezTo>
                <a:cubicBezTo>
                  <a:pt x="7368" y="2195"/>
                  <a:pt x="7259" y="2070"/>
                  <a:pt x="7309" y="2009"/>
                </a:cubicBezTo>
                <a:cubicBezTo>
                  <a:pt x="7331" y="1983"/>
                  <a:pt x="7324" y="1974"/>
                  <a:pt x="7269" y="1968"/>
                </a:cubicBezTo>
                <a:cubicBezTo>
                  <a:pt x="7142" y="1953"/>
                  <a:pt x="7073" y="1972"/>
                  <a:pt x="7085" y="2020"/>
                </a:cubicBezTo>
                <a:cubicBezTo>
                  <a:pt x="7101" y="2079"/>
                  <a:pt x="7057" y="2103"/>
                  <a:pt x="6994" y="2069"/>
                </a:cubicBezTo>
                <a:cubicBezTo>
                  <a:pt x="6948" y="2044"/>
                  <a:pt x="6944" y="2048"/>
                  <a:pt x="6951" y="2110"/>
                </a:cubicBezTo>
                <a:cubicBezTo>
                  <a:pt x="6961" y="2192"/>
                  <a:pt x="6918" y="2210"/>
                  <a:pt x="6814" y="2165"/>
                </a:cubicBezTo>
                <a:cubicBezTo>
                  <a:pt x="6775" y="2148"/>
                  <a:pt x="6711" y="2131"/>
                  <a:pt x="6671" y="2129"/>
                </a:cubicBezTo>
                <a:cubicBezTo>
                  <a:pt x="6631" y="2126"/>
                  <a:pt x="6585" y="2123"/>
                  <a:pt x="6569" y="2121"/>
                </a:cubicBezTo>
                <a:cubicBezTo>
                  <a:pt x="6553" y="2120"/>
                  <a:pt x="6521" y="2086"/>
                  <a:pt x="6497" y="2045"/>
                </a:cubicBezTo>
                <a:cubicBezTo>
                  <a:pt x="6465" y="1990"/>
                  <a:pt x="6437" y="1973"/>
                  <a:pt x="6381" y="1973"/>
                </a:cubicBezTo>
                <a:lnTo>
                  <a:pt x="6308" y="1973"/>
                </a:lnTo>
                <a:lnTo>
                  <a:pt x="6380" y="2031"/>
                </a:lnTo>
                <a:lnTo>
                  <a:pt x="6453" y="2091"/>
                </a:lnTo>
                <a:lnTo>
                  <a:pt x="6385" y="2118"/>
                </a:lnTo>
                <a:cubicBezTo>
                  <a:pt x="6347" y="2132"/>
                  <a:pt x="6303" y="2143"/>
                  <a:pt x="6285" y="2143"/>
                </a:cubicBezTo>
                <a:cubicBezTo>
                  <a:pt x="6238" y="2143"/>
                  <a:pt x="6101" y="2021"/>
                  <a:pt x="6117" y="1995"/>
                </a:cubicBezTo>
                <a:cubicBezTo>
                  <a:pt x="6124" y="1983"/>
                  <a:pt x="6118" y="1973"/>
                  <a:pt x="6104" y="1973"/>
                </a:cubicBezTo>
                <a:cubicBezTo>
                  <a:pt x="6090" y="1973"/>
                  <a:pt x="6079" y="1986"/>
                  <a:pt x="6079" y="2002"/>
                </a:cubicBezTo>
                <a:cubicBezTo>
                  <a:pt x="6079" y="2056"/>
                  <a:pt x="5998" y="2119"/>
                  <a:pt x="5931" y="2119"/>
                </a:cubicBezTo>
                <a:cubicBezTo>
                  <a:pt x="5843" y="2119"/>
                  <a:pt x="5819" y="2076"/>
                  <a:pt x="5890" y="2047"/>
                </a:cubicBezTo>
                <a:cubicBezTo>
                  <a:pt x="5921" y="2035"/>
                  <a:pt x="5930" y="2025"/>
                  <a:pt x="5911" y="2024"/>
                </a:cubicBezTo>
                <a:cubicBezTo>
                  <a:pt x="5892" y="2023"/>
                  <a:pt x="5857" y="2003"/>
                  <a:pt x="5833" y="1980"/>
                </a:cubicBezTo>
                <a:cubicBezTo>
                  <a:pt x="5793" y="1944"/>
                  <a:pt x="5790" y="1945"/>
                  <a:pt x="5790" y="1980"/>
                </a:cubicBezTo>
                <a:cubicBezTo>
                  <a:pt x="5790" y="2035"/>
                  <a:pt x="5750" y="2053"/>
                  <a:pt x="5695" y="2024"/>
                </a:cubicBezTo>
                <a:cubicBezTo>
                  <a:pt x="5660" y="2005"/>
                  <a:pt x="5647" y="2007"/>
                  <a:pt x="5636" y="2035"/>
                </a:cubicBezTo>
                <a:cubicBezTo>
                  <a:pt x="5616" y="2086"/>
                  <a:pt x="5569" y="2079"/>
                  <a:pt x="5554" y="2022"/>
                </a:cubicBezTo>
                <a:cubicBezTo>
                  <a:pt x="5540" y="1970"/>
                  <a:pt x="5433" y="1952"/>
                  <a:pt x="5389" y="1995"/>
                </a:cubicBezTo>
                <a:cubicBezTo>
                  <a:pt x="5377" y="2007"/>
                  <a:pt x="5339" y="2023"/>
                  <a:pt x="5305" y="2027"/>
                </a:cubicBezTo>
                <a:cubicBezTo>
                  <a:pt x="5272" y="2032"/>
                  <a:pt x="5208" y="2055"/>
                  <a:pt x="5163" y="2078"/>
                </a:cubicBezTo>
                <a:cubicBezTo>
                  <a:pt x="5089" y="2115"/>
                  <a:pt x="5076" y="2115"/>
                  <a:pt x="5045" y="2083"/>
                </a:cubicBezTo>
                <a:cubicBezTo>
                  <a:pt x="5015" y="2054"/>
                  <a:pt x="5014" y="2042"/>
                  <a:pt x="5039" y="2011"/>
                </a:cubicBezTo>
                <a:cubicBezTo>
                  <a:pt x="5066" y="1978"/>
                  <a:pt x="5061" y="1973"/>
                  <a:pt x="4991" y="1973"/>
                </a:cubicBezTo>
                <a:cubicBezTo>
                  <a:pt x="4916" y="1973"/>
                  <a:pt x="4913" y="1976"/>
                  <a:pt x="4950" y="2013"/>
                </a:cubicBezTo>
                <a:cubicBezTo>
                  <a:pt x="4986" y="2049"/>
                  <a:pt x="4986" y="2058"/>
                  <a:pt x="4952" y="2110"/>
                </a:cubicBezTo>
                <a:cubicBezTo>
                  <a:pt x="4928" y="2147"/>
                  <a:pt x="4905" y="2162"/>
                  <a:pt x="4887" y="2148"/>
                </a:cubicBezTo>
                <a:cubicBezTo>
                  <a:pt x="4872" y="2137"/>
                  <a:pt x="4839" y="2119"/>
                  <a:pt x="4814" y="2110"/>
                </a:cubicBezTo>
                <a:cubicBezTo>
                  <a:pt x="4780" y="2098"/>
                  <a:pt x="4773" y="2104"/>
                  <a:pt x="4784" y="2132"/>
                </a:cubicBezTo>
                <a:cubicBezTo>
                  <a:pt x="4793" y="2157"/>
                  <a:pt x="4779" y="2176"/>
                  <a:pt x="4739" y="2192"/>
                </a:cubicBezTo>
                <a:cubicBezTo>
                  <a:pt x="4671" y="2218"/>
                  <a:pt x="4660" y="2253"/>
                  <a:pt x="4716" y="2275"/>
                </a:cubicBezTo>
                <a:cubicBezTo>
                  <a:pt x="4781" y="2300"/>
                  <a:pt x="4731" y="2333"/>
                  <a:pt x="4600" y="2353"/>
                </a:cubicBezTo>
                <a:cubicBezTo>
                  <a:pt x="4530" y="2363"/>
                  <a:pt x="4465" y="2370"/>
                  <a:pt x="4455" y="2367"/>
                </a:cubicBezTo>
                <a:cubicBezTo>
                  <a:pt x="4445" y="2365"/>
                  <a:pt x="4437" y="2378"/>
                  <a:pt x="4437" y="2396"/>
                </a:cubicBezTo>
                <a:cubicBezTo>
                  <a:pt x="4437" y="2446"/>
                  <a:pt x="4371" y="2493"/>
                  <a:pt x="4326" y="2476"/>
                </a:cubicBezTo>
                <a:cubicBezTo>
                  <a:pt x="4293" y="2463"/>
                  <a:pt x="4293" y="2455"/>
                  <a:pt x="4321" y="2420"/>
                </a:cubicBezTo>
                <a:cubicBezTo>
                  <a:pt x="4349" y="2384"/>
                  <a:pt x="4348" y="2381"/>
                  <a:pt x="4312" y="2394"/>
                </a:cubicBezTo>
                <a:cubicBezTo>
                  <a:pt x="4289" y="2403"/>
                  <a:pt x="4264" y="2400"/>
                  <a:pt x="4256" y="2387"/>
                </a:cubicBezTo>
                <a:cubicBezTo>
                  <a:pt x="4237" y="2356"/>
                  <a:pt x="4058" y="2357"/>
                  <a:pt x="4038" y="2389"/>
                </a:cubicBezTo>
                <a:cubicBezTo>
                  <a:pt x="4030" y="2402"/>
                  <a:pt x="3986" y="2408"/>
                  <a:pt x="3940" y="2403"/>
                </a:cubicBezTo>
                <a:cubicBezTo>
                  <a:pt x="3860" y="2394"/>
                  <a:pt x="3833" y="2417"/>
                  <a:pt x="3883" y="2448"/>
                </a:cubicBezTo>
                <a:cubicBezTo>
                  <a:pt x="3899" y="2459"/>
                  <a:pt x="3899" y="2479"/>
                  <a:pt x="3883" y="2510"/>
                </a:cubicBezTo>
                <a:cubicBezTo>
                  <a:pt x="3870" y="2535"/>
                  <a:pt x="3854" y="2592"/>
                  <a:pt x="3849" y="2636"/>
                </a:cubicBezTo>
                <a:cubicBezTo>
                  <a:pt x="3841" y="2710"/>
                  <a:pt x="3831" y="2719"/>
                  <a:pt x="3735" y="2740"/>
                </a:cubicBezTo>
                <a:cubicBezTo>
                  <a:pt x="3676" y="2752"/>
                  <a:pt x="3617" y="2778"/>
                  <a:pt x="3602" y="2797"/>
                </a:cubicBezTo>
                <a:cubicBezTo>
                  <a:pt x="3571" y="2840"/>
                  <a:pt x="3481" y="2825"/>
                  <a:pt x="3492" y="2779"/>
                </a:cubicBezTo>
                <a:cubicBezTo>
                  <a:pt x="3498" y="2753"/>
                  <a:pt x="3491" y="2752"/>
                  <a:pt x="3463" y="2776"/>
                </a:cubicBezTo>
                <a:cubicBezTo>
                  <a:pt x="3439" y="2796"/>
                  <a:pt x="3424" y="2797"/>
                  <a:pt x="3413" y="2779"/>
                </a:cubicBezTo>
                <a:cubicBezTo>
                  <a:pt x="3386" y="2735"/>
                  <a:pt x="3146" y="2749"/>
                  <a:pt x="3104" y="2797"/>
                </a:cubicBezTo>
                <a:cubicBezTo>
                  <a:pt x="3064" y="2844"/>
                  <a:pt x="3067" y="2957"/>
                  <a:pt x="3109" y="3009"/>
                </a:cubicBezTo>
                <a:cubicBezTo>
                  <a:pt x="3129" y="3034"/>
                  <a:pt x="3121" y="3055"/>
                  <a:pt x="3072" y="3094"/>
                </a:cubicBezTo>
                <a:cubicBezTo>
                  <a:pt x="3019" y="3135"/>
                  <a:pt x="2982" y="3143"/>
                  <a:pt x="2884" y="3134"/>
                </a:cubicBezTo>
                <a:cubicBezTo>
                  <a:pt x="2789" y="3125"/>
                  <a:pt x="2756" y="3132"/>
                  <a:pt x="2732" y="3164"/>
                </a:cubicBezTo>
                <a:cubicBezTo>
                  <a:pt x="2689" y="3222"/>
                  <a:pt x="2691" y="3233"/>
                  <a:pt x="2754" y="3251"/>
                </a:cubicBezTo>
                <a:lnTo>
                  <a:pt x="2807" y="3267"/>
                </a:lnTo>
                <a:lnTo>
                  <a:pt x="2750" y="3316"/>
                </a:lnTo>
                <a:cubicBezTo>
                  <a:pt x="2705" y="3354"/>
                  <a:pt x="2696" y="3381"/>
                  <a:pt x="2707" y="3437"/>
                </a:cubicBezTo>
                <a:cubicBezTo>
                  <a:pt x="2715" y="3477"/>
                  <a:pt x="2710" y="3515"/>
                  <a:pt x="2696" y="3524"/>
                </a:cubicBezTo>
                <a:cubicBezTo>
                  <a:pt x="2660" y="3547"/>
                  <a:pt x="2530" y="3554"/>
                  <a:pt x="2518" y="3533"/>
                </a:cubicBezTo>
                <a:cubicBezTo>
                  <a:pt x="2497" y="3500"/>
                  <a:pt x="2414" y="3541"/>
                  <a:pt x="2401" y="3591"/>
                </a:cubicBezTo>
                <a:cubicBezTo>
                  <a:pt x="2391" y="3632"/>
                  <a:pt x="2383" y="3635"/>
                  <a:pt x="2353" y="3611"/>
                </a:cubicBezTo>
                <a:cubicBezTo>
                  <a:pt x="2323" y="3586"/>
                  <a:pt x="2315" y="3591"/>
                  <a:pt x="2309" y="3649"/>
                </a:cubicBezTo>
                <a:cubicBezTo>
                  <a:pt x="2304" y="3689"/>
                  <a:pt x="2316" y="3730"/>
                  <a:pt x="2337" y="3746"/>
                </a:cubicBezTo>
                <a:cubicBezTo>
                  <a:pt x="2369" y="3772"/>
                  <a:pt x="2368" y="3779"/>
                  <a:pt x="2330" y="3793"/>
                </a:cubicBezTo>
                <a:cubicBezTo>
                  <a:pt x="2289" y="3810"/>
                  <a:pt x="2289" y="3812"/>
                  <a:pt x="2330" y="3842"/>
                </a:cubicBezTo>
                <a:cubicBezTo>
                  <a:pt x="2371" y="3873"/>
                  <a:pt x="2370" y="3875"/>
                  <a:pt x="2325" y="3893"/>
                </a:cubicBezTo>
                <a:cubicBezTo>
                  <a:pt x="2298" y="3903"/>
                  <a:pt x="2261" y="3930"/>
                  <a:pt x="2241" y="3954"/>
                </a:cubicBezTo>
                <a:cubicBezTo>
                  <a:pt x="2190" y="4015"/>
                  <a:pt x="2083" y="4025"/>
                  <a:pt x="2087" y="3969"/>
                </a:cubicBezTo>
                <a:cubicBezTo>
                  <a:pt x="2089" y="3940"/>
                  <a:pt x="2073" y="3926"/>
                  <a:pt x="2039" y="3927"/>
                </a:cubicBezTo>
                <a:cubicBezTo>
                  <a:pt x="1994" y="3928"/>
                  <a:pt x="2000" y="3939"/>
                  <a:pt x="2082" y="4012"/>
                </a:cubicBezTo>
                <a:cubicBezTo>
                  <a:pt x="2147" y="4071"/>
                  <a:pt x="2170" y="4108"/>
                  <a:pt x="2158" y="4137"/>
                </a:cubicBezTo>
                <a:cubicBezTo>
                  <a:pt x="2146" y="4169"/>
                  <a:pt x="2135" y="4171"/>
                  <a:pt x="2114" y="4150"/>
                </a:cubicBezTo>
                <a:cubicBezTo>
                  <a:pt x="2098" y="4134"/>
                  <a:pt x="2066" y="4121"/>
                  <a:pt x="2040" y="4121"/>
                </a:cubicBezTo>
                <a:cubicBezTo>
                  <a:pt x="2015" y="4121"/>
                  <a:pt x="1989" y="4099"/>
                  <a:pt x="1982" y="4072"/>
                </a:cubicBezTo>
                <a:cubicBezTo>
                  <a:pt x="1961" y="3994"/>
                  <a:pt x="1926" y="4016"/>
                  <a:pt x="1926" y="4106"/>
                </a:cubicBezTo>
                <a:cubicBezTo>
                  <a:pt x="1926" y="4171"/>
                  <a:pt x="1938" y="4191"/>
                  <a:pt x="1980" y="4202"/>
                </a:cubicBezTo>
                <a:cubicBezTo>
                  <a:pt x="2031" y="4216"/>
                  <a:pt x="2032" y="4218"/>
                  <a:pt x="1989" y="4267"/>
                </a:cubicBezTo>
                <a:cubicBezTo>
                  <a:pt x="1964" y="4294"/>
                  <a:pt x="1928" y="4316"/>
                  <a:pt x="1910" y="4316"/>
                </a:cubicBezTo>
                <a:cubicBezTo>
                  <a:pt x="1892" y="4316"/>
                  <a:pt x="1857" y="4330"/>
                  <a:pt x="1831" y="4347"/>
                </a:cubicBezTo>
                <a:cubicBezTo>
                  <a:pt x="1794" y="4370"/>
                  <a:pt x="1778" y="4370"/>
                  <a:pt x="1755" y="4347"/>
                </a:cubicBezTo>
                <a:cubicBezTo>
                  <a:pt x="1710" y="4301"/>
                  <a:pt x="1644" y="4310"/>
                  <a:pt x="1629" y="4365"/>
                </a:cubicBezTo>
                <a:cubicBezTo>
                  <a:pt x="1623" y="4391"/>
                  <a:pt x="1601" y="4413"/>
                  <a:pt x="1579" y="4413"/>
                </a:cubicBezTo>
                <a:cubicBezTo>
                  <a:pt x="1534" y="4413"/>
                  <a:pt x="1529" y="4489"/>
                  <a:pt x="1570" y="4531"/>
                </a:cubicBezTo>
                <a:cubicBezTo>
                  <a:pt x="1593" y="4554"/>
                  <a:pt x="1593" y="4568"/>
                  <a:pt x="1570" y="4591"/>
                </a:cubicBezTo>
                <a:cubicBezTo>
                  <a:pt x="1525" y="4636"/>
                  <a:pt x="1532" y="4845"/>
                  <a:pt x="1579" y="4864"/>
                </a:cubicBezTo>
                <a:cubicBezTo>
                  <a:pt x="1616" y="4878"/>
                  <a:pt x="1617" y="4883"/>
                  <a:pt x="1581" y="4923"/>
                </a:cubicBezTo>
                <a:cubicBezTo>
                  <a:pt x="1560" y="4947"/>
                  <a:pt x="1526" y="5010"/>
                  <a:pt x="1508" y="5062"/>
                </a:cubicBezTo>
                <a:cubicBezTo>
                  <a:pt x="1490" y="5115"/>
                  <a:pt x="1462" y="5158"/>
                  <a:pt x="1447" y="5158"/>
                </a:cubicBezTo>
                <a:cubicBezTo>
                  <a:pt x="1432" y="5158"/>
                  <a:pt x="1422" y="5148"/>
                  <a:pt x="1426" y="5137"/>
                </a:cubicBezTo>
                <a:cubicBezTo>
                  <a:pt x="1438" y="5093"/>
                  <a:pt x="1332" y="5077"/>
                  <a:pt x="1161" y="5095"/>
                </a:cubicBezTo>
                <a:cubicBezTo>
                  <a:pt x="1113" y="5100"/>
                  <a:pt x="1125" y="5155"/>
                  <a:pt x="1202" y="5270"/>
                </a:cubicBezTo>
                <a:cubicBezTo>
                  <a:pt x="1289" y="5400"/>
                  <a:pt x="1295" y="5470"/>
                  <a:pt x="1220" y="5520"/>
                </a:cubicBezTo>
                <a:cubicBezTo>
                  <a:pt x="1172" y="5551"/>
                  <a:pt x="1163" y="5579"/>
                  <a:pt x="1161" y="5704"/>
                </a:cubicBezTo>
                <a:cubicBezTo>
                  <a:pt x="1159" y="5885"/>
                  <a:pt x="1147" y="5904"/>
                  <a:pt x="1063" y="5881"/>
                </a:cubicBezTo>
                <a:cubicBezTo>
                  <a:pt x="976" y="5858"/>
                  <a:pt x="913" y="5873"/>
                  <a:pt x="913" y="5917"/>
                </a:cubicBezTo>
                <a:cubicBezTo>
                  <a:pt x="913" y="5937"/>
                  <a:pt x="896" y="5960"/>
                  <a:pt x="875" y="5968"/>
                </a:cubicBezTo>
                <a:cubicBezTo>
                  <a:pt x="855" y="5976"/>
                  <a:pt x="845" y="5999"/>
                  <a:pt x="852" y="6019"/>
                </a:cubicBezTo>
                <a:cubicBezTo>
                  <a:pt x="859" y="6038"/>
                  <a:pt x="854" y="6075"/>
                  <a:pt x="840" y="6102"/>
                </a:cubicBezTo>
                <a:cubicBezTo>
                  <a:pt x="819" y="6141"/>
                  <a:pt x="806" y="6145"/>
                  <a:pt x="779" y="6122"/>
                </a:cubicBezTo>
                <a:cubicBezTo>
                  <a:pt x="751" y="6098"/>
                  <a:pt x="745" y="6103"/>
                  <a:pt x="745" y="6147"/>
                </a:cubicBezTo>
                <a:cubicBezTo>
                  <a:pt x="745" y="6185"/>
                  <a:pt x="754" y="6198"/>
                  <a:pt x="779" y="6189"/>
                </a:cubicBezTo>
                <a:cubicBezTo>
                  <a:pt x="818" y="6173"/>
                  <a:pt x="849" y="6209"/>
                  <a:pt x="854" y="6279"/>
                </a:cubicBezTo>
                <a:cubicBezTo>
                  <a:pt x="856" y="6306"/>
                  <a:pt x="839" y="6329"/>
                  <a:pt x="811" y="6337"/>
                </a:cubicBezTo>
                <a:cubicBezTo>
                  <a:pt x="774" y="6347"/>
                  <a:pt x="766" y="6365"/>
                  <a:pt x="775" y="6425"/>
                </a:cubicBezTo>
                <a:cubicBezTo>
                  <a:pt x="782" y="6467"/>
                  <a:pt x="778" y="6523"/>
                  <a:pt x="768" y="6550"/>
                </a:cubicBezTo>
                <a:cubicBezTo>
                  <a:pt x="758" y="6577"/>
                  <a:pt x="759" y="6623"/>
                  <a:pt x="770" y="6651"/>
                </a:cubicBezTo>
                <a:cubicBezTo>
                  <a:pt x="780" y="6680"/>
                  <a:pt x="777" y="6746"/>
                  <a:pt x="765" y="6798"/>
                </a:cubicBezTo>
                <a:cubicBezTo>
                  <a:pt x="752" y="6850"/>
                  <a:pt x="739" y="6910"/>
                  <a:pt x="736" y="6930"/>
                </a:cubicBezTo>
                <a:cubicBezTo>
                  <a:pt x="733" y="6950"/>
                  <a:pt x="717" y="6990"/>
                  <a:pt x="700" y="7020"/>
                </a:cubicBezTo>
                <a:cubicBezTo>
                  <a:pt x="676" y="7063"/>
                  <a:pt x="661" y="7071"/>
                  <a:pt x="627" y="7053"/>
                </a:cubicBezTo>
                <a:cubicBezTo>
                  <a:pt x="597" y="7037"/>
                  <a:pt x="574" y="7037"/>
                  <a:pt x="555" y="7056"/>
                </a:cubicBezTo>
                <a:cubicBezTo>
                  <a:pt x="540" y="7072"/>
                  <a:pt x="527" y="7075"/>
                  <a:pt x="527" y="7064"/>
                </a:cubicBezTo>
                <a:cubicBezTo>
                  <a:pt x="527" y="7052"/>
                  <a:pt x="512" y="7063"/>
                  <a:pt x="493" y="7089"/>
                </a:cubicBezTo>
                <a:cubicBezTo>
                  <a:pt x="461" y="7133"/>
                  <a:pt x="456" y="7134"/>
                  <a:pt x="441" y="7094"/>
                </a:cubicBezTo>
                <a:cubicBezTo>
                  <a:pt x="432" y="7071"/>
                  <a:pt x="413" y="7051"/>
                  <a:pt x="398" y="7051"/>
                </a:cubicBezTo>
                <a:cubicBezTo>
                  <a:pt x="381" y="7051"/>
                  <a:pt x="382" y="7060"/>
                  <a:pt x="402" y="7080"/>
                </a:cubicBezTo>
                <a:cubicBezTo>
                  <a:pt x="418" y="7096"/>
                  <a:pt x="430" y="7135"/>
                  <a:pt x="430" y="7165"/>
                </a:cubicBezTo>
                <a:cubicBezTo>
                  <a:pt x="430" y="7195"/>
                  <a:pt x="443" y="7226"/>
                  <a:pt x="457" y="7235"/>
                </a:cubicBezTo>
                <a:cubicBezTo>
                  <a:pt x="474" y="7246"/>
                  <a:pt x="463" y="7272"/>
                  <a:pt x="430" y="7308"/>
                </a:cubicBezTo>
                <a:cubicBezTo>
                  <a:pt x="362" y="7381"/>
                  <a:pt x="338" y="7600"/>
                  <a:pt x="396" y="7622"/>
                </a:cubicBezTo>
                <a:cubicBezTo>
                  <a:pt x="427" y="7634"/>
                  <a:pt x="431" y="7644"/>
                  <a:pt x="409" y="7671"/>
                </a:cubicBezTo>
                <a:cubicBezTo>
                  <a:pt x="390" y="7693"/>
                  <a:pt x="381" y="7827"/>
                  <a:pt x="382" y="8069"/>
                </a:cubicBezTo>
                <a:cubicBezTo>
                  <a:pt x="383" y="8268"/>
                  <a:pt x="377" y="8552"/>
                  <a:pt x="368" y="8699"/>
                </a:cubicBezTo>
                <a:cubicBezTo>
                  <a:pt x="353" y="8944"/>
                  <a:pt x="346" y="8974"/>
                  <a:pt x="289" y="9032"/>
                </a:cubicBezTo>
                <a:cubicBezTo>
                  <a:pt x="255" y="9067"/>
                  <a:pt x="214" y="9091"/>
                  <a:pt x="198" y="9084"/>
                </a:cubicBezTo>
                <a:cubicBezTo>
                  <a:pt x="182" y="9078"/>
                  <a:pt x="162" y="9086"/>
                  <a:pt x="153" y="9101"/>
                </a:cubicBezTo>
                <a:cubicBezTo>
                  <a:pt x="130" y="9140"/>
                  <a:pt x="94" y="9106"/>
                  <a:pt x="91" y="9045"/>
                </a:cubicBezTo>
                <a:cubicBezTo>
                  <a:pt x="89" y="8995"/>
                  <a:pt x="86" y="8997"/>
                  <a:pt x="68" y="9054"/>
                </a:cubicBezTo>
                <a:cubicBezTo>
                  <a:pt x="34" y="9159"/>
                  <a:pt x="39" y="9186"/>
                  <a:pt x="82" y="9150"/>
                </a:cubicBezTo>
                <a:cubicBezTo>
                  <a:pt x="113" y="9123"/>
                  <a:pt x="121" y="9126"/>
                  <a:pt x="132" y="9169"/>
                </a:cubicBezTo>
                <a:cubicBezTo>
                  <a:pt x="140" y="9200"/>
                  <a:pt x="158" y="9215"/>
                  <a:pt x="178" y="9207"/>
                </a:cubicBezTo>
                <a:cubicBezTo>
                  <a:pt x="232" y="9187"/>
                  <a:pt x="249" y="9273"/>
                  <a:pt x="207" y="9356"/>
                </a:cubicBezTo>
                <a:cubicBezTo>
                  <a:pt x="186" y="9398"/>
                  <a:pt x="163" y="9459"/>
                  <a:pt x="159" y="9493"/>
                </a:cubicBezTo>
                <a:cubicBezTo>
                  <a:pt x="154" y="9527"/>
                  <a:pt x="138" y="9551"/>
                  <a:pt x="121" y="9547"/>
                </a:cubicBezTo>
                <a:cubicBezTo>
                  <a:pt x="100" y="9543"/>
                  <a:pt x="93" y="9573"/>
                  <a:pt x="98" y="9645"/>
                </a:cubicBezTo>
                <a:cubicBezTo>
                  <a:pt x="102" y="9711"/>
                  <a:pt x="94" y="9748"/>
                  <a:pt x="77" y="9748"/>
                </a:cubicBezTo>
                <a:cubicBezTo>
                  <a:pt x="27" y="9749"/>
                  <a:pt x="7" y="9788"/>
                  <a:pt x="44" y="9811"/>
                </a:cubicBezTo>
                <a:cubicBezTo>
                  <a:pt x="71" y="9828"/>
                  <a:pt x="81" y="9889"/>
                  <a:pt x="84" y="10048"/>
                </a:cubicBezTo>
                <a:cubicBezTo>
                  <a:pt x="87" y="10222"/>
                  <a:pt x="79" y="10282"/>
                  <a:pt x="37" y="10368"/>
                </a:cubicBezTo>
                <a:cubicBezTo>
                  <a:pt x="-25" y="10497"/>
                  <a:pt x="-2" y="10520"/>
                  <a:pt x="173" y="10509"/>
                </a:cubicBezTo>
                <a:cubicBezTo>
                  <a:pt x="263" y="10503"/>
                  <a:pt x="293" y="10512"/>
                  <a:pt x="302" y="10541"/>
                </a:cubicBezTo>
                <a:cubicBezTo>
                  <a:pt x="308" y="10563"/>
                  <a:pt x="325" y="10602"/>
                  <a:pt x="339" y="10632"/>
                </a:cubicBezTo>
                <a:cubicBezTo>
                  <a:pt x="353" y="10661"/>
                  <a:pt x="359" y="10735"/>
                  <a:pt x="352" y="10796"/>
                </a:cubicBezTo>
                <a:cubicBezTo>
                  <a:pt x="344" y="10864"/>
                  <a:pt x="351" y="10916"/>
                  <a:pt x="368" y="10930"/>
                </a:cubicBezTo>
                <a:cubicBezTo>
                  <a:pt x="385" y="10945"/>
                  <a:pt x="393" y="11044"/>
                  <a:pt x="391" y="11205"/>
                </a:cubicBezTo>
                <a:cubicBezTo>
                  <a:pt x="389" y="11346"/>
                  <a:pt x="399" y="11473"/>
                  <a:pt x="412" y="11491"/>
                </a:cubicBezTo>
                <a:cubicBezTo>
                  <a:pt x="430" y="11512"/>
                  <a:pt x="430" y="11531"/>
                  <a:pt x="411" y="11550"/>
                </a:cubicBezTo>
                <a:cubicBezTo>
                  <a:pt x="366" y="11595"/>
                  <a:pt x="378" y="11653"/>
                  <a:pt x="443" y="11715"/>
                </a:cubicBezTo>
                <a:cubicBezTo>
                  <a:pt x="516" y="11784"/>
                  <a:pt x="523" y="11898"/>
                  <a:pt x="457" y="11933"/>
                </a:cubicBezTo>
                <a:cubicBezTo>
                  <a:pt x="432" y="11947"/>
                  <a:pt x="405" y="11952"/>
                  <a:pt x="396" y="11946"/>
                </a:cubicBezTo>
                <a:cubicBezTo>
                  <a:pt x="388" y="11940"/>
                  <a:pt x="392" y="11948"/>
                  <a:pt x="405" y="11964"/>
                </a:cubicBezTo>
                <a:cubicBezTo>
                  <a:pt x="419" y="11980"/>
                  <a:pt x="430" y="12012"/>
                  <a:pt x="430" y="12035"/>
                </a:cubicBezTo>
                <a:cubicBezTo>
                  <a:pt x="430" y="12057"/>
                  <a:pt x="452" y="12080"/>
                  <a:pt x="479" y="12087"/>
                </a:cubicBezTo>
                <a:cubicBezTo>
                  <a:pt x="507" y="12095"/>
                  <a:pt x="527" y="12121"/>
                  <a:pt x="527" y="12150"/>
                </a:cubicBezTo>
                <a:cubicBezTo>
                  <a:pt x="527" y="12218"/>
                  <a:pt x="487" y="12238"/>
                  <a:pt x="457" y="12185"/>
                </a:cubicBezTo>
                <a:cubicBezTo>
                  <a:pt x="438" y="12150"/>
                  <a:pt x="428" y="12148"/>
                  <a:pt x="404" y="12172"/>
                </a:cubicBezTo>
                <a:cubicBezTo>
                  <a:pt x="380" y="12196"/>
                  <a:pt x="379" y="12209"/>
                  <a:pt x="402" y="12232"/>
                </a:cubicBezTo>
                <a:cubicBezTo>
                  <a:pt x="418" y="12248"/>
                  <a:pt x="430" y="12289"/>
                  <a:pt x="430" y="12322"/>
                </a:cubicBezTo>
                <a:cubicBezTo>
                  <a:pt x="430" y="12355"/>
                  <a:pt x="438" y="12374"/>
                  <a:pt x="446" y="12365"/>
                </a:cubicBezTo>
                <a:cubicBezTo>
                  <a:pt x="455" y="12357"/>
                  <a:pt x="476" y="12361"/>
                  <a:pt x="493" y="12374"/>
                </a:cubicBezTo>
                <a:cubicBezTo>
                  <a:pt x="514" y="12392"/>
                  <a:pt x="528" y="12393"/>
                  <a:pt x="539" y="12374"/>
                </a:cubicBezTo>
                <a:cubicBezTo>
                  <a:pt x="560" y="12341"/>
                  <a:pt x="600" y="12365"/>
                  <a:pt x="600" y="12411"/>
                </a:cubicBezTo>
                <a:cubicBezTo>
                  <a:pt x="600" y="12465"/>
                  <a:pt x="482" y="12534"/>
                  <a:pt x="448" y="12499"/>
                </a:cubicBezTo>
                <a:cubicBezTo>
                  <a:pt x="396" y="12446"/>
                  <a:pt x="382" y="12471"/>
                  <a:pt x="382" y="12615"/>
                </a:cubicBezTo>
                <a:cubicBezTo>
                  <a:pt x="382" y="12837"/>
                  <a:pt x="458" y="12934"/>
                  <a:pt x="541" y="12819"/>
                </a:cubicBezTo>
                <a:cubicBezTo>
                  <a:pt x="568" y="12782"/>
                  <a:pt x="660" y="12785"/>
                  <a:pt x="650" y="12823"/>
                </a:cubicBezTo>
                <a:cubicBezTo>
                  <a:pt x="647" y="12835"/>
                  <a:pt x="669" y="12856"/>
                  <a:pt x="700" y="12872"/>
                </a:cubicBezTo>
                <a:cubicBezTo>
                  <a:pt x="747" y="12895"/>
                  <a:pt x="758" y="12922"/>
                  <a:pt x="765" y="13032"/>
                </a:cubicBezTo>
                <a:cubicBezTo>
                  <a:pt x="769" y="13106"/>
                  <a:pt x="781" y="13178"/>
                  <a:pt x="793" y="13193"/>
                </a:cubicBezTo>
                <a:cubicBezTo>
                  <a:pt x="806" y="13209"/>
                  <a:pt x="818" y="13284"/>
                  <a:pt x="820" y="13360"/>
                </a:cubicBezTo>
                <a:cubicBezTo>
                  <a:pt x="822" y="13436"/>
                  <a:pt x="833" y="13504"/>
                  <a:pt x="845" y="13512"/>
                </a:cubicBezTo>
                <a:cubicBezTo>
                  <a:pt x="857" y="13519"/>
                  <a:pt x="859" y="13537"/>
                  <a:pt x="850" y="13551"/>
                </a:cubicBezTo>
                <a:cubicBezTo>
                  <a:pt x="841" y="13567"/>
                  <a:pt x="844" y="13570"/>
                  <a:pt x="859" y="13560"/>
                </a:cubicBezTo>
                <a:cubicBezTo>
                  <a:pt x="897" y="13537"/>
                  <a:pt x="969" y="13703"/>
                  <a:pt x="958" y="13784"/>
                </a:cubicBezTo>
                <a:cubicBezTo>
                  <a:pt x="948" y="13848"/>
                  <a:pt x="952" y="13851"/>
                  <a:pt x="1045" y="13851"/>
                </a:cubicBezTo>
                <a:cubicBezTo>
                  <a:pt x="1141" y="13851"/>
                  <a:pt x="1143" y="13852"/>
                  <a:pt x="1151" y="13947"/>
                </a:cubicBezTo>
                <a:cubicBezTo>
                  <a:pt x="1155" y="14000"/>
                  <a:pt x="1175" y="14055"/>
                  <a:pt x="1195" y="14070"/>
                </a:cubicBezTo>
                <a:cubicBezTo>
                  <a:pt x="1228" y="14094"/>
                  <a:pt x="1228" y="14101"/>
                  <a:pt x="1193" y="14130"/>
                </a:cubicBezTo>
                <a:cubicBezTo>
                  <a:pt x="1164" y="14155"/>
                  <a:pt x="1160" y="14171"/>
                  <a:pt x="1181" y="14197"/>
                </a:cubicBezTo>
                <a:cubicBezTo>
                  <a:pt x="1202" y="14223"/>
                  <a:pt x="1201" y="14242"/>
                  <a:pt x="1168" y="14278"/>
                </a:cubicBezTo>
                <a:cubicBezTo>
                  <a:pt x="1115" y="14337"/>
                  <a:pt x="1139" y="14378"/>
                  <a:pt x="1224" y="14372"/>
                </a:cubicBezTo>
                <a:cubicBezTo>
                  <a:pt x="1299" y="14366"/>
                  <a:pt x="1355" y="14393"/>
                  <a:pt x="1335" y="14426"/>
                </a:cubicBezTo>
                <a:cubicBezTo>
                  <a:pt x="1327" y="14439"/>
                  <a:pt x="1338" y="14450"/>
                  <a:pt x="1360" y="14450"/>
                </a:cubicBezTo>
                <a:cubicBezTo>
                  <a:pt x="1425" y="14450"/>
                  <a:pt x="1540" y="14576"/>
                  <a:pt x="1540" y="14649"/>
                </a:cubicBezTo>
                <a:cubicBezTo>
                  <a:pt x="1540" y="14685"/>
                  <a:pt x="1552" y="14722"/>
                  <a:pt x="1565" y="14730"/>
                </a:cubicBezTo>
                <a:cubicBezTo>
                  <a:pt x="1581" y="14740"/>
                  <a:pt x="1578" y="14764"/>
                  <a:pt x="1560" y="14799"/>
                </a:cubicBezTo>
                <a:cubicBezTo>
                  <a:pt x="1515" y="14883"/>
                  <a:pt x="1509" y="14994"/>
                  <a:pt x="1551" y="14978"/>
                </a:cubicBezTo>
                <a:cubicBezTo>
                  <a:pt x="1570" y="14970"/>
                  <a:pt x="1598" y="14980"/>
                  <a:pt x="1613" y="14999"/>
                </a:cubicBezTo>
                <a:cubicBezTo>
                  <a:pt x="1636" y="15026"/>
                  <a:pt x="1629" y="15046"/>
                  <a:pt x="1583" y="15090"/>
                </a:cubicBezTo>
                <a:cubicBezTo>
                  <a:pt x="1531" y="15140"/>
                  <a:pt x="1529" y="15149"/>
                  <a:pt x="1563" y="15182"/>
                </a:cubicBezTo>
                <a:cubicBezTo>
                  <a:pt x="1610" y="15227"/>
                  <a:pt x="1809" y="15230"/>
                  <a:pt x="1844" y="15185"/>
                </a:cubicBezTo>
                <a:cubicBezTo>
                  <a:pt x="1863" y="15161"/>
                  <a:pt x="1884" y="15160"/>
                  <a:pt x="1937" y="15180"/>
                </a:cubicBezTo>
                <a:cubicBezTo>
                  <a:pt x="2004" y="15206"/>
                  <a:pt x="2004" y="15208"/>
                  <a:pt x="1962" y="15256"/>
                </a:cubicBezTo>
                <a:cubicBezTo>
                  <a:pt x="1929" y="15293"/>
                  <a:pt x="1925" y="15312"/>
                  <a:pt x="1946" y="15334"/>
                </a:cubicBezTo>
                <a:cubicBezTo>
                  <a:pt x="1965" y="15353"/>
                  <a:pt x="1967" y="15370"/>
                  <a:pt x="1949" y="15391"/>
                </a:cubicBezTo>
                <a:cubicBezTo>
                  <a:pt x="1931" y="15414"/>
                  <a:pt x="1938" y="15437"/>
                  <a:pt x="1974" y="15475"/>
                </a:cubicBezTo>
                <a:cubicBezTo>
                  <a:pt x="2002" y="15503"/>
                  <a:pt x="2036" y="15518"/>
                  <a:pt x="2048" y="15511"/>
                </a:cubicBezTo>
                <a:cubicBezTo>
                  <a:pt x="2060" y="15503"/>
                  <a:pt x="2084" y="15521"/>
                  <a:pt x="2103" y="15549"/>
                </a:cubicBezTo>
                <a:cubicBezTo>
                  <a:pt x="2137" y="15598"/>
                  <a:pt x="2193" y="15613"/>
                  <a:pt x="2266" y="15594"/>
                </a:cubicBezTo>
                <a:cubicBezTo>
                  <a:pt x="2295" y="15586"/>
                  <a:pt x="2301" y="15613"/>
                  <a:pt x="2301" y="15733"/>
                </a:cubicBezTo>
                <a:cubicBezTo>
                  <a:pt x="2301" y="15816"/>
                  <a:pt x="2315" y="15899"/>
                  <a:pt x="2332" y="15919"/>
                </a:cubicBezTo>
                <a:cubicBezTo>
                  <a:pt x="2348" y="15939"/>
                  <a:pt x="2353" y="15963"/>
                  <a:pt x="2344" y="15972"/>
                </a:cubicBezTo>
                <a:cubicBezTo>
                  <a:pt x="2336" y="15981"/>
                  <a:pt x="2344" y="15988"/>
                  <a:pt x="2364" y="15988"/>
                </a:cubicBezTo>
                <a:cubicBezTo>
                  <a:pt x="2383" y="15988"/>
                  <a:pt x="2413" y="15975"/>
                  <a:pt x="2428" y="15959"/>
                </a:cubicBezTo>
                <a:cubicBezTo>
                  <a:pt x="2450" y="15937"/>
                  <a:pt x="2460" y="15940"/>
                  <a:pt x="2471" y="15970"/>
                </a:cubicBezTo>
                <a:cubicBezTo>
                  <a:pt x="2482" y="15999"/>
                  <a:pt x="2506" y="16005"/>
                  <a:pt x="2555" y="15995"/>
                </a:cubicBezTo>
                <a:cubicBezTo>
                  <a:pt x="2664" y="15973"/>
                  <a:pt x="2710" y="16016"/>
                  <a:pt x="2711" y="16138"/>
                </a:cubicBezTo>
                <a:cubicBezTo>
                  <a:pt x="2711" y="16209"/>
                  <a:pt x="2721" y="16242"/>
                  <a:pt x="2741" y="16237"/>
                </a:cubicBezTo>
                <a:cubicBezTo>
                  <a:pt x="2758" y="16234"/>
                  <a:pt x="2786" y="16228"/>
                  <a:pt x="2802" y="16225"/>
                </a:cubicBezTo>
                <a:cubicBezTo>
                  <a:pt x="2818" y="16221"/>
                  <a:pt x="2835" y="16245"/>
                  <a:pt x="2839" y="16275"/>
                </a:cubicBezTo>
                <a:cubicBezTo>
                  <a:pt x="2849" y="16338"/>
                  <a:pt x="2950" y="16414"/>
                  <a:pt x="2989" y="16389"/>
                </a:cubicBezTo>
                <a:cubicBezTo>
                  <a:pt x="3043" y="16356"/>
                  <a:pt x="3086" y="16431"/>
                  <a:pt x="3086" y="16559"/>
                </a:cubicBezTo>
                <a:cubicBezTo>
                  <a:pt x="3086" y="16675"/>
                  <a:pt x="3090" y="16688"/>
                  <a:pt x="3140" y="16686"/>
                </a:cubicBezTo>
                <a:cubicBezTo>
                  <a:pt x="3178" y="16684"/>
                  <a:pt x="3193" y="16695"/>
                  <a:pt x="3188" y="16726"/>
                </a:cubicBezTo>
                <a:cubicBezTo>
                  <a:pt x="3183" y="16753"/>
                  <a:pt x="3196" y="16769"/>
                  <a:pt x="3225" y="16769"/>
                </a:cubicBezTo>
                <a:cubicBezTo>
                  <a:pt x="3250" y="16769"/>
                  <a:pt x="3291" y="16784"/>
                  <a:pt x="3316" y="16803"/>
                </a:cubicBezTo>
                <a:cubicBezTo>
                  <a:pt x="3363" y="16838"/>
                  <a:pt x="3362" y="16839"/>
                  <a:pt x="3315" y="16854"/>
                </a:cubicBezTo>
                <a:cubicBezTo>
                  <a:pt x="3288" y="16862"/>
                  <a:pt x="3235" y="16886"/>
                  <a:pt x="3195" y="16905"/>
                </a:cubicBezTo>
                <a:cubicBezTo>
                  <a:pt x="3155" y="16923"/>
                  <a:pt x="3068" y="16950"/>
                  <a:pt x="3002" y="16964"/>
                </a:cubicBezTo>
                <a:cubicBezTo>
                  <a:pt x="2831" y="17002"/>
                  <a:pt x="2360" y="17241"/>
                  <a:pt x="2255" y="17344"/>
                </a:cubicBezTo>
                <a:cubicBezTo>
                  <a:pt x="2124" y="17472"/>
                  <a:pt x="2063" y="17623"/>
                  <a:pt x="2083" y="17758"/>
                </a:cubicBezTo>
                <a:cubicBezTo>
                  <a:pt x="2092" y="17818"/>
                  <a:pt x="2109" y="17874"/>
                  <a:pt x="2123" y="17882"/>
                </a:cubicBezTo>
                <a:cubicBezTo>
                  <a:pt x="2136" y="17891"/>
                  <a:pt x="2169" y="17944"/>
                  <a:pt x="2192" y="18000"/>
                </a:cubicBezTo>
                <a:cubicBezTo>
                  <a:pt x="2261" y="18162"/>
                  <a:pt x="2718" y="18595"/>
                  <a:pt x="2929" y="18698"/>
                </a:cubicBezTo>
                <a:cubicBezTo>
                  <a:pt x="2968" y="18717"/>
                  <a:pt x="3039" y="18762"/>
                  <a:pt x="3086" y="18797"/>
                </a:cubicBezTo>
                <a:cubicBezTo>
                  <a:pt x="3132" y="18833"/>
                  <a:pt x="3197" y="18870"/>
                  <a:pt x="3231" y="18880"/>
                </a:cubicBezTo>
                <a:cubicBezTo>
                  <a:pt x="3264" y="18890"/>
                  <a:pt x="3307" y="18910"/>
                  <a:pt x="3325" y="18926"/>
                </a:cubicBezTo>
                <a:cubicBezTo>
                  <a:pt x="3344" y="18941"/>
                  <a:pt x="3391" y="18964"/>
                  <a:pt x="3433" y="18978"/>
                </a:cubicBezTo>
                <a:cubicBezTo>
                  <a:pt x="3535" y="19011"/>
                  <a:pt x="3535" y="19091"/>
                  <a:pt x="3433" y="19124"/>
                </a:cubicBezTo>
                <a:cubicBezTo>
                  <a:pt x="3391" y="19138"/>
                  <a:pt x="3341" y="19164"/>
                  <a:pt x="3320" y="19182"/>
                </a:cubicBezTo>
                <a:cubicBezTo>
                  <a:pt x="3299" y="19200"/>
                  <a:pt x="3270" y="19208"/>
                  <a:pt x="3257" y="19200"/>
                </a:cubicBezTo>
                <a:cubicBezTo>
                  <a:pt x="3245" y="19192"/>
                  <a:pt x="3226" y="19196"/>
                  <a:pt x="3218" y="19209"/>
                </a:cubicBezTo>
                <a:cubicBezTo>
                  <a:pt x="3210" y="19223"/>
                  <a:pt x="3164" y="19251"/>
                  <a:pt x="3115" y="19273"/>
                </a:cubicBezTo>
                <a:cubicBezTo>
                  <a:pt x="3065" y="19294"/>
                  <a:pt x="2974" y="19340"/>
                  <a:pt x="2911" y="19372"/>
                </a:cubicBezTo>
                <a:cubicBezTo>
                  <a:pt x="2848" y="19404"/>
                  <a:pt x="2781" y="19430"/>
                  <a:pt x="2762" y="19430"/>
                </a:cubicBezTo>
                <a:cubicBezTo>
                  <a:pt x="2744" y="19430"/>
                  <a:pt x="2717" y="19445"/>
                  <a:pt x="2702" y="19464"/>
                </a:cubicBezTo>
                <a:cubicBezTo>
                  <a:pt x="2686" y="19483"/>
                  <a:pt x="2639" y="19517"/>
                  <a:pt x="2596" y="19538"/>
                </a:cubicBezTo>
                <a:cubicBezTo>
                  <a:pt x="2496" y="19590"/>
                  <a:pt x="2453" y="19616"/>
                  <a:pt x="2275" y="19741"/>
                </a:cubicBezTo>
                <a:cubicBezTo>
                  <a:pt x="2193" y="19798"/>
                  <a:pt x="2120" y="19846"/>
                  <a:pt x="2112" y="19846"/>
                </a:cubicBezTo>
                <a:cubicBezTo>
                  <a:pt x="2085" y="19846"/>
                  <a:pt x="1974" y="19970"/>
                  <a:pt x="1974" y="20001"/>
                </a:cubicBezTo>
                <a:cubicBezTo>
                  <a:pt x="1974" y="20040"/>
                  <a:pt x="2215" y="20285"/>
                  <a:pt x="2253" y="20285"/>
                </a:cubicBezTo>
                <a:cubicBezTo>
                  <a:pt x="2268" y="20285"/>
                  <a:pt x="2316" y="20323"/>
                  <a:pt x="2359" y="20370"/>
                </a:cubicBezTo>
                <a:cubicBezTo>
                  <a:pt x="2401" y="20417"/>
                  <a:pt x="2505" y="20511"/>
                  <a:pt x="2591" y="20580"/>
                </a:cubicBezTo>
                <a:cubicBezTo>
                  <a:pt x="2755" y="20710"/>
                  <a:pt x="2764" y="20723"/>
                  <a:pt x="2721" y="20766"/>
                </a:cubicBezTo>
                <a:cubicBezTo>
                  <a:pt x="2693" y="20794"/>
                  <a:pt x="2777" y="20949"/>
                  <a:pt x="2854" y="21013"/>
                </a:cubicBezTo>
                <a:cubicBezTo>
                  <a:pt x="2875" y="21032"/>
                  <a:pt x="2893" y="21067"/>
                  <a:pt x="2893" y="21091"/>
                </a:cubicBezTo>
                <a:cubicBezTo>
                  <a:pt x="2893" y="21115"/>
                  <a:pt x="2909" y="21139"/>
                  <a:pt x="2929" y="21147"/>
                </a:cubicBezTo>
                <a:cubicBezTo>
                  <a:pt x="2972" y="21164"/>
                  <a:pt x="3038" y="21143"/>
                  <a:pt x="3038" y="21111"/>
                </a:cubicBezTo>
                <a:cubicBezTo>
                  <a:pt x="3038" y="21099"/>
                  <a:pt x="3056" y="21082"/>
                  <a:pt x="3079" y="21073"/>
                </a:cubicBezTo>
                <a:cubicBezTo>
                  <a:pt x="3134" y="21052"/>
                  <a:pt x="3285" y="20940"/>
                  <a:pt x="3309" y="20901"/>
                </a:cubicBezTo>
                <a:cubicBezTo>
                  <a:pt x="3320" y="20884"/>
                  <a:pt x="3341" y="20871"/>
                  <a:pt x="3354" y="20871"/>
                </a:cubicBezTo>
                <a:cubicBezTo>
                  <a:pt x="3367" y="20871"/>
                  <a:pt x="3421" y="20837"/>
                  <a:pt x="3474" y="20796"/>
                </a:cubicBezTo>
                <a:cubicBezTo>
                  <a:pt x="3526" y="20756"/>
                  <a:pt x="3611" y="20690"/>
                  <a:pt x="3663" y="20650"/>
                </a:cubicBezTo>
                <a:cubicBezTo>
                  <a:pt x="3715" y="20610"/>
                  <a:pt x="3775" y="20578"/>
                  <a:pt x="3795" y="20578"/>
                </a:cubicBezTo>
                <a:cubicBezTo>
                  <a:pt x="3816" y="20578"/>
                  <a:pt x="3842" y="20558"/>
                  <a:pt x="3854" y="20534"/>
                </a:cubicBezTo>
                <a:cubicBezTo>
                  <a:pt x="3867" y="20510"/>
                  <a:pt x="3926" y="20465"/>
                  <a:pt x="3983" y="20435"/>
                </a:cubicBezTo>
                <a:cubicBezTo>
                  <a:pt x="4119" y="20363"/>
                  <a:pt x="4160" y="20337"/>
                  <a:pt x="4289" y="20241"/>
                </a:cubicBezTo>
                <a:cubicBezTo>
                  <a:pt x="4347" y="20198"/>
                  <a:pt x="4406" y="20162"/>
                  <a:pt x="4419" y="20162"/>
                </a:cubicBezTo>
                <a:cubicBezTo>
                  <a:pt x="4432" y="20162"/>
                  <a:pt x="4518" y="20112"/>
                  <a:pt x="4609" y="20052"/>
                </a:cubicBezTo>
                <a:cubicBezTo>
                  <a:pt x="4699" y="19991"/>
                  <a:pt x="4789" y="19943"/>
                  <a:pt x="4809" y="19943"/>
                </a:cubicBezTo>
                <a:cubicBezTo>
                  <a:pt x="4828" y="19943"/>
                  <a:pt x="4852" y="19931"/>
                  <a:pt x="4860" y="19918"/>
                </a:cubicBezTo>
                <a:cubicBezTo>
                  <a:pt x="4869" y="19904"/>
                  <a:pt x="4891" y="19894"/>
                  <a:pt x="4912" y="19894"/>
                </a:cubicBezTo>
                <a:cubicBezTo>
                  <a:pt x="4933" y="19894"/>
                  <a:pt x="4964" y="19880"/>
                  <a:pt x="4978" y="19862"/>
                </a:cubicBezTo>
                <a:cubicBezTo>
                  <a:pt x="4993" y="19844"/>
                  <a:pt x="5092" y="19792"/>
                  <a:pt x="5198" y="19748"/>
                </a:cubicBezTo>
                <a:cubicBezTo>
                  <a:pt x="5304" y="19704"/>
                  <a:pt x="5445" y="19640"/>
                  <a:pt x="5511" y="19609"/>
                </a:cubicBezTo>
                <a:cubicBezTo>
                  <a:pt x="5577" y="19577"/>
                  <a:pt x="5642" y="19553"/>
                  <a:pt x="5658" y="19553"/>
                </a:cubicBezTo>
                <a:cubicBezTo>
                  <a:pt x="5673" y="19553"/>
                  <a:pt x="5719" y="19534"/>
                  <a:pt x="5761" y="19513"/>
                </a:cubicBezTo>
                <a:cubicBezTo>
                  <a:pt x="5859" y="19464"/>
                  <a:pt x="5886" y="19483"/>
                  <a:pt x="5886" y="19602"/>
                </a:cubicBezTo>
                <a:cubicBezTo>
                  <a:pt x="5886" y="19654"/>
                  <a:pt x="5901" y="19739"/>
                  <a:pt x="5920" y="19790"/>
                </a:cubicBezTo>
                <a:cubicBezTo>
                  <a:pt x="5939" y="19840"/>
                  <a:pt x="5967" y="19986"/>
                  <a:pt x="5981" y="20113"/>
                </a:cubicBezTo>
                <a:cubicBezTo>
                  <a:pt x="6019" y="20454"/>
                  <a:pt x="6027" y="20488"/>
                  <a:pt x="6069" y="20453"/>
                </a:cubicBezTo>
                <a:cubicBezTo>
                  <a:pt x="6088" y="20437"/>
                  <a:pt x="6110" y="20430"/>
                  <a:pt x="6117" y="20437"/>
                </a:cubicBezTo>
                <a:cubicBezTo>
                  <a:pt x="6130" y="20450"/>
                  <a:pt x="6431" y="20352"/>
                  <a:pt x="6512" y="20308"/>
                </a:cubicBezTo>
                <a:cubicBezTo>
                  <a:pt x="6538" y="20294"/>
                  <a:pt x="6633" y="20269"/>
                  <a:pt x="6723" y="20251"/>
                </a:cubicBezTo>
                <a:cubicBezTo>
                  <a:pt x="6813" y="20232"/>
                  <a:pt x="6949" y="20198"/>
                  <a:pt x="7026" y="20176"/>
                </a:cubicBezTo>
                <a:cubicBezTo>
                  <a:pt x="7103" y="20155"/>
                  <a:pt x="7205" y="20138"/>
                  <a:pt x="7250" y="20138"/>
                </a:cubicBezTo>
                <a:cubicBezTo>
                  <a:pt x="7295" y="20138"/>
                  <a:pt x="7361" y="20126"/>
                  <a:pt x="7398" y="20111"/>
                </a:cubicBezTo>
                <a:cubicBezTo>
                  <a:pt x="7479" y="20080"/>
                  <a:pt x="7532" y="20070"/>
                  <a:pt x="7756" y="20052"/>
                </a:cubicBezTo>
                <a:cubicBezTo>
                  <a:pt x="7848" y="20044"/>
                  <a:pt x="7943" y="20033"/>
                  <a:pt x="7965" y="20026"/>
                </a:cubicBezTo>
                <a:cubicBezTo>
                  <a:pt x="8049" y="20001"/>
                  <a:pt x="8733" y="19995"/>
                  <a:pt x="8892" y="20019"/>
                </a:cubicBezTo>
                <a:cubicBezTo>
                  <a:pt x="8984" y="20033"/>
                  <a:pt x="9088" y="20048"/>
                  <a:pt x="9121" y="20052"/>
                </a:cubicBezTo>
                <a:cubicBezTo>
                  <a:pt x="9154" y="20056"/>
                  <a:pt x="9202" y="20067"/>
                  <a:pt x="9228" y="20077"/>
                </a:cubicBezTo>
                <a:cubicBezTo>
                  <a:pt x="9360" y="20125"/>
                  <a:pt x="9406" y="20136"/>
                  <a:pt x="9502" y="20151"/>
                </a:cubicBezTo>
                <a:cubicBezTo>
                  <a:pt x="9558" y="20160"/>
                  <a:pt x="9636" y="20184"/>
                  <a:pt x="9675" y="20204"/>
                </a:cubicBezTo>
                <a:cubicBezTo>
                  <a:pt x="9714" y="20223"/>
                  <a:pt x="9772" y="20239"/>
                  <a:pt x="9802" y="20241"/>
                </a:cubicBezTo>
                <a:cubicBezTo>
                  <a:pt x="9832" y="20244"/>
                  <a:pt x="9883" y="20261"/>
                  <a:pt x="9916" y="20278"/>
                </a:cubicBezTo>
                <a:cubicBezTo>
                  <a:pt x="9965" y="20303"/>
                  <a:pt x="9980" y="20301"/>
                  <a:pt x="9995" y="20274"/>
                </a:cubicBezTo>
                <a:cubicBezTo>
                  <a:pt x="10005" y="20256"/>
                  <a:pt x="10041" y="20234"/>
                  <a:pt x="10075" y="20225"/>
                </a:cubicBezTo>
                <a:cubicBezTo>
                  <a:pt x="10157" y="20204"/>
                  <a:pt x="10618" y="20426"/>
                  <a:pt x="10910" y="20627"/>
                </a:cubicBezTo>
                <a:cubicBezTo>
                  <a:pt x="11026" y="20707"/>
                  <a:pt x="11131" y="20773"/>
                  <a:pt x="11144" y="20773"/>
                </a:cubicBezTo>
                <a:cubicBezTo>
                  <a:pt x="11183" y="20773"/>
                  <a:pt x="11762" y="21365"/>
                  <a:pt x="11800" y="21444"/>
                </a:cubicBezTo>
                <a:cubicBezTo>
                  <a:pt x="11819" y="21484"/>
                  <a:pt x="11851" y="21530"/>
                  <a:pt x="11871" y="21547"/>
                </a:cubicBezTo>
                <a:cubicBezTo>
                  <a:pt x="11923" y="21589"/>
                  <a:pt x="11947" y="21586"/>
                  <a:pt x="11961" y="21532"/>
                </a:cubicBezTo>
                <a:cubicBezTo>
                  <a:pt x="11967" y="21506"/>
                  <a:pt x="12016" y="21455"/>
                  <a:pt x="12068" y="21418"/>
                </a:cubicBezTo>
                <a:cubicBezTo>
                  <a:pt x="12120" y="21382"/>
                  <a:pt x="12161" y="21337"/>
                  <a:pt x="12161" y="21319"/>
                </a:cubicBezTo>
                <a:cubicBezTo>
                  <a:pt x="12161" y="21301"/>
                  <a:pt x="12192" y="21270"/>
                  <a:pt x="12230" y="21250"/>
                </a:cubicBezTo>
                <a:cubicBezTo>
                  <a:pt x="12271" y="21229"/>
                  <a:pt x="12300" y="21195"/>
                  <a:pt x="12298" y="21171"/>
                </a:cubicBezTo>
                <a:cubicBezTo>
                  <a:pt x="12296" y="21147"/>
                  <a:pt x="12306" y="21128"/>
                  <a:pt x="12320" y="21127"/>
                </a:cubicBezTo>
                <a:cubicBezTo>
                  <a:pt x="12334" y="21127"/>
                  <a:pt x="12391" y="21087"/>
                  <a:pt x="12447" y="21039"/>
                </a:cubicBezTo>
                <a:cubicBezTo>
                  <a:pt x="12577" y="20926"/>
                  <a:pt x="12575" y="20873"/>
                  <a:pt x="12438" y="20690"/>
                </a:cubicBezTo>
                <a:cubicBezTo>
                  <a:pt x="12378" y="20610"/>
                  <a:pt x="12330" y="20536"/>
                  <a:pt x="12330" y="20525"/>
                </a:cubicBezTo>
                <a:cubicBezTo>
                  <a:pt x="12330" y="20515"/>
                  <a:pt x="12233" y="20406"/>
                  <a:pt x="12112" y="20285"/>
                </a:cubicBezTo>
                <a:cubicBezTo>
                  <a:pt x="11992" y="20163"/>
                  <a:pt x="11901" y="20052"/>
                  <a:pt x="11909" y="20039"/>
                </a:cubicBezTo>
                <a:cubicBezTo>
                  <a:pt x="11917" y="20026"/>
                  <a:pt x="11908" y="20016"/>
                  <a:pt x="11891" y="20016"/>
                </a:cubicBezTo>
                <a:cubicBezTo>
                  <a:pt x="11833" y="20014"/>
                  <a:pt x="11715" y="19895"/>
                  <a:pt x="11714" y="19838"/>
                </a:cubicBezTo>
                <a:cubicBezTo>
                  <a:pt x="11713" y="19806"/>
                  <a:pt x="11700" y="19787"/>
                  <a:pt x="11682" y="19791"/>
                </a:cubicBezTo>
                <a:cubicBezTo>
                  <a:pt x="11664" y="19795"/>
                  <a:pt x="11634" y="19785"/>
                  <a:pt x="11616" y="19770"/>
                </a:cubicBezTo>
                <a:cubicBezTo>
                  <a:pt x="11597" y="19754"/>
                  <a:pt x="11582" y="19750"/>
                  <a:pt x="11582" y="19761"/>
                </a:cubicBezTo>
                <a:cubicBezTo>
                  <a:pt x="11582" y="19821"/>
                  <a:pt x="11522" y="19710"/>
                  <a:pt x="11521" y="19647"/>
                </a:cubicBezTo>
                <a:cubicBezTo>
                  <a:pt x="11519" y="19556"/>
                  <a:pt x="11557" y="19537"/>
                  <a:pt x="11821" y="19500"/>
                </a:cubicBezTo>
                <a:cubicBezTo>
                  <a:pt x="11922" y="19486"/>
                  <a:pt x="12016" y="19465"/>
                  <a:pt x="12030" y="19453"/>
                </a:cubicBezTo>
                <a:cubicBezTo>
                  <a:pt x="12044" y="19442"/>
                  <a:pt x="12096" y="19427"/>
                  <a:pt x="12145" y="19421"/>
                </a:cubicBezTo>
                <a:cubicBezTo>
                  <a:pt x="12193" y="19415"/>
                  <a:pt x="12245" y="19402"/>
                  <a:pt x="12261" y="19392"/>
                </a:cubicBezTo>
                <a:cubicBezTo>
                  <a:pt x="12277" y="19382"/>
                  <a:pt x="12333" y="19370"/>
                  <a:pt x="12388" y="19367"/>
                </a:cubicBezTo>
                <a:cubicBezTo>
                  <a:pt x="12471" y="19361"/>
                  <a:pt x="12650" y="19310"/>
                  <a:pt x="12849" y="19233"/>
                </a:cubicBezTo>
                <a:cubicBezTo>
                  <a:pt x="12875" y="19223"/>
                  <a:pt x="12940" y="19206"/>
                  <a:pt x="12993" y="19197"/>
                </a:cubicBezTo>
                <a:cubicBezTo>
                  <a:pt x="13047" y="19188"/>
                  <a:pt x="13123" y="19165"/>
                  <a:pt x="13163" y="19144"/>
                </a:cubicBezTo>
                <a:cubicBezTo>
                  <a:pt x="13297" y="19074"/>
                  <a:pt x="13321" y="19063"/>
                  <a:pt x="13460" y="19010"/>
                </a:cubicBezTo>
                <a:cubicBezTo>
                  <a:pt x="13666" y="18933"/>
                  <a:pt x="13885" y="18711"/>
                  <a:pt x="13937" y="18530"/>
                </a:cubicBezTo>
                <a:cubicBezTo>
                  <a:pt x="13963" y="18441"/>
                  <a:pt x="13971" y="18358"/>
                  <a:pt x="13960" y="18295"/>
                </a:cubicBezTo>
                <a:cubicBezTo>
                  <a:pt x="13951" y="18241"/>
                  <a:pt x="13944" y="18175"/>
                  <a:pt x="13944" y="18148"/>
                </a:cubicBezTo>
                <a:cubicBezTo>
                  <a:pt x="13945" y="18121"/>
                  <a:pt x="13924" y="18063"/>
                  <a:pt x="13898" y="18018"/>
                </a:cubicBezTo>
                <a:cubicBezTo>
                  <a:pt x="13872" y="17974"/>
                  <a:pt x="13851" y="17924"/>
                  <a:pt x="13851" y="17906"/>
                </a:cubicBezTo>
                <a:cubicBezTo>
                  <a:pt x="13851" y="17888"/>
                  <a:pt x="13835" y="17867"/>
                  <a:pt x="13816" y="17859"/>
                </a:cubicBezTo>
                <a:cubicBezTo>
                  <a:pt x="13796" y="17851"/>
                  <a:pt x="13778" y="17827"/>
                  <a:pt x="13778" y="17807"/>
                </a:cubicBezTo>
                <a:cubicBezTo>
                  <a:pt x="13778" y="17761"/>
                  <a:pt x="13376" y="17355"/>
                  <a:pt x="13331" y="17355"/>
                </a:cubicBezTo>
                <a:cubicBezTo>
                  <a:pt x="13314" y="17355"/>
                  <a:pt x="13267" y="17325"/>
                  <a:pt x="13228" y="17288"/>
                </a:cubicBezTo>
                <a:cubicBezTo>
                  <a:pt x="13141" y="17207"/>
                  <a:pt x="13084" y="17168"/>
                  <a:pt x="13011" y="17136"/>
                </a:cubicBezTo>
                <a:cubicBezTo>
                  <a:pt x="12942" y="17105"/>
                  <a:pt x="12944" y="17090"/>
                  <a:pt x="13018" y="17062"/>
                </a:cubicBezTo>
                <a:cubicBezTo>
                  <a:pt x="13062" y="17045"/>
                  <a:pt x="13079" y="17021"/>
                  <a:pt x="13079" y="16975"/>
                </a:cubicBezTo>
                <a:cubicBezTo>
                  <a:pt x="13079" y="16880"/>
                  <a:pt x="13168" y="16764"/>
                  <a:pt x="13235" y="16773"/>
                </a:cubicBezTo>
                <a:cubicBezTo>
                  <a:pt x="13265" y="16777"/>
                  <a:pt x="13305" y="16766"/>
                  <a:pt x="13326" y="16749"/>
                </a:cubicBezTo>
                <a:cubicBezTo>
                  <a:pt x="13351" y="16728"/>
                  <a:pt x="13369" y="16726"/>
                  <a:pt x="13379" y="16744"/>
                </a:cubicBezTo>
                <a:cubicBezTo>
                  <a:pt x="13404" y="16783"/>
                  <a:pt x="13436" y="16774"/>
                  <a:pt x="13465" y="16718"/>
                </a:cubicBezTo>
                <a:cubicBezTo>
                  <a:pt x="13484" y="16683"/>
                  <a:pt x="13485" y="16659"/>
                  <a:pt x="13467" y="16637"/>
                </a:cubicBezTo>
                <a:cubicBezTo>
                  <a:pt x="13453" y="16620"/>
                  <a:pt x="13448" y="16598"/>
                  <a:pt x="13458" y="16588"/>
                </a:cubicBezTo>
                <a:cubicBezTo>
                  <a:pt x="13468" y="16578"/>
                  <a:pt x="13476" y="16523"/>
                  <a:pt x="13476" y="16467"/>
                </a:cubicBezTo>
                <a:cubicBezTo>
                  <a:pt x="13476" y="16389"/>
                  <a:pt x="13486" y="16368"/>
                  <a:pt x="13514" y="16375"/>
                </a:cubicBezTo>
                <a:cubicBezTo>
                  <a:pt x="13699" y="16419"/>
                  <a:pt x="13874" y="16374"/>
                  <a:pt x="13791" y="16304"/>
                </a:cubicBezTo>
                <a:cubicBezTo>
                  <a:pt x="13746" y="16267"/>
                  <a:pt x="13766" y="16232"/>
                  <a:pt x="13828" y="16232"/>
                </a:cubicBezTo>
                <a:cubicBezTo>
                  <a:pt x="13858" y="16232"/>
                  <a:pt x="13869" y="16219"/>
                  <a:pt x="13860" y="16196"/>
                </a:cubicBezTo>
                <a:cubicBezTo>
                  <a:pt x="13853" y="16177"/>
                  <a:pt x="13832" y="16167"/>
                  <a:pt x="13814" y="16174"/>
                </a:cubicBezTo>
                <a:cubicBezTo>
                  <a:pt x="13759" y="16195"/>
                  <a:pt x="13744" y="16113"/>
                  <a:pt x="13792" y="16059"/>
                </a:cubicBezTo>
                <a:cubicBezTo>
                  <a:pt x="13853" y="15991"/>
                  <a:pt x="13859" y="15914"/>
                  <a:pt x="13808" y="15876"/>
                </a:cubicBezTo>
                <a:cubicBezTo>
                  <a:pt x="13768" y="15846"/>
                  <a:pt x="13768" y="15843"/>
                  <a:pt x="13808" y="15827"/>
                </a:cubicBezTo>
                <a:cubicBezTo>
                  <a:pt x="13832" y="15818"/>
                  <a:pt x="13852" y="15787"/>
                  <a:pt x="13853" y="15758"/>
                </a:cubicBezTo>
                <a:cubicBezTo>
                  <a:pt x="13855" y="15688"/>
                  <a:pt x="13935" y="15558"/>
                  <a:pt x="13971" y="15567"/>
                </a:cubicBezTo>
                <a:cubicBezTo>
                  <a:pt x="13987" y="15571"/>
                  <a:pt x="13994" y="15565"/>
                  <a:pt x="13987" y="15554"/>
                </a:cubicBezTo>
                <a:cubicBezTo>
                  <a:pt x="13980" y="15543"/>
                  <a:pt x="13996" y="15508"/>
                  <a:pt x="14021" y="15475"/>
                </a:cubicBezTo>
                <a:cubicBezTo>
                  <a:pt x="14069" y="15411"/>
                  <a:pt x="14066" y="15408"/>
                  <a:pt x="14103" y="15532"/>
                </a:cubicBezTo>
                <a:cubicBezTo>
                  <a:pt x="14109" y="15551"/>
                  <a:pt x="14100" y="15579"/>
                  <a:pt x="14085" y="15594"/>
                </a:cubicBezTo>
                <a:cubicBezTo>
                  <a:pt x="14046" y="15633"/>
                  <a:pt x="14144" y="15630"/>
                  <a:pt x="14198" y="15590"/>
                </a:cubicBezTo>
                <a:cubicBezTo>
                  <a:pt x="14243" y="15557"/>
                  <a:pt x="14282" y="15313"/>
                  <a:pt x="14237" y="15341"/>
                </a:cubicBezTo>
                <a:cubicBezTo>
                  <a:pt x="14196" y="15366"/>
                  <a:pt x="14180" y="15279"/>
                  <a:pt x="14214" y="15214"/>
                </a:cubicBezTo>
                <a:cubicBezTo>
                  <a:pt x="14239" y="15168"/>
                  <a:pt x="14240" y="15143"/>
                  <a:pt x="14219" y="15109"/>
                </a:cubicBezTo>
                <a:cubicBezTo>
                  <a:pt x="14199" y="15077"/>
                  <a:pt x="14199" y="15059"/>
                  <a:pt x="14219" y="15039"/>
                </a:cubicBezTo>
                <a:cubicBezTo>
                  <a:pt x="14234" y="15024"/>
                  <a:pt x="14240" y="15010"/>
                  <a:pt x="14232" y="15010"/>
                </a:cubicBezTo>
                <a:cubicBezTo>
                  <a:pt x="14224" y="15010"/>
                  <a:pt x="14225" y="14981"/>
                  <a:pt x="14235" y="14943"/>
                </a:cubicBezTo>
                <a:cubicBezTo>
                  <a:pt x="14246" y="14906"/>
                  <a:pt x="14247" y="14822"/>
                  <a:pt x="14237" y="14759"/>
                </a:cubicBezTo>
                <a:cubicBezTo>
                  <a:pt x="14228" y="14695"/>
                  <a:pt x="14230" y="14637"/>
                  <a:pt x="14241" y="14630"/>
                </a:cubicBezTo>
                <a:cubicBezTo>
                  <a:pt x="14252" y="14623"/>
                  <a:pt x="14261" y="14587"/>
                  <a:pt x="14261" y="14549"/>
                </a:cubicBezTo>
                <a:cubicBezTo>
                  <a:pt x="14261" y="14450"/>
                  <a:pt x="14330" y="14322"/>
                  <a:pt x="14378" y="14332"/>
                </a:cubicBezTo>
                <a:cubicBezTo>
                  <a:pt x="14404" y="14337"/>
                  <a:pt x="14429" y="14314"/>
                  <a:pt x="14448" y="14269"/>
                </a:cubicBezTo>
                <a:cubicBezTo>
                  <a:pt x="14478" y="14198"/>
                  <a:pt x="14480" y="14198"/>
                  <a:pt x="14530" y="14244"/>
                </a:cubicBezTo>
                <a:lnTo>
                  <a:pt x="14580" y="14291"/>
                </a:lnTo>
                <a:lnTo>
                  <a:pt x="14571" y="14157"/>
                </a:lnTo>
                <a:cubicBezTo>
                  <a:pt x="14564" y="14040"/>
                  <a:pt x="14569" y="14022"/>
                  <a:pt x="14605" y="14028"/>
                </a:cubicBezTo>
                <a:cubicBezTo>
                  <a:pt x="14657" y="14037"/>
                  <a:pt x="14661" y="13996"/>
                  <a:pt x="14611" y="13976"/>
                </a:cubicBezTo>
                <a:cubicBezTo>
                  <a:pt x="14591" y="13968"/>
                  <a:pt x="14575" y="13949"/>
                  <a:pt x="14575" y="13933"/>
                </a:cubicBezTo>
                <a:cubicBezTo>
                  <a:pt x="14575" y="13916"/>
                  <a:pt x="14553" y="13878"/>
                  <a:pt x="14525" y="13848"/>
                </a:cubicBezTo>
                <a:cubicBezTo>
                  <a:pt x="14457" y="13775"/>
                  <a:pt x="14487" y="13725"/>
                  <a:pt x="14566" y="13777"/>
                </a:cubicBezTo>
                <a:lnTo>
                  <a:pt x="14623" y="13815"/>
                </a:lnTo>
                <a:lnTo>
                  <a:pt x="14623" y="13622"/>
                </a:lnTo>
                <a:cubicBezTo>
                  <a:pt x="14623" y="13515"/>
                  <a:pt x="14613" y="13421"/>
                  <a:pt x="14602" y="13414"/>
                </a:cubicBezTo>
                <a:cubicBezTo>
                  <a:pt x="14572" y="13395"/>
                  <a:pt x="14575" y="13199"/>
                  <a:pt x="14605" y="13161"/>
                </a:cubicBezTo>
                <a:cubicBezTo>
                  <a:pt x="14623" y="13139"/>
                  <a:pt x="14623" y="13121"/>
                  <a:pt x="14604" y="13101"/>
                </a:cubicBezTo>
                <a:cubicBezTo>
                  <a:pt x="14588" y="13085"/>
                  <a:pt x="14575" y="13001"/>
                  <a:pt x="14575" y="12911"/>
                </a:cubicBezTo>
                <a:cubicBezTo>
                  <a:pt x="14575" y="12822"/>
                  <a:pt x="14588" y="12737"/>
                  <a:pt x="14604" y="12722"/>
                </a:cubicBezTo>
                <a:cubicBezTo>
                  <a:pt x="14623" y="12702"/>
                  <a:pt x="14623" y="12684"/>
                  <a:pt x="14605" y="12662"/>
                </a:cubicBezTo>
                <a:cubicBezTo>
                  <a:pt x="14564" y="12610"/>
                  <a:pt x="14556" y="12473"/>
                  <a:pt x="14591" y="12443"/>
                </a:cubicBezTo>
                <a:cubicBezTo>
                  <a:pt x="14631" y="12409"/>
                  <a:pt x="14634" y="12243"/>
                  <a:pt x="14595" y="12179"/>
                </a:cubicBezTo>
                <a:cubicBezTo>
                  <a:pt x="14571" y="12141"/>
                  <a:pt x="14571" y="12125"/>
                  <a:pt x="14595" y="12102"/>
                </a:cubicBezTo>
                <a:cubicBezTo>
                  <a:pt x="14630" y="12066"/>
                  <a:pt x="14634" y="11870"/>
                  <a:pt x="14600" y="11848"/>
                </a:cubicBezTo>
                <a:cubicBezTo>
                  <a:pt x="14587" y="11840"/>
                  <a:pt x="14575" y="11786"/>
                  <a:pt x="14575" y="11727"/>
                </a:cubicBezTo>
                <a:cubicBezTo>
                  <a:pt x="14575" y="11668"/>
                  <a:pt x="14565" y="11613"/>
                  <a:pt x="14552" y="11604"/>
                </a:cubicBezTo>
                <a:cubicBezTo>
                  <a:pt x="14520" y="11585"/>
                  <a:pt x="14520" y="11478"/>
                  <a:pt x="14552" y="11458"/>
                </a:cubicBezTo>
                <a:cubicBezTo>
                  <a:pt x="14565" y="11450"/>
                  <a:pt x="14586" y="11468"/>
                  <a:pt x="14598" y="11500"/>
                </a:cubicBezTo>
                <a:cubicBezTo>
                  <a:pt x="14619" y="11552"/>
                  <a:pt x="14620" y="11551"/>
                  <a:pt x="14621" y="11505"/>
                </a:cubicBezTo>
                <a:cubicBezTo>
                  <a:pt x="14622" y="11477"/>
                  <a:pt x="14610" y="11443"/>
                  <a:pt x="14595" y="11427"/>
                </a:cubicBezTo>
                <a:cubicBezTo>
                  <a:pt x="14574" y="11406"/>
                  <a:pt x="14575" y="11390"/>
                  <a:pt x="14600" y="11360"/>
                </a:cubicBezTo>
                <a:cubicBezTo>
                  <a:pt x="14627" y="11328"/>
                  <a:pt x="14627" y="11311"/>
                  <a:pt x="14602" y="11270"/>
                </a:cubicBezTo>
                <a:cubicBezTo>
                  <a:pt x="14580" y="11234"/>
                  <a:pt x="14578" y="11213"/>
                  <a:pt x="14596" y="11194"/>
                </a:cubicBezTo>
                <a:cubicBezTo>
                  <a:pt x="14611" y="11180"/>
                  <a:pt x="14623" y="11146"/>
                  <a:pt x="14623" y="11120"/>
                </a:cubicBezTo>
                <a:cubicBezTo>
                  <a:pt x="14623" y="11081"/>
                  <a:pt x="14617" y="11079"/>
                  <a:pt x="14588" y="11104"/>
                </a:cubicBezTo>
                <a:cubicBezTo>
                  <a:pt x="14543" y="11141"/>
                  <a:pt x="14519" y="11094"/>
                  <a:pt x="14530" y="10990"/>
                </a:cubicBezTo>
                <a:cubicBezTo>
                  <a:pt x="14536" y="10941"/>
                  <a:pt x="14552" y="10922"/>
                  <a:pt x="14582" y="10925"/>
                </a:cubicBezTo>
                <a:cubicBezTo>
                  <a:pt x="14616" y="10928"/>
                  <a:pt x="14619" y="10921"/>
                  <a:pt x="14596" y="10894"/>
                </a:cubicBezTo>
                <a:cubicBezTo>
                  <a:pt x="14575" y="10868"/>
                  <a:pt x="14577" y="10850"/>
                  <a:pt x="14600" y="10822"/>
                </a:cubicBezTo>
                <a:cubicBezTo>
                  <a:pt x="14623" y="10794"/>
                  <a:pt x="14624" y="10777"/>
                  <a:pt x="14604" y="10757"/>
                </a:cubicBezTo>
                <a:cubicBezTo>
                  <a:pt x="14584" y="10736"/>
                  <a:pt x="14584" y="10720"/>
                  <a:pt x="14604" y="10697"/>
                </a:cubicBezTo>
                <a:cubicBezTo>
                  <a:pt x="14623" y="10673"/>
                  <a:pt x="14622" y="10655"/>
                  <a:pt x="14602" y="10630"/>
                </a:cubicBezTo>
                <a:cubicBezTo>
                  <a:pt x="14583" y="10607"/>
                  <a:pt x="14581" y="10590"/>
                  <a:pt x="14598" y="10579"/>
                </a:cubicBezTo>
                <a:cubicBezTo>
                  <a:pt x="14612" y="10571"/>
                  <a:pt x="14623" y="10537"/>
                  <a:pt x="14623" y="10504"/>
                </a:cubicBezTo>
                <a:cubicBezTo>
                  <a:pt x="14623" y="10470"/>
                  <a:pt x="14613" y="10449"/>
                  <a:pt x="14600" y="10457"/>
                </a:cubicBezTo>
                <a:cubicBezTo>
                  <a:pt x="14561" y="10481"/>
                  <a:pt x="14519" y="10375"/>
                  <a:pt x="14552" y="10335"/>
                </a:cubicBezTo>
                <a:cubicBezTo>
                  <a:pt x="14567" y="10317"/>
                  <a:pt x="14571" y="10287"/>
                  <a:pt x="14561" y="10270"/>
                </a:cubicBezTo>
                <a:cubicBezTo>
                  <a:pt x="14548" y="10249"/>
                  <a:pt x="14528" y="10259"/>
                  <a:pt x="14493" y="10303"/>
                </a:cubicBezTo>
                <a:cubicBezTo>
                  <a:pt x="14387" y="10433"/>
                  <a:pt x="14292" y="10405"/>
                  <a:pt x="14300" y="10245"/>
                </a:cubicBezTo>
                <a:cubicBezTo>
                  <a:pt x="14302" y="10209"/>
                  <a:pt x="14287" y="10172"/>
                  <a:pt x="14269" y="10165"/>
                </a:cubicBezTo>
                <a:cubicBezTo>
                  <a:pt x="14245" y="10156"/>
                  <a:pt x="14237" y="10090"/>
                  <a:pt x="14237" y="9898"/>
                </a:cubicBezTo>
                <a:cubicBezTo>
                  <a:pt x="14237" y="9746"/>
                  <a:pt x="14227" y="9636"/>
                  <a:pt x="14212" y="9627"/>
                </a:cubicBezTo>
                <a:cubicBezTo>
                  <a:pt x="14195" y="9616"/>
                  <a:pt x="14194" y="9600"/>
                  <a:pt x="14212" y="9578"/>
                </a:cubicBezTo>
                <a:cubicBezTo>
                  <a:pt x="14231" y="9555"/>
                  <a:pt x="14228" y="9544"/>
                  <a:pt x="14200" y="9533"/>
                </a:cubicBezTo>
                <a:cubicBezTo>
                  <a:pt x="14179" y="9525"/>
                  <a:pt x="14169" y="9506"/>
                  <a:pt x="14177" y="9493"/>
                </a:cubicBezTo>
                <a:cubicBezTo>
                  <a:pt x="14184" y="9480"/>
                  <a:pt x="14177" y="9448"/>
                  <a:pt x="14160" y="9421"/>
                </a:cubicBezTo>
                <a:cubicBezTo>
                  <a:pt x="14127" y="9366"/>
                  <a:pt x="14160" y="9279"/>
                  <a:pt x="14210" y="9291"/>
                </a:cubicBezTo>
                <a:cubicBezTo>
                  <a:pt x="14249" y="9299"/>
                  <a:pt x="14244" y="9259"/>
                  <a:pt x="14202" y="9224"/>
                </a:cubicBezTo>
                <a:cubicBezTo>
                  <a:pt x="14182" y="9207"/>
                  <a:pt x="14164" y="9165"/>
                  <a:pt x="14164" y="9130"/>
                </a:cubicBezTo>
                <a:cubicBezTo>
                  <a:pt x="14163" y="9027"/>
                  <a:pt x="14110" y="8973"/>
                  <a:pt x="14037" y="9001"/>
                </a:cubicBezTo>
                <a:cubicBezTo>
                  <a:pt x="13993" y="9018"/>
                  <a:pt x="13964" y="9015"/>
                  <a:pt x="13932" y="8990"/>
                </a:cubicBezTo>
                <a:cubicBezTo>
                  <a:pt x="13907" y="8972"/>
                  <a:pt x="13896" y="8957"/>
                  <a:pt x="13907" y="8956"/>
                </a:cubicBezTo>
                <a:cubicBezTo>
                  <a:pt x="13918" y="8956"/>
                  <a:pt x="13906" y="8926"/>
                  <a:pt x="13880" y="8889"/>
                </a:cubicBezTo>
                <a:cubicBezTo>
                  <a:pt x="13851" y="8848"/>
                  <a:pt x="13835" y="8790"/>
                  <a:pt x="13839" y="8741"/>
                </a:cubicBezTo>
                <a:cubicBezTo>
                  <a:pt x="13842" y="8697"/>
                  <a:pt x="13835" y="8655"/>
                  <a:pt x="13823" y="8647"/>
                </a:cubicBezTo>
                <a:cubicBezTo>
                  <a:pt x="13809" y="8638"/>
                  <a:pt x="13810" y="8622"/>
                  <a:pt x="13824" y="8604"/>
                </a:cubicBezTo>
                <a:cubicBezTo>
                  <a:pt x="13838" y="8587"/>
                  <a:pt x="13847" y="8543"/>
                  <a:pt x="13844" y="8504"/>
                </a:cubicBezTo>
                <a:cubicBezTo>
                  <a:pt x="13840" y="8453"/>
                  <a:pt x="13823" y="8429"/>
                  <a:pt x="13783" y="8419"/>
                </a:cubicBezTo>
                <a:cubicBezTo>
                  <a:pt x="13713" y="8402"/>
                  <a:pt x="13712" y="8372"/>
                  <a:pt x="13783" y="8336"/>
                </a:cubicBezTo>
                <a:cubicBezTo>
                  <a:pt x="13827" y="8314"/>
                  <a:pt x="13840" y="8283"/>
                  <a:pt x="13846" y="8199"/>
                </a:cubicBezTo>
                <a:cubicBezTo>
                  <a:pt x="13850" y="8139"/>
                  <a:pt x="13841" y="8067"/>
                  <a:pt x="13824" y="8036"/>
                </a:cubicBezTo>
                <a:cubicBezTo>
                  <a:pt x="13802" y="7993"/>
                  <a:pt x="13802" y="7973"/>
                  <a:pt x="13824" y="7946"/>
                </a:cubicBezTo>
                <a:cubicBezTo>
                  <a:pt x="13845" y="7921"/>
                  <a:pt x="13846" y="7904"/>
                  <a:pt x="13828" y="7893"/>
                </a:cubicBezTo>
                <a:cubicBezTo>
                  <a:pt x="13814" y="7884"/>
                  <a:pt x="13807" y="7869"/>
                  <a:pt x="13814" y="7859"/>
                </a:cubicBezTo>
                <a:cubicBezTo>
                  <a:pt x="13820" y="7848"/>
                  <a:pt x="13791" y="7838"/>
                  <a:pt x="13751" y="7837"/>
                </a:cubicBezTo>
                <a:cubicBezTo>
                  <a:pt x="13711" y="7836"/>
                  <a:pt x="13647" y="7828"/>
                  <a:pt x="13608" y="7819"/>
                </a:cubicBezTo>
                <a:cubicBezTo>
                  <a:pt x="13545" y="7805"/>
                  <a:pt x="13538" y="7810"/>
                  <a:pt x="13544" y="7861"/>
                </a:cubicBezTo>
                <a:cubicBezTo>
                  <a:pt x="13548" y="7903"/>
                  <a:pt x="13537" y="7919"/>
                  <a:pt x="13501" y="7919"/>
                </a:cubicBezTo>
                <a:cubicBezTo>
                  <a:pt x="13464" y="7919"/>
                  <a:pt x="13454" y="7903"/>
                  <a:pt x="13460" y="7861"/>
                </a:cubicBezTo>
                <a:cubicBezTo>
                  <a:pt x="13464" y="7830"/>
                  <a:pt x="13459" y="7792"/>
                  <a:pt x="13447" y="7776"/>
                </a:cubicBezTo>
                <a:cubicBezTo>
                  <a:pt x="13415" y="7732"/>
                  <a:pt x="13414" y="7610"/>
                  <a:pt x="13446" y="7571"/>
                </a:cubicBezTo>
                <a:cubicBezTo>
                  <a:pt x="13461" y="7553"/>
                  <a:pt x="13463" y="7539"/>
                  <a:pt x="13451" y="7543"/>
                </a:cubicBezTo>
                <a:cubicBezTo>
                  <a:pt x="13439" y="7546"/>
                  <a:pt x="13403" y="7535"/>
                  <a:pt x="13371" y="7517"/>
                </a:cubicBezTo>
                <a:lnTo>
                  <a:pt x="13312" y="7485"/>
                </a:lnTo>
                <a:lnTo>
                  <a:pt x="13369" y="7441"/>
                </a:lnTo>
                <a:cubicBezTo>
                  <a:pt x="13400" y="7417"/>
                  <a:pt x="13441" y="7404"/>
                  <a:pt x="13458" y="7411"/>
                </a:cubicBezTo>
                <a:cubicBezTo>
                  <a:pt x="13476" y="7417"/>
                  <a:pt x="13488" y="7411"/>
                  <a:pt x="13488" y="7398"/>
                </a:cubicBezTo>
                <a:cubicBezTo>
                  <a:pt x="13488" y="7384"/>
                  <a:pt x="13471" y="7366"/>
                  <a:pt x="13449" y="7358"/>
                </a:cubicBezTo>
                <a:cubicBezTo>
                  <a:pt x="13419" y="7346"/>
                  <a:pt x="13417" y="7336"/>
                  <a:pt x="13438" y="7309"/>
                </a:cubicBezTo>
                <a:cubicBezTo>
                  <a:pt x="13459" y="7284"/>
                  <a:pt x="13460" y="7271"/>
                  <a:pt x="13440" y="7259"/>
                </a:cubicBezTo>
                <a:cubicBezTo>
                  <a:pt x="13425" y="7249"/>
                  <a:pt x="13420" y="7223"/>
                  <a:pt x="13430" y="7201"/>
                </a:cubicBezTo>
                <a:cubicBezTo>
                  <a:pt x="13468" y="7107"/>
                  <a:pt x="13482" y="7005"/>
                  <a:pt x="13458" y="6997"/>
                </a:cubicBezTo>
                <a:cubicBezTo>
                  <a:pt x="13422" y="6984"/>
                  <a:pt x="13414" y="6899"/>
                  <a:pt x="13446" y="6861"/>
                </a:cubicBezTo>
                <a:cubicBezTo>
                  <a:pt x="13466" y="6837"/>
                  <a:pt x="13463" y="6819"/>
                  <a:pt x="13435" y="6791"/>
                </a:cubicBezTo>
                <a:cubicBezTo>
                  <a:pt x="13401" y="6756"/>
                  <a:pt x="13403" y="6745"/>
                  <a:pt x="13456" y="6666"/>
                </a:cubicBezTo>
                <a:cubicBezTo>
                  <a:pt x="13488" y="6618"/>
                  <a:pt x="13534" y="6565"/>
                  <a:pt x="13560" y="6547"/>
                </a:cubicBezTo>
                <a:cubicBezTo>
                  <a:pt x="13601" y="6518"/>
                  <a:pt x="13610" y="6518"/>
                  <a:pt x="13631" y="6559"/>
                </a:cubicBezTo>
                <a:cubicBezTo>
                  <a:pt x="13649" y="6592"/>
                  <a:pt x="13689" y="6609"/>
                  <a:pt x="13762" y="6615"/>
                </a:cubicBezTo>
                <a:lnTo>
                  <a:pt x="13866" y="6624"/>
                </a:lnTo>
                <a:lnTo>
                  <a:pt x="13860" y="6447"/>
                </a:lnTo>
                <a:cubicBezTo>
                  <a:pt x="13852" y="6243"/>
                  <a:pt x="13873" y="6218"/>
                  <a:pt x="14050" y="6225"/>
                </a:cubicBezTo>
                <a:cubicBezTo>
                  <a:pt x="14210" y="6231"/>
                  <a:pt x="14259" y="6186"/>
                  <a:pt x="14250" y="6048"/>
                </a:cubicBezTo>
                <a:cubicBezTo>
                  <a:pt x="14244" y="5955"/>
                  <a:pt x="14253" y="5924"/>
                  <a:pt x="14294" y="5889"/>
                </a:cubicBezTo>
                <a:cubicBezTo>
                  <a:pt x="14323" y="5864"/>
                  <a:pt x="14350" y="5850"/>
                  <a:pt x="14355" y="5856"/>
                </a:cubicBezTo>
                <a:cubicBezTo>
                  <a:pt x="14360" y="5862"/>
                  <a:pt x="14374" y="5840"/>
                  <a:pt x="14386" y="5807"/>
                </a:cubicBezTo>
                <a:lnTo>
                  <a:pt x="14407" y="5749"/>
                </a:lnTo>
                <a:lnTo>
                  <a:pt x="14455" y="5802"/>
                </a:lnTo>
                <a:cubicBezTo>
                  <a:pt x="14517" y="5869"/>
                  <a:pt x="14542" y="5869"/>
                  <a:pt x="14561" y="5800"/>
                </a:cubicBezTo>
                <a:cubicBezTo>
                  <a:pt x="14576" y="5747"/>
                  <a:pt x="14577" y="5746"/>
                  <a:pt x="14611" y="5791"/>
                </a:cubicBezTo>
                <a:cubicBezTo>
                  <a:pt x="14638" y="5827"/>
                  <a:pt x="14654" y="5831"/>
                  <a:pt x="14680" y="5809"/>
                </a:cubicBezTo>
                <a:cubicBezTo>
                  <a:pt x="14706" y="5787"/>
                  <a:pt x="14727" y="5789"/>
                  <a:pt x="14775" y="5814"/>
                </a:cubicBezTo>
                <a:cubicBezTo>
                  <a:pt x="14840" y="5849"/>
                  <a:pt x="14994" y="5840"/>
                  <a:pt x="14972" y="5804"/>
                </a:cubicBezTo>
                <a:cubicBezTo>
                  <a:pt x="14965" y="5792"/>
                  <a:pt x="14978" y="5754"/>
                  <a:pt x="15002" y="5717"/>
                </a:cubicBezTo>
                <a:cubicBezTo>
                  <a:pt x="15026" y="5680"/>
                  <a:pt x="15032" y="5656"/>
                  <a:pt x="15016" y="5666"/>
                </a:cubicBezTo>
                <a:cubicBezTo>
                  <a:pt x="14978" y="5690"/>
                  <a:pt x="14949" y="5637"/>
                  <a:pt x="14982" y="5603"/>
                </a:cubicBezTo>
                <a:cubicBezTo>
                  <a:pt x="14997" y="5588"/>
                  <a:pt x="15009" y="5539"/>
                  <a:pt x="15009" y="5494"/>
                </a:cubicBezTo>
                <a:cubicBezTo>
                  <a:pt x="15009" y="5405"/>
                  <a:pt x="15062" y="5366"/>
                  <a:pt x="15127" y="5408"/>
                </a:cubicBezTo>
                <a:cubicBezTo>
                  <a:pt x="15154" y="5425"/>
                  <a:pt x="15180" y="5424"/>
                  <a:pt x="15208" y="5406"/>
                </a:cubicBezTo>
                <a:cubicBezTo>
                  <a:pt x="15239" y="5386"/>
                  <a:pt x="15260" y="5390"/>
                  <a:pt x="15295" y="5422"/>
                </a:cubicBezTo>
                <a:cubicBezTo>
                  <a:pt x="15337" y="5460"/>
                  <a:pt x="15344" y="5462"/>
                  <a:pt x="15372" y="5428"/>
                </a:cubicBezTo>
                <a:cubicBezTo>
                  <a:pt x="15398" y="5396"/>
                  <a:pt x="15398" y="5377"/>
                  <a:pt x="15372" y="5328"/>
                </a:cubicBezTo>
                <a:cubicBezTo>
                  <a:pt x="15346" y="5278"/>
                  <a:pt x="15346" y="5259"/>
                  <a:pt x="15372" y="5209"/>
                </a:cubicBezTo>
                <a:cubicBezTo>
                  <a:pt x="15396" y="5163"/>
                  <a:pt x="15397" y="5141"/>
                  <a:pt x="15376" y="5115"/>
                </a:cubicBezTo>
                <a:cubicBezTo>
                  <a:pt x="15333" y="5063"/>
                  <a:pt x="15400" y="5013"/>
                  <a:pt x="15465" y="5048"/>
                </a:cubicBezTo>
                <a:cubicBezTo>
                  <a:pt x="15533" y="5085"/>
                  <a:pt x="15588" y="5080"/>
                  <a:pt x="15588" y="5039"/>
                </a:cubicBezTo>
                <a:cubicBezTo>
                  <a:pt x="15588" y="4989"/>
                  <a:pt x="15629" y="4969"/>
                  <a:pt x="15676" y="4996"/>
                </a:cubicBezTo>
                <a:cubicBezTo>
                  <a:pt x="15698" y="5008"/>
                  <a:pt x="15734" y="5014"/>
                  <a:pt x="15756" y="5008"/>
                </a:cubicBezTo>
                <a:cubicBezTo>
                  <a:pt x="15790" y="4999"/>
                  <a:pt x="15796" y="4974"/>
                  <a:pt x="15787" y="4864"/>
                </a:cubicBezTo>
                <a:cubicBezTo>
                  <a:pt x="15775" y="4723"/>
                  <a:pt x="15823" y="4624"/>
                  <a:pt x="15890" y="4650"/>
                </a:cubicBezTo>
                <a:cubicBezTo>
                  <a:pt x="15908" y="4657"/>
                  <a:pt x="15929" y="4649"/>
                  <a:pt x="15939" y="4634"/>
                </a:cubicBezTo>
                <a:cubicBezTo>
                  <a:pt x="15951" y="4614"/>
                  <a:pt x="15965" y="4614"/>
                  <a:pt x="15990" y="4636"/>
                </a:cubicBezTo>
                <a:cubicBezTo>
                  <a:pt x="16017" y="4658"/>
                  <a:pt x="16032" y="4659"/>
                  <a:pt x="16053" y="4638"/>
                </a:cubicBezTo>
                <a:cubicBezTo>
                  <a:pt x="16068" y="4622"/>
                  <a:pt x="16105" y="4609"/>
                  <a:pt x="16135" y="4609"/>
                </a:cubicBezTo>
                <a:cubicBezTo>
                  <a:pt x="16165" y="4609"/>
                  <a:pt x="16196" y="4597"/>
                  <a:pt x="16205" y="4583"/>
                </a:cubicBezTo>
                <a:cubicBezTo>
                  <a:pt x="16216" y="4566"/>
                  <a:pt x="16232" y="4567"/>
                  <a:pt x="16255" y="4587"/>
                </a:cubicBezTo>
                <a:cubicBezTo>
                  <a:pt x="16274" y="4603"/>
                  <a:pt x="16289" y="4608"/>
                  <a:pt x="16289" y="4598"/>
                </a:cubicBezTo>
                <a:cubicBezTo>
                  <a:pt x="16289" y="4588"/>
                  <a:pt x="16306" y="4593"/>
                  <a:pt x="16326" y="4610"/>
                </a:cubicBezTo>
                <a:cubicBezTo>
                  <a:pt x="16357" y="4636"/>
                  <a:pt x="16369" y="4633"/>
                  <a:pt x="16398" y="4594"/>
                </a:cubicBezTo>
                <a:cubicBezTo>
                  <a:pt x="16432" y="4549"/>
                  <a:pt x="16433" y="4550"/>
                  <a:pt x="16448" y="4603"/>
                </a:cubicBezTo>
                <a:cubicBezTo>
                  <a:pt x="16457" y="4635"/>
                  <a:pt x="16482" y="4657"/>
                  <a:pt x="16509" y="4657"/>
                </a:cubicBezTo>
                <a:cubicBezTo>
                  <a:pt x="16574" y="4657"/>
                  <a:pt x="16567" y="4570"/>
                  <a:pt x="16500" y="4551"/>
                </a:cubicBezTo>
                <a:cubicBezTo>
                  <a:pt x="16450" y="4537"/>
                  <a:pt x="16449" y="4532"/>
                  <a:pt x="16485" y="4504"/>
                </a:cubicBezTo>
                <a:cubicBezTo>
                  <a:pt x="16534" y="4466"/>
                  <a:pt x="16532" y="4388"/>
                  <a:pt x="16482" y="4348"/>
                </a:cubicBezTo>
                <a:cubicBezTo>
                  <a:pt x="16425" y="4303"/>
                  <a:pt x="16473" y="4280"/>
                  <a:pt x="16627" y="4278"/>
                </a:cubicBezTo>
                <a:cubicBezTo>
                  <a:pt x="16704" y="4277"/>
                  <a:pt x="16786" y="4262"/>
                  <a:pt x="16805" y="4245"/>
                </a:cubicBezTo>
                <a:cubicBezTo>
                  <a:pt x="16834" y="4221"/>
                  <a:pt x="16844" y="4225"/>
                  <a:pt x="16862" y="4258"/>
                </a:cubicBezTo>
                <a:cubicBezTo>
                  <a:pt x="16880" y="4290"/>
                  <a:pt x="16901" y="4295"/>
                  <a:pt x="16955" y="4280"/>
                </a:cubicBezTo>
                <a:cubicBezTo>
                  <a:pt x="17022" y="4261"/>
                  <a:pt x="17046" y="4259"/>
                  <a:pt x="17182" y="4267"/>
                </a:cubicBezTo>
                <a:cubicBezTo>
                  <a:pt x="17216" y="4269"/>
                  <a:pt x="17352" y="4272"/>
                  <a:pt x="17484" y="4272"/>
                </a:cubicBezTo>
                <a:cubicBezTo>
                  <a:pt x="17617" y="4273"/>
                  <a:pt x="17785" y="4274"/>
                  <a:pt x="17858" y="4274"/>
                </a:cubicBezTo>
                <a:cubicBezTo>
                  <a:pt x="17970" y="4275"/>
                  <a:pt x="18154" y="4258"/>
                  <a:pt x="18196" y="4242"/>
                </a:cubicBezTo>
                <a:cubicBezTo>
                  <a:pt x="18233" y="4228"/>
                  <a:pt x="18285" y="4234"/>
                  <a:pt x="18314" y="4254"/>
                </a:cubicBezTo>
                <a:cubicBezTo>
                  <a:pt x="18336" y="4271"/>
                  <a:pt x="18353" y="4266"/>
                  <a:pt x="18369" y="4236"/>
                </a:cubicBezTo>
                <a:cubicBezTo>
                  <a:pt x="18392" y="4195"/>
                  <a:pt x="18464" y="4180"/>
                  <a:pt x="18494" y="4211"/>
                </a:cubicBezTo>
                <a:cubicBezTo>
                  <a:pt x="18503" y="4220"/>
                  <a:pt x="18496" y="4242"/>
                  <a:pt x="18482" y="4260"/>
                </a:cubicBezTo>
                <a:cubicBezTo>
                  <a:pt x="18461" y="4285"/>
                  <a:pt x="18465" y="4292"/>
                  <a:pt x="18492" y="4292"/>
                </a:cubicBezTo>
                <a:cubicBezTo>
                  <a:pt x="18512" y="4292"/>
                  <a:pt x="18533" y="4268"/>
                  <a:pt x="18541" y="4240"/>
                </a:cubicBezTo>
                <a:cubicBezTo>
                  <a:pt x="18554" y="4187"/>
                  <a:pt x="18624" y="4189"/>
                  <a:pt x="18612" y="4242"/>
                </a:cubicBezTo>
                <a:cubicBezTo>
                  <a:pt x="18608" y="4259"/>
                  <a:pt x="18627" y="4268"/>
                  <a:pt x="18660" y="4263"/>
                </a:cubicBezTo>
                <a:cubicBezTo>
                  <a:pt x="18690" y="4259"/>
                  <a:pt x="18728" y="4266"/>
                  <a:pt x="18744" y="4276"/>
                </a:cubicBezTo>
                <a:cubicBezTo>
                  <a:pt x="18764" y="4289"/>
                  <a:pt x="18775" y="4280"/>
                  <a:pt x="18775" y="4249"/>
                </a:cubicBezTo>
                <a:cubicBezTo>
                  <a:pt x="18775" y="4186"/>
                  <a:pt x="18800" y="4166"/>
                  <a:pt x="18839" y="4198"/>
                </a:cubicBezTo>
                <a:cubicBezTo>
                  <a:pt x="18879" y="4232"/>
                  <a:pt x="18880" y="4209"/>
                  <a:pt x="18843" y="4148"/>
                </a:cubicBezTo>
                <a:cubicBezTo>
                  <a:pt x="18820" y="4112"/>
                  <a:pt x="18824" y="4085"/>
                  <a:pt x="18857" y="4016"/>
                </a:cubicBezTo>
                <a:cubicBezTo>
                  <a:pt x="18879" y="3968"/>
                  <a:pt x="18911" y="3919"/>
                  <a:pt x="18927" y="3909"/>
                </a:cubicBezTo>
                <a:cubicBezTo>
                  <a:pt x="18955" y="3891"/>
                  <a:pt x="19119" y="3872"/>
                  <a:pt x="19232" y="3873"/>
                </a:cubicBezTo>
                <a:cubicBezTo>
                  <a:pt x="19265" y="3873"/>
                  <a:pt x="19305" y="3854"/>
                  <a:pt x="19321" y="3831"/>
                </a:cubicBezTo>
                <a:cubicBezTo>
                  <a:pt x="19347" y="3796"/>
                  <a:pt x="19354" y="3797"/>
                  <a:pt x="19366" y="3830"/>
                </a:cubicBezTo>
                <a:cubicBezTo>
                  <a:pt x="19385" y="3879"/>
                  <a:pt x="19490" y="3887"/>
                  <a:pt x="19507" y="3840"/>
                </a:cubicBezTo>
                <a:cubicBezTo>
                  <a:pt x="19527" y="3788"/>
                  <a:pt x="19598" y="3796"/>
                  <a:pt x="19613" y="3853"/>
                </a:cubicBezTo>
                <a:cubicBezTo>
                  <a:pt x="19620" y="3880"/>
                  <a:pt x="19635" y="3902"/>
                  <a:pt x="19647" y="3902"/>
                </a:cubicBezTo>
                <a:cubicBezTo>
                  <a:pt x="19669" y="3902"/>
                  <a:pt x="19662" y="3826"/>
                  <a:pt x="19632" y="3752"/>
                </a:cubicBezTo>
                <a:cubicBezTo>
                  <a:pt x="19624" y="3730"/>
                  <a:pt x="19629" y="3703"/>
                  <a:pt x="19643" y="3694"/>
                </a:cubicBezTo>
                <a:cubicBezTo>
                  <a:pt x="19692" y="3664"/>
                  <a:pt x="19820" y="3674"/>
                  <a:pt x="19847" y="3710"/>
                </a:cubicBezTo>
                <a:cubicBezTo>
                  <a:pt x="19862" y="3730"/>
                  <a:pt x="19893" y="3754"/>
                  <a:pt x="19917" y="3763"/>
                </a:cubicBezTo>
                <a:cubicBezTo>
                  <a:pt x="19941" y="3772"/>
                  <a:pt x="19954" y="3789"/>
                  <a:pt x="19947" y="3801"/>
                </a:cubicBezTo>
                <a:cubicBezTo>
                  <a:pt x="19940" y="3813"/>
                  <a:pt x="19956" y="3828"/>
                  <a:pt x="19983" y="3835"/>
                </a:cubicBezTo>
                <a:cubicBezTo>
                  <a:pt x="20020" y="3845"/>
                  <a:pt x="20031" y="3835"/>
                  <a:pt x="20031" y="3793"/>
                </a:cubicBezTo>
                <a:cubicBezTo>
                  <a:pt x="20031" y="3764"/>
                  <a:pt x="20019" y="3729"/>
                  <a:pt x="20004" y="3714"/>
                </a:cubicBezTo>
                <a:cubicBezTo>
                  <a:pt x="19985" y="3695"/>
                  <a:pt x="19986" y="3673"/>
                  <a:pt x="20006" y="3634"/>
                </a:cubicBezTo>
                <a:cubicBezTo>
                  <a:pt x="20027" y="3594"/>
                  <a:pt x="20027" y="3573"/>
                  <a:pt x="20006" y="3548"/>
                </a:cubicBezTo>
                <a:cubicBezTo>
                  <a:pt x="19959" y="3490"/>
                  <a:pt x="19999" y="3463"/>
                  <a:pt x="20094" y="3490"/>
                </a:cubicBezTo>
                <a:cubicBezTo>
                  <a:pt x="20165" y="3510"/>
                  <a:pt x="20184" y="3507"/>
                  <a:pt x="20210" y="3472"/>
                </a:cubicBezTo>
                <a:cubicBezTo>
                  <a:pt x="20238" y="3432"/>
                  <a:pt x="20244" y="3432"/>
                  <a:pt x="20297" y="3470"/>
                </a:cubicBezTo>
                <a:cubicBezTo>
                  <a:pt x="20329" y="3492"/>
                  <a:pt x="20363" y="3511"/>
                  <a:pt x="20372" y="3511"/>
                </a:cubicBezTo>
                <a:cubicBezTo>
                  <a:pt x="20399" y="3511"/>
                  <a:pt x="20438" y="3350"/>
                  <a:pt x="20429" y="3275"/>
                </a:cubicBezTo>
                <a:cubicBezTo>
                  <a:pt x="20425" y="3229"/>
                  <a:pt x="20442" y="3188"/>
                  <a:pt x="20487" y="3143"/>
                </a:cubicBezTo>
                <a:cubicBezTo>
                  <a:pt x="20552" y="3076"/>
                  <a:pt x="20612" y="3069"/>
                  <a:pt x="20773" y="3108"/>
                </a:cubicBezTo>
                <a:cubicBezTo>
                  <a:pt x="20835" y="3123"/>
                  <a:pt x="20847" y="3084"/>
                  <a:pt x="20787" y="3061"/>
                </a:cubicBezTo>
                <a:cubicBezTo>
                  <a:pt x="20765" y="3053"/>
                  <a:pt x="20755" y="3039"/>
                  <a:pt x="20764" y="3031"/>
                </a:cubicBezTo>
                <a:cubicBezTo>
                  <a:pt x="20772" y="3022"/>
                  <a:pt x="20759" y="2994"/>
                  <a:pt x="20737" y="2969"/>
                </a:cubicBezTo>
                <a:cubicBezTo>
                  <a:pt x="20698" y="2926"/>
                  <a:pt x="20699" y="2923"/>
                  <a:pt x="20749" y="2909"/>
                </a:cubicBezTo>
                <a:cubicBezTo>
                  <a:pt x="20778" y="2902"/>
                  <a:pt x="20796" y="2885"/>
                  <a:pt x="20789" y="2873"/>
                </a:cubicBezTo>
                <a:cubicBezTo>
                  <a:pt x="20773" y="2847"/>
                  <a:pt x="20886" y="2737"/>
                  <a:pt x="20978" y="2689"/>
                </a:cubicBezTo>
                <a:cubicBezTo>
                  <a:pt x="21036" y="2659"/>
                  <a:pt x="21047" y="2659"/>
                  <a:pt x="21059" y="2689"/>
                </a:cubicBezTo>
                <a:cubicBezTo>
                  <a:pt x="21066" y="2710"/>
                  <a:pt x="21091" y="2718"/>
                  <a:pt x="21119" y="2711"/>
                </a:cubicBezTo>
                <a:cubicBezTo>
                  <a:pt x="21164" y="2699"/>
                  <a:pt x="21163" y="2696"/>
                  <a:pt x="21126" y="2655"/>
                </a:cubicBezTo>
                <a:cubicBezTo>
                  <a:pt x="21080" y="2603"/>
                  <a:pt x="21098" y="2559"/>
                  <a:pt x="21166" y="2559"/>
                </a:cubicBezTo>
                <a:cubicBezTo>
                  <a:pt x="21202" y="2559"/>
                  <a:pt x="21211" y="2545"/>
                  <a:pt x="21202" y="2503"/>
                </a:cubicBezTo>
                <a:cubicBezTo>
                  <a:pt x="21165" y="2334"/>
                  <a:pt x="21170" y="2327"/>
                  <a:pt x="21280" y="2327"/>
                </a:cubicBezTo>
                <a:cubicBezTo>
                  <a:pt x="21359" y="2327"/>
                  <a:pt x="21382" y="2318"/>
                  <a:pt x="21382" y="2288"/>
                </a:cubicBezTo>
                <a:cubicBezTo>
                  <a:pt x="21382" y="2247"/>
                  <a:pt x="21452" y="2170"/>
                  <a:pt x="21455" y="2208"/>
                </a:cubicBezTo>
                <a:cubicBezTo>
                  <a:pt x="21456" y="2220"/>
                  <a:pt x="21473" y="2174"/>
                  <a:pt x="21491" y="2107"/>
                </a:cubicBezTo>
                <a:cubicBezTo>
                  <a:pt x="21529" y="1968"/>
                  <a:pt x="21538" y="1739"/>
                  <a:pt x="21505" y="1718"/>
                </a:cubicBezTo>
                <a:cubicBezTo>
                  <a:pt x="21493" y="1711"/>
                  <a:pt x="21489" y="1682"/>
                  <a:pt x="21496" y="1655"/>
                </a:cubicBezTo>
                <a:cubicBezTo>
                  <a:pt x="21507" y="1615"/>
                  <a:pt x="21498" y="1606"/>
                  <a:pt x="21452" y="1612"/>
                </a:cubicBezTo>
                <a:cubicBezTo>
                  <a:pt x="21416" y="1615"/>
                  <a:pt x="21396" y="1607"/>
                  <a:pt x="21400" y="1588"/>
                </a:cubicBezTo>
                <a:cubicBezTo>
                  <a:pt x="21408" y="1545"/>
                  <a:pt x="21380" y="1550"/>
                  <a:pt x="21346" y="1597"/>
                </a:cubicBezTo>
                <a:cubicBezTo>
                  <a:pt x="21321" y="1632"/>
                  <a:pt x="21310" y="1627"/>
                  <a:pt x="21241" y="1557"/>
                </a:cubicBezTo>
                <a:cubicBezTo>
                  <a:pt x="21185" y="1501"/>
                  <a:pt x="21169" y="1471"/>
                  <a:pt x="21187" y="1449"/>
                </a:cubicBezTo>
                <a:cubicBezTo>
                  <a:pt x="21201" y="1432"/>
                  <a:pt x="21205" y="1412"/>
                  <a:pt x="21196" y="1404"/>
                </a:cubicBezTo>
                <a:cubicBezTo>
                  <a:pt x="21188" y="1395"/>
                  <a:pt x="21183" y="1356"/>
                  <a:pt x="21184" y="1317"/>
                </a:cubicBezTo>
                <a:cubicBezTo>
                  <a:pt x="21186" y="1247"/>
                  <a:pt x="21156" y="1220"/>
                  <a:pt x="21032" y="1180"/>
                </a:cubicBezTo>
                <a:cubicBezTo>
                  <a:pt x="20993" y="1167"/>
                  <a:pt x="20990" y="1170"/>
                  <a:pt x="21014" y="1194"/>
                </a:cubicBezTo>
                <a:cubicBezTo>
                  <a:pt x="21037" y="1218"/>
                  <a:pt x="21037" y="1231"/>
                  <a:pt x="21014" y="1259"/>
                </a:cubicBezTo>
                <a:cubicBezTo>
                  <a:pt x="20998" y="1279"/>
                  <a:pt x="20984" y="1313"/>
                  <a:pt x="20983" y="1335"/>
                </a:cubicBezTo>
                <a:cubicBezTo>
                  <a:pt x="20983" y="1365"/>
                  <a:pt x="20958" y="1374"/>
                  <a:pt x="20871" y="1375"/>
                </a:cubicBezTo>
                <a:cubicBezTo>
                  <a:pt x="20809" y="1375"/>
                  <a:pt x="20743" y="1390"/>
                  <a:pt x="20723" y="1407"/>
                </a:cubicBezTo>
                <a:cubicBezTo>
                  <a:pt x="20701" y="1425"/>
                  <a:pt x="20681" y="1428"/>
                  <a:pt x="20673" y="1415"/>
                </a:cubicBezTo>
                <a:cubicBezTo>
                  <a:pt x="20652" y="1382"/>
                  <a:pt x="20487" y="1367"/>
                  <a:pt x="20492" y="1398"/>
                </a:cubicBezTo>
                <a:cubicBezTo>
                  <a:pt x="20494" y="1412"/>
                  <a:pt x="20485" y="1453"/>
                  <a:pt x="20471" y="1489"/>
                </a:cubicBezTo>
                <a:cubicBezTo>
                  <a:pt x="20450" y="1538"/>
                  <a:pt x="20421" y="1556"/>
                  <a:pt x="20351" y="1566"/>
                </a:cubicBezTo>
                <a:cubicBezTo>
                  <a:pt x="20151" y="1595"/>
                  <a:pt x="19930" y="1535"/>
                  <a:pt x="20008" y="1474"/>
                </a:cubicBezTo>
                <a:cubicBezTo>
                  <a:pt x="20027" y="1459"/>
                  <a:pt x="20043" y="1417"/>
                  <a:pt x="20045" y="1380"/>
                </a:cubicBezTo>
                <a:cubicBezTo>
                  <a:pt x="20049" y="1310"/>
                  <a:pt x="20032" y="1297"/>
                  <a:pt x="19992" y="1339"/>
                </a:cubicBezTo>
                <a:cubicBezTo>
                  <a:pt x="19975" y="1355"/>
                  <a:pt x="19952" y="1352"/>
                  <a:pt x="19922" y="1330"/>
                </a:cubicBezTo>
                <a:cubicBezTo>
                  <a:pt x="19870" y="1291"/>
                  <a:pt x="19891" y="1239"/>
                  <a:pt x="19958" y="1239"/>
                </a:cubicBezTo>
                <a:cubicBezTo>
                  <a:pt x="20009" y="1239"/>
                  <a:pt x="20017" y="1230"/>
                  <a:pt x="20040" y="1134"/>
                </a:cubicBezTo>
                <a:cubicBezTo>
                  <a:pt x="20050" y="1092"/>
                  <a:pt x="20047" y="1071"/>
                  <a:pt x="20033" y="1080"/>
                </a:cubicBezTo>
                <a:cubicBezTo>
                  <a:pt x="19995" y="1104"/>
                  <a:pt x="19976" y="1047"/>
                  <a:pt x="20008" y="1008"/>
                </a:cubicBezTo>
                <a:cubicBezTo>
                  <a:pt x="20026" y="986"/>
                  <a:pt x="20031" y="936"/>
                  <a:pt x="20022" y="878"/>
                </a:cubicBezTo>
                <a:cubicBezTo>
                  <a:pt x="20004" y="766"/>
                  <a:pt x="20052" y="675"/>
                  <a:pt x="20106" y="719"/>
                </a:cubicBezTo>
                <a:cubicBezTo>
                  <a:pt x="20154" y="757"/>
                  <a:pt x="20314" y="781"/>
                  <a:pt x="20331" y="753"/>
                </a:cubicBezTo>
                <a:cubicBezTo>
                  <a:pt x="20339" y="740"/>
                  <a:pt x="20362" y="736"/>
                  <a:pt x="20381" y="744"/>
                </a:cubicBezTo>
                <a:cubicBezTo>
                  <a:pt x="20429" y="762"/>
                  <a:pt x="20428" y="570"/>
                  <a:pt x="20381" y="484"/>
                </a:cubicBezTo>
                <a:cubicBezTo>
                  <a:pt x="20358" y="441"/>
                  <a:pt x="20355" y="413"/>
                  <a:pt x="20372" y="391"/>
                </a:cubicBezTo>
                <a:cubicBezTo>
                  <a:pt x="20390" y="370"/>
                  <a:pt x="20385" y="342"/>
                  <a:pt x="20356" y="297"/>
                </a:cubicBezTo>
                <a:cubicBezTo>
                  <a:pt x="20307" y="221"/>
                  <a:pt x="20323" y="165"/>
                  <a:pt x="20394" y="165"/>
                </a:cubicBezTo>
                <a:cubicBezTo>
                  <a:pt x="20433" y="165"/>
                  <a:pt x="20441" y="157"/>
                  <a:pt x="20428" y="124"/>
                </a:cubicBezTo>
                <a:cubicBezTo>
                  <a:pt x="20418" y="100"/>
                  <a:pt x="20410" y="66"/>
                  <a:pt x="20410" y="50"/>
                </a:cubicBezTo>
                <a:cubicBezTo>
                  <a:pt x="20408" y="11"/>
                  <a:pt x="20381" y="12"/>
                  <a:pt x="20320" y="50"/>
                </a:cubicBezTo>
                <a:cubicBezTo>
                  <a:pt x="20282" y="74"/>
                  <a:pt x="20254" y="72"/>
                  <a:pt x="20170" y="41"/>
                </a:cubicBezTo>
                <a:cubicBezTo>
                  <a:pt x="20032" y="-11"/>
                  <a:pt x="19146" y="-1"/>
                  <a:pt x="19030" y="53"/>
                </a:cubicBezTo>
                <a:cubicBezTo>
                  <a:pt x="18937" y="97"/>
                  <a:pt x="18780" y="89"/>
                  <a:pt x="18700" y="35"/>
                </a:cubicBezTo>
                <a:cubicBezTo>
                  <a:pt x="18647" y="0"/>
                  <a:pt x="18633" y="-2"/>
                  <a:pt x="18608" y="28"/>
                </a:cubicBezTo>
                <a:cubicBezTo>
                  <a:pt x="18593" y="47"/>
                  <a:pt x="18561" y="58"/>
                  <a:pt x="18537" y="52"/>
                </a:cubicBezTo>
                <a:cubicBezTo>
                  <a:pt x="18513" y="45"/>
                  <a:pt x="18481" y="58"/>
                  <a:pt x="18464" y="79"/>
                </a:cubicBezTo>
                <a:cubicBezTo>
                  <a:pt x="18436" y="113"/>
                  <a:pt x="18424" y="111"/>
                  <a:pt x="18358" y="64"/>
                </a:cubicBezTo>
                <a:cubicBezTo>
                  <a:pt x="18299" y="22"/>
                  <a:pt x="18278" y="18"/>
                  <a:pt x="18242" y="41"/>
                </a:cubicBezTo>
                <a:cubicBezTo>
                  <a:pt x="18217" y="56"/>
                  <a:pt x="18176" y="68"/>
                  <a:pt x="18151" y="68"/>
                </a:cubicBezTo>
                <a:cubicBezTo>
                  <a:pt x="18126" y="68"/>
                  <a:pt x="18099" y="83"/>
                  <a:pt x="18092" y="102"/>
                </a:cubicBezTo>
                <a:cubicBezTo>
                  <a:pt x="18075" y="146"/>
                  <a:pt x="17995" y="128"/>
                  <a:pt x="17940" y="66"/>
                </a:cubicBezTo>
                <a:cubicBezTo>
                  <a:pt x="17907" y="29"/>
                  <a:pt x="17891" y="26"/>
                  <a:pt x="17863" y="50"/>
                </a:cubicBezTo>
                <a:cubicBezTo>
                  <a:pt x="17835" y="73"/>
                  <a:pt x="17822" y="69"/>
                  <a:pt x="17795" y="32"/>
                </a:cubicBezTo>
                <a:cubicBezTo>
                  <a:pt x="17774" y="2"/>
                  <a:pt x="17757" y="-4"/>
                  <a:pt x="17749" y="3"/>
                </a:cubicBezTo>
                <a:close/>
                <a:moveTo>
                  <a:pt x="6919" y="1955"/>
                </a:moveTo>
                <a:cubicBezTo>
                  <a:pt x="6900" y="1963"/>
                  <a:pt x="6905" y="1970"/>
                  <a:pt x="6934" y="1971"/>
                </a:cubicBezTo>
                <a:cubicBezTo>
                  <a:pt x="6959" y="1972"/>
                  <a:pt x="6974" y="1967"/>
                  <a:pt x="6966" y="1959"/>
                </a:cubicBezTo>
                <a:cubicBezTo>
                  <a:pt x="6958" y="1951"/>
                  <a:pt x="6937" y="1948"/>
                  <a:pt x="6919" y="1955"/>
                </a:cubicBezTo>
                <a:close/>
                <a:moveTo>
                  <a:pt x="6780" y="1986"/>
                </a:moveTo>
                <a:cubicBezTo>
                  <a:pt x="6767" y="1978"/>
                  <a:pt x="6751" y="1983"/>
                  <a:pt x="6742" y="1997"/>
                </a:cubicBezTo>
                <a:cubicBezTo>
                  <a:pt x="6734" y="2010"/>
                  <a:pt x="6745" y="2022"/>
                  <a:pt x="6766" y="2022"/>
                </a:cubicBezTo>
                <a:cubicBezTo>
                  <a:pt x="6808" y="2022"/>
                  <a:pt x="6813" y="2007"/>
                  <a:pt x="6780" y="1986"/>
                </a:cubicBezTo>
                <a:close/>
                <a:moveTo>
                  <a:pt x="4655" y="2022"/>
                </a:moveTo>
                <a:cubicBezTo>
                  <a:pt x="4642" y="2022"/>
                  <a:pt x="4630" y="2032"/>
                  <a:pt x="4630" y="2045"/>
                </a:cubicBezTo>
                <a:cubicBezTo>
                  <a:pt x="4630" y="2059"/>
                  <a:pt x="4642" y="2071"/>
                  <a:pt x="4655" y="2071"/>
                </a:cubicBezTo>
                <a:cubicBezTo>
                  <a:pt x="4668" y="2071"/>
                  <a:pt x="4678" y="2059"/>
                  <a:pt x="4678" y="2045"/>
                </a:cubicBezTo>
                <a:cubicBezTo>
                  <a:pt x="4678" y="2032"/>
                  <a:pt x="4668" y="2022"/>
                  <a:pt x="4655" y="2022"/>
                </a:cubicBezTo>
                <a:close/>
                <a:moveTo>
                  <a:pt x="21570" y="2246"/>
                </a:moveTo>
                <a:cubicBezTo>
                  <a:pt x="21565" y="2244"/>
                  <a:pt x="21558" y="2249"/>
                  <a:pt x="21548" y="2259"/>
                </a:cubicBezTo>
                <a:cubicBezTo>
                  <a:pt x="21533" y="2274"/>
                  <a:pt x="21506" y="2280"/>
                  <a:pt x="21487" y="2273"/>
                </a:cubicBezTo>
                <a:cubicBezTo>
                  <a:pt x="21469" y="2266"/>
                  <a:pt x="21453" y="2272"/>
                  <a:pt x="21453" y="2286"/>
                </a:cubicBezTo>
                <a:cubicBezTo>
                  <a:pt x="21453" y="2300"/>
                  <a:pt x="21473" y="2315"/>
                  <a:pt x="21496" y="2320"/>
                </a:cubicBezTo>
                <a:cubicBezTo>
                  <a:pt x="21553" y="2333"/>
                  <a:pt x="21575" y="2320"/>
                  <a:pt x="21575" y="2271"/>
                </a:cubicBezTo>
                <a:cubicBezTo>
                  <a:pt x="21575" y="2257"/>
                  <a:pt x="21574" y="2248"/>
                  <a:pt x="21570" y="2246"/>
                </a:cubicBezTo>
                <a:close/>
                <a:moveTo>
                  <a:pt x="19752" y="3761"/>
                </a:moveTo>
                <a:cubicBezTo>
                  <a:pt x="19744" y="3767"/>
                  <a:pt x="19750" y="3790"/>
                  <a:pt x="19781" y="3822"/>
                </a:cubicBezTo>
                <a:cubicBezTo>
                  <a:pt x="19805" y="3848"/>
                  <a:pt x="19834" y="3865"/>
                  <a:pt x="19845" y="3858"/>
                </a:cubicBezTo>
                <a:cubicBezTo>
                  <a:pt x="19856" y="3852"/>
                  <a:pt x="19844" y="3823"/>
                  <a:pt x="19817" y="3795"/>
                </a:cubicBezTo>
                <a:cubicBezTo>
                  <a:pt x="19785" y="3764"/>
                  <a:pt x="19761" y="3754"/>
                  <a:pt x="19752" y="3761"/>
                </a:cubicBezTo>
                <a:close/>
                <a:moveTo>
                  <a:pt x="15444" y="3999"/>
                </a:moveTo>
                <a:cubicBezTo>
                  <a:pt x="15430" y="3999"/>
                  <a:pt x="15420" y="4010"/>
                  <a:pt x="15420" y="4023"/>
                </a:cubicBezTo>
                <a:cubicBezTo>
                  <a:pt x="15420" y="4036"/>
                  <a:pt x="15430" y="4048"/>
                  <a:pt x="15444" y="4048"/>
                </a:cubicBezTo>
                <a:cubicBezTo>
                  <a:pt x="15457" y="4048"/>
                  <a:pt x="15469" y="4036"/>
                  <a:pt x="15469" y="4023"/>
                </a:cubicBezTo>
                <a:cubicBezTo>
                  <a:pt x="15469" y="4010"/>
                  <a:pt x="15457" y="3999"/>
                  <a:pt x="15444" y="3999"/>
                </a:cubicBezTo>
                <a:close/>
                <a:moveTo>
                  <a:pt x="18871" y="4244"/>
                </a:moveTo>
                <a:cubicBezTo>
                  <a:pt x="18858" y="4244"/>
                  <a:pt x="18848" y="4254"/>
                  <a:pt x="18848" y="4267"/>
                </a:cubicBezTo>
                <a:cubicBezTo>
                  <a:pt x="18848" y="4280"/>
                  <a:pt x="18858" y="4292"/>
                  <a:pt x="18871" y="4292"/>
                </a:cubicBezTo>
                <a:cubicBezTo>
                  <a:pt x="18884" y="4292"/>
                  <a:pt x="18896" y="4280"/>
                  <a:pt x="18896" y="4267"/>
                </a:cubicBezTo>
                <a:cubicBezTo>
                  <a:pt x="18896" y="4254"/>
                  <a:pt x="18884" y="4244"/>
                  <a:pt x="18871" y="4244"/>
                </a:cubicBezTo>
                <a:close/>
                <a:moveTo>
                  <a:pt x="14504" y="4855"/>
                </a:moveTo>
                <a:cubicBezTo>
                  <a:pt x="14502" y="4853"/>
                  <a:pt x="14492" y="4859"/>
                  <a:pt x="14473" y="4874"/>
                </a:cubicBezTo>
                <a:cubicBezTo>
                  <a:pt x="14450" y="4893"/>
                  <a:pt x="14430" y="4913"/>
                  <a:pt x="14430" y="4918"/>
                </a:cubicBezTo>
                <a:cubicBezTo>
                  <a:pt x="14430" y="4938"/>
                  <a:pt x="14451" y="4924"/>
                  <a:pt x="14482" y="4883"/>
                </a:cubicBezTo>
                <a:cubicBezTo>
                  <a:pt x="14497" y="4864"/>
                  <a:pt x="14505" y="4856"/>
                  <a:pt x="14504" y="4855"/>
                </a:cubicBezTo>
                <a:close/>
                <a:moveTo>
                  <a:pt x="12" y="9365"/>
                </a:moveTo>
                <a:cubicBezTo>
                  <a:pt x="5" y="9348"/>
                  <a:pt x="0" y="9362"/>
                  <a:pt x="0" y="9395"/>
                </a:cubicBezTo>
                <a:cubicBezTo>
                  <a:pt x="0" y="9429"/>
                  <a:pt x="5" y="9443"/>
                  <a:pt x="12" y="9426"/>
                </a:cubicBezTo>
                <a:cubicBezTo>
                  <a:pt x="19" y="9409"/>
                  <a:pt x="19" y="9381"/>
                  <a:pt x="12" y="9365"/>
                </a:cubicBezTo>
                <a:close/>
                <a:moveTo>
                  <a:pt x="14420" y="10151"/>
                </a:moveTo>
                <a:cubicBezTo>
                  <a:pt x="14414" y="10151"/>
                  <a:pt x="14403" y="10163"/>
                  <a:pt x="14395" y="10176"/>
                </a:cubicBezTo>
                <a:cubicBezTo>
                  <a:pt x="14386" y="10190"/>
                  <a:pt x="14391" y="10200"/>
                  <a:pt x="14405" y="10200"/>
                </a:cubicBezTo>
                <a:cubicBezTo>
                  <a:pt x="14419" y="10200"/>
                  <a:pt x="14430" y="10190"/>
                  <a:pt x="14430" y="10176"/>
                </a:cubicBezTo>
                <a:cubicBezTo>
                  <a:pt x="14430" y="10163"/>
                  <a:pt x="14425" y="10151"/>
                  <a:pt x="14420" y="10151"/>
                </a:cubicBezTo>
                <a:close/>
                <a:moveTo>
                  <a:pt x="845" y="13765"/>
                </a:moveTo>
                <a:lnTo>
                  <a:pt x="807" y="13842"/>
                </a:lnTo>
                <a:cubicBezTo>
                  <a:pt x="761" y="13937"/>
                  <a:pt x="760" y="13932"/>
                  <a:pt x="811" y="13942"/>
                </a:cubicBezTo>
                <a:cubicBezTo>
                  <a:pt x="834" y="13946"/>
                  <a:pt x="893" y="13949"/>
                  <a:pt x="941" y="13949"/>
                </a:cubicBezTo>
                <a:cubicBezTo>
                  <a:pt x="1020" y="13949"/>
                  <a:pt x="1024" y="13946"/>
                  <a:pt x="984" y="13918"/>
                </a:cubicBezTo>
                <a:cubicBezTo>
                  <a:pt x="960" y="13901"/>
                  <a:pt x="919" y="13860"/>
                  <a:pt x="893" y="13826"/>
                </a:cubicBezTo>
                <a:lnTo>
                  <a:pt x="845" y="13765"/>
                </a:lnTo>
                <a:close/>
                <a:moveTo>
                  <a:pt x="14405" y="14390"/>
                </a:moveTo>
                <a:cubicBezTo>
                  <a:pt x="14393" y="14396"/>
                  <a:pt x="14382" y="14410"/>
                  <a:pt x="14382" y="14426"/>
                </a:cubicBezTo>
                <a:cubicBezTo>
                  <a:pt x="14382" y="14438"/>
                  <a:pt x="14398" y="14441"/>
                  <a:pt x="14418" y="14433"/>
                </a:cubicBezTo>
                <a:cubicBezTo>
                  <a:pt x="14438" y="14426"/>
                  <a:pt x="14448" y="14410"/>
                  <a:pt x="14441" y="14397"/>
                </a:cubicBezTo>
                <a:cubicBezTo>
                  <a:pt x="14433" y="14384"/>
                  <a:pt x="14418" y="14384"/>
                  <a:pt x="14405" y="1439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7" name="Shape 207"/>
          <p:cNvSpPr/>
          <p:nvPr/>
        </p:nvSpPr>
        <p:spPr>
          <a:xfrm>
            <a:off x="5285884" y="773042"/>
            <a:ext cx="325249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Goal </a:t>
            </a:r>
            <a:r>
              <a:rPr lang="en-AU" dirty="0"/>
              <a:t>s</a:t>
            </a:r>
            <a:r>
              <a:rPr dirty="0" err="1"/>
              <a:t>etting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idx="1"/>
          </p:nvPr>
        </p:nvSpPr>
        <p:spPr>
          <a:xfrm>
            <a:off x="952500" y="2641080"/>
            <a:ext cx="11099800" cy="612192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DF512A"/>
                </a:solidFill>
              </a:rPr>
              <a:t>S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DF512A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E9842C"/>
                </a:solidFill>
              </a:rPr>
              <a:t>M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E9842C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008D47"/>
                </a:solidFill>
              </a:rPr>
              <a:t>A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008D47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DA2969"/>
                </a:solidFill>
              </a:rPr>
              <a:t>R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DA2969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834B8C"/>
                </a:solidFill>
              </a:rPr>
              <a:t>T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834B8C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F9C623"/>
                </a:solidFill>
              </a:rPr>
              <a:t>E</a:t>
            </a: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endParaRPr b="1" dirty="0">
              <a:solidFill>
                <a:srgbClr val="F9C623"/>
              </a:solidFill>
            </a:endParaRPr>
          </a:p>
          <a:p>
            <a:pPr marL="0" indent="0" defTabSz="309625">
              <a:lnSpc>
                <a:spcPct val="60000"/>
              </a:lnSpc>
              <a:spcBef>
                <a:spcPts val="900"/>
              </a:spcBef>
              <a:buClrTx/>
              <a:buSzTx/>
              <a:buNone/>
              <a:defRPr sz="4240"/>
            </a:pPr>
            <a:r>
              <a:rPr b="1" dirty="0">
                <a:solidFill>
                  <a:srgbClr val="00A1A8"/>
                </a:solidFill>
              </a:rPr>
              <a:t>R</a:t>
            </a:r>
          </a:p>
        </p:txBody>
      </p:sp>
      <p:pic>
        <p:nvPicPr>
          <p:cNvPr id="210" name="Target.jpg"/>
          <p:cNvPicPr>
            <a:picLocks noChangeAspect="1"/>
          </p:cNvPicPr>
          <p:nvPr/>
        </p:nvPicPr>
        <p:blipFill>
          <a:blip r:embed="rId2"/>
          <a:srcRect l="6360" t="9396" r="6350" b="4311"/>
          <a:stretch>
            <a:fillRect/>
          </a:stretch>
        </p:blipFill>
        <p:spPr>
          <a:xfrm>
            <a:off x="9742182" y="6497656"/>
            <a:ext cx="2717801" cy="268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75" extrusionOk="0">
                <a:moveTo>
                  <a:pt x="17751" y="2"/>
                </a:moveTo>
                <a:cubicBezTo>
                  <a:pt x="17743" y="10"/>
                  <a:pt x="17743" y="30"/>
                  <a:pt x="17761" y="63"/>
                </a:cubicBezTo>
                <a:cubicBezTo>
                  <a:pt x="17776" y="91"/>
                  <a:pt x="17776" y="119"/>
                  <a:pt x="17764" y="127"/>
                </a:cubicBezTo>
                <a:cubicBezTo>
                  <a:pt x="17752" y="134"/>
                  <a:pt x="17744" y="180"/>
                  <a:pt x="17745" y="226"/>
                </a:cubicBezTo>
                <a:cubicBezTo>
                  <a:pt x="17747" y="293"/>
                  <a:pt x="17755" y="300"/>
                  <a:pt x="17776" y="270"/>
                </a:cubicBezTo>
                <a:cubicBezTo>
                  <a:pt x="17800" y="237"/>
                  <a:pt x="17806" y="240"/>
                  <a:pt x="17836" y="277"/>
                </a:cubicBezTo>
                <a:cubicBezTo>
                  <a:pt x="17892" y="344"/>
                  <a:pt x="17836" y="400"/>
                  <a:pt x="17720" y="394"/>
                </a:cubicBezTo>
                <a:cubicBezTo>
                  <a:pt x="17651" y="391"/>
                  <a:pt x="17616" y="400"/>
                  <a:pt x="17606" y="426"/>
                </a:cubicBezTo>
                <a:cubicBezTo>
                  <a:pt x="17594" y="458"/>
                  <a:pt x="17587" y="459"/>
                  <a:pt x="17556" y="433"/>
                </a:cubicBezTo>
                <a:cubicBezTo>
                  <a:pt x="17525" y="407"/>
                  <a:pt x="17509" y="405"/>
                  <a:pt x="17471" y="429"/>
                </a:cubicBezTo>
                <a:cubicBezTo>
                  <a:pt x="17439" y="450"/>
                  <a:pt x="17411" y="452"/>
                  <a:pt x="17392" y="436"/>
                </a:cubicBezTo>
                <a:cubicBezTo>
                  <a:pt x="17347" y="398"/>
                  <a:pt x="17095" y="396"/>
                  <a:pt x="17052" y="433"/>
                </a:cubicBezTo>
                <a:cubicBezTo>
                  <a:pt x="17031" y="450"/>
                  <a:pt x="17022" y="474"/>
                  <a:pt x="17030" y="487"/>
                </a:cubicBezTo>
                <a:cubicBezTo>
                  <a:pt x="17037" y="500"/>
                  <a:pt x="17027" y="528"/>
                  <a:pt x="17008" y="551"/>
                </a:cubicBezTo>
                <a:cubicBezTo>
                  <a:pt x="16971" y="593"/>
                  <a:pt x="16966" y="670"/>
                  <a:pt x="16998" y="723"/>
                </a:cubicBezTo>
                <a:cubicBezTo>
                  <a:pt x="17027" y="770"/>
                  <a:pt x="16994" y="799"/>
                  <a:pt x="16916" y="799"/>
                </a:cubicBezTo>
                <a:cubicBezTo>
                  <a:pt x="16877" y="799"/>
                  <a:pt x="16824" y="814"/>
                  <a:pt x="16796" y="831"/>
                </a:cubicBezTo>
                <a:cubicBezTo>
                  <a:pt x="16756" y="856"/>
                  <a:pt x="16741" y="856"/>
                  <a:pt x="16718" y="825"/>
                </a:cubicBezTo>
                <a:cubicBezTo>
                  <a:pt x="16684" y="780"/>
                  <a:pt x="16579" y="773"/>
                  <a:pt x="16579" y="815"/>
                </a:cubicBezTo>
                <a:cubicBezTo>
                  <a:pt x="16579" y="831"/>
                  <a:pt x="16599" y="851"/>
                  <a:pt x="16620" y="860"/>
                </a:cubicBezTo>
                <a:cubicBezTo>
                  <a:pt x="16650" y="872"/>
                  <a:pt x="16651" y="881"/>
                  <a:pt x="16629" y="908"/>
                </a:cubicBezTo>
                <a:cubicBezTo>
                  <a:pt x="16609" y="932"/>
                  <a:pt x="16610" y="947"/>
                  <a:pt x="16629" y="959"/>
                </a:cubicBezTo>
                <a:cubicBezTo>
                  <a:pt x="16648" y="970"/>
                  <a:pt x="16648" y="987"/>
                  <a:pt x="16626" y="1013"/>
                </a:cubicBezTo>
                <a:cubicBezTo>
                  <a:pt x="16603" y="1041"/>
                  <a:pt x="16601" y="1060"/>
                  <a:pt x="16623" y="1096"/>
                </a:cubicBezTo>
                <a:cubicBezTo>
                  <a:pt x="16643" y="1127"/>
                  <a:pt x="16644" y="1145"/>
                  <a:pt x="16626" y="1156"/>
                </a:cubicBezTo>
                <a:cubicBezTo>
                  <a:pt x="16612" y="1165"/>
                  <a:pt x="16607" y="1186"/>
                  <a:pt x="16614" y="1204"/>
                </a:cubicBezTo>
                <a:cubicBezTo>
                  <a:pt x="16621" y="1222"/>
                  <a:pt x="16616" y="1245"/>
                  <a:pt x="16604" y="1252"/>
                </a:cubicBezTo>
                <a:cubicBezTo>
                  <a:pt x="16593" y="1259"/>
                  <a:pt x="16586" y="1322"/>
                  <a:pt x="16589" y="1395"/>
                </a:cubicBezTo>
                <a:cubicBezTo>
                  <a:pt x="16594" y="1536"/>
                  <a:pt x="16563" y="1603"/>
                  <a:pt x="16466" y="1653"/>
                </a:cubicBezTo>
                <a:cubicBezTo>
                  <a:pt x="16410" y="1682"/>
                  <a:pt x="16371" y="1652"/>
                  <a:pt x="16399" y="1605"/>
                </a:cubicBezTo>
                <a:cubicBezTo>
                  <a:pt x="16420" y="1572"/>
                  <a:pt x="16380" y="1574"/>
                  <a:pt x="16346" y="1609"/>
                </a:cubicBezTo>
                <a:cubicBezTo>
                  <a:pt x="16325" y="1630"/>
                  <a:pt x="16305" y="1628"/>
                  <a:pt x="16273" y="1602"/>
                </a:cubicBezTo>
                <a:cubicBezTo>
                  <a:pt x="16250" y="1583"/>
                  <a:pt x="16239" y="1581"/>
                  <a:pt x="16248" y="1596"/>
                </a:cubicBezTo>
                <a:cubicBezTo>
                  <a:pt x="16257" y="1611"/>
                  <a:pt x="16249" y="1640"/>
                  <a:pt x="16229" y="1656"/>
                </a:cubicBezTo>
                <a:cubicBezTo>
                  <a:pt x="16184" y="1694"/>
                  <a:pt x="16185" y="1737"/>
                  <a:pt x="16229" y="1774"/>
                </a:cubicBezTo>
                <a:cubicBezTo>
                  <a:pt x="16257" y="1798"/>
                  <a:pt x="16264" y="1793"/>
                  <a:pt x="16270" y="1752"/>
                </a:cubicBezTo>
                <a:cubicBezTo>
                  <a:pt x="16281" y="1680"/>
                  <a:pt x="16325" y="1692"/>
                  <a:pt x="16346" y="1771"/>
                </a:cubicBezTo>
                <a:cubicBezTo>
                  <a:pt x="16368" y="1853"/>
                  <a:pt x="16303" y="2007"/>
                  <a:pt x="16255" y="1988"/>
                </a:cubicBezTo>
                <a:cubicBezTo>
                  <a:pt x="16213" y="1972"/>
                  <a:pt x="16185" y="2041"/>
                  <a:pt x="16217" y="2080"/>
                </a:cubicBezTo>
                <a:cubicBezTo>
                  <a:pt x="16230" y="2097"/>
                  <a:pt x="16235" y="2116"/>
                  <a:pt x="16226" y="2125"/>
                </a:cubicBezTo>
                <a:cubicBezTo>
                  <a:pt x="16218" y="2133"/>
                  <a:pt x="16225" y="2159"/>
                  <a:pt x="16242" y="2179"/>
                </a:cubicBezTo>
                <a:cubicBezTo>
                  <a:pt x="16264" y="2205"/>
                  <a:pt x="16266" y="2224"/>
                  <a:pt x="16248" y="2246"/>
                </a:cubicBezTo>
                <a:cubicBezTo>
                  <a:pt x="16234" y="2263"/>
                  <a:pt x="16218" y="2311"/>
                  <a:pt x="16214" y="2351"/>
                </a:cubicBezTo>
                <a:cubicBezTo>
                  <a:pt x="16207" y="2409"/>
                  <a:pt x="16215" y="2424"/>
                  <a:pt x="16251" y="2425"/>
                </a:cubicBezTo>
                <a:cubicBezTo>
                  <a:pt x="16314" y="2425"/>
                  <a:pt x="16319" y="2491"/>
                  <a:pt x="16264" y="2600"/>
                </a:cubicBezTo>
                <a:cubicBezTo>
                  <a:pt x="16232" y="2663"/>
                  <a:pt x="16228" y="2696"/>
                  <a:pt x="16245" y="2718"/>
                </a:cubicBezTo>
                <a:cubicBezTo>
                  <a:pt x="16262" y="2738"/>
                  <a:pt x="16262" y="2755"/>
                  <a:pt x="16245" y="2766"/>
                </a:cubicBezTo>
                <a:cubicBezTo>
                  <a:pt x="16229" y="2776"/>
                  <a:pt x="16229" y="2797"/>
                  <a:pt x="16248" y="2829"/>
                </a:cubicBezTo>
                <a:cubicBezTo>
                  <a:pt x="16271" y="2867"/>
                  <a:pt x="16272" y="2887"/>
                  <a:pt x="16248" y="2925"/>
                </a:cubicBezTo>
                <a:cubicBezTo>
                  <a:pt x="16207" y="2991"/>
                  <a:pt x="16212" y="3071"/>
                  <a:pt x="16258" y="3123"/>
                </a:cubicBezTo>
                <a:cubicBezTo>
                  <a:pt x="16281" y="3149"/>
                  <a:pt x="16288" y="3180"/>
                  <a:pt x="16277" y="3199"/>
                </a:cubicBezTo>
                <a:cubicBezTo>
                  <a:pt x="16252" y="3239"/>
                  <a:pt x="16249" y="3308"/>
                  <a:pt x="16270" y="3397"/>
                </a:cubicBezTo>
                <a:cubicBezTo>
                  <a:pt x="16282" y="3444"/>
                  <a:pt x="16278" y="3467"/>
                  <a:pt x="16255" y="3476"/>
                </a:cubicBezTo>
                <a:cubicBezTo>
                  <a:pt x="16204" y="3496"/>
                  <a:pt x="16192" y="3550"/>
                  <a:pt x="16214" y="3667"/>
                </a:cubicBezTo>
                <a:cubicBezTo>
                  <a:pt x="16232" y="3765"/>
                  <a:pt x="16229" y="3779"/>
                  <a:pt x="16173" y="3833"/>
                </a:cubicBezTo>
                <a:cubicBezTo>
                  <a:pt x="16138" y="3866"/>
                  <a:pt x="16104" y="3894"/>
                  <a:pt x="16097" y="3894"/>
                </a:cubicBezTo>
                <a:cubicBezTo>
                  <a:pt x="16090" y="3894"/>
                  <a:pt x="16062" y="3906"/>
                  <a:pt x="16031" y="3922"/>
                </a:cubicBezTo>
                <a:cubicBezTo>
                  <a:pt x="15989" y="3945"/>
                  <a:pt x="15964" y="3947"/>
                  <a:pt x="15939" y="3926"/>
                </a:cubicBezTo>
                <a:cubicBezTo>
                  <a:pt x="15915" y="3905"/>
                  <a:pt x="15893" y="3905"/>
                  <a:pt x="15854" y="3926"/>
                </a:cubicBezTo>
                <a:cubicBezTo>
                  <a:pt x="15826" y="3941"/>
                  <a:pt x="15809" y="3960"/>
                  <a:pt x="15817" y="3967"/>
                </a:cubicBezTo>
                <a:cubicBezTo>
                  <a:pt x="15838" y="3989"/>
                  <a:pt x="15782" y="4075"/>
                  <a:pt x="15757" y="4059"/>
                </a:cubicBezTo>
                <a:cubicBezTo>
                  <a:pt x="15744" y="4052"/>
                  <a:pt x="15735" y="4018"/>
                  <a:pt x="15735" y="3986"/>
                </a:cubicBezTo>
                <a:cubicBezTo>
                  <a:pt x="15735" y="3945"/>
                  <a:pt x="15718" y="3928"/>
                  <a:pt x="15672" y="3916"/>
                </a:cubicBezTo>
                <a:cubicBezTo>
                  <a:pt x="15636" y="3907"/>
                  <a:pt x="15598" y="3911"/>
                  <a:pt x="15583" y="3926"/>
                </a:cubicBezTo>
                <a:cubicBezTo>
                  <a:pt x="15569" y="3940"/>
                  <a:pt x="15565" y="3951"/>
                  <a:pt x="15574" y="3951"/>
                </a:cubicBezTo>
                <a:cubicBezTo>
                  <a:pt x="15583" y="3951"/>
                  <a:pt x="15563" y="4000"/>
                  <a:pt x="15530" y="4059"/>
                </a:cubicBezTo>
                <a:cubicBezTo>
                  <a:pt x="15497" y="4119"/>
                  <a:pt x="15471" y="4176"/>
                  <a:pt x="15473" y="4187"/>
                </a:cubicBezTo>
                <a:cubicBezTo>
                  <a:pt x="15484" y="4252"/>
                  <a:pt x="15461" y="4294"/>
                  <a:pt x="15388" y="4340"/>
                </a:cubicBezTo>
                <a:cubicBezTo>
                  <a:pt x="15343" y="4368"/>
                  <a:pt x="15295" y="4390"/>
                  <a:pt x="15284" y="4388"/>
                </a:cubicBezTo>
                <a:cubicBezTo>
                  <a:pt x="15273" y="4385"/>
                  <a:pt x="15245" y="4390"/>
                  <a:pt x="15221" y="4401"/>
                </a:cubicBezTo>
                <a:cubicBezTo>
                  <a:pt x="15196" y="4411"/>
                  <a:pt x="15166" y="4408"/>
                  <a:pt x="15152" y="4394"/>
                </a:cubicBezTo>
                <a:cubicBezTo>
                  <a:pt x="15121" y="4363"/>
                  <a:pt x="15035" y="4384"/>
                  <a:pt x="15035" y="4423"/>
                </a:cubicBezTo>
                <a:cubicBezTo>
                  <a:pt x="15035" y="4439"/>
                  <a:pt x="15047" y="4463"/>
                  <a:pt x="15060" y="4477"/>
                </a:cubicBezTo>
                <a:cubicBezTo>
                  <a:pt x="15077" y="4494"/>
                  <a:pt x="15076" y="4529"/>
                  <a:pt x="15057" y="4585"/>
                </a:cubicBezTo>
                <a:cubicBezTo>
                  <a:pt x="15020" y="4696"/>
                  <a:pt x="14992" y="4732"/>
                  <a:pt x="14950" y="4716"/>
                </a:cubicBezTo>
                <a:cubicBezTo>
                  <a:pt x="14931" y="4709"/>
                  <a:pt x="14897" y="4716"/>
                  <a:pt x="14878" y="4732"/>
                </a:cubicBezTo>
                <a:cubicBezTo>
                  <a:pt x="14849" y="4756"/>
                  <a:pt x="14840" y="4752"/>
                  <a:pt x="14827" y="4719"/>
                </a:cubicBezTo>
                <a:cubicBezTo>
                  <a:pt x="14813" y="4682"/>
                  <a:pt x="14809" y="4684"/>
                  <a:pt x="14767" y="4722"/>
                </a:cubicBezTo>
                <a:cubicBezTo>
                  <a:pt x="14726" y="4760"/>
                  <a:pt x="14722" y="4759"/>
                  <a:pt x="14708" y="4722"/>
                </a:cubicBezTo>
                <a:cubicBezTo>
                  <a:pt x="14679" y="4647"/>
                  <a:pt x="14654" y="4683"/>
                  <a:pt x="14667" y="4780"/>
                </a:cubicBezTo>
                <a:cubicBezTo>
                  <a:pt x="14679" y="4870"/>
                  <a:pt x="14673" y="4881"/>
                  <a:pt x="14591" y="4930"/>
                </a:cubicBezTo>
                <a:cubicBezTo>
                  <a:pt x="14543" y="4958"/>
                  <a:pt x="14503" y="4992"/>
                  <a:pt x="14503" y="5009"/>
                </a:cubicBezTo>
                <a:cubicBezTo>
                  <a:pt x="14503" y="5047"/>
                  <a:pt x="14421" y="5127"/>
                  <a:pt x="14402" y="5108"/>
                </a:cubicBezTo>
                <a:cubicBezTo>
                  <a:pt x="14394" y="5100"/>
                  <a:pt x="14295" y="5090"/>
                  <a:pt x="14181" y="5086"/>
                </a:cubicBezTo>
                <a:cubicBezTo>
                  <a:pt x="14035" y="5080"/>
                  <a:pt x="13976" y="5085"/>
                  <a:pt x="13980" y="5105"/>
                </a:cubicBezTo>
                <a:cubicBezTo>
                  <a:pt x="13983" y="5120"/>
                  <a:pt x="13965" y="5132"/>
                  <a:pt x="13942" y="5130"/>
                </a:cubicBezTo>
                <a:cubicBezTo>
                  <a:pt x="13896" y="5127"/>
                  <a:pt x="13885" y="5157"/>
                  <a:pt x="13923" y="5181"/>
                </a:cubicBezTo>
                <a:cubicBezTo>
                  <a:pt x="13953" y="5200"/>
                  <a:pt x="13941" y="5301"/>
                  <a:pt x="13907" y="5312"/>
                </a:cubicBezTo>
                <a:cubicBezTo>
                  <a:pt x="13893" y="5317"/>
                  <a:pt x="13888" y="5343"/>
                  <a:pt x="13895" y="5369"/>
                </a:cubicBezTo>
                <a:cubicBezTo>
                  <a:pt x="13915" y="5449"/>
                  <a:pt x="13841" y="5508"/>
                  <a:pt x="13731" y="5500"/>
                </a:cubicBezTo>
                <a:cubicBezTo>
                  <a:pt x="13678" y="5496"/>
                  <a:pt x="13629" y="5503"/>
                  <a:pt x="13621" y="5516"/>
                </a:cubicBezTo>
                <a:cubicBezTo>
                  <a:pt x="13612" y="5531"/>
                  <a:pt x="13595" y="5528"/>
                  <a:pt x="13573" y="5510"/>
                </a:cubicBezTo>
                <a:cubicBezTo>
                  <a:pt x="13554" y="5494"/>
                  <a:pt x="13530" y="5486"/>
                  <a:pt x="13523" y="5494"/>
                </a:cubicBezTo>
                <a:cubicBezTo>
                  <a:pt x="13499" y="5518"/>
                  <a:pt x="13574" y="5608"/>
                  <a:pt x="13624" y="5615"/>
                </a:cubicBezTo>
                <a:cubicBezTo>
                  <a:pt x="13698" y="5626"/>
                  <a:pt x="13680" y="5669"/>
                  <a:pt x="13599" y="5678"/>
                </a:cubicBezTo>
                <a:cubicBezTo>
                  <a:pt x="13522" y="5687"/>
                  <a:pt x="13484" y="5726"/>
                  <a:pt x="13501" y="5774"/>
                </a:cubicBezTo>
                <a:cubicBezTo>
                  <a:pt x="13507" y="5790"/>
                  <a:pt x="13485" y="5820"/>
                  <a:pt x="13454" y="5841"/>
                </a:cubicBezTo>
                <a:cubicBezTo>
                  <a:pt x="13408" y="5871"/>
                  <a:pt x="13335" y="5877"/>
                  <a:pt x="13094" y="5873"/>
                </a:cubicBezTo>
                <a:cubicBezTo>
                  <a:pt x="12928" y="5870"/>
                  <a:pt x="12789" y="5874"/>
                  <a:pt x="12789" y="5882"/>
                </a:cubicBezTo>
                <a:cubicBezTo>
                  <a:pt x="12789" y="5891"/>
                  <a:pt x="12748" y="5921"/>
                  <a:pt x="12694" y="5949"/>
                </a:cubicBezTo>
                <a:lnTo>
                  <a:pt x="12597" y="6000"/>
                </a:lnTo>
                <a:lnTo>
                  <a:pt x="12568" y="5940"/>
                </a:lnTo>
                <a:cubicBezTo>
                  <a:pt x="12553" y="5906"/>
                  <a:pt x="12517" y="5878"/>
                  <a:pt x="12490" y="5876"/>
                </a:cubicBezTo>
                <a:cubicBezTo>
                  <a:pt x="12462" y="5874"/>
                  <a:pt x="12421" y="5868"/>
                  <a:pt x="12398" y="5867"/>
                </a:cubicBezTo>
                <a:cubicBezTo>
                  <a:pt x="12358" y="5864"/>
                  <a:pt x="12259" y="5758"/>
                  <a:pt x="12297" y="5758"/>
                </a:cubicBezTo>
                <a:cubicBezTo>
                  <a:pt x="12307" y="5758"/>
                  <a:pt x="12298" y="5743"/>
                  <a:pt x="12275" y="5726"/>
                </a:cubicBezTo>
                <a:cubicBezTo>
                  <a:pt x="12238" y="5699"/>
                  <a:pt x="12239" y="5689"/>
                  <a:pt x="12272" y="5624"/>
                </a:cubicBezTo>
                <a:cubicBezTo>
                  <a:pt x="12305" y="5561"/>
                  <a:pt x="12305" y="5549"/>
                  <a:pt x="12272" y="5513"/>
                </a:cubicBezTo>
                <a:cubicBezTo>
                  <a:pt x="12252" y="5490"/>
                  <a:pt x="12211" y="5474"/>
                  <a:pt x="12181" y="5478"/>
                </a:cubicBezTo>
                <a:cubicBezTo>
                  <a:pt x="12151" y="5481"/>
                  <a:pt x="12127" y="5485"/>
                  <a:pt x="12127" y="5487"/>
                </a:cubicBezTo>
                <a:cubicBezTo>
                  <a:pt x="12127" y="5489"/>
                  <a:pt x="12095" y="5494"/>
                  <a:pt x="12058" y="5497"/>
                </a:cubicBezTo>
                <a:cubicBezTo>
                  <a:pt x="11969" y="5503"/>
                  <a:pt x="11937" y="5460"/>
                  <a:pt x="11932" y="5328"/>
                </a:cubicBezTo>
                <a:cubicBezTo>
                  <a:pt x="11930" y="5268"/>
                  <a:pt x="11921" y="5211"/>
                  <a:pt x="11913" y="5204"/>
                </a:cubicBezTo>
                <a:cubicBezTo>
                  <a:pt x="11905" y="5196"/>
                  <a:pt x="11910" y="5163"/>
                  <a:pt x="11922" y="5130"/>
                </a:cubicBezTo>
                <a:cubicBezTo>
                  <a:pt x="11944" y="5074"/>
                  <a:pt x="11917" y="5047"/>
                  <a:pt x="11888" y="5095"/>
                </a:cubicBezTo>
                <a:cubicBezTo>
                  <a:pt x="11869" y="5127"/>
                  <a:pt x="11679" y="5070"/>
                  <a:pt x="11598" y="5009"/>
                </a:cubicBezTo>
                <a:cubicBezTo>
                  <a:pt x="11528" y="4957"/>
                  <a:pt x="11506" y="4873"/>
                  <a:pt x="11541" y="4799"/>
                </a:cubicBezTo>
                <a:cubicBezTo>
                  <a:pt x="11552" y="4776"/>
                  <a:pt x="11551" y="4753"/>
                  <a:pt x="11538" y="4745"/>
                </a:cubicBezTo>
                <a:cubicBezTo>
                  <a:pt x="11526" y="4737"/>
                  <a:pt x="11517" y="4708"/>
                  <a:pt x="11522" y="4681"/>
                </a:cubicBezTo>
                <a:cubicBezTo>
                  <a:pt x="11529" y="4647"/>
                  <a:pt x="11521" y="4635"/>
                  <a:pt x="11494" y="4640"/>
                </a:cubicBezTo>
                <a:cubicBezTo>
                  <a:pt x="11432" y="4651"/>
                  <a:pt x="11429" y="4588"/>
                  <a:pt x="11491" y="4563"/>
                </a:cubicBezTo>
                <a:cubicBezTo>
                  <a:pt x="11522" y="4550"/>
                  <a:pt x="11537" y="4538"/>
                  <a:pt x="11525" y="4538"/>
                </a:cubicBezTo>
                <a:cubicBezTo>
                  <a:pt x="11514" y="4537"/>
                  <a:pt x="11520" y="4518"/>
                  <a:pt x="11538" y="4496"/>
                </a:cubicBezTo>
                <a:cubicBezTo>
                  <a:pt x="11565" y="4463"/>
                  <a:pt x="11562" y="4455"/>
                  <a:pt x="11529" y="4436"/>
                </a:cubicBezTo>
                <a:cubicBezTo>
                  <a:pt x="11504" y="4422"/>
                  <a:pt x="11494" y="4396"/>
                  <a:pt x="11503" y="4372"/>
                </a:cubicBezTo>
                <a:cubicBezTo>
                  <a:pt x="11515" y="4342"/>
                  <a:pt x="11508" y="4335"/>
                  <a:pt x="11478" y="4346"/>
                </a:cubicBezTo>
                <a:cubicBezTo>
                  <a:pt x="11455" y="4355"/>
                  <a:pt x="11433" y="4347"/>
                  <a:pt x="11421" y="4327"/>
                </a:cubicBezTo>
                <a:cubicBezTo>
                  <a:pt x="11395" y="4279"/>
                  <a:pt x="11302" y="4307"/>
                  <a:pt x="11286" y="4369"/>
                </a:cubicBezTo>
                <a:cubicBezTo>
                  <a:pt x="11271" y="4428"/>
                  <a:pt x="11206" y="4413"/>
                  <a:pt x="11217" y="4353"/>
                </a:cubicBezTo>
                <a:cubicBezTo>
                  <a:pt x="11221" y="4329"/>
                  <a:pt x="11214" y="4319"/>
                  <a:pt x="11201" y="4327"/>
                </a:cubicBezTo>
                <a:cubicBezTo>
                  <a:pt x="11188" y="4335"/>
                  <a:pt x="11169" y="4329"/>
                  <a:pt x="11160" y="4314"/>
                </a:cubicBezTo>
                <a:cubicBezTo>
                  <a:pt x="11151" y="4300"/>
                  <a:pt x="11125" y="4297"/>
                  <a:pt x="11100" y="4305"/>
                </a:cubicBezTo>
                <a:cubicBezTo>
                  <a:pt x="11020" y="4331"/>
                  <a:pt x="10998" y="4293"/>
                  <a:pt x="11053" y="4216"/>
                </a:cubicBezTo>
                <a:cubicBezTo>
                  <a:pt x="11094" y="4158"/>
                  <a:pt x="11098" y="4136"/>
                  <a:pt x="11075" y="4107"/>
                </a:cubicBezTo>
                <a:cubicBezTo>
                  <a:pt x="11059" y="4088"/>
                  <a:pt x="11035" y="4072"/>
                  <a:pt x="11021" y="4072"/>
                </a:cubicBezTo>
                <a:cubicBezTo>
                  <a:pt x="11007" y="4072"/>
                  <a:pt x="10972" y="4049"/>
                  <a:pt x="10943" y="4021"/>
                </a:cubicBezTo>
                <a:cubicBezTo>
                  <a:pt x="10896" y="3977"/>
                  <a:pt x="10881" y="3974"/>
                  <a:pt x="10835" y="4002"/>
                </a:cubicBezTo>
                <a:cubicBezTo>
                  <a:pt x="10790" y="4030"/>
                  <a:pt x="10780" y="4030"/>
                  <a:pt x="10744" y="3986"/>
                </a:cubicBezTo>
                <a:cubicBezTo>
                  <a:pt x="10688" y="3917"/>
                  <a:pt x="10635" y="3901"/>
                  <a:pt x="10549" y="3926"/>
                </a:cubicBezTo>
                <a:cubicBezTo>
                  <a:pt x="10485" y="3944"/>
                  <a:pt x="10466" y="3937"/>
                  <a:pt x="10423" y="3881"/>
                </a:cubicBezTo>
                <a:cubicBezTo>
                  <a:pt x="10385" y="3833"/>
                  <a:pt x="10378" y="3796"/>
                  <a:pt x="10388" y="3731"/>
                </a:cubicBezTo>
                <a:cubicBezTo>
                  <a:pt x="10398" y="3667"/>
                  <a:pt x="10387" y="3631"/>
                  <a:pt x="10353" y="3591"/>
                </a:cubicBezTo>
                <a:cubicBezTo>
                  <a:pt x="10328" y="3561"/>
                  <a:pt x="10300" y="3534"/>
                  <a:pt x="10290" y="3534"/>
                </a:cubicBezTo>
                <a:cubicBezTo>
                  <a:pt x="10281" y="3534"/>
                  <a:pt x="10285" y="3551"/>
                  <a:pt x="10300" y="3569"/>
                </a:cubicBezTo>
                <a:cubicBezTo>
                  <a:pt x="10333" y="3610"/>
                  <a:pt x="10311" y="3632"/>
                  <a:pt x="10240" y="3632"/>
                </a:cubicBezTo>
                <a:cubicBezTo>
                  <a:pt x="10175" y="3632"/>
                  <a:pt x="10147" y="3594"/>
                  <a:pt x="10190" y="3566"/>
                </a:cubicBezTo>
                <a:cubicBezTo>
                  <a:pt x="10209" y="3553"/>
                  <a:pt x="10179" y="3541"/>
                  <a:pt x="10111" y="3534"/>
                </a:cubicBezTo>
                <a:lnTo>
                  <a:pt x="10004" y="3524"/>
                </a:lnTo>
                <a:lnTo>
                  <a:pt x="10004" y="3358"/>
                </a:lnTo>
                <a:cubicBezTo>
                  <a:pt x="10006" y="3183"/>
                  <a:pt x="10000" y="3175"/>
                  <a:pt x="9849" y="3154"/>
                </a:cubicBezTo>
                <a:cubicBezTo>
                  <a:pt x="9799" y="3147"/>
                  <a:pt x="9797" y="3150"/>
                  <a:pt x="9834" y="3177"/>
                </a:cubicBezTo>
                <a:cubicBezTo>
                  <a:pt x="9871" y="3205"/>
                  <a:pt x="9870" y="3212"/>
                  <a:pt x="9824" y="3253"/>
                </a:cubicBezTo>
                <a:cubicBezTo>
                  <a:pt x="9776" y="3297"/>
                  <a:pt x="9773" y="3296"/>
                  <a:pt x="9745" y="3234"/>
                </a:cubicBezTo>
                <a:cubicBezTo>
                  <a:pt x="9730" y="3199"/>
                  <a:pt x="9708" y="3177"/>
                  <a:pt x="9698" y="3183"/>
                </a:cubicBezTo>
                <a:cubicBezTo>
                  <a:pt x="9688" y="3190"/>
                  <a:pt x="9672" y="3182"/>
                  <a:pt x="9663" y="3167"/>
                </a:cubicBezTo>
                <a:cubicBezTo>
                  <a:pt x="9654" y="3151"/>
                  <a:pt x="9595" y="3143"/>
                  <a:pt x="9522" y="3148"/>
                </a:cubicBezTo>
                <a:cubicBezTo>
                  <a:pt x="9453" y="3153"/>
                  <a:pt x="9397" y="3146"/>
                  <a:pt x="9392" y="3132"/>
                </a:cubicBezTo>
                <a:cubicBezTo>
                  <a:pt x="9388" y="3119"/>
                  <a:pt x="9365" y="3088"/>
                  <a:pt x="9345" y="3065"/>
                </a:cubicBezTo>
                <a:cubicBezTo>
                  <a:pt x="9325" y="3042"/>
                  <a:pt x="9319" y="3011"/>
                  <a:pt x="9329" y="2995"/>
                </a:cubicBezTo>
                <a:cubicBezTo>
                  <a:pt x="9342" y="2974"/>
                  <a:pt x="9330" y="2969"/>
                  <a:pt x="9292" y="2979"/>
                </a:cubicBezTo>
                <a:cubicBezTo>
                  <a:pt x="9251" y="2990"/>
                  <a:pt x="9234" y="2981"/>
                  <a:pt x="9219" y="2941"/>
                </a:cubicBezTo>
                <a:cubicBezTo>
                  <a:pt x="9208" y="2912"/>
                  <a:pt x="9206" y="2875"/>
                  <a:pt x="9213" y="2858"/>
                </a:cubicBezTo>
                <a:cubicBezTo>
                  <a:pt x="9239" y="2790"/>
                  <a:pt x="9150" y="2740"/>
                  <a:pt x="9081" y="2785"/>
                </a:cubicBezTo>
                <a:cubicBezTo>
                  <a:pt x="9065" y="2795"/>
                  <a:pt x="9045" y="2792"/>
                  <a:pt x="9036" y="2778"/>
                </a:cubicBezTo>
                <a:cubicBezTo>
                  <a:pt x="9016" y="2745"/>
                  <a:pt x="8862" y="2748"/>
                  <a:pt x="8841" y="2781"/>
                </a:cubicBezTo>
                <a:cubicBezTo>
                  <a:pt x="8829" y="2801"/>
                  <a:pt x="8819" y="2801"/>
                  <a:pt x="8800" y="2781"/>
                </a:cubicBezTo>
                <a:cubicBezTo>
                  <a:pt x="8781" y="2762"/>
                  <a:pt x="8782" y="2745"/>
                  <a:pt x="8803" y="2724"/>
                </a:cubicBezTo>
                <a:cubicBezTo>
                  <a:pt x="8819" y="2708"/>
                  <a:pt x="8832" y="2641"/>
                  <a:pt x="8832" y="2574"/>
                </a:cubicBezTo>
                <a:cubicBezTo>
                  <a:pt x="8832" y="2458"/>
                  <a:pt x="8831" y="2455"/>
                  <a:pt x="8788" y="2495"/>
                </a:cubicBezTo>
                <a:cubicBezTo>
                  <a:pt x="8748" y="2531"/>
                  <a:pt x="8739" y="2531"/>
                  <a:pt x="8712" y="2498"/>
                </a:cubicBezTo>
                <a:cubicBezTo>
                  <a:pt x="8695" y="2477"/>
                  <a:pt x="8668" y="2460"/>
                  <a:pt x="8652" y="2460"/>
                </a:cubicBezTo>
                <a:cubicBezTo>
                  <a:pt x="8636" y="2460"/>
                  <a:pt x="8604" y="2439"/>
                  <a:pt x="8580" y="2412"/>
                </a:cubicBezTo>
                <a:cubicBezTo>
                  <a:pt x="8526" y="2351"/>
                  <a:pt x="8396" y="2346"/>
                  <a:pt x="8312" y="2402"/>
                </a:cubicBezTo>
                <a:cubicBezTo>
                  <a:pt x="8254" y="2441"/>
                  <a:pt x="8248" y="2442"/>
                  <a:pt x="8236" y="2396"/>
                </a:cubicBezTo>
                <a:cubicBezTo>
                  <a:pt x="8227" y="2360"/>
                  <a:pt x="8208" y="2349"/>
                  <a:pt x="8161" y="2354"/>
                </a:cubicBezTo>
                <a:cubicBezTo>
                  <a:pt x="8014" y="2372"/>
                  <a:pt x="7922" y="2371"/>
                  <a:pt x="7896" y="2354"/>
                </a:cubicBezTo>
                <a:cubicBezTo>
                  <a:pt x="7880" y="2345"/>
                  <a:pt x="7848" y="2348"/>
                  <a:pt x="7823" y="2364"/>
                </a:cubicBezTo>
                <a:cubicBezTo>
                  <a:pt x="7786" y="2388"/>
                  <a:pt x="7762" y="2385"/>
                  <a:pt x="7701" y="2339"/>
                </a:cubicBezTo>
                <a:cubicBezTo>
                  <a:pt x="7605" y="2267"/>
                  <a:pt x="7590" y="2222"/>
                  <a:pt x="7634" y="2154"/>
                </a:cubicBezTo>
                <a:cubicBezTo>
                  <a:pt x="7668" y="2102"/>
                  <a:pt x="7665" y="2099"/>
                  <a:pt x="7575" y="2058"/>
                </a:cubicBezTo>
                <a:cubicBezTo>
                  <a:pt x="7497" y="2023"/>
                  <a:pt x="7476" y="2020"/>
                  <a:pt x="7445" y="2045"/>
                </a:cubicBezTo>
                <a:cubicBezTo>
                  <a:pt x="7419" y="2068"/>
                  <a:pt x="7414" y="2086"/>
                  <a:pt x="7433" y="2109"/>
                </a:cubicBezTo>
                <a:cubicBezTo>
                  <a:pt x="7449" y="2129"/>
                  <a:pt x="7450" y="2145"/>
                  <a:pt x="7436" y="2154"/>
                </a:cubicBezTo>
                <a:cubicBezTo>
                  <a:pt x="7370" y="2195"/>
                  <a:pt x="7260" y="2071"/>
                  <a:pt x="7310" y="2010"/>
                </a:cubicBezTo>
                <a:cubicBezTo>
                  <a:pt x="7332" y="1984"/>
                  <a:pt x="7323" y="1975"/>
                  <a:pt x="7269" y="1969"/>
                </a:cubicBezTo>
                <a:cubicBezTo>
                  <a:pt x="7142" y="1954"/>
                  <a:pt x="7074" y="1972"/>
                  <a:pt x="7086" y="2020"/>
                </a:cubicBezTo>
                <a:cubicBezTo>
                  <a:pt x="7101" y="2079"/>
                  <a:pt x="7057" y="2101"/>
                  <a:pt x="6995" y="2068"/>
                </a:cubicBezTo>
                <a:cubicBezTo>
                  <a:pt x="6948" y="2042"/>
                  <a:pt x="6947" y="2046"/>
                  <a:pt x="6954" y="2109"/>
                </a:cubicBezTo>
                <a:cubicBezTo>
                  <a:pt x="6963" y="2191"/>
                  <a:pt x="6920" y="2208"/>
                  <a:pt x="6815" y="2163"/>
                </a:cubicBezTo>
                <a:cubicBezTo>
                  <a:pt x="6776" y="2147"/>
                  <a:pt x="6710" y="2131"/>
                  <a:pt x="6670" y="2128"/>
                </a:cubicBezTo>
                <a:cubicBezTo>
                  <a:pt x="6630" y="2125"/>
                  <a:pt x="6585" y="2123"/>
                  <a:pt x="6569" y="2122"/>
                </a:cubicBezTo>
                <a:cubicBezTo>
                  <a:pt x="6554" y="2120"/>
                  <a:pt x="6521" y="2086"/>
                  <a:pt x="6497" y="2045"/>
                </a:cubicBezTo>
                <a:cubicBezTo>
                  <a:pt x="6464" y="1989"/>
                  <a:pt x="6439" y="1972"/>
                  <a:pt x="6384" y="1972"/>
                </a:cubicBezTo>
                <a:lnTo>
                  <a:pt x="6308" y="1972"/>
                </a:lnTo>
                <a:lnTo>
                  <a:pt x="6380" y="2033"/>
                </a:lnTo>
                <a:lnTo>
                  <a:pt x="6453" y="2090"/>
                </a:lnTo>
                <a:lnTo>
                  <a:pt x="6387" y="2115"/>
                </a:lnTo>
                <a:cubicBezTo>
                  <a:pt x="6349" y="2130"/>
                  <a:pt x="6304" y="2144"/>
                  <a:pt x="6286" y="2144"/>
                </a:cubicBezTo>
                <a:cubicBezTo>
                  <a:pt x="6239" y="2144"/>
                  <a:pt x="6103" y="2021"/>
                  <a:pt x="6119" y="1994"/>
                </a:cubicBezTo>
                <a:cubicBezTo>
                  <a:pt x="6126" y="1982"/>
                  <a:pt x="6120" y="1972"/>
                  <a:pt x="6106" y="1972"/>
                </a:cubicBezTo>
                <a:cubicBezTo>
                  <a:pt x="6092" y="1972"/>
                  <a:pt x="6081" y="1985"/>
                  <a:pt x="6081" y="2001"/>
                </a:cubicBezTo>
                <a:cubicBezTo>
                  <a:pt x="6081" y="2055"/>
                  <a:pt x="6000" y="2119"/>
                  <a:pt x="5933" y="2119"/>
                </a:cubicBezTo>
                <a:cubicBezTo>
                  <a:pt x="5845" y="2119"/>
                  <a:pt x="5821" y="2074"/>
                  <a:pt x="5892" y="2045"/>
                </a:cubicBezTo>
                <a:cubicBezTo>
                  <a:pt x="5923" y="2033"/>
                  <a:pt x="5933" y="2024"/>
                  <a:pt x="5914" y="2023"/>
                </a:cubicBezTo>
                <a:cubicBezTo>
                  <a:pt x="5895" y="2022"/>
                  <a:pt x="5860" y="2004"/>
                  <a:pt x="5835" y="1982"/>
                </a:cubicBezTo>
                <a:cubicBezTo>
                  <a:pt x="5796" y="1945"/>
                  <a:pt x="5791" y="1943"/>
                  <a:pt x="5791" y="1978"/>
                </a:cubicBezTo>
                <a:cubicBezTo>
                  <a:pt x="5791" y="2033"/>
                  <a:pt x="5751" y="2052"/>
                  <a:pt x="5697" y="2023"/>
                </a:cubicBezTo>
                <a:cubicBezTo>
                  <a:pt x="5661" y="2004"/>
                  <a:pt x="5647" y="2005"/>
                  <a:pt x="5637" y="2033"/>
                </a:cubicBezTo>
                <a:cubicBezTo>
                  <a:pt x="5617" y="2084"/>
                  <a:pt x="5570" y="2077"/>
                  <a:pt x="5555" y="2020"/>
                </a:cubicBezTo>
                <a:cubicBezTo>
                  <a:pt x="5541" y="1968"/>
                  <a:pt x="5434" y="1951"/>
                  <a:pt x="5391" y="1994"/>
                </a:cubicBezTo>
                <a:cubicBezTo>
                  <a:pt x="5379" y="2007"/>
                  <a:pt x="5339" y="2022"/>
                  <a:pt x="5306" y="2026"/>
                </a:cubicBezTo>
                <a:cubicBezTo>
                  <a:pt x="5273" y="2031"/>
                  <a:pt x="5210" y="2054"/>
                  <a:pt x="5164" y="2077"/>
                </a:cubicBezTo>
                <a:cubicBezTo>
                  <a:pt x="5091" y="2114"/>
                  <a:pt x="5076" y="2115"/>
                  <a:pt x="5045" y="2084"/>
                </a:cubicBezTo>
                <a:cubicBezTo>
                  <a:pt x="5015" y="2054"/>
                  <a:pt x="5016" y="2041"/>
                  <a:pt x="5041" y="2010"/>
                </a:cubicBezTo>
                <a:cubicBezTo>
                  <a:pt x="5068" y="1977"/>
                  <a:pt x="5061" y="1972"/>
                  <a:pt x="4991" y="1972"/>
                </a:cubicBezTo>
                <a:cubicBezTo>
                  <a:pt x="4916" y="1972"/>
                  <a:pt x="4913" y="1976"/>
                  <a:pt x="4950" y="2013"/>
                </a:cubicBezTo>
                <a:cubicBezTo>
                  <a:pt x="4986" y="2050"/>
                  <a:pt x="4987" y="2056"/>
                  <a:pt x="4953" y="2109"/>
                </a:cubicBezTo>
                <a:cubicBezTo>
                  <a:pt x="4929" y="2146"/>
                  <a:pt x="4904" y="2161"/>
                  <a:pt x="4887" y="2147"/>
                </a:cubicBezTo>
                <a:cubicBezTo>
                  <a:pt x="4872" y="2136"/>
                  <a:pt x="4839" y="2118"/>
                  <a:pt x="4815" y="2109"/>
                </a:cubicBezTo>
                <a:cubicBezTo>
                  <a:pt x="4781" y="2097"/>
                  <a:pt x="4775" y="2103"/>
                  <a:pt x="4786" y="2131"/>
                </a:cubicBezTo>
                <a:cubicBezTo>
                  <a:pt x="4796" y="2157"/>
                  <a:pt x="4779" y="2177"/>
                  <a:pt x="4739" y="2192"/>
                </a:cubicBezTo>
                <a:cubicBezTo>
                  <a:pt x="4671" y="2218"/>
                  <a:pt x="4662" y="2253"/>
                  <a:pt x="4717" y="2275"/>
                </a:cubicBezTo>
                <a:cubicBezTo>
                  <a:pt x="4782" y="2300"/>
                  <a:pt x="4732" y="2335"/>
                  <a:pt x="4600" y="2354"/>
                </a:cubicBezTo>
                <a:cubicBezTo>
                  <a:pt x="4531" y="2365"/>
                  <a:pt x="4465" y="2370"/>
                  <a:pt x="4455" y="2367"/>
                </a:cubicBezTo>
                <a:cubicBezTo>
                  <a:pt x="4445" y="2365"/>
                  <a:pt x="4440" y="2377"/>
                  <a:pt x="4440" y="2396"/>
                </a:cubicBezTo>
                <a:cubicBezTo>
                  <a:pt x="4440" y="2445"/>
                  <a:pt x="4371" y="2493"/>
                  <a:pt x="4326" y="2476"/>
                </a:cubicBezTo>
                <a:cubicBezTo>
                  <a:pt x="4293" y="2463"/>
                  <a:pt x="4292" y="2453"/>
                  <a:pt x="4320" y="2418"/>
                </a:cubicBezTo>
                <a:cubicBezTo>
                  <a:pt x="4349" y="2383"/>
                  <a:pt x="4350" y="2379"/>
                  <a:pt x="4314" y="2393"/>
                </a:cubicBezTo>
                <a:cubicBezTo>
                  <a:pt x="4291" y="2401"/>
                  <a:pt x="4265" y="2399"/>
                  <a:pt x="4257" y="2386"/>
                </a:cubicBezTo>
                <a:cubicBezTo>
                  <a:pt x="4238" y="2355"/>
                  <a:pt x="4059" y="2355"/>
                  <a:pt x="4040" y="2386"/>
                </a:cubicBezTo>
                <a:cubicBezTo>
                  <a:pt x="4031" y="2400"/>
                  <a:pt x="3987" y="2407"/>
                  <a:pt x="3942" y="2402"/>
                </a:cubicBezTo>
                <a:cubicBezTo>
                  <a:pt x="3862" y="2393"/>
                  <a:pt x="3832" y="2415"/>
                  <a:pt x="3882" y="2447"/>
                </a:cubicBezTo>
                <a:cubicBezTo>
                  <a:pt x="3898" y="2457"/>
                  <a:pt x="3898" y="2480"/>
                  <a:pt x="3882" y="2511"/>
                </a:cubicBezTo>
                <a:cubicBezTo>
                  <a:pt x="3869" y="2536"/>
                  <a:pt x="3855" y="2590"/>
                  <a:pt x="3850" y="2635"/>
                </a:cubicBezTo>
                <a:cubicBezTo>
                  <a:pt x="3843" y="2709"/>
                  <a:pt x="3834" y="2719"/>
                  <a:pt x="3737" y="2740"/>
                </a:cubicBezTo>
                <a:cubicBezTo>
                  <a:pt x="3679" y="2753"/>
                  <a:pt x="3619" y="2778"/>
                  <a:pt x="3605" y="2797"/>
                </a:cubicBezTo>
                <a:cubicBezTo>
                  <a:pt x="3573" y="2840"/>
                  <a:pt x="3481" y="2824"/>
                  <a:pt x="3491" y="2778"/>
                </a:cubicBezTo>
                <a:cubicBezTo>
                  <a:pt x="3497" y="2752"/>
                  <a:pt x="3491" y="2751"/>
                  <a:pt x="3463" y="2775"/>
                </a:cubicBezTo>
                <a:cubicBezTo>
                  <a:pt x="3439" y="2795"/>
                  <a:pt x="3423" y="2796"/>
                  <a:pt x="3413" y="2778"/>
                </a:cubicBezTo>
                <a:cubicBezTo>
                  <a:pt x="3385" y="2734"/>
                  <a:pt x="3149" y="2749"/>
                  <a:pt x="3107" y="2797"/>
                </a:cubicBezTo>
                <a:cubicBezTo>
                  <a:pt x="3067" y="2844"/>
                  <a:pt x="3067" y="2956"/>
                  <a:pt x="3110" y="3008"/>
                </a:cubicBezTo>
                <a:cubicBezTo>
                  <a:pt x="3130" y="3032"/>
                  <a:pt x="3122" y="3054"/>
                  <a:pt x="3072" y="3094"/>
                </a:cubicBezTo>
                <a:cubicBezTo>
                  <a:pt x="3020" y="3135"/>
                  <a:pt x="2984" y="3141"/>
                  <a:pt x="2886" y="3132"/>
                </a:cubicBezTo>
                <a:cubicBezTo>
                  <a:pt x="2791" y="3123"/>
                  <a:pt x="2756" y="3132"/>
                  <a:pt x="2732" y="3164"/>
                </a:cubicBezTo>
                <a:cubicBezTo>
                  <a:pt x="2689" y="3222"/>
                  <a:pt x="2692" y="3235"/>
                  <a:pt x="2754" y="3253"/>
                </a:cubicBezTo>
                <a:lnTo>
                  <a:pt x="2811" y="3266"/>
                </a:lnTo>
                <a:lnTo>
                  <a:pt x="2751" y="3317"/>
                </a:lnTo>
                <a:cubicBezTo>
                  <a:pt x="2706" y="3355"/>
                  <a:pt x="2699" y="3381"/>
                  <a:pt x="2710" y="3438"/>
                </a:cubicBezTo>
                <a:cubicBezTo>
                  <a:pt x="2718" y="3478"/>
                  <a:pt x="2711" y="3515"/>
                  <a:pt x="2697" y="3524"/>
                </a:cubicBezTo>
                <a:cubicBezTo>
                  <a:pt x="2661" y="3547"/>
                  <a:pt x="2530" y="3554"/>
                  <a:pt x="2518" y="3534"/>
                </a:cubicBezTo>
                <a:cubicBezTo>
                  <a:pt x="2497" y="3500"/>
                  <a:pt x="2414" y="3541"/>
                  <a:pt x="2401" y="3591"/>
                </a:cubicBezTo>
                <a:cubicBezTo>
                  <a:pt x="2390" y="3633"/>
                  <a:pt x="2383" y="3635"/>
                  <a:pt x="2354" y="3610"/>
                </a:cubicBezTo>
                <a:cubicBezTo>
                  <a:pt x="2324" y="3585"/>
                  <a:pt x="2316" y="3591"/>
                  <a:pt x="2310" y="3648"/>
                </a:cubicBezTo>
                <a:cubicBezTo>
                  <a:pt x="2305" y="3688"/>
                  <a:pt x="2317" y="3730"/>
                  <a:pt x="2338" y="3747"/>
                </a:cubicBezTo>
                <a:cubicBezTo>
                  <a:pt x="2370" y="3772"/>
                  <a:pt x="2369" y="3777"/>
                  <a:pt x="2332" y="3792"/>
                </a:cubicBezTo>
                <a:cubicBezTo>
                  <a:pt x="2291" y="3808"/>
                  <a:pt x="2291" y="3812"/>
                  <a:pt x="2332" y="3843"/>
                </a:cubicBezTo>
                <a:cubicBezTo>
                  <a:pt x="2373" y="3873"/>
                  <a:pt x="2371" y="3873"/>
                  <a:pt x="2326" y="3891"/>
                </a:cubicBezTo>
                <a:cubicBezTo>
                  <a:pt x="2299" y="3901"/>
                  <a:pt x="2260" y="3930"/>
                  <a:pt x="2240" y="3954"/>
                </a:cubicBezTo>
                <a:cubicBezTo>
                  <a:pt x="2190" y="4015"/>
                  <a:pt x="2085" y="4024"/>
                  <a:pt x="2089" y="3967"/>
                </a:cubicBezTo>
                <a:cubicBezTo>
                  <a:pt x="2092" y="3938"/>
                  <a:pt x="2074" y="3925"/>
                  <a:pt x="2039" y="3926"/>
                </a:cubicBezTo>
                <a:cubicBezTo>
                  <a:pt x="1994" y="3927"/>
                  <a:pt x="2002" y="3939"/>
                  <a:pt x="2083" y="4012"/>
                </a:cubicBezTo>
                <a:cubicBezTo>
                  <a:pt x="2149" y="4071"/>
                  <a:pt x="2170" y="4107"/>
                  <a:pt x="2159" y="4136"/>
                </a:cubicBezTo>
                <a:cubicBezTo>
                  <a:pt x="2147" y="4168"/>
                  <a:pt x="2136" y="4170"/>
                  <a:pt x="2114" y="4149"/>
                </a:cubicBezTo>
                <a:cubicBezTo>
                  <a:pt x="2099" y="4133"/>
                  <a:pt x="2067" y="4120"/>
                  <a:pt x="2042" y="4120"/>
                </a:cubicBezTo>
                <a:cubicBezTo>
                  <a:pt x="2017" y="4120"/>
                  <a:pt x="1989" y="4099"/>
                  <a:pt x="1982" y="4072"/>
                </a:cubicBezTo>
                <a:cubicBezTo>
                  <a:pt x="1962" y="3994"/>
                  <a:pt x="1929" y="4017"/>
                  <a:pt x="1929" y="4107"/>
                </a:cubicBezTo>
                <a:cubicBezTo>
                  <a:pt x="1929" y="4172"/>
                  <a:pt x="1941" y="4192"/>
                  <a:pt x="1982" y="4203"/>
                </a:cubicBezTo>
                <a:cubicBezTo>
                  <a:pt x="2034" y="4217"/>
                  <a:pt x="2032" y="4218"/>
                  <a:pt x="1988" y="4267"/>
                </a:cubicBezTo>
                <a:cubicBezTo>
                  <a:pt x="1964" y="4294"/>
                  <a:pt x="1931" y="4318"/>
                  <a:pt x="1913" y="4318"/>
                </a:cubicBezTo>
                <a:cubicBezTo>
                  <a:pt x="1895" y="4318"/>
                  <a:pt x="1857" y="4330"/>
                  <a:pt x="1831" y="4346"/>
                </a:cubicBezTo>
                <a:cubicBezTo>
                  <a:pt x="1794" y="4370"/>
                  <a:pt x="1779" y="4370"/>
                  <a:pt x="1755" y="4346"/>
                </a:cubicBezTo>
                <a:cubicBezTo>
                  <a:pt x="1710" y="4301"/>
                  <a:pt x="1647" y="4311"/>
                  <a:pt x="1632" y="4365"/>
                </a:cubicBezTo>
                <a:cubicBezTo>
                  <a:pt x="1625" y="4392"/>
                  <a:pt x="1603" y="4413"/>
                  <a:pt x="1582" y="4413"/>
                </a:cubicBezTo>
                <a:cubicBezTo>
                  <a:pt x="1537" y="4413"/>
                  <a:pt x="1531" y="4489"/>
                  <a:pt x="1573" y="4531"/>
                </a:cubicBezTo>
                <a:cubicBezTo>
                  <a:pt x="1595" y="4554"/>
                  <a:pt x="1595" y="4566"/>
                  <a:pt x="1573" y="4589"/>
                </a:cubicBezTo>
                <a:cubicBezTo>
                  <a:pt x="1527" y="4634"/>
                  <a:pt x="1534" y="4844"/>
                  <a:pt x="1582" y="4863"/>
                </a:cubicBezTo>
                <a:cubicBezTo>
                  <a:pt x="1618" y="4877"/>
                  <a:pt x="1618" y="4883"/>
                  <a:pt x="1582" y="4923"/>
                </a:cubicBezTo>
                <a:cubicBezTo>
                  <a:pt x="1560" y="4947"/>
                  <a:pt x="1528" y="5011"/>
                  <a:pt x="1510" y="5063"/>
                </a:cubicBezTo>
                <a:cubicBezTo>
                  <a:pt x="1491" y="5116"/>
                  <a:pt x="1465" y="5159"/>
                  <a:pt x="1450" y="5159"/>
                </a:cubicBezTo>
                <a:cubicBezTo>
                  <a:pt x="1434" y="5159"/>
                  <a:pt x="1424" y="5149"/>
                  <a:pt x="1428" y="5137"/>
                </a:cubicBezTo>
                <a:cubicBezTo>
                  <a:pt x="1440" y="5093"/>
                  <a:pt x="1334" y="5077"/>
                  <a:pt x="1163" y="5095"/>
                </a:cubicBezTo>
                <a:cubicBezTo>
                  <a:pt x="1114" y="5100"/>
                  <a:pt x="1127" y="5156"/>
                  <a:pt x="1204" y="5271"/>
                </a:cubicBezTo>
                <a:cubicBezTo>
                  <a:pt x="1291" y="5400"/>
                  <a:pt x="1294" y="5470"/>
                  <a:pt x="1220" y="5519"/>
                </a:cubicBezTo>
                <a:cubicBezTo>
                  <a:pt x="1172" y="5551"/>
                  <a:pt x="1164" y="5578"/>
                  <a:pt x="1163" y="5704"/>
                </a:cubicBezTo>
                <a:cubicBezTo>
                  <a:pt x="1161" y="5885"/>
                  <a:pt x="1150" y="5905"/>
                  <a:pt x="1065" y="5882"/>
                </a:cubicBezTo>
                <a:cubicBezTo>
                  <a:pt x="979" y="5859"/>
                  <a:pt x="914" y="5873"/>
                  <a:pt x="914" y="5918"/>
                </a:cubicBezTo>
                <a:cubicBezTo>
                  <a:pt x="914" y="5937"/>
                  <a:pt x="897" y="5960"/>
                  <a:pt x="876" y="5969"/>
                </a:cubicBezTo>
                <a:cubicBezTo>
                  <a:pt x="856" y="5977"/>
                  <a:pt x="844" y="6000"/>
                  <a:pt x="851" y="6020"/>
                </a:cubicBezTo>
                <a:cubicBezTo>
                  <a:pt x="858" y="6039"/>
                  <a:pt x="856" y="6076"/>
                  <a:pt x="842" y="6102"/>
                </a:cubicBezTo>
                <a:cubicBezTo>
                  <a:pt x="821" y="6141"/>
                  <a:pt x="806" y="6145"/>
                  <a:pt x="779" y="6121"/>
                </a:cubicBezTo>
                <a:cubicBezTo>
                  <a:pt x="750" y="6098"/>
                  <a:pt x="744" y="6103"/>
                  <a:pt x="744" y="6147"/>
                </a:cubicBezTo>
                <a:cubicBezTo>
                  <a:pt x="744" y="6185"/>
                  <a:pt x="757" y="6198"/>
                  <a:pt x="782" y="6188"/>
                </a:cubicBezTo>
                <a:cubicBezTo>
                  <a:pt x="821" y="6173"/>
                  <a:pt x="849" y="6208"/>
                  <a:pt x="854" y="6278"/>
                </a:cubicBezTo>
                <a:cubicBezTo>
                  <a:pt x="856" y="6305"/>
                  <a:pt x="838" y="6331"/>
                  <a:pt x="810" y="6338"/>
                </a:cubicBezTo>
                <a:cubicBezTo>
                  <a:pt x="773" y="6348"/>
                  <a:pt x="766" y="6364"/>
                  <a:pt x="775" y="6424"/>
                </a:cubicBezTo>
                <a:cubicBezTo>
                  <a:pt x="782" y="6466"/>
                  <a:pt x="779" y="6525"/>
                  <a:pt x="769" y="6552"/>
                </a:cubicBezTo>
                <a:cubicBezTo>
                  <a:pt x="759" y="6579"/>
                  <a:pt x="762" y="6622"/>
                  <a:pt x="772" y="6651"/>
                </a:cubicBezTo>
                <a:cubicBezTo>
                  <a:pt x="783" y="6679"/>
                  <a:pt x="779" y="6745"/>
                  <a:pt x="766" y="6797"/>
                </a:cubicBezTo>
                <a:cubicBezTo>
                  <a:pt x="753" y="6849"/>
                  <a:pt x="741" y="6908"/>
                  <a:pt x="738" y="6928"/>
                </a:cubicBezTo>
                <a:cubicBezTo>
                  <a:pt x="735" y="6948"/>
                  <a:pt x="720" y="6990"/>
                  <a:pt x="703" y="7020"/>
                </a:cubicBezTo>
                <a:cubicBezTo>
                  <a:pt x="679" y="7064"/>
                  <a:pt x="662" y="7071"/>
                  <a:pt x="627" y="7052"/>
                </a:cubicBezTo>
                <a:cubicBezTo>
                  <a:pt x="598" y="7036"/>
                  <a:pt x="574" y="7036"/>
                  <a:pt x="555" y="7055"/>
                </a:cubicBezTo>
                <a:cubicBezTo>
                  <a:pt x="540" y="7071"/>
                  <a:pt x="530" y="7077"/>
                  <a:pt x="530" y="7065"/>
                </a:cubicBezTo>
                <a:cubicBezTo>
                  <a:pt x="530" y="7053"/>
                  <a:pt x="514" y="7064"/>
                  <a:pt x="495" y="7090"/>
                </a:cubicBezTo>
                <a:cubicBezTo>
                  <a:pt x="463" y="7135"/>
                  <a:pt x="457" y="7133"/>
                  <a:pt x="441" y="7094"/>
                </a:cubicBezTo>
                <a:cubicBezTo>
                  <a:pt x="432" y="7070"/>
                  <a:pt x="415" y="7052"/>
                  <a:pt x="401" y="7052"/>
                </a:cubicBezTo>
                <a:cubicBezTo>
                  <a:pt x="383" y="7052"/>
                  <a:pt x="384" y="7061"/>
                  <a:pt x="404" y="7081"/>
                </a:cubicBezTo>
                <a:cubicBezTo>
                  <a:pt x="420" y="7097"/>
                  <a:pt x="432" y="7134"/>
                  <a:pt x="432" y="7164"/>
                </a:cubicBezTo>
                <a:cubicBezTo>
                  <a:pt x="432" y="7194"/>
                  <a:pt x="443" y="7225"/>
                  <a:pt x="457" y="7234"/>
                </a:cubicBezTo>
                <a:cubicBezTo>
                  <a:pt x="474" y="7244"/>
                  <a:pt x="465" y="7271"/>
                  <a:pt x="432" y="7307"/>
                </a:cubicBezTo>
                <a:cubicBezTo>
                  <a:pt x="364" y="7381"/>
                  <a:pt x="339" y="7600"/>
                  <a:pt x="397" y="7623"/>
                </a:cubicBezTo>
                <a:cubicBezTo>
                  <a:pt x="428" y="7634"/>
                  <a:pt x="432" y="7644"/>
                  <a:pt x="410" y="7670"/>
                </a:cubicBezTo>
                <a:cubicBezTo>
                  <a:pt x="391" y="7693"/>
                  <a:pt x="383" y="7828"/>
                  <a:pt x="385" y="8069"/>
                </a:cubicBezTo>
                <a:cubicBezTo>
                  <a:pt x="386" y="8268"/>
                  <a:pt x="378" y="8552"/>
                  <a:pt x="369" y="8700"/>
                </a:cubicBezTo>
                <a:cubicBezTo>
                  <a:pt x="354" y="8944"/>
                  <a:pt x="347" y="8973"/>
                  <a:pt x="290" y="9031"/>
                </a:cubicBezTo>
                <a:cubicBezTo>
                  <a:pt x="256" y="9067"/>
                  <a:pt x="215" y="9091"/>
                  <a:pt x="199" y="9085"/>
                </a:cubicBezTo>
                <a:cubicBezTo>
                  <a:pt x="183" y="9079"/>
                  <a:pt x="164" y="9087"/>
                  <a:pt x="155" y="9101"/>
                </a:cubicBezTo>
                <a:cubicBezTo>
                  <a:pt x="131" y="9140"/>
                  <a:pt x="95" y="9106"/>
                  <a:pt x="92" y="9044"/>
                </a:cubicBezTo>
                <a:cubicBezTo>
                  <a:pt x="90" y="8994"/>
                  <a:pt x="88" y="8997"/>
                  <a:pt x="70" y="9054"/>
                </a:cubicBezTo>
                <a:cubicBezTo>
                  <a:pt x="36" y="9159"/>
                  <a:pt x="39" y="9185"/>
                  <a:pt x="82" y="9149"/>
                </a:cubicBezTo>
                <a:cubicBezTo>
                  <a:pt x="114" y="9123"/>
                  <a:pt x="122" y="9125"/>
                  <a:pt x="133" y="9168"/>
                </a:cubicBezTo>
                <a:cubicBezTo>
                  <a:pt x="141" y="9199"/>
                  <a:pt x="160" y="9214"/>
                  <a:pt x="180" y="9207"/>
                </a:cubicBezTo>
                <a:cubicBezTo>
                  <a:pt x="234" y="9186"/>
                  <a:pt x="251" y="9273"/>
                  <a:pt x="208" y="9356"/>
                </a:cubicBezTo>
                <a:cubicBezTo>
                  <a:pt x="187" y="9398"/>
                  <a:pt x="165" y="9460"/>
                  <a:pt x="161" y="9493"/>
                </a:cubicBezTo>
                <a:cubicBezTo>
                  <a:pt x="157" y="9527"/>
                  <a:pt x="140" y="9551"/>
                  <a:pt x="123" y="9548"/>
                </a:cubicBezTo>
                <a:cubicBezTo>
                  <a:pt x="102" y="9543"/>
                  <a:pt x="94" y="9571"/>
                  <a:pt x="98" y="9643"/>
                </a:cubicBezTo>
                <a:cubicBezTo>
                  <a:pt x="102" y="9709"/>
                  <a:pt x="97" y="9748"/>
                  <a:pt x="79" y="9748"/>
                </a:cubicBezTo>
                <a:cubicBezTo>
                  <a:pt x="30" y="9749"/>
                  <a:pt x="11" y="9786"/>
                  <a:pt x="48" y="9809"/>
                </a:cubicBezTo>
                <a:cubicBezTo>
                  <a:pt x="74" y="9825"/>
                  <a:pt x="82" y="9889"/>
                  <a:pt x="85" y="10048"/>
                </a:cubicBezTo>
                <a:cubicBezTo>
                  <a:pt x="89" y="10222"/>
                  <a:pt x="80" y="10281"/>
                  <a:pt x="38" y="10367"/>
                </a:cubicBezTo>
                <a:cubicBezTo>
                  <a:pt x="-24" y="10495"/>
                  <a:pt x="-1" y="10521"/>
                  <a:pt x="174" y="10510"/>
                </a:cubicBezTo>
                <a:cubicBezTo>
                  <a:pt x="263" y="10505"/>
                  <a:pt x="294" y="10512"/>
                  <a:pt x="303" y="10542"/>
                </a:cubicBezTo>
                <a:cubicBezTo>
                  <a:pt x="309" y="10563"/>
                  <a:pt x="327" y="10602"/>
                  <a:pt x="341" y="10631"/>
                </a:cubicBezTo>
                <a:cubicBezTo>
                  <a:pt x="355" y="10661"/>
                  <a:pt x="360" y="10736"/>
                  <a:pt x="353" y="10797"/>
                </a:cubicBezTo>
                <a:cubicBezTo>
                  <a:pt x="346" y="10864"/>
                  <a:pt x="353" y="10917"/>
                  <a:pt x="369" y="10931"/>
                </a:cubicBezTo>
                <a:cubicBezTo>
                  <a:pt x="386" y="10945"/>
                  <a:pt x="393" y="11044"/>
                  <a:pt x="391" y="11205"/>
                </a:cubicBezTo>
                <a:cubicBezTo>
                  <a:pt x="389" y="11346"/>
                  <a:pt x="399" y="11471"/>
                  <a:pt x="413" y="11488"/>
                </a:cubicBezTo>
                <a:cubicBezTo>
                  <a:pt x="430" y="11510"/>
                  <a:pt x="429" y="11529"/>
                  <a:pt x="410" y="11549"/>
                </a:cubicBezTo>
                <a:cubicBezTo>
                  <a:pt x="366" y="11594"/>
                  <a:pt x="379" y="11653"/>
                  <a:pt x="445" y="11715"/>
                </a:cubicBezTo>
                <a:cubicBezTo>
                  <a:pt x="518" y="11784"/>
                  <a:pt x="526" y="11896"/>
                  <a:pt x="460" y="11931"/>
                </a:cubicBezTo>
                <a:cubicBezTo>
                  <a:pt x="436" y="11945"/>
                  <a:pt x="406" y="11950"/>
                  <a:pt x="397" y="11944"/>
                </a:cubicBezTo>
                <a:cubicBezTo>
                  <a:pt x="389" y="11938"/>
                  <a:pt x="393" y="11947"/>
                  <a:pt x="407" y="11963"/>
                </a:cubicBezTo>
                <a:cubicBezTo>
                  <a:pt x="420" y="11979"/>
                  <a:pt x="432" y="12011"/>
                  <a:pt x="432" y="12033"/>
                </a:cubicBezTo>
                <a:cubicBezTo>
                  <a:pt x="432" y="12056"/>
                  <a:pt x="453" y="12081"/>
                  <a:pt x="479" y="12088"/>
                </a:cubicBezTo>
                <a:cubicBezTo>
                  <a:pt x="508" y="12095"/>
                  <a:pt x="530" y="12122"/>
                  <a:pt x="530" y="12151"/>
                </a:cubicBezTo>
                <a:cubicBezTo>
                  <a:pt x="530" y="12219"/>
                  <a:pt x="487" y="12239"/>
                  <a:pt x="457" y="12186"/>
                </a:cubicBezTo>
                <a:cubicBezTo>
                  <a:pt x="438" y="12152"/>
                  <a:pt x="428" y="12149"/>
                  <a:pt x="404" y="12174"/>
                </a:cubicBezTo>
                <a:cubicBezTo>
                  <a:pt x="380" y="12197"/>
                  <a:pt x="381" y="12208"/>
                  <a:pt x="404" y="12231"/>
                </a:cubicBezTo>
                <a:cubicBezTo>
                  <a:pt x="420" y="12247"/>
                  <a:pt x="432" y="12287"/>
                  <a:pt x="432" y="12320"/>
                </a:cubicBezTo>
                <a:cubicBezTo>
                  <a:pt x="432" y="12353"/>
                  <a:pt x="439" y="12374"/>
                  <a:pt x="448" y="12365"/>
                </a:cubicBezTo>
                <a:cubicBezTo>
                  <a:pt x="457" y="12356"/>
                  <a:pt x="478" y="12360"/>
                  <a:pt x="495" y="12374"/>
                </a:cubicBezTo>
                <a:cubicBezTo>
                  <a:pt x="516" y="12392"/>
                  <a:pt x="528" y="12392"/>
                  <a:pt x="539" y="12374"/>
                </a:cubicBezTo>
                <a:cubicBezTo>
                  <a:pt x="559" y="12341"/>
                  <a:pt x="602" y="12367"/>
                  <a:pt x="602" y="12413"/>
                </a:cubicBezTo>
                <a:cubicBezTo>
                  <a:pt x="602" y="12467"/>
                  <a:pt x="485" y="12533"/>
                  <a:pt x="451" y="12499"/>
                </a:cubicBezTo>
                <a:cubicBezTo>
                  <a:pt x="399" y="12446"/>
                  <a:pt x="385" y="12473"/>
                  <a:pt x="385" y="12617"/>
                </a:cubicBezTo>
                <a:cubicBezTo>
                  <a:pt x="385" y="12838"/>
                  <a:pt x="459" y="12932"/>
                  <a:pt x="542" y="12817"/>
                </a:cubicBezTo>
                <a:cubicBezTo>
                  <a:pt x="569" y="12781"/>
                  <a:pt x="663" y="12786"/>
                  <a:pt x="653" y="12824"/>
                </a:cubicBezTo>
                <a:cubicBezTo>
                  <a:pt x="649" y="12836"/>
                  <a:pt x="672" y="12856"/>
                  <a:pt x="703" y="12872"/>
                </a:cubicBezTo>
                <a:cubicBezTo>
                  <a:pt x="749" y="12895"/>
                  <a:pt x="760" y="12924"/>
                  <a:pt x="766" y="13034"/>
                </a:cubicBezTo>
                <a:cubicBezTo>
                  <a:pt x="770" y="13107"/>
                  <a:pt x="782" y="13178"/>
                  <a:pt x="794" y="13193"/>
                </a:cubicBezTo>
                <a:cubicBezTo>
                  <a:pt x="807" y="13209"/>
                  <a:pt x="818" y="13283"/>
                  <a:pt x="820" y="13359"/>
                </a:cubicBezTo>
                <a:cubicBezTo>
                  <a:pt x="821" y="13435"/>
                  <a:pt x="833" y="13505"/>
                  <a:pt x="845" y="13512"/>
                </a:cubicBezTo>
                <a:cubicBezTo>
                  <a:pt x="856" y="13520"/>
                  <a:pt x="860" y="13536"/>
                  <a:pt x="851" y="13550"/>
                </a:cubicBezTo>
                <a:cubicBezTo>
                  <a:pt x="842" y="13566"/>
                  <a:pt x="845" y="13570"/>
                  <a:pt x="861" y="13560"/>
                </a:cubicBezTo>
                <a:cubicBezTo>
                  <a:pt x="898" y="13537"/>
                  <a:pt x="970" y="13701"/>
                  <a:pt x="958" y="13783"/>
                </a:cubicBezTo>
                <a:cubicBezTo>
                  <a:pt x="949" y="13847"/>
                  <a:pt x="954" y="13850"/>
                  <a:pt x="1046" y="13850"/>
                </a:cubicBezTo>
                <a:cubicBezTo>
                  <a:pt x="1143" y="13850"/>
                  <a:pt x="1143" y="13851"/>
                  <a:pt x="1150" y="13946"/>
                </a:cubicBezTo>
                <a:cubicBezTo>
                  <a:pt x="1155" y="13999"/>
                  <a:pt x="1174" y="14055"/>
                  <a:pt x="1194" y="14070"/>
                </a:cubicBezTo>
                <a:cubicBezTo>
                  <a:pt x="1227" y="14094"/>
                  <a:pt x="1229" y="14102"/>
                  <a:pt x="1194" y="14130"/>
                </a:cubicBezTo>
                <a:cubicBezTo>
                  <a:pt x="1165" y="14155"/>
                  <a:pt x="1160" y="14171"/>
                  <a:pt x="1182" y="14197"/>
                </a:cubicBezTo>
                <a:cubicBezTo>
                  <a:pt x="1203" y="14223"/>
                  <a:pt x="1202" y="14241"/>
                  <a:pt x="1169" y="14277"/>
                </a:cubicBezTo>
                <a:cubicBezTo>
                  <a:pt x="1116" y="14336"/>
                  <a:pt x="1142" y="14379"/>
                  <a:pt x="1226" y="14373"/>
                </a:cubicBezTo>
                <a:cubicBezTo>
                  <a:pt x="1301" y="14367"/>
                  <a:pt x="1356" y="14394"/>
                  <a:pt x="1336" y="14427"/>
                </a:cubicBezTo>
                <a:cubicBezTo>
                  <a:pt x="1329" y="14439"/>
                  <a:pt x="1340" y="14449"/>
                  <a:pt x="1361" y="14449"/>
                </a:cubicBezTo>
                <a:cubicBezTo>
                  <a:pt x="1427" y="14449"/>
                  <a:pt x="1541" y="14577"/>
                  <a:pt x="1541" y="14650"/>
                </a:cubicBezTo>
                <a:cubicBezTo>
                  <a:pt x="1541" y="14686"/>
                  <a:pt x="1553" y="14721"/>
                  <a:pt x="1566" y="14730"/>
                </a:cubicBezTo>
                <a:cubicBezTo>
                  <a:pt x="1582" y="14739"/>
                  <a:pt x="1582" y="14765"/>
                  <a:pt x="1563" y="14800"/>
                </a:cubicBezTo>
                <a:cubicBezTo>
                  <a:pt x="1518" y="14884"/>
                  <a:pt x="1512" y="14994"/>
                  <a:pt x="1554" y="14978"/>
                </a:cubicBezTo>
                <a:cubicBezTo>
                  <a:pt x="1573" y="14971"/>
                  <a:pt x="1598" y="14982"/>
                  <a:pt x="1614" y="15001"/>
                </a:cubicBezTo>
                <a:cubicBezTo>
                  <a:pt x="1636" y="15028"/>
                  <a:pt x="1631" y="15046"/>
                  <a:pt x="1585" y="15090"/>
                </a:cubicBezTo>
                <a:cubicBezTo>
                  <a:pt x="1533" y="15140"/>
                  <a:pt x="1532" y="15149"/>
                  <a:pt x="1566" y="15182"/>
                </a:cubicBezTo>
                <a:cubicBezTo>
                  <a:pt x="1613" y="15228"/>
                  <a:pt x="1809" y="15230"/>
                  <a:pt x="1844" y="15185"/>
                </a:cubicBezTo>
                <a:cubicBezTo>
                  <a:pt x="1863" y="15161"/>
                  <a:pt x="1885" y="15162"/>
                  <a:pt x="1938" y="15182"/>
                </a:cubicBezTo>
                <a:cubicBezTo>
                  <a:pt x="2005" y="15208"/>
                  <a:pt x="2006" y="15208"/>
                  <a:pt x="1963" y="15255"/>
                </a:cubicBezTo>
                <a:cubicBezTo>
                  <a:pt x="1930" y="15292"/>
                  <a:pt x="1926" y="15311"/>
                  <a:pt x="1947" y="15332"/>
                </a:cubicBezTo>
                <a:cubicBezTo>
                  <a:pt x="1967" y="15352"/>
                  <a:pt x="1968" y="15371"/>
                  <a:pt x="1951" y="15393"/>
                </a:cubicBezTo>
                <a:cubicBezTo>
                  <a:pt x="1932" y="15415"/>
                  <a:pt x="1939" y="15438"/>
                  <a:pt x="1976" y="15475"/>
                </a:cubicBezTo>
                <a:cubicBezTo>
                  <a:pt x="2004" y="15504"/>
                  <a:pt x="2036" y="15518"/>
                  <a:pt x="2048" y="15510"/>
                </a:cubicBezTo>
                <a:cubicBezTo>
                  <a:pt x="2060" y="15503"/>
                  <a:pt x="2086" y="15521"/>
                  <a:pt x="2105" y="15549"/>
                </a:cubicBezTo>
                <a:cubicBezTo>
                  <a:pt x="2139" y="15598"/>
                  <a:pt x="2193" y="15613"/>
                  <a:pt x="2266" y="15593"/>
                </a:cubicBezTo>
                <a:cubicBezTo>
                  <a:pt x="2295" y="15586"/>
                  <a:pt x="2304" y="15613"/>
                  <a:pt x="2304" y="15734"/>
                </a:cubicBezTo>
                <a:cubicBezTo>
                  <a:pt x="2304" y="15816"/>
                  <a:pt x="2315" y="15898"/>
                  <a:pt x="2332" y="15918"/>
                </a:cubicBezTo>
                <a:cubicBezTo>
                  <a:pt x="2348" y="15938"/>
                  <a:pt x="2356" y="15964"/>
                  <a:pt x="2348" y="15973"/>
                </a:cubicBezTo>
                <a:cubicBezTo>
                  <a:pt x="2339" y="15981"/>
                  <a:pt x="2347" y="15988"/>
                  <a:pt x="2367" y="15988"/>
                </a:cubicBezTo>
                <a:cubicBezTo>
                  <a:pt x="2386" y="15988"/>
                  <a:pt x="2414" y="15975"/>
                  <a:pt x="2430" y="15960"/>
                </a:cubicBezTo>
                <a:cubicBezTo>
                  <a:pt x="2451" y="15938"/>
                  <a:pt x="2462" y="15939"/>
                  <a:pt x="2474" y="15969"/>
                </a:cubicBezTo>
                <a:cubicBezTo>
                  <a:pt x="2485" y="15998"/>
                  <a:pt x="2506" y="16005"/>
                  <a:pt x="2556" y="15995"/>
                </a:cubicBezTo>
                <a:cubicBezTo>
                  <a:pt x="2665" y="15973"/>
                  <a:pt x="2713" y="16017"/>
                  <a:pt x="2713" y="16138"/>
                </a:cubicBezTo>
                <a:cubicBezTo>
                  <a:pt x="2713" y="16210"/>
                  <a:pt x="2721" y="16241"/>
                  <a:pt x="2741" y="16237"/>
                </a:cubicBezTo>
                <a:cubicBezTo>
                  <a:pt x="2758" y="16234"/>
                  <a:pt x="2785" y="16228"/>
                  <a:pt x="2801" y="16224"/>
                </a:cubicBezTo>
                <a:cubicBezTo>
                  <a:pt x="2818" y="16221"/>
                  <a:pt x="2835" y="16245"/>
                  <a:pt x="2839" y="16275"/>
                </a:cubicBezTo>
                <a:cubicBezTo>
                  <a:pt x="2849" y="16338"/>
                  <a:pt x="2951" y="16415"/>
                  <a:pt x="2990" y="16390"/>
                </a:cubicBezTo>
                <a:cubicBezTo>
                  <a:pt x="3044" y="16356"/>
                  <a:pt x="3088" y="16430"/>
                  <a:pt x="3088" y="16559"/>
                </a:cubicBezTo>
                <a:cubicBezTo>
                  <a:pt x="3088" y="16675"/>
                  <a:pt x="3092" y="16688"/>
                  <a:pt x="3142" y="16686"/>
                </a:cubicBezTo>
                <a:cubicBezTo>
                  <a:pt x="3180" y="16685"/>
                  <a:pt x="3194" y="16694"/>
                  <a:pt x="3189" y="16725"/>
                </a:cubicBezTo>
                <a:cubicBezTo>
                  <a:pt x="3184" y="16753"/>
                  <a:pt x="3197" y="16769"/>
                  <a:pt x="3227" y="16769"/>
                </a:cubicBezTo>
                <a:cubicBezTo>
                  <a:pt x="3251" y="16769"/>
                  <a:pt x="3292" y="16785"/>
                  <a:pt x="3318" y="16804"/>
                </a:cubicBezTo>
                <a:cubicBezTo>
                  <a:pt x="3364" y="16839"/>
                  <a:pt x="3363" y="16840"/>
                  <a:pt x="3315" y="16855"/>
                </a:cubicBezTo>
                <a:cubicBezTo>
                  <a:pt x="3288" y="16864"/>
                  <a:pt x="3235" y="16884"/>
                  <a:pt x="3195" y="16903"/>
                </a:cubicBezTo>
                <a:cubicBezTo>
                  <a:pt x="3155" y="16922"/>
                  <a:pt x="3069" y="16949"/>
                  <a:pt x="3003" y="16964"/>
                </a:cubicBezTo>
                <a:cubicBezTo>
                  <a:pt x="2832" y="17001"/>
                  <a:pt x="2361" y="17240"/>
                  <a:pt x="2256" y="17343"/>
                </a:cubicBezTo>
                <a:cubicBezTo>
                  <a:pt x="2126" y="17471"/>
                  <a:pt x="2063" y="17622"/>
                  <a:pt x="2083" y="17757"/>
                </a:cubicBezTo>
                <a:cubicBezTo>
                  <a:pt x="2092" y="17817"/>
                  <a:pt x="2110" y="17873"/>
                  <a:pt x="2124" y="17882"/>
                </a:cubicBezTo>
                <a:cubicBezTo>
                  <a:pt x="2138" y="17890"/>
                  <a:pt x="2169" y="17943"/>
                  <a:pt x="2193" y="17999"/>
                </a:cubicBezTo>
                <a:cubicBezTo>
                  <a:pt x="2262" y="18161"/>
                  <a:pt x="2720" y="18595"/>
                  <a:pt x="2930" y="18697"/>
                </a:cubicBezTo>
                <a:cubicBezTo>
                  <a:pt x="2970" y="18717"/>
                  <a:pt x="3042" y="18761"/>
                  <a:pt x="3088" y="18796"/>
                </a:cubicBezTo>
                <a:cubicBezTo>
                  <a:pt x="3134" y="18832"/>
                  <a:pt x="3200" y="18869"/>
                  <a:pt x="3233" y="18879"/>
                </a:cubicBezTo>
                <a:cubicBezTo>
                  <a:pt x="3266" y="18889"/>
                  <a:pt x="3306" y="18912"/>
                  <a:pt x="3324" y="18927"/>
                </a:cubicBezTo>
                <a:cubicBezTo>
                  <a:pt x="3343" y="18942"/>
                  <a:pt x="3393" y="18964"/>
                  <a:pt x="3435" y="18978"/>
                </a:cubicBezTo>
                <a:cubicBezTo>
                  <a:pt x="3537" y="19011"/>
                  <a:pt x="3537" y="19091"/>
                  <a:pt x="3435" y="19125"/>
                </a:cubicBezTo>
                <a:cubicBezTo>
                  <a:pt x="3393" y="19138"/>
                  <a:pt x="3343" y="19164"/>
                  <a:pt x="3321" y="19182"/>
                </a:cubicBezTo>
                <a:cubicBezTo>
                  <a:pt x="3300" y="19200"/>
                  <a:pt x="3271" y="19209"/>
                  <a:pt x="3258" y="19201"/>
                </a:cubicBezTo>
                <a:cubicBezTo>
                  <a:pt x="3245" y="19193"/>
                  <a:pt x="3228" y="19197"/>
                  <a:pt x="3220" y="19211"/>
                </a:cubicBezTo>
                <a:cubicBezTo>
                  <a:pt x="3212" y="19224"/>
                  <a:pt x="3166" y="19253"/>
                  <a:pt x="3116" y="19274"/>
                </a:cubicBezTo>
                <a:cubicBezTo>
                  <a:pt x="3067" y="19296"/>
                  <a:pt x="2975" y="19338"/>
                  <a:pt x="2912" y="19370"/>
                </a:cubicBezTo>
                <a:cubicBezTo>
                  <a:pt x="2849" y="19402"/>
                  <a:pt x="2782" y="19430"/>
                  <a:pt x="2763" y="19430"/>
                </a:cubicBezTo>
                <a:cubicBezTo>
                  <a:pt x="2745" y="19430"/>
                  <a:pt x="2719" y="19447"/>
                  <a:pt x="2704" y="19466"/>
                </a:cubicBezTo>
                <a:cubicBezTo>
                  <a:pt x="2688" y="19484"/>
                  <a:pt x="2639" y="19517"/>
                  <a:pt x="2597" y="19539"/>
                </a:cubicBezTo>
                <a:cubicBezTo>
                  <a:pt x="2496" y="19590"/>
                  <a:pt x="2454" y="19618"/>
                  <a:pt x="2275" y="19743"/>
                </a:cubicBezTo>
                <a:cubicBezTo>
                  <a:pt x="2194" y="19800"/>
                  <a:pt x="2122" y="19845"/>
                  <a:pt x="2114" y="19845"/>
                </a:cubicBezTo>
                <a:cubicBezTo>
                  <a:pt x="2087" y="19845"/>
                  <a:pt x="1976" y="19970"/>
                  <a:pt x="1976" y="20001"/>
                </a:cubicBezTo>
                <a:cubicBezTo>
                  <a:pt x="1976" y="20039"/>
                  <a:pt x="2218" y="20285"/>
                  <a:pt x="2256" y="20285"/>
                </a:cubicBezTo>
                <a:cubicBezTo>
                  <a:pt x="2271" y="20285"/>
                  <a:pt x="2318" y="20324"/>
                  <a:pt x="2360" y="20371"/>
                </a:cubicBezTo>
                <a:cubicBezTo>
                  <a:pt x="2403" y="20418"/>
                  <a:pt x="2507" y="20513"/>
                  <a:pt x="2593" y="20581"/>
                </a:cubicBezTo>
                <a:cubicBezTo>
                  <a:pt x="2757" y="20711"/>
                  <a:pt x="2765" y="20723"/>
                  <a:pt x="2723" y="20766"/>
                </a:cubicBezTo>
                <a:cubicBezTo>
                  <a:pt x="2695" y="20794"/>
                  <a:pt x="2778" y="20950"/>
                  <a:pt x="2855" y="21014"/>
                </a:cubicBezTo>
                <a:cubicBezTo>
                  <a:pt x="2877" y="21033"/>
                  <a:pt x="2893" y="21067"/>
                  <a:pt x="2893" y="21091"/>
                </a:cubicBezTo>
                <a:cubicBezTo>
                  <a:pt x="2893" y="21115"/>
                  <a:pt x="2911" y="21141"/>
                  <a:pt x="2930" y="21148"/>
                </a:cubicBezTo>
                <a:cubicBezTo>
                  <a:pt x="2974" y="21165"/>
                  <a:pt x="3038" y="21142"/>
                  <a:pt x="3038" y="21110"/>
                </a:cubicBezTo>
                <a:cubicBezTo>
                  <a:pt x="3038" y="21098"/>
                  <a:pt x="3058" y="21080"/>
                  <a:pt x="3082" y="21072"/>
                </a:cubicBezTo>
                <a:cubicBezTo>
                  <a:pt x="3137" y="21051"/>
                  <a:pt x="3287" y="20942"/>
                  <a:pt x="3312" y="20903"/>
                </a:cubicBezTo>
                <a:cubicBezTo>
                  <a:pt x="3322" y="20886"/>
                  <a:pt x="3342" y="20871"/>
                  <a:pt x="3356" y="20871"/>
                </a:cubicBezTo>
                <a:cubicBezTo>
                  <a:pt x="3369" y="20871"/>
                  <a:pt x="3423" y="20838"/>
                  <a:pt x="3476" y="20798"/>
                </a:cubicBezTo>
                <a:cubicBezTo>
                  <a:pt x="3528" y="20757"/>
                  <a:pt x="3612" y="20691"/>
                  <a:pt x="3665" y="20651"/>
                </a:cubicBezTo>
                <a:cubicBezTo>
                  <a:pt x="3717" y="20611"/>
                  <a:pt x="3777" y="20578"/>
                  <a:pt x="3797" y="20578"/>
                </a:cubicBezTo>
                <a:cubicBezTo>
                  <a:pt x="3817" y="20578"/>
                  <a:pt x="3844" y="20557"/>
                  <a:pt x="3857" y="20533"/>
                </a:cubicBezTo>
                <a:cubicBezTo>
                  <a:pt x="3869" y="20509"/>
                  <a:pt x="3925" y="20465"/>
                  <a:pt x="3983" y="20434"/>
                </a:cubicBezTo>
                <a:cubicBezTo>
                  <a:pt x="4119" y="20363"/>
                  <a:pt x="4163" y="20338"/>
                  <a:pt x="4292" y="20243"/>
                </a:cubicBezTo>
                <a:cubicBezTo>
                  <a:pt x="4350" y="20200"/>
                  <a:pt x="4408" y="20163"/>
                  <a:pt x="4421" y="20163"/>
                </a:cubicBezTo>
                <a:cubicBezTo>
                  <a:pt x="4434" y="20163"/>
                  <a:pt x="4519" y="20112"/>
                  <a:pt x="4610" y="20052"/>
                </a:cubicBezTo>
                <a:cubicBezTo>
                  <a:pt x="4700" y="19992"/>
                  <a:pt x="4792" y="19944"/>
                  <a:pt x="4811" y="19944"/>
                </a:cubicBezTo>
                <a:cubicBezTo>
                  <a:pt x="4831" y="19944"/>
                  <a:pt x="4854" y="19932"/>
                  <a:pt x="4862" y="19918"/>
                </a:cubicBezTo>
                <a:cubicBezTo>
                  <a:pt x="4870" y="19905"/>
                  <a:pt x="4894" y="19893"/>
                  <a:pt x="4915" y="19893"/>
                </a:cubicBezTo>
                <a:cubicBezTo>
                  <a:pt x="4936" y="19893"/>
                  <a:pt x="4964" y="19879"/>
                  <a:pt x="4978" y="19861"/>
                </a:cubicBezTo>
                <a:cubicBezTo>
                  <a:pt x="4993" y="19843"/>
                  <a:pt x="5093" y="19794"/>
                  <a:pt x="5199" y="19749"/>
                </a:cubicBezTo>
                <a:cubicBezTo>
                  <a:pt x="5305" y="19705"/>
                  <a:pt x="5445" y="19641"/>
                  <a:pt x="5511" y="19609"/>
                </a:cubicBezTo>
                <a:cubicBezTo>
                  <a:pt x="5577" y="19577"/>
                  <a:pt x="5644" y="19552"/>
                  <a:pt x="5659" y="19552"/>
                </a:cubicBezTo>
                <a:cubicBezTo>
                  <a:pt x="5674" y="19552"/>
                  <a:pt x="5721" y="19534"/>
                  <a:pt x="5763" y="19513"/>
                </a:cubicBezTo>
                <a:cubicBezTo>
                  <a:pt x="5860" y="19464"/>
                  <a:pt x="5886" y="19484"/>
                  <a:pt x="5886" y="19603"/>
                </a:cubicBezTo>
                <a:cubicBezTo>
                  <a:pt x="5886" y="19655"/>
                  <a:pt x="5901" y="19740"/>
                  <a:pt x="5920" y="19791"/>
                </a:cubicBezTo>
                <a:cubicBezTo>
                  <a:pt x="5940" y="19841"/>
                  <a:pt x="5969" y="19985"/>
                  <a:pt x="5983" y="20112"/>
                </a:cubicBezTo>
                <a:cubicBezTo>
                  <a:pt x="6021" y="20454"/>
                  <a:pt x="6030" y="20488"/>
                  <a:pt x="6072" y="20453"/>
                </a:cubicBezTo>
                <a:cubicBezTo>
                  <a:pt x="6091" y="20438"/>
                  <a:pt x="6112" y="20430"/>
                  <a:pt x="6119" y="20438"/>
                </a:cubicBezTo>
                <a:cubicBezTo>
                  <a:pt x="6132" y="20451"/>
                  <a:pt x="6432" y="20354"/>
                  <a:pt x="6513" y="20310"/>
                </a:cubicBezTo>
                <a:cubicBezTo>
                  <a:pt x="6539" y="20296"/>
                  <a:pt x="6634" y="20268"/>
                  <a:pt x="6724" y="20250"/>
                </a:cubicBezTo>
                <a:cubicBezTo>
                  <a:pt x="6814" y="20231"/>
                  <a:pt x="6952" y="20198"/>
                  <a:pt x="7029" y="20176"/>
                </a:cubicBezTo>
                <a:cubicBezTo>
                  <a:pt x="7106" y="20155"/>
                  <a:pt x="7205" y="20138"/>
                  <a:pt x="7250" y="20138"/>
                </a:cubicBezTo>
                <a:cubicBezTo>
                  <a:pt x="7295" y="20138"/>
                  <a:pt x="7364" y="20127"/>
                  <a:pt x="7401" y="20112"/>
                </a:cubicBezTo>
                <a:cubicBezTo>
                  <a:pt x="7482" y="20081"/>
                  <a:pt x="7534" y="20070"/>
                  <a:pt x="7757" y="20052"/>
                </a:cubicBezTo>
                <a:cubicBezTo>
                  <a:pt x="7850" y="20044"/>
                  <a:pt x="7943" y="20033"/>
                  <a:pt x="7965" y="20026"/>
                </a:cubicBezTo>
                <a:cubicBezTo>
                  <a:pt x="8050" y="20001"/>
                  <a:pt x="8736" y="19996"/>
                  <a:pt x="8895" y="20020"/>
                </a:cubicBezTo>
                <a:cubicBezTo>
                  <a:pt x="8986" y="20034"/>
                  <a:pt x="9088" y="20048"/>
                  <a:pt x="9121" y="20052"/>
                </a:cubicBezTo>
                <a:cubicBezTo>
                  <a:pt x="9155" y="20056"/>
                  <a:pt x="9202" y="20068"/>
                  <a:pt x="9229" y="20077"/>
                </a:cubicBezTo>
                <a:cubicBezTo>
                  <a:pt x="9360" y="20125"/>
                  <a:pt x="9407" y="20136"/>
                  <a:pt x="9503" y="20151"/>
                </a:cubicBezTo>
                <a:cubicBezTo>
                  <a:pt x="9560" y="20160"/>
                  <a:pt x="9637" y="20182"/>
                  <a:pt x="9676" y="20202"/>
                </a:cubicBezTo>
                <a:cubicBezTo>
                  <a:pt x="9715" y="20221"/>
                  <a:pt x="9772" y="20241"/>
                  <a:pt x="9802" y="20243"/>
                </a:cubicBezTo>
                <a:cubicBezTo>
                  <a:pt x="9832" y="20245"/>
                  <a:pt x="9886" y="20261"/>
                  <a:pt x="9919" y="20278"/>
                </a:cubicBezTo>
                <a:cubicBezTo>
                  <a:pt x="9968" y="20303"/>
                  <a:pt x="9979" y="20302"/>
                  <a:pt x="9994" y="20275"/>
                </a:cubicBezTo>
                <a:cubicBezTo>
                  <a:pt x="10004" y="20257"/>
                  <a:pt x="10042" y="20233"/>
                  <a:pt x="10076" y="20224"/>
                </a:cubicBezTo>
                <a:cubicBezTo>
                  <a:pt x="10158" y="20203"/>
                  <a:pt x="10619" y="20428"/>
                  <a:pt x="10911" y="20629"/>
                </a:cubicBezTo>
                <a:cubicBezTo>
                  <a:pt x="11028" y="20709"/>
                  <a:pt x="11135" y="20772"/>
                  <a:pt x="11147" y="20772"/>
                </a:cubicBezTo>
                <a:cubicBezTo>
                  <a:pt x="11186" y="20772"/>
                  <a:pt x="11765" y="21366"/>
                  <a:pt x="11803" y="21445"/>
                </a:cubicBezTo>
                <a:cubicBezTo>
                  <a:pt x="11822" y="21485"/>
                  <a:pt x="11852" y="21530"/>
                  <a:pt x="11872" y="21547"/>
                </a:cubicBezTo>
                <a:cubicBezTo>
                  <a:pt x="11924" y="21589"/>
                  <a:pt x="11949" y="21585"/>
                  <a:pt x="11963" y="21531"/>
                </a:cubicBezTo>
                <a:cubicBezTo>
                  <a:pt x="11970" y="21505"/>
                  <a:pt x="12016" y="21455"/>
                  <a:pt x="12067" y="21419"/>
                </a:cubicBezTo>
                <a:cubicBezTo>
                  <a:pt x="12119" y="21383"/>
                  <a:pt x="12162" y="21338"/>
                  <a:pt x="12162" y="21320"/>
                </a:cubicBezTo>
                <a:cubicBezTo>
                  <a:pt x="12162" y="21302"/>
                  <a:pt x="12193" y="21270"/>
                  <a:pt x="12231" y="21250"/>
                </a:cubicBezTo>
                <a:cubicBezTo>
                  <a:pt x="12272" y="21229"/>
                  <a:pt x="12303" y="21195"/>
                  <a:pt x="12300" y="21171"/>
                </a:cubicBezTo>
                <a:cubicBezTo>
                  <a:pt x="12299" y="21147"/>
                  <a:pt x="12305" y="21129"/>
                  <a:pt x="12319" y="21129"/>
                </a:cubicBezTo>
                <a:cubicBezTo>
                  <a:pt x="12333" y="21129"/>
                  <a:pt x="12393" y="21088"/>
                  <a:pt x="12449" y="21040"/>
                </a:cubicBezTo>
                <a:cubicBezTo>
                  <a:pt x="12579" y="20927"/>
                  <a:pt x="12576" y="20873"/>
                  <a:pt x="12439" y="20689"/>
                </a:cubicBezTo>
                <a:cubicBezTo>
                  <a:pt x="12380" y="20610"/>
                  <a:pt x="12332" y="20538"/>
                  <a:pt x="12332" y="20527"/>
                </a:cubicBezTo>
                <a:cubicBezTo>
                  <a:pt x="12332" y="20516"/>
                  <a:pt x="12235" y="20406"/>
                  <a:pt x="12115" y="20285"/>
                </a:cubicBezTo>
                <a:cubicBezTo>
                  <a:pt x="11995" y="20163"/>
                  <a:pt x="11902" y="20052"/>
                  <a:pt x="11910" y="20039"/>
                </a:cubicBezTo>
                <a:cubicBezTo>
                  <a:pt x="11918" y="20026"/>
                  <a:pt x="11911" y="20014"/>
                  <a:pt x="11894" y="20014"/>
                </a:cubicBezTo>
                <a:cubicBezTo>
                  <a:pt x="11837" y="20012"/>
                  <a:pt x="11716" y="19895"/>
                  <a:pt x="11714" y="19838"/>
                </a:cubicBezTo>
                <a:cubicBezTo>
                  <a:pt x="11714" y="19806"/>
                  <a:pt x="11702" y="19787"/>
                  <a:pt x="11683" y="19791"/>
                </a:cubicBezTo>
                <a:cubicBezTo>
                  <a:pt x="11666" y="19794"/>
                  <a:pt x="11635" y="19784"/>
                  <a:pt x="11617" y="19768"/>
                </a:cubicBezTo>
                <a:cubicBezTo>
                  <a:pt x="11598" y="19753"/>
                  <a:pt x="11582" y="19751"/>
                  <a:pt x="11582" y="19762"/>
                </a:cubicBezTo>
                <a:cubicBezTo>
                  <a:pt x="11582" y="19822"/>
                  <a:pt x="11524" y="19710"/>
                  <a:pt x="11522" y="19647"/>
                </a:cubicBezTo>
                <a:cubicBezTo>
                  <a:pt x="11520" y="19556"/>
                  <a:pt x="11557" y="19538"/>
                  <a:pt x="11822" y="19501"/>
                </a:cubicBezTo>
                <a:cubicBezTo>
                  <a:pt x="11923" y="19486"/>
                  <a:pt x="12019" y="19465"/>
                  <a:pt x="12033" y="19453"/>
                </a:cubicBezTo>
                <a:cubicBezTo>
                  <a:pt x="12047" y="19441"/>
                  <a:pt x="12098" y="19427"/>
                  <a:pt x="12146" y="19421"/>
                </a:cubicBezTo>
                <a:cubicBezTo>
                  <a:pt x="12195" y="19415"/>
                  <a:pt x="12247" y="19402"/>
                  <a:pt x="12263" y="19392"/>
                </a:cubicBezTo>
                <a:cubicBezTo>
                  <a:pt x="12279" y="19382"/>
                  <a:pt x="12334" y="19370"/>
                  <a:pt x="12389" y="19367"/>
                </a:cubicBezTo>
                <a:cubicBezTo>
                  <a:pt x="12472" y="19361"/>
                  <a:pt x="12653" y="19310"/>
                  <a:pt x="12852" y="19233"/>
                </a:cubicBezTo>
                <a:cubicBezTo>
                  <a:pt x="12878" y="19223"/>
                  <a:pt x="12944" y="19207"/>
                  <a:pt x="12997" y="19198"/>
                </a:cubicBezTo>
                <a:cubicBezTo>
                  <a:pt x="13050" y="19189"/>
                  <a:pt x="13124" y="19164"/>
                  <a:pt x="13164" y="19144"/>
                </a:cubicBezTo>
                <a:cubicBezTo>
                  <a:pt x="13298" y="19074"/>
                  <a:pt x="13321" y="19062"/>
                  <a:pt x="13460" y="19010"/>
                </a:cubicBezTo>
                <a:cubicBezTo>
                  <a:pt x="13666" y="18932"/>
                  <a:pt x="13887" y="18710"/>
                  <a:pt x="13939" y="18529"/>
                </a:cubicBezTo>
                <a:cubicBezTo>
                  <a:pt x="13964" y="18440"/>
                  <a:pt x="13971" y="18359"/>
                  <a:pt x="13961" y="18296"/>
                </a:cubicBezTo>
                <a:cubicBezTo>
                  <a:pt x="13952" y="18242"/>
                  <a:pt x="13945" y="18176"/>
                  <a:pt x="13945" y="18149"/>
                </a:cubicBezTo>
                <a:cubicBezTo>
                  <a:pt x="13945" y="18123"/>
                  <a:pt x="13927" y="18063"/>
                  <a:pt x="13901" y="18019"/>
                </a:cubicBezTo>
                <a:cubicBezTo>
                  <a:pt x="13875" y="17974"/>
                  <a:pt x="13854" y="17922"/>
                  <a:pt x="13854" y="17904"/>
                </a:cubicBezTo>
                <a:cubicBezTo>
                  <a:pt x="13854" y="17886"/>
                  <a:pt x="13836" y="17867"/>
                  <a:pt x="13816" y="17859"/>
                </a:cubicBezTo>
                <a:cubicBezTo>
                  <a:pt x="13796" y="17852"/>
                  <a:pt x="13781" y="17826"/>
                  <a:pt x="13781" y="17805"/>
                </a:cubicBezTo>
                <a:cubicBezTo>
                  <a:pt x="13781" y="17760"/>
                  <a:pt x="13379" y="17356"/>
                  <a:pt x="13334" y="17356"/>
                </a:cubicBezTo>
                <a:cubicBezTo>
                  <a:pt x="13317" y="17356"/>
                  <a:pt x="13270" y="17326"/>
                  <a:pt x="13230" y="17289"/>
                </a:cubicBezTo>
                <a:cubicBezTo>
                  <a:pt x="13143" y="17208"/>
                  <a:pt x="13085" y="17168"/>
                  <a:pt x="13013" y="17136"/>
                </a:cubicBezTo>
                <a:cubicBezTo>
                  <a:pt x="12943" y="17105"/>
                  <a:pt x="12944" y="17091"/>
                  <a:pt x="13019" y="17063"/>
                </a:cubicBezTo>
                <a:cubicBezTo>
                  <a:pt x="13062" y="17046"/>
                  <a:pt x="13079" y="17019"/>
                  <a:pt x="13079" y="16973"/>
                </a:cubicBezTo>
                <a:cubicBezTo>
                  <a:pt x="13079" y="16879"/>
                  <a:pt x="13170" y="16764"/>
                  <a:pt x="13236" y="16772"/>
                </a:cubicBezTo>
                <a:cubicBezTo>
                  <a:pt x="13266" y="16776"/>
                  <a:pt x="13307" y="16767"/>
                  <a:pt x="13328" y="16750"/>
                </a:cubicBezTo>
                <a:cubicBezTo>
                  <a:pt x="13353" y="16729"/>
                  <a:pt x="13371" y="16727"/>
                  <a:pt x="13381" y="16744"/>
                </a:cubicBezTo>
                <a:cubicBezTo>
                  <a:pt x="13405" y="16784"/>
                  <a:pt x="13437" y="16774"/>
                  <a:pt x="13466" y="16718"/>
                </a:cubicBezTo>
                <a:cubicBezTo>
                  <a:pt x="13485" y="16683"/>
                  <a:pt x="13487" y="16657"/>
                  <a:pt x="13469" y="16635"/>
                </a:cubicBezTo>
                <a:cubicBezTo>
                  <a:pt x="13455" y="16618"/>
                  <a:pt x="13450" y="16598"/>
                  <a:pt x="13460" y="16588"/>
                </a:cubicBezTo>
                <a:cubicBezTo>
                  <a:pt x="13470" y="16578"/>
                  <a:pt x="13479" y="16522"/>
                  <a:pt x="13479" y="16467"/>
                </a:cubicBezTo>
                <a:cubicBezTo>
                  <a:pt x="13479" y="16389"/>
                  <a:pt x="13486" y="16367"/>
                  <a:pt x="13513" y="16374"/>
                </a:cubicBezTo>
                <a:cubicBezTo>
                  <a:pt x="13699" y="16419"/>
                  <a:pt x="13877" y="16374"/>
                  <a:pt x="13794" y="16304"/>
                </a:cubicBezTo>
                <a:cubicBezTo>
                  <a:pt x="13750" y="16267"/>
                  <a:pt x="13766" y="16231"/>
                  <a:pt x="13829" y="16231"/>
                </a:cubicBezTo>
                <a:cubicBezTo>
                  <a:pt x="13859" y="16231"/>
                  <a:pt x="13872" y="16219"/>
                  <a:pt x="13863" y="16196"/>
                </a:cubicBezTo>
                <a:cubicBezTo>
                  <a:pt x="13856" y="16176"/>
                  <a:pt x="13835" y="16166"/>
                  <a:pt x="13816" y="16173"/>
                </a:cubicBezTo>
                <a:cubicBezTo>
                  <a:pt x="13762" y="16194"/>
                  <a:pt x="13745" y="16113"/>
                  <a:pt x="13794" y="16059"/>
                </a:cubicBezTo>
                <a:cubicBezTo>
                  <a:pt x="13854" y="15991"/>
                  <a:pt x="13860" y="15915"/>
                  <a:pt x="13810" y="15877"/>
                </a:cubicBezTo>
                <a:cubicBezTo>
                  <a:pt x="13769" y="15847"/>
                  <a:pt x="13769" y="15845"/>
                  <a:pt x="13810" y="15829"/>
                </a:cubicBezTo>
                <a:cubicBezTo>
                  <a:pt x="13833" y="15820"/>
                  <a:pt x="13853" y="15788"/>
                  <a:pt x="13854" y="15759"/>
                </a:cubicBezTo>
                <a:cubicBezTo>
                  <a:pt x="13856" y="15688"/>
                  <a:pt x="13938" y="15559"/>
                  <a:pt x="13973" y="15568"/>
                </a:cubicBezTo>
                <a:cubicBezTo>
                  <a:pt x="13989" y="15571"/>
                  <a:pt x="13996" y="15566"/>
                  <a:pt x="13989" y="15555"/>
                </a:cubicBezTo>
                <a:cubicBezTo>
                  <a:pt x="13983" y="15544"/>
                  <a:pt x="13996" y="15508"/>
                  <a:pt x="14021" y="15475"/>
                </a:cubicBezTo>
                <a:cubicBezTo>
                  <a:pt x="14068" y="15412"/>
                  <a:pt x="14065" y="15408"/>
                  <a:pt x="14103" y="15533"/>
                </a:cubicBezTo>
                <a:cubicBezTo>
                  <a:pt x="14108" y="15551"/>
                  <a:pt x="14102" y="15578"/>
                  <a:pt x="14087" y="15593"/>
                </a:cubicBezTo>
                <a:cubicBezTo>
                  <a:pt x="14048" y="15633"/>
                  <a:pt x="14146" y="15630"/>
                  <a:pt x="14200" y="15590"/>
                </a:cubicBezTo>
                <a:cubicBezTo>
                  <a:pt x="14246" y="15557"/>
                  <a:pt x="14282" y="15314"/>
                  <a:pt x="14238" y="15342"/>
                </a:cubicBezTo>
                <a:cubicBezTo>
                  <a:pt x="14197" y="15367"/>
                  <a:pt x="14182" y="15278"/>
                  <a:pt x="14216" y="15214"/>
                </a:cubicBezTo>
                <a:cubicBezTo>
                  <a:pt x="14241" y="15168"/>
                  <a:pt x="14243" y="15142"/>
                  <a:pt x="14222" y="15109"/>
                </a:cubicBezTo>
                <a:cubicBezTo>
                  <a:pt x="14202" y="15076"/>
                  <a:pt x="14202" y="15059"/>
                  <a:pt x="14222" y="15039"/>
                </a:cubicBezTo>
                <a:cubicBezTo>
                  <a:pt x="14237" y="15024"/>
                  <a:pt x="14240" y="15010"/>
                  <a:pt x="14232" y="15010"/>
                </a:cubicBezTo>
                <a:cubicBezTo>
                  <a:pt x="14223" y="15010"/>
                  <a:pt x="14227" y="14981"/>
                  <a:pt x="14238" y="14943"/>
                </a:cubicBezTo>
                <a:cubicBezTo>
                  <a:pt x="14249" y="14906"/>
                  <a:pt x="14248" y="14822"/>
                  <a:pt x="14238" y="14758"/>
                </a:cubicBezTo>
                <a:cubicBezTo>
                  <a:pt x="14229" y="14695"/>
                  <a:pt x="14230" y="14638"/>
                  <a:pt x="14241" y="14631"/>
                </a:cubicBezTo>
                <a:cubicBezTo>
                  <a:pt x="14253" y="14624"/>
                  <a:pt x="14263" y="14585"/>
                  <a:pt x="14263" y="14548"/>
                </a:cubicBezTo>
                <a:cubicBezTo>
                  <a:pt x="14263" y="14449"/>
                  <a:pt x="14332" y="14321"/>
                  <a:pt x="14380" y="14331"/>
                </a:cubicBezTo>
                <a:cubicBezTo>
                  <a:pt x="14405" y="14336"/>
                  <a:pt x="14430" y="14316"/>
                  <a:pt x="14449" y="14271"/>
                </a:cubicBezTo>
                <a:cubicBezTo>
                  <a:pt x="14479" y="14200"/>
                  <a:pt x="14481" y="14199"/>
                  <a:pt x="14531" y="14245"/>
                </a:cubicBezTo>
                <a:lnTo>
                  <a:pt x="14582" y="14290"/>
                </a:lnTo>
                <a:lnTo>
                  <a:pt x="14572" y="14156"/>
                </a:lnTo>
                <a:cubicBezTo>
                  <a:pt x="14565" y="14039"/>
                  <a:pt x="14570" y="14022"/>
                  <a:pt x="14607" y="14028"/>
                </a:cubicBezTo>
                <a:cubicBezTo>
                  <a:pt x="14658" y="14037"/>
                  <a:pt x="14663" y="13997"/>
                  <a:pt x="14613" y="13977"/>
                </a:cubicBezTo>
                <a:cubicBezTo>
                  <a:pt x="14593" y="13970"/>
                  <a:pt x="14575" y="13949"/>
                  <a:pt x="14575" y="13933"/>
                </a:cubicBezTo>
                <a:cubicBezTo>
                  <a:pt x="14575" y="13917"/>
                  <a:pt x="14553" y="13877"/>
                  <a:pt x="14525" y="13847"/>
                </a:cubicBezTo>
                <a:cubicBezTo>
                  <a:pt x="14457" y="13774"/>
                  <a:pt x="14487" y="13724"/>
                  <a:pt x="14566" y="13777"/>
                </a:cubicBezTo>
                <a:lnTo>
                  <a:pt x="14626" y="13815"/>
                </a:lnTo>
                <a:lnTo>
                  <a:pt x="14626" y="13621"/>
                </a:lnTo>
                <a:cubicBezTo>
                  <a:pt x="14626" y="13514"/>
                  <a:pt x="14615" y="13421"/>
                  <a:pt x="14604" y="13413"/>
                </a:cubicBezTo>
                <a:cubicBezTo>
                  <a:pt x="14574" y="13395"/>
                  <a:pt x="14577" y="13200"/>
                  <a:pt x="14607" y="13162"/>
                </a:cubicBezTo>
                <a:cubicBezTo>
                  <a:pt x="14624" y="13140"/>
                  <a:pt x="14623" y="13121"/>
                  <a:pt x="14604" y="13101"/>
                </a:cubicBezTo>
                <a:cubicBezTo>
                  <a:pt x="14588" y="13085"/>
                  <a:pt x="14575" y="12999"/>
                  <a:pt x="14575" y="12910"/>
                </a:cubicBezTo>
                <a:cubicBezTo>
                  <a:pt x="14575" y="12820"/>
                  <a:pt x="14588" y="12737"/>
                  <a:pt x="14604" y="12722"/>
                </a:cubicBezTo>
                <a:cubicBezTo>
                  <a:pt x="14623" y="12702"/>
                  <a:pt x="14624" y="12683"/>
                  <a:pt x="14607" y="12661"/>
                </a:cubicBezTo>
                <a:cubicBezTo>
                  <a:pt x="14566" y="12609"/>
                  <a:pt x="14559" y="12474"/>
                  <a:pt x="14594" y="12445"/>
                </a:cubicBezTo>
                <a:cubicBezTo>
                  <a:pt x="14634" y="12411"/>
                  <a:pt x="14634" y="12244"/>
                  <a:pt x="14594" y="12180"/>
                </a:cubicBezTo>
                <a:cubicBezTo>
                  <a:pt x="14571" y="12142"/>
                  <a:pt x="14571" y="12124"/>
                  <a:pt x="14594" y="12100"/>
                </a:cubicBezTo>
                <a:cubicBezTo>
                  <a:pt x="14630" y="12064"/>
                  <a:pt x="14635" y="11870"/>
                  <a:pt x="14600" y="11849"/>
                </a:cubicBezTo>
                <a:cubicBezTo>
                  <a:pt x="14587" y="11840"/>
                  <a:pt x="14575" y="11786"/>
                  <a:pt x="14575" y="11727"/>
                </a:cubicBezTo>
                <a:cubicBezTo>
                  <a:pt x="14575" y="11669"/>
                  <a:pt x="14566" y="11611"/>
                  <a:pt x="14553" y="11603"/>
                </a:cubicBezTo>
                <a:cubicBezTo>
                  <a:pt x="14522" y="11584"/>
                  <a:pt x="14522" y="11476"/>
                  <a:pt x="14553" y="11457"/>
                </a:cubicBezTo>
                <a:cubicBezTo>
                  <a:pt x="14567" y="11448"/>
                  <a:pt x="14588" y="11467"/>
                  <a:pt x="14600" y="11498"/>
                </a:cubicBezTo>
                <a:cubicBezTo>
                  <a:pt x="14621" y="11550"/>
                  <a:pt x="14621" y="11551"/>
                  <a:pt x="14623" y="11504"/>
                </a:cubicBezTo>
                <a:cubicBezTo>
                  <a:pt x="14623" y="11477"/>
                  <a:pt x="14613" y="11443"/>
                  <a:pt x="14597" y="11428"/>
                </a:cubicBezTo>
                <a:cubicBezTo>
                  <a:pt x="14576" y="11406"/>
                  <a:pt x="14576" y="11391"/>
                  <a:pt x="14600" y="11361"/>
                </a:cubicBezTo>
                <a:cubicBezTo>
                  <a:pt x="14627" y="11329"/>
                  <a:pt x="14629" y="11309"/>
                  <a:pt x="14604" y="11269"/>
                </a:cubicBezTo>
                <a:cubicBezTo>
                  <a:pt x="14582" y="11233"/>
                  <a:pt x="14579" y="11214"/>
                  <a:pt x="14597" y="11195"/>
                </a:cubicBezTo>
                <a:cubicBezTo>
                  <a:pt x="14612" y="11181"/>
                  <a:pt x="14626" y="11148"/>
                  <a:pt x="14626" y="11122"/>
                </a:cubicBezTo>
                <a:cubicBezTo>
                  <a:pt x="14626" y="11083"/>
                  <a:pt x="14618" y="11078"/>
                  <a:pt x="14588" y="11103"/>
                </a:cubicBezTo>
                <a:cubicBezTo>
                  <a:pt x="14543" y="11140"/>
                  <a:pt x="14519" y="11095"/>
                  <a:pt x="14531" y="10991"/>
                </a:cubicBezTo>
                <a:cubicBezTo>
                  <a:pt x="14537" y="10942"/>
                  <a:pt x="14554" y="10922"/>
                  <a:pt x="14585" y="10924"/>
                </a:cubicBezTo>
                <a:cubicBezTo>
                  <a:pt x="14619" y="10927"/>
                  <a:pt x="14620" y="10920"/>
                  <a:pt x="14597" y="10892"/>
                </a:cubicBezTo>
                <a:cubicBezTo>
                  <a:pt x="14576" y="10867"/>
                  <a:pt x="14577" y="10851"/>
                  <a:pt x="14600" y="10822"/>
                </a:cubicBezTo>
                <a:cubicBezTo>
                  <a:pt x="14623" y="10794"/>
                  <a:pt x="14624" y="10776"/>
                  <a:pt x="14604" y="10755"/>
                </a:cubicBezTo>
                <a:cubicBezTo>
                  <a:pt x="14584" y="10735"/>
                  <a:pt x="14584" y="10722"/>
                  <a:pt x="14604" y="10698"/>
                </a:cubicBezTo>
                <a:cubicBezTo>
                  <a:pt x="14623" y="10674"/>
                  <a:pt x="14624" y="10656"/>
                  <a:pt x="14604" y="10631"/>
                </a:cubicBezTo>
                <a:cubicBezTo>
                  <a:pt x="14584" y="10608"/>
                  <a:pt x="14583" y="10591"/>
                  <a:pt x="14600" y="10580"/>
                </a:cubicBezTo>
                <a:cubicBezTo>
                  <a:pt x="14614" y="10571"/>
                  <a:pt x="14626" y="10537"/>
                  <a:pt x="14626" y="10504"/>
                </a:cubicBezTo>
                <a:cubicBezTo>
                  <a:pt x="14626" y="10470"/>
                  <a:pt x="14613" y="10448"/>
                  <a:pt x="14600" y="10456"/>
                </a:cubicBezTo>
                <a:cubicBezTo>
                  <a:pt x="14562" y="10480"/>
                  <a:pt x="14521" y="10374"/>
                  <a:pt x="14553" y="10335"/>
                </a:cubicBezTo>
                <a:cubicBezTo>
                  <a:pt x="14569" y="10316"/>
                  <a:pt x="14573" y="10287"/>
                  <a:pt x="14563" y="10271"/>
                </a:cubicBezTo>
                <a:cubicBezTo>
                  <a:pt x="14550" y="10250"/>
                  <a:pt x="14529" y="10259"/>
                  <a:pt x="14493" y="10303"/>
                </a:cubicBezTo>
                <a:cubicBezTo>
                  <a:pt x="14388" y="10433"/>
                  <a:pt x="14293" y="10406"/>
                  <a:pt x="14301" y="10245"/>
                </a:cubicBezTo>
                <a:cubicBezTo>
                  <a:pt x="14303" y="10209"/>
                  <a:pt x="14291" y="10173"/>
                  <a:pt x="14273" y="10166"/>
                </a:cubicBezTo>
                <a:cubicBezTo>
                  <a:pt x="14248" y="10156"/>
                  <a:pt x="14238" y="10090"/>
                  <a:pt x="14238" y="9898"/>
                </a:cubicBezTo>
                <a:cubicBezTo>
                  <a:pt x="14238" y="9746"/>
                  <a:pt x="14228" y="9637"/>
                  <a:pt x="14213" y="9627"/>
                </a:cubicBezTo>
                <a:cubicBezTo>
                  <a:pt x="14195" y="9616"/>
                  <a:pt x="14195" y="9601"/>
                  <a:pt x="14213" y="9579"/>
                </a:cubicBezTo>
                <a:cubicBezTo>
                  <a:pt x="14232" y="9556"/>
                  <a:pt x="14229" y="9543"/>
                  <a:pt x="14200" y="9532"/>
                </a:cubicBezTo>
                <a:cubicBezTo>
                  <a:pt x="14179" y="9523"/>
                  <a:pt x="14170" y="9506"/>
                  <a:pt x="14178" y="9493"/>
                </a:cubicBezTo>
                <a:cubicBezTo>
                  <a:pt x="14186" y="9480"/>
                  <a:pt x="14179" y="9448"/>
                  <a:pt x="14163" y="9420"/>
                </a:cubicBezTo>
                <a:cubicBezTo>
                  <a:pt x="14129" y="9365"/>
                  <a:pt x="14162" y="9281"/>
                  <a:pt x="14213" y="9293"/>
                </a:cubicBezTo>
                <a:cubicBezTo>
                  <a:pt x="14251" y="9301"/>
                  <a:pt x="14246" y="9258"/>
                  <a:pt x="14203" y="9222"/>
                </a:cubicBezTo>
                <a:cubicBezTo>
                  <a:pt x="14184" y="9206"/>
                  <a:pt x="14166" y="9165"/>
                  <a:pt x="14166" y="9130"/>
                </a:cubicBezTo>
                <a:cubicBezTo>
                  <a:pt x="14164" y="9028"/>
                  <a:pt x="14112" y="8975"/>
                  <a:pt x="14040" y="9003"/>
                </a:cubicBezTo>
                <a:cubicBezTo>
                  <a:pt x="13995" y="9020"/>
                  <a:pt x="13965" y="9015"/>
                  <a:pt x="13933" y="8990"/>
                </a:cubicBezTo>
                <a:cubicBezTo>
                  <a:pt x="13908" y="8971"/>
                  <a:pt x="13896" y="8955"/>
                  <a:pt x="13907" y="8955"/>
                </a:cubicBezTo>
                <a:cubicBezTo>
                  <a:pt x="13918" y="8954"/>
                  <a:pt x="13908" y="8925"/>
                  <a:pt x="13882" y="8888"/>
                </a:cubicBezTo>
                <a:cubicBezTo>
                  <a:pt x="13854" y="8847"/>
                  <a:pt x="13837" y="8790"/>
                  <a:pt x="13841" y="8741"/>
                </a:cubicBezTo>
                <a:cubicBezTo>
                  <a:pt x="13845" y="8697"/>
                  <a:pt x="13838" y="8657"/>
                  <a:pt x="13825" y="8649"/>
                </a:cubicBezTo>
                <a:cubicBezTo>
                  <a:pt x="13812" y="8640"/>
                  <a:pt x="13811" y="8622"/>
                  <a:pt x="13825" y="8604"/>
                </a:cubicBezTo>
                <a:cubicBezTo>
                  <a:pt x="13839" y="8588"/>
                  <a:pt x="13847" y="8541"/>
                  <a:pt x="13844" y="8502"/>
                </a:cubicBezTo>
                <a:cubicBezTo>
                  <a:pt x="13840" y="8451"/>
                  <a:pt x="13825" y="8429"/>
                  <a:pt x="13784" y="8419"/>
                </a:cubicBezTo>
                <a:cubicBezTo>
                  <a:pt x="13714" y="8402"/>
                  <a:pt x="13714" y="8372"/>
                  <a:pt x="13784" y="8336"/>
                </a:cubicBezTo>
                <a:cubicBezTo>
                  <a:pt x="13828" y="8315"/>
                  <a:pt x="13842" y="8283"/>
                  <a:pt x="13847" y="8199"/>
                </a:cubicBezTo>
                <a:cubicBezTo>
                  <a:pt x="13852" y="8140"/>
                  <a:pt x="13842" y="8067"/>
                  <a:pt x="13825" y="8037"/>
                </a:cubicBezTo>
                <a:cubicBezTo>
                  <a:pt x="13803" y="7994"/>
                  <a:pt x="13803" y="7972"/>
                  <a:pt x="13825" y="7944"/>
                </a:cubicBezTo>
                <a:cubicBezTo>
                  <a:pt x="13845" y="7920"/>
                  <a:pt x="13846" y="7905"/>
                  <a:pt x="13829" y="7893"/>
                </a:cubicBezTo>
                <a:cubicBezTo>
                  <a:pt x="13814" y="7885"/>
                  <a:pt x="13810" y="7869"/>
                  <a:pt x="13816" y="7858"/>
                </a:cubicBezTo>
                <a:cubicBezTo>
                  <a:pt x="13822" y="7848"/>
                  <a:pt x="13793" y="7837"/>
                  <a:pt x="13753" y="7836"/>
                </a:cubicBezTo>
                <a:cubicBezTo>
                  <a:pt x="13713" y="7835"/>
                  <a:pt x="13647" y="7829"/>
                  <a:pt x="13608" y="7820"/>
                </a:cubicBezTo>
                <a:cubicBezTo>
                  <a:pt x="13544" y="7806"/>
                  <a:pt x="13540" y="7811"/>
                  <a:pt x="13545" y="7862"/>
                </a:cubicBezTo>
                <a:cubicBezTo>
                  <a:pt x="13550" y="7904"/>
                  <a:pt x="13537" y="7919"/>
                  <a:pt x="13501" y="7919"/>
                </a:cubicBezTo>
                <a:cubicBezTo>
                  <a:pt x="13464" y="7919"/>
                  <a:pt x="13457" y="7904"/>
                  <a:pt x="13463" y="7862"/>
                </a:cubicBezTo>
                <a:cubicBezTo>
                  <a:pt x="13467" y="7831"/>
                  <a:pt x="13459" y="7792"/>
                  <a:pt x="13447" y="7776"/>
                </a:cubicBezTo>
                <a:cubicBezTo>
                  <a:pt x="13415" y="7731"/>
                  <a:pt x="13416" y="7610"/>
                  <a:pt x="13447" y="7572"/>
                </a:cubicBezTo>
                <a:cubicBezTo>
                  <a:pt x="13463" y="7553"/>
                  <a:pt x="13466" y="7539"/>
                  <a:pt x="13454" y="7543"/>
                </a:cubicBezTo>
                <a:cubicBezTo>
                  <a:pt x="13441" y="7547"/>
                  <a:pt x="13404" y="7535"/>
                  <a:pt x="13372" y="7517"/>
                </a:cubicBezTo>
                <a:lnTo>
                  <a:pt x="13315" y="7486"/>
                </a:lnTo>
                <a:lnTo>
                  <a:pt x="13372" y="7441"/>
                </a:lnTo>
                <a:cubicBezTo>
                  <a:pt x="13403" y="7417"/>
                  <a:pt x="13443" y="7402"/>
                  <a:pt x="13460" y="7409"/>
                </a:cubicBezTo>
                <a:cubicBezTo>
                  <a:pt x="13477" y="7416"/>
                  <a:pt x="13491" y="7413"/>
                  <a:pt x="13491" y="7399"/>
                </a:cubicBezTo>
                <a:cubicBezTo>
                  <a:pt x="13491" y="7386"/>
                  <a:pt x="13472" y="7366"/>
                  <a:pt x="13450" y="7358"/>
                </a:cubicBezTo>
                <a:cubicBezTo>
                  <a:pt x="13420" y="7346"/>
                  <a:pt x="13419" y="7337"/>
                  <a:pt x="13441" y="7310"/>
                </a:cubicBezTo>
                <a:cubicBezTo>
                  <a:pt x="13462" y="7285"/>
                  <a:pt x="13461" y="7272"/>
                  <a:pt x="13441" y="7259"/>
                </a:cubicBezTo>
                <a:cubicBezTo>
                  <a:pt x="13426" y="7250"/>
                  <a:pt x="13423" y="7224"/>
                  <a:pt x="13432" y="7202"/>
                </a:cubicBezTo>
                <a:cubicBezTo>
                  <a:pt x="13470" y="7108"/>
                  <a:pt x="13484" y="7003"/>
                  <a:pt x="13460" y="6995"/>
                </a:cubicBezTo>
                <a:cubicBezTo>
                  <a:pt x="13424" y="6983"/>
                  <a:pt x="13416" y="6899"/>
                  <a:pt x="13447" y="6861"/>
                </a:cubicBezTo>
                <a:cubicBezTo>
                  <a:pt x="13467" y="6837"/>
                  <a:pt x="13466" y="6819"/>
                  <a:pt x="13438" y="6791"/>
                </a:cubicBezTo>
                <a:cubicBezTo>
                  <a:pt x="13404" y="6756"/>
                  <a:pt x="13404" y="6745"/>
                  <a:pt x="13457" y="6666"/>
                </a:cubicBezTo>
                <a:cubicBezTo>
                  <a:pt x="13489" y="6619"/>
                  <a:pt x="13535" y="6564"/>
                  <a:pt x="13561" y="6545"/>
                </a:cubicBezTo>
                <a:cubicBezTo>
                  <a:pt x="13601" y="6517"/>
                  <a:pt x="13612" y="6517"/>
                  <a:pt x="13633" y="6558"/>
                </a:cubicBezTo>
                <a:cubicBezTo>
                  <a:pt x="13650" y="6591"/>
                  <a:pt x="13690" y="6610"/>
                  <a:pt x="13762" y="6615"/>
                </a:cubicBezTo>
                <a:lnTo>
                  <a:pt x="13866" y="6625"/>
                </a:lnTo>
                <a:lnTo>
                  <a:pt x="13860" y="6447"/>
                </a:lnTo>
                <a:cubicBezTo>
                  <a:pt x="13852" y="6242"/>
                  <a:pt x="13876" y="6217"/>
                  <a:pt x="14052" y="6223"/>
                </a:cubicBezTo>
                <a:cubicBezTo>
                  <a:pt x="14213" y="6230"/>
                  <a:pt x="14260" y="6187"/>
                  <a:pt x="14251" y="6048"/>
                </a:cubicBezTo>
                <a:cubicBezTo>
                  <a:pt x="14245" y="5956"/>
                  <a:pt x="14254" y="5925"/>
                  <a:pt x="14295" y="5889"/>
                </a:cubicBezTo>
                <a:cubicBezTo>
                  <a:pt x="14323" y="5864"/>
                  <a:pt x="14353" y="5851"/>
                  <a:pt x="14358" y="5857"/>
                </a:cubicBezTo>
                <a:cubicBezTo>
                  <a:pt x="14363" y="5863"/>
                  <a:pt x="14374" y="5842"/>
                  <a:pt x="14386" y="5809"/>
                </a:cubicBezTo>
                <a:lnTo>
                  <a:pt x="14408" y="5749"/>
                </a:lnTo>
                <a:lnTo>
                  <a:pt x="14459" y="5803"/>
                </a:lnTo>
                <a:cubicBezTo>
                  <a:pt x="14520" y="5870"/>
                  <a:pt x="14544" y="5868"/>
                  <a:pt x="14563" y="5800"/>
                </a:cubicBezTo>
                <a:cubicBezTo>
                  <a:pt x="14577" y="5746"/>
                  <a:pt x="14579" y="5745"/>
                  <a:pt x="14613" y="5790"/>
                </a:cubicBezTo>
                <a:cubicBezTo>
                  <a:pt x="14640" y="5826"/>
                  <a:pt x="14656" y="5831"/>
                  <a:pt x="14682" y="5809"/>
                </a:cubicBezTo>
                <a:cubicBezTo>
                  <a:pt x="14708" y="5788"/>
                  <a:pt x="14729" y="5787"/>
                  <a:pt x="14777" y="5812"/>
                </a:cubicBezTo>
                <a:cubicBezTo>
                  <a:pt x="14842" y="5847"/>
                  <a:pt x="14995" y="5839"/>
                  <a:pt x="14972" y="5803"/>
                </a:cubicBezTo>
                <a:cubicBezTo>
                  <a:pt x="14965" y="5791"/>
                  <a:pt x="14980" y="5754"/>
                  <a:pt x="15004" y="5717"/>
                </a:cubicBezTo>
                <a:cubicBezTo>
                  <a:pt x="15028" y="5680"/>
                  <a:pt x="15035" y="5656"/>
                  <a:pt x="15020" y="5666"/>
                </a:cubicBezTo>
                <a:cubicBezTo>
                  <a:pt x="14981" y="5690"/>
                  <a:pt x="14951" y="5636"/>
                  <a:pt x="14985" y="5602"/>
                </a:cubicBezTo>
                <a:cubicBezTo>
                  <a:pt x="15000" y="5587"/>
                  <a:pt x="15010" y="5538"/>
                  <a:pt x="15010" y="5494"/>
                </a:cubicBezTo>
                <a:cubicBezTo>
                  <a:pt x="15010" y="5404"/>
                  <a:pt x="15065" y="5366"/>
                  <a:pt x="15130" y="5408"/>
                </a:cubicBezTo>
                <a:cubicBezTo>
                  <a:pt x="15156" y="5424"/>
                  <a:pt x="15181" y="5425"/>
                  <a:pt x="15209" y="5408"/>
                </a:cubicBezTo>
                <a:cubicBezTo>
                  <a:pt x="15240" y="5388"/>
                  <a:pt x="15262" y="5391"/>
                  <a:pt x="15297" y="5424"/>
                </a:cubicBezTo>
                <a:cubicBezTo>
                  <a:pt x="15338" y="5462"/>
                  <a:pt x="15344" y="5461"/>
                  <a:pt x="15372" y="5427"/>
                </a:cubicBezTo>
                <a:cubicBezTo>
                  <a:pt x="15398" y="5396"/>
                  <a:pt x="15398" y="5377"/>
                  <a:pt x="15372" y="5328"/>
                </a:cubicBezTo>
                <a:cubicBezTo>
                  <a:pt x="15346" y="5278"/>
                  <a:pt x="15346" y="5257"/>
                  <a:pt x="15372" y="5207"/>
                </a:cubicBezTo>
                <a:cubicBezTo>
                  <a:pt x="15397" y="5161"/>
                  <a:pt x="15397" y="5141"/>
                  <a:pt x="15376" y="5114"/>
                </a:cubicBezTo>
                <a:cubicBezTo>
                  <a:pt x="15333" y="5063"/>
                  <a:pt x="15402" y="5012"/>
                  <a:pt x="15467" y="5047"/>
                </a:cubicBezTo>
                <a:cubicBezTo>
                  <a:pt x="15535" y="5084"/>
                  <a:pt x="15590" y="5079"/>
                  <a:pt x="15590" y="5038"/>
                </a:cubicBezTo>
                <a:cubicBezTo>
                  <a:pt x="15590" y="4988"/>
                  <a:pt x="15631" y="4970"/>
                  <a:pt x="15678" y="4996"/>
                </a:cubicBezTo>
                <a:cubicBezTo>
                  <a:pt x="15700" y="5009"/>
                  <a:pt x="15738" y="5012"/>
                  <a:pt x="15760" y="5006"/>
                </a:cubicBezTo>
                <a:cubicBezTo>
                  <a:pt x="15794" y="4997"/>
                  <a:pt x="15797" y="4973"/>
                  <a:pt x="15788" y="4863"/>
                </a:cubicBezTo>
                <a:cubicBezTo>
                  <a:pt x="15777" y="4722"/>
                  <a:pt x="15825" y="4623"/>
                  <a:pt x="15892" y="4649"/>
                </a:cubicBezTo>
                <a:cubicBezTo>
                  <a:pt x="15910" y="4656"/>
                  <a:pt x="15930" y="4648"/>
                  <a:pt x="15939" y="4633"/>
                </a:cubicBezTo>
                <a:cubicBezTo>
                  <a:pt x="15952" y="4613"/>
                  <a:pt x="15968" y="4615"/>
                  <a:pt x="15993" y="4636"/>
                </a:cubicBezTo>
                <a:cubicBezTo>
                  <a:pt x="16020" y="4659"/>
                  <a:pt x="16035" y="4658"/>
                  <a:pt x="16056" y="4636"/>
                </a:cubicBezTo>
                <a:cubicBezTo>
                  <a:pt x="16071" y="4621"/>
                  <a:pt x="16108" y="4608"/>
                  <a:pt x="16138" y="4608"/>
                </a:cubicBezTo>
                <a:cubicBezTo>
                  <a:pt x="16168" y="4608"/>
                  <a:pt x="16199" y="4596"/>
                  <a:pt x="16207" y="4582"/>
                </a:cubicBezTo>
                <a:cubicBezTo>
                  <a:pt x="16218" y="4565"/>
                  <a:pt x="16234" y="4566"/>
                  <a:pt x="16258" y="4585"/>
                </a:cubicBezTo>
                <a:cubicBezTo>
                  <a:pt x="16276" y="4601"/>
                  <a:pt x="16289" y="4608"/>
                  <a:pt x="16289" y="4598"/>
                </a:cubicBezTo>
                <a:cubicBezTo>
                  <a:pt x="16289" y="4588"/>
                  <a:pt x="16307" y="4594"/>
                  <a:pt x="16327" y="4611"/>
                </a:cubicBezTo>
                <a:cubicBezTo>
                  <a:pt x="16358" y="4637"/>
                  <a:pt x="16371" y="4633"/>
                  <a:pt x="16399" y="4595"/>
                </a:cubicBezTo>
                <a:cubicBezTo>
                  <a:pt x="16433" y="4550"/>
                  <a:pt x="16435" y="4551"/>
                  <a:pt x="16450" y="4604"/>
                </a:cubicBezTo>
                <a:cubicBezTo>
                  <a:pt x="16459" y="4637"/>
                  <a:pt x="16483" y="4659"/>
                  <a:pt x="16510" y="4659"/>
                </a:cubicBezTo>
                <a:cubicBezTo>
                  <a:pt x="16576" y="4659"/>
                  <a:pt x="16568" y="4569"/>
                  <a:pt x="16500" y="4550"/>
                </a:cubicBezTo>
                <a:cubicBezTo>
                  <a:pt x="16451" y="4536"/>
                  <a:pt x="16451" y="4531"/>
                  <a:pt x="16488" y="4502"/>
                </a:cubicBezTo>
                <a:cubicBezTo>
                  <a:pt x="16536" y="4465"/>
                  <a:pt x="16535" y="4389"/>
                  <a:pt x="16485" y="4350"/>
                </a:cubicBezTo>
                <a:cubicBezTo>
                  <a:pt x="16428" y="4305"/>
                  <a:pt x="16476" y="4278"/>
                  <a:pt x="16629" y="4276"/>
                </a:cubicBezTo>
                <a:cubicBezTo>
                  <a:pt x="16707" y="4275"/>
                  <a:pt x="16786" y="4261"/>
                  <a:pt x="16806" y="4244"/>
                </a:cubicBezTo>
                <a:cubicBezTo>
                  <a:pt x="16835" y="4220"/>
                  <a:pt x="16847" y="4224"/>
                  <a:pt x="16866" y="4257"/>
                </a:cubicBezTo>
                <a:cubicBezTo>
                  <a:pt x="16884" y="4289"/>
                  <a:pt x="16903" y="4295"/>
                  <a:pt x="16957" y="4279"/>
                </a:cubicBezTo>
                <a:cubicBezTo>
                  <a:pt x="17024" y="4261"/>
                  <a:pt x="17048" y="4258"/>
                  <a:pt x="17184" y="4267"/>
                </a:cubicBezTo>
                <a:cubicBezTo>
                  <a:pt x="17217" y="4269"/>
                  <a:pt x="17354" y="4272"/>
                  <a:pt x="17486" y="4273"/>
                </a:cubicBezTo>
                <a:cubicBezTo>
                  <a:pt x="17619" y="4274"/>
                  <a:pt x="17785" y="4272"/>
                  <a:pt x="17858" y="4273"/>
                </a:cubicBezTo>
                <a:cubicBezTo>
                  <a:pt x="17971" y="4274"/>
                  <a:pt x="18156" y="4257"/>
                  <a:pt x="18199" y="4241"/>
                </a:cubicBezTo>
                <a:cubicBezTo>
                  <a:pt x="18236" y="4227"/>
                  <a:pt x="18287" y="4233"/>
                  <a:pt x="18315" y="4254"/>
                </a:cubicBezTo>
                <a:cubicBezTo>
                  <a:pt x="18338" y="4271"/>
                  <a:pt x="18352" y="4264"/>
                  <a:pt x="18369" y="4235"/>
                </a:cubicBezTo>
                <a:cubicBezTo>
                  <a:pt x="18392" y="4193"/>
                  <a:pt x="18464" y="4179"/>
                  <a:pt x="18495" y="4209"/>
                </a:cubicBezTo>
                <a:cubicBezTo>
                  <a:pt x="18503" y="4218"/>
                  <a:pt x="18500" y="4242"/>
                  <a:pt x="18485" y="4260"/>
                </a:cubicBezTo>
                <a:cubicBezTo>
                  <a:pt x="18465" y="4285"/>
                  <a:pt x="18467" y="4292"/>
                  <a:pt x="18495" y="4292"/>
                </a:cubicBezTo>
                <a:cubicBezTo>
                  <a:pt x="18515" y="4292"/>
                  <a:pt x="18535" y="4269"/>
                  <a:pt x="18542" y="4241"/>
                </a:cubicBezTo>
                <a:cubicBezTo>
                  <a:pt x="18556" y="4188"/>
                  <a:pt x="18626" y="4188"/>
                  <a:pt x="18614" y="4241"/>
                </a:cubicBezTo>
                <a:cubicBezTo>
                  <a:pt x="18610" y="4259"/>
                  <a:pt x="18629" y="4268"/>
                  <a:pt x="18662" y="4263"/>
                </a:cubicBezTo>
                <a:cubicBezTo>
                  <a:pt x="18692" y="4260"/>
                  <a:pt x="18730" y="4266"/>
                  <a:pt x="18747" y="4276"/>
                </a:cubicBezTo>
                <a:cubicBezTo>
                  <a:pt x="18767" y="4289"/>
                  <a:pt x="18775" y="4278"/>
                  <a:pt x="18775" y="4248"/>
                </a:cubicBezTo>
                <a:cubicBezTo>
                  <a:pt x="18775" y="4184"/>
                  <a:pt x="18803" y="4164"/>
                  <a:pt x="18841" y="4197"/>
                </a:cubicBezTo>
                <a:cubicBezTo>
                  <a:pt x="18881" y="4230"/>
                  <a:pt x="18882" y="4210"/>
                  <a:pt x="18844" y="4149"/>
                </a:cubicBezTo>
                <a:cubicBezTo>
                  <a:pt x="18822" y="4113"/>
                  <a:pt x="18825" y="4084"/>
                  <a:pt x="18857" y="4015"/>
                </a:cubicBezTo>
                <a:cubicBezTo>
                  <a:pt x="18879" y="3967"/>
                  <a:pt x="18910" y="3920"/>
                  <a:pt x="18926" y="3910"/>
                </a:cubicBezTo>
                <a:cubicBezTo>
                  <a:pt x="18955" y="3892"/>
                  <a:pt x="19122" y="3871"/>
                  <a:pt x="19235" y="3871"/>
                </a:cubicBezTo>
                <a:cubicBezTo>
                  <a:pt x="19268" y="3872"/>
                  <a:pt x="19307" y="3855"/>
                  <a:pt x="19323" y="3833"/>
                </a:cubicBezTo>
                <a:cubicBezTo>
                  <a:pt x="19349" y="3798"/>
                  <a:pt x="19355" y="3797"/>
                  <a:pt x="19367" y="3830"/>
                </a:cubicBezTo>
                <a:cubicBezTo>
                  <a:pt x="19386" y="3879"/>
                  <a:pt x="19492" y="3886"/>
                  <a:pt x="19509" y="3840"/>
                </a:cubicBezTo>
                <a:cubicBezTo>
                  <a:pt x="19529" y="3787"/>
                  <a:pt x="19598" y="3795"/>
                  <a:pt x="19613" y="3852"/>
                </a:cubicBezTo>
                <a:cubicBezTo>
                  <a:pt x="19620" y="3879"/>
                  <a:pt x="19636" y="3900"/>
                  <a:pt x="19648" y="3900"/>
                </a:cubicBezTo>
                <a:cubicBezTo>
                  <a:pt x="19670" y="3900"/>
                  <a:pt x="19665" y="3825"/>
                  <a:pt x="19635" y="3750"/>
                </a:cubicBezTo>
                <a:cubicBezTo>
                  <a:pt x="19626" y="3728"/>
                  <a:pt x="19630" y="3702"/>
                  <a:pt x="19645" y="3693"/>
                </a:cubicBezTo>
                <a:cubicBezTo>
                  <a:pt x="19693" y="3663"/>
                  <a:pt x="19823" y="3673"/>
                  <a:pt x="19849" y="3709"/>
                </a:cubicBezTo>
                <a:cubicBezTo>
                  <a:pt x="19864" y="3729"/>
                  <a:pt x="19895" y="3754"/>
                  <a:pt x="19919" y="3763"/>
                </a:cubicBezTo>
                <a:cubicBezTo>
                  <a:pt x="19943" y="3772"/>
                  <a:pt x="19958" y="3789"/>
                  <a:pt x="19950" y="3801"/>
                </a:cubicBezTo>
                <a:cubicBezTo>
                  <a:pt x="19943" y="3813"/>
                  <a:pt x="19959" y="3829"/>
                  <a:pt x="19985" y="3836"/>
                </a:cubicBezTo>
                <a:cubicBezTo>
                  <a:pt x="20022" y="3846"/>
                  <a:pt x="20032" y="3837"/>
                  <a:pt x="20032" y="3795"/>
                </a:cubicBezTo>
                <a:cubicBezTo>
                  <a:pt x="20032" y="3765"/>
                  <a:pt x="20021" y="3727"/>
                  <a:pt x="20007" y="3712"/>
                </a:cubicBezTo>
                <a:cubicBezTo>
                  <a:pt x="19988" y="3693"/>
                  <a:pt x="19987" y="3671"/>
                  <a:pt x="20007" y="3632"/>
                </a:cubicBezTo>
                <a:cubicBezTo>
                  <a:pt x="20028" y="3592"/>
                  <a:pt x="20028" y="3572"/>
                  <a:pt x="20007" y="3546"/>
                </a:cubicBezTo>
                <a:cubicBezTo>
                  <a:pt x="19960" y="3489"/>
                  <a:pt x="20001" y="3463"/>
                  <a:pt x="20095" y="3489"/>
                </a:cubicBezTo>
                <a:cubicBezTo>
                  <a:pt x="20167" y="3509"/>
                  <a:pt x="20186" y="3508"/>
                  <a:pt x="20212" y="3473"/>
                </a:cubicBezTo>
                <a:cubicBezTo>
                  <a:pt x="20240" y="3434"/>
                  <a:pt x="20247" y="3432"/>
                  <a:pt x="20300" y="3470"/>
                </a:cubicBezTo>
                <a:cubicBezTo>
                  <a:pt x="20331" y="3492"/>
                  <a:pt x="20363" y="3511"/>
                  <a:pt x="20372" y="3511"/>
                </a:cubicBezTo>
                <a:cubicBezTo>
                  <a:pt x="20399" y="3511"/>
                  <a:pt x="20441" y="3351"/>
                  <a:pt x="20432" y="3275"/>
                </a:cubicBezTo>
                <a:cubicBezTo>
                  <a:pt x="20427" y="3230"/>
                  <a:pt x="20444" y="3187"/>
                  <a:pt x="20489" y="3142"/>
                </a:cubicBezTo>
                <a:cubicBezTo>
                  <a:pt x="20554" y="3075"/>
                  <a:pt x="20612" y="3068"/>
                  <a:pt x="20773" y="3107"/>
                </a:cubicBezTo>
                <a:cubicBezTo>
                  <a:pt x="20835" y="3122"/>
                  <a:pt x="20848" y="3085"/>
                  <a:pt x="20788" y="3062"/>
                </a:cubicBezTo>
                <a:cubicBezTo>
                  <a:pt x="20767" y="3053"/>
                  <a:pt x="20755" y="3039"/>
                  <a:pt x="20763" y="3030"/>
                </a:cubicBezTo>
                <a:cubicBezTo>
                  <a:pt x="20772" y="3021"/>
                  <a:pt x="20760" y="2995"/>
                  <a:pt x="20738" y="2970"/>
                </a:cubicBezTo>
                <a:cubicBezTo>
                  <a:pt x="20699" y="2926"/>
                  <a:pt x="20701" y="2922"/>
                  <a:pt x="20751" y="2909"/>
                </a:cubicBezTo>
                <a:cubicBezTo>
                  <a:pt x="20780" y="2901"/>
                  <a:pt x="20799" y="2886"/>
                  <a:pt x="20791" y="2874"/>
                </a:cubicBezTo>
                <a:cubicBezTo>
                  <a:pt x="20776" y="2848"/>
                  <a:pt x="20888" y="2738"/>
                  <a:pt x="20981" y="2689"/>
                </a:cubicBezTo>
                <a:cubicBezTo>
                  <a:pt x="21038" y="2659"/>
                  <a:pt x="21048" y="2659"/>
                  <a:pt x="21059" y="2689"/>
                </a:cubicBezTo>
                <a:cubicBezTo>
                  <a:pt x="21067" y="2710"/>
                  <a:pt x="21091" y="2719"/>
                  <a:pt x="21119" y="2711"/>
                </a:cubicBezTo>
                <a:cubicBezTo>
                  <a:pt x="21164" y="2700"/>
                  <a:pt x="21165" y="2695"/>
                  <a:pt x="21129" y="2654"/>
                </a:cubicBezTo>
                <a:cubicBezTo>
                  <a:pt x="21082" y="2602"/>
                  <a:pt x="21102" y="2558"/>
                  <a:pt x="21170" y="2558"/>
                </a:cubicBezTo>
                <a:cubicBezTo>
                  <a:pt x="21206" y="2558"/>
                  <a:pt x="21213" y="2547"/>
                  <a:pt x="21204" y="2504"/>
                </a:cubicBezTo>
                <a:cubicBezTo>
                  <a:pt x="21168" y="2335"/>
                  <a:pt x="21170" y="2326"/>
                  <a:pt x="21280" y="2326"/>
                </a:cubicBezTo>
                <a:cubicBezTo>
                  <a:pt x="21359" y="2326"/>
                  <a:pt x="21384" y="2318"/>
                  <a:pt x="21384" y="2288"/>
                </a:cubicBezTo>
                <a:cubicBezTo>
                  <a:pt x="21384" y="2246"/>
                  <a:pt x="21453" y="2170"/>
                  <a:pt x="21456" y="2208"/>
                </a:cubicBezTo>
                <a:cubicBezTo>
                  <a:pt x="21457" y="2220"/>
                  <a:pt x="21476" y="2173"/>
                  <a:pt x="21494" y="2106"/>
                </a:cubicBezTo>
                <a:cubicBezTo>
                  <a:pt x="21532" y="1967"/>
                  <a:pt x="21539" y="1737"/>
                  <a:pt x="21507" y="1717"/>
                </a:cubicBezTo>
                <a:cubicBezTo>
                  <a:pt x="21495" y="1710"/>
                  <a:pt x="21490" y="1680"/>
                  <a:pt x="21497" y="1653"/>
                </a:cubicBezTo>
                <a:cubicBezTo>
                  <a:pt x="21508" y="1613"/>
                  <a:pt x="21500" y="1607"/>
                  <a:pt x="21453" y="1612"/>
                </a:cubicBezTo>
                <a:cubicBezTo>
                  <a:pt x="21418" y="1616"/>
                  <a:pt x="21399" y="1605"/>
                  <a:pt x="21403" y="1586"/>
                </a:cubicBezTo>
                <a:cubicBezTo>
                  <a:pt x="21411" y="1544"/>
                  <a:pt x="21383" y="1549"/>
                  <a:pt x="21349" y="1596"/>
                </a:cubicBezTo>
                <a:cubicBezTo>
                  <a:pt x="21324" y="1631"/>
                  <a:pt x="21311" y="1627"/>
                  <a:pt x="21242" y="1558"/>
                </a:cubicBezTo>
                <a:cubicBezTo>
                  <a:pt x="21186" y="1501"/>
                  <a:pt x="21171" y="1471"/>
                  <a:pt x="21188" y="1449"/>
                </a:cubicBezTo>
                <a:cubicBezTo>
                  <a:pt x="21202" y="1433"/>
                  <a:pt x="21206" y="1410"/>
                  <a:pt x="21198" y="1402"/>
                </a:cubicBezTo>
                <a:cubicBezTo>
                  <a:pt x="21189" y="1393"/>
                  <a:pt x="21184" y="1354"/>
                  <a:pt x="21185" y="1315"/>
                </a:cubicBezTo>
                <a:cubicBezTo>
                  <a:pt x="21187" y="1245"/>
                  <a:pt x="21159" y="1219"/>
                  <a:pt x="21034" y="1178"/>
                </a:cubicBezTo>
                <a:cubicBezTo>
                  <a:pt x="20996" y="1166"/>
                  <a:pt x="20992" y="1170"/>
                  <a:pt x="21015" y="1194"/>
                </a:cubicBezTo>
                <a:cubicBezTo>
                  <a:pt x="21038" y="1218"/>
                  <a:pt x="21038" y="1230"/>
                  <a:pt x="21015" y="1258"/>
                </a:cubicBezTo>
                <a:cubicBezTo>
                  <a:pt x="20999" y="1278"/>
                  <a:pt x="20987" y="1313"/>
                  <a:pt x="20987" y="1335"/>
                </a:cubicBezTo>
                <a:cubicBezTo>
                  <a:pt x="20987" y="1365"/>
                  <a:pt x="20960" y="1375"/>
                  <a:pt x="20873" y="1376"/>
                </a:cubicBezTo>
                <a:cubicBezTo>
                  <a:pt x="20812" y="1377"/>
                  <a:pt x="20745" y="1391"/>
                  <a:pt x="20725" y="1408"/>
                </a:cubicBezTo>
                <a:cubicBezTo>
                  <a:pt x="20704" y="1426"/>
                  <a:pt x="20683" y="1428"/>
                  <a:pt x="20675" y="1414"/>
                </a:cubicBezTo>
                <a:cubicBezTo>
                  <a:pt x="20655" y="1381"/>
                  <a:pt x="20491" y="1367"/>
                  <a:pt x="20495" y="1398"/>
                </a:cubicBezTo>
                <a:cubicBezTo>
                  <a:pt x="20497" y="1412"/>
                  <a:pt x="20485" y="1452"/>
                  <a:pt x="20470" y="1488"/>
                </a:cubicBezTo>
                <a:cubicBezTo>
                  <a:pt x="20450" y="1537"/>
                  <a:pt x="20424" y="1554"/>
                  <a:pt x="20354" y="1564"/>
                </a:cubicBezTo>
                <a:cubicBezTo>
                  <a:pt x="20154" y="1593"/>
                  <a:pt x="19932" y="1536"/>
                  <a:pt x="20010" y="1475"/>
                </a:cubicBezTo>
                <a:cubicBezTo>
                  <a:pt x="20029" y="1460"/>
                  <a:pt x="20046" y="1416"/>
                  <a:pt x="20048" y="1379"/>
                </a:cubicBezTo>
                <a:cubicBezTo>
                  <a:pt x="20051" y="1309"/>
                  <a:pt x="20035" y="1297"/>
                  <a:pt x="19994" y="1338"/>
                </a:cubicBezTo>
                <a:cubicBezTo>
                  <a:pt x="19978" y="1354"/>
                  <a:pt x="19955" y="1350"/>
                  <a:pt x="19925" y="1328"/>
                </a:cubicBezTo>
                <a:cubicBezTo>
                  <a:pt x="19874" y="1290"/>
                  <a:pt x="19893" y="1239"/>
                  <a:pt x="19960" y="1239"/>
                </a:cubicBezTo>
                <a:cubicBezTo>
                  <a:pt x="20011" y="1239"/>
                  <a:pt x="20019" y="1230"/>
                  <a:pt x="20042" y="1134"/>
                </a:cubicBezTo>
                <a:cubicBezTo>
                  <a:pt x="20052" y="1091"/>
                  <a:pt x="20050" y="1071"/>
                  <a:pt x="20035" y="1080"/>
                </a:cubicBezTo>
                <a:cubicBezTo>
                  <a:pt x="19998" y="1103"/>
                  <a:pt x="19978" y="1045"/>
                  <a:pt x="20010" y="1006"/>
                </a:cubicBezTo>
                <a:cubicBezTo>
                  <a:pt x="20028" y="984"/>
                  <a:pt x="20032" y="937"/>
                  <a:pt x="20023" y="879"/>
                </a:cubicBezTo>
                <a:cubicBezTo>
                  <a:pt x="20005" y="767"/>
                  <a:pt x="20054" y="676"/>
                  <a:pt x="20108" y="720"/>
                </a:cubicBezTo>
                <a:cubicBezTo>
                  <a:pt x="20156" y="758"/>
                  <a:pt x="20314" y="783"/>
                  <a:pt x="20331" y="755"/>
                </a:cubicBezTo>
                <a:cubicBezTo>
                  <a:pt x="20340" y="741"/>
                  <a:pt x="20362" y="734"/>
                  <a:pt x="20382" y="742"/>
                </a:cubicBezTo>
                <a:cubicBezTo>
                  <a:pt x="20429" y="760"/>
                  <a:pt x="20429" y="570"/>
                  <a:pt x="20382" y="484"/>
                </a:cubicBezTo>
                <a:cubicBezTo>
                  <a:pt x="20359" y="441"/>
                  <a:pt x="20358" y="413"/>
                  <a:pt x="20376" y="391"/>
                </a:cubicBezTo>
                <a:cubicBezTo>
                  <a:pt x="20393" y="370"/>
                  <a:pt x="20389" y="344"/>
                  <a:pt x="20360" y="299"/>
                </a:cubicBezTo>
                <a:cubicBezTo>
                  <a:pt x="20311" y="223"/>
                  <a:pt x="20324" y="165"/>
                  <a:pt x="20395" y="165"/>
                </a:cubicBezTo>
                <a:cubicBezTo>
                  <a:pt x="20434" y="165"/>
                  <a:pt x="20443" y="156"/>
                  <a:pt x="20429" y="124"/>
                </a:cubicBezTo>
                <a:cubicBezTo>
                  <a:pt x="20420" y="100"/>
                  <a:pt x="20411" y="67"/>
                  <a:pt x="20410" y="50"/>
                </a:cubicBezTo>
                <a:cubicBezTo>
                  <a:pt x="20409" y="12"/>
                  <a:pt x="20382" y="12"/>
                  <a:pt x="20322" y="50"/>
                </a:cubicBezTo>
                <a:cubicBezTo>
                  <a:pt x="20284" y="74"/>
                  <a:pt x="20254" y="72"/>
                  <a:pt x="20171" y="41"/>
                </a:cubicBezTo>
                <a:cubicBezTo>
                  <a:pt x="20032" y="-11"/>
                  <a:pt x="19146" y="-1"/>
                  <a:pt x="19030" y="53"/>
                </a:cubicBezTo>
                <a:cubicBezTo>
                  <a:pt x="18937" y="97"/>
                  <a:pt x="18780" y="88"/>
                  <a:pt x="18699" y="34"/>
                </a:cubicBezTo>
                <a:cubicBezTo>
                  <a:pt x="18646" y="-1"/>
                  <a:pt x="18636" y="-2"/>
                  <a:pt x="18611" y="28"/>
                </a:cubicBezTo>
                <a:cubicBezTo>
                  <a:pt x="18596" y="47"/>
                  <a:pt x="18562" y="56"/>
                  <a:pt x="18539" y="50"/>
                </a:cubicBezTo>
                <a:cubicBezTo>
                  <a:pt x="18515" y="44"/>
                  <a:pt x="18480" y="58"/>
                  <a:pt x="18463" y="79"/>
                </a:cubicBezTo>
                <a:cubicBezTo>
                  <a:pt x="18435" y="113"/>
                  <a:pt x="18424" y="110"/>
                  <a:pt x="18359" y="63"/>
                </a:cubicBezTo>
                <a:cubicBezTo>
                  <a:pt x="18300" y="20"/>
                  <a:pt x="18279" y="18"/>
                  <a:pt x="18243" y="41"/>
                </a:cubicBezTo>
                <a:cubicBezTo>
                  <a:pt x="18218" y="56"/>
                  <a:pt x="18177" y="66"/>
                  <a:pt x="18151" y="66"/>
                </a:cubicBezTo>
                <a:cubicBezTo>
                  <a:pt x="18126" y="66"/>
                  <a:pt x="18099" y="82"/>
                  <a:pt x="18091" y="101"/>
                </a:cubicBezTo>
                <a:cubicBezTo>
                  <a:pt x="18075" y="145"/>
                  <a:pt x="17999" y="128"/>
                  <a:pt x="17943" y="66"/>
                </a:cubicBezTo>
                <a:cubicBezTo>
                  <a:pt x="17910" y="29"/>
                  <a:pt x="17893" y="23"/>
                  <a:pt x="17865" y="47"/>
                </a:cubicBezTo>
                <a:cubicBezTo>
                  <a:pt x="17836" y="71"/>
                  <a:pt x="17822" y="68"/>
                  <a:pt x="17795" y="31"/>
                </a:cubicBezTo>
                <a:cubicBezTo>
                  <a:pt x="17774" y="2"/>
                  <a:pt x="17759" y="-5"/>
                  <a:pt x="17751" y="2"/>
                </a:cubicBezTo>
                <a:close/>
                <a:moveTo>
                  <a:pt x="6919" y="1956"/>
                </a:moveTo>
                <a:cubicBezTo>
                  <a:pt x="6900" y="1964"/>
                  <a:pt x="6907" y="1968"/>
                  <a:pt x="6935" y="1969"/>
                </a:cubicBezTo>
                <a:cubicBezTo>
                  <a:pt x="6960" y="1970"/>
                  <a:pt x="6974" y="1964"/>
                  <a:pt x="6966" y="1956"/>
                </a:cubicBezTo>
                <a:cubicBezTo>
                  <a:pt x="6958" y="1948"/>
                  <a:pt x="6937" y="1949"/>
                  <a:pt x="6919" y="1956"/>
                </a:cubicBezTo>
                <a:close/>
                <a:moveTo>
                  <a:pt x="6781" y="1985"/>
                </a:moveTo>
                <a:cubicBezTo>
                  <a:pt x="6768" y="1977"/>
                  <a:pt x="6751" y="1984"/>
                  <a:pt x="6743" y="1997"/>
                </a:cubicBezTo>
                <a:cubicBezTo>
                  <a:pt x="6734" y="2011"/>
                  <a:pt x="6747" y="2020"/>
                  <a:pt x="6768" y="2020"/>
                </a:cubicBezTo>
                <a:cubicBezTo>
                  <a:pt x="6810" y="2020"/>
                  <a:pt x="6814" y="2006"/>
                  <a:pt x="6781" y="1985"/>
                </a:cubicBezTo>
                <a:close/>
                <a:moveTo>
                  <a:pt x="4657" y="2020"/>
                </a:moveTo>
                <a:cubicBezTo>
                  <a:pt x="4644" y="2020"/>
                  <a:pt x="4632" y="2032"/>
                  <a:pt x="4632" y="2045"/>
                </a:cubicBezTo>
                <a:cubicBezTo>
                  <a:pt x="4632" y="2059"/>
                  <a:pt x="4644" y="2071"/>
                  <a:pt x="4657" y="2071"/>
                </a:cubicBezTo>
                <a:cubicBezTo>
                  <a:pt x="4670" y="2071"/>
                  <a:pt x="4679" y="2059"/>
                  <a:pt x="4679" y="2045"/>
                </a:cubicBezTo>
                <a:cubicBezTo>
                  <a:pt x="4679" y="2032"/>
                  <a:pt x="4670" y="2020"/>
                  <a:pt x="4657" y="2020"/>
                </a:cubicBezTo>
                <a:close/>
                <a:moveTo>
                  <a:pt x="21551" y="2259"/>
                </a:moveTo>
                <a:cubicBezTo>
                  <a:pt x="21536" y="2274"/>
                  <a:pt x="21506" y="2279"/>
                  <a:pt x="21488" y="2272"/>
                </a:cubicBezTo>
                <a:cubicBezTo>
                  <a:pt x="21469" y="2264"/>
                  <a:pt x="21456" y="2270"/>
                  <a:pt x="21456" y="2284"/>
                </a:cubicBezTo>
                <a:cubicBezTo>
                  <a:pt x="21456" y="2298"/>
                  <a:pt x="21474" y="2314"/>
                  <a:pt x="21497" y="2319"/>
                </a:cubicBezTo>
                <a:cubicBezTo>
                  <a:pt x="21554" y="2332"/>
                  <a:pt x="21576" y="2320"/>
                  <a:pt x="21576" y="2272"/>
                </a:cubicBezTo>
                <a:cubicBezTo>
                  <a:pt x="21576" y="2242"/>
                  <a:pt x="21571" y="2239"/>
                  <a:pt x="21551" y="2259"/>
                </a:cubicBezTo>
                <a:close/>
                <a:moveTo>
                  <a:pt x="19755" y="3760"/>
                </a:moveTo>
                <a:cubicBezTo>
                  <a:pt x="19746" y="3766"/>
                  <a:pt x="19753" y="3788"/>
                  <a:pt x="19783" y="3820"/>
                </a:cubicBezTo>
                <a:cubicBezTo>
                  <a:pt x="19808" y="3846"/>
                  <a:pt x="19835" y="3865"/>
                  <a:pt x="19846" y="3859"/>
                </a:cubicBezTo>
                <a:cubicBezTo>
                  <a:pt x="19858" y="3852"/>
                  <a:pt x="19845" y="3823"/>
                  <a:pt x="19818" y="3795"/>
                </a:cubicBezTo>
                <a:cubicBezTo>
                  <a:pt x="19787" y="3763"/>
                  <a:pt x="19764" y="3754"/>
                  <a:pt x="19755" y="3760"/>
                </a:cubicBezTo>
                <a:close/>
                <a:moveTo>
                  <a:pt x="15445" y="3999"/>
                </a:moveTo>
                <a:cubicBezTo>
                  <a:pt x="15432" y="3999"/>
                  <a:pt x="15423" y="4011"/>
                  <a:pt x="15423" y="4024"/>
                </a:cubicBezTo>
                <a:cubicBezTo>
                  <a:pt x="15423" y="4038"/>
                  <a:pt x="15432" y="4047"/>
                  <a:pt x="15445" y="4047"/>
                </a:cubicBezTo>
                <a:cubicBezTo>
                  <a:pt x="15458" y="4047"/>
                  <a:pt x="15470" y="4038"/>
                  <a:pt x="15470" y="4024"/>
                </a:cubicBezTo>
                <a:cubicBezTo>
                  <a:pt x="15470" y="4011"/>
                  <a:pt x="15458" y="3999"/>
                  <a:pt x="15445" y="3999"/>
                </a:cubicBezTo>
                <a:close/>
                <a:moveTo>
                  <a:pt x="18873" y="4244"/>
                </a:moveTo>
                <a:cubicBezTo>
                  <a:pt x="18859" y="4244"/>
                  <a:pt x="18848" y="4253"/>
                  <a:pt x="18848" y="4267"/>
                </a:cubicBezTo>
                <a:cubicBezTo>
                  <a:pt x="18848" y="4280"/>
                  <a:pt x="18859" y="4292"/>
                  <a:pt x="18873" y="4292"/>
                </a:cubicBezTo>
                <a:cubicBezTo>
                  <a:pt x="18886" y="4292"/>
                  <a:pt x="18898" y="4280"/>
                  <a:pt x="18898" y="4267"/>
                </a:cubicBezTo>
                <a:cubicBezTo>
                  <a:pt x="18898" y="4253"/>
                  <a:pt x="18886" y="4244"/>
                  <a:pt x="18873" y="4244"/>
                </a:cubicBezTo>
                <a:close/>
                <a:moveTo>
                  <a:pt x="14503" y="4853"/>
                </a:moveTo>
                <a:cubicBezTo>
                  <a:pt x="14502" y="4852"/>
                  <a:pt x="14494" y="4860"/>
                  <a:pt x="14474" y="4875"/>
                </a:cubicBezTo>
                <a:cubicBezTo>
                  <a:pt x="14451" y="4894"/>
                  <a:pt x="14430" y="4912"/>
                  <a:pt x="14430" y="4917"/>
                </a:cubicBezTo>
                <a:cubicBezTo>
                  <a:pt x="14430" y="4937"/>
                  <a:pt x="14452" y="4926"/>
                  <a:pt x="14484" y="4885"/>
                </a:cubicBezTo>
                <a:cubicBezTo>
                  <a:pt x="14499" y="4866"/>
                  <a:pt x="14504" y="4854"/>
                  <a:pt x="14503" y="4853"/>
                </a:cubicBezTo>
                <a:close/>
                <a:moveTo>
                  <a:pt x="13" y="9366"/>
                </a:moveTo>
                <a:cubicBezTo>
                  <a:pt x="6" y="9349"/>
                  <a:pt x="0" y="9361"/>
                  <a:pt x="0" y="9395"/>
                </a:cubicBezTo>
                <a:cubicBezTo>
                  <a:pt x="0" y="9428"/>
                  <a:pt x="6" y="9443"/>
                  <a:pt x="13" y="9426"/>
                </a:cubicBezTo>
                <a:cubicBezTo>
                  <a:pt x="20" y="9410"/>
                  <a:pt x="20" y="9383"/>
                  <a:pt x="13" y="9366"/>
                </a:cubicBezTo>
                <a:close/>
                <a:moveTo>
                  <a:pt x="14421" y="10153"/>
                </a:moveTo>
                <a:cubicBezTo>
                  <a:pt x="14415" y="10153"/>
                  <a:pt x="14404" y="10162"/>
                  <a:pt x="14396" y="10175"/>
                </a:cubicBezTo>
                <a:cubicBezTo>
                  <a:pt x="14387" y="10189"/>
                  <a:pt x="14391" y="10201"/>
                  <a:pt x="14405" y="10201"/>
                </a:cubicBezTo>
                <a:cubicBezTo>
                  <a:pt x="14419" y="10201"/>
                  <a:pt x="14430" y="10189"/>
                  <a:pt x="14430" y="10175"/>
                </a:cubicBezTo>
                <a:cubicBezTo>
                  <a:pt x="14430" y="10162"/>
                  <a:pt x="14427" y="10153"/>
                  <a:pt x="14421" y="10153"/>
                </a:cubicBezTo>
                <a:close/>
                <a:moveTo>
                  <a:pt x="845" y="13764"/>
                </a:moveTo>
                <a:lnTo>
                  <a:pt x="807" y="13840"/>
                </a:lnTo>
                <a:cubicBezTo>
                  <a:pt x="760" y="13936"/>
                  <a:pt x="762" y="13932"/>
                  <a:pt x="813" y="13942"/>
                </a:cubicBezTo>
                <a:cubicBezTo>
                  <a:pt x="836" y="13947"/>
                  <a:pt x="894" y="13949"/>
                  <a:pt x="942" y="13949"/>
                </a:cubicBezTo>
                <a:cubicBezTo>
                  <a:pt x="1021" y="13949"/>
                  <a:pt x="1026" y="13945"/>
                  <a:pt x="987" y="13917"/>
                </a:cubicBezTo>
                <a:cubicBezTo>
                  <a:pt x="962" y="13900"/>
                  <a:pt x="921" y="13858"/>
                  <a:pt x="895" y="13825"/>
                </a:cubicBezTo>
                <a:lnTo>
                  <a:pt x="845" y="13764"/>
                </a:lnTo>
                <a:close/>
                <a:moveTo>
                  <a:pt x="14443" y="14398"/>
                </a:moveTo>
                <a:cubicBezTo>
                  <a:pt x="14427" y="14373"/>
                  <a:pt x="14383" y="14394"/>
                  <a:pt x="14383" y="14427"/>
                </a:cubicBezTo>
                <a:cubicBezTo>
                  <a:pt x="14383" y="14439"/>
                  <a:pt x="14401" y="14441"/>
                  <a:pt x="14421" y="14433"/>
                </a:cubicBezTo>
                <a:cubicBezTo>
                  <a:pt x="14441" y="14426"/>
                  <a:pt x="14450" y="14410"/>
                  <a:pt x="14443" y="1439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1841500" y="2438400"/>
            <a:ext cx="9906000" cy="668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D84800"/>
                </a:solidFill>
              </a:rPr>
              <a:t>Specific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The goal should be focused on the </a:t>
            </a:r>
            <a:r>
              <a:rPr b="1" dirty="0">
                <a:solidFill>
                  <a:srgbClr val="3333FF"/>
                </a:solidFill>
              </a:rPr>
              <a:t>specific skill</a:t>
            </a:r>
            <a:r>
              <a:rPr dirty="0">
                <a:solidFill>
                  <a:srgbClr val="3333FF"/>
                </a:solidFill>
              </a:rPr>
              <a:t> </a:t>
            </a:r>
            <a:r>
              <a:rPr dirty="0"/>
              <a:t>or </a:t>
            </a:r>
            <a:r>
              <a:rPr b="1" dirty="0">
                <a:solidFill>
                  <a:srgbClr val="3333FF"/>
                </a:solidFill>
              </a:rPr>
              <a:t>muscle group</a:t>
            </a:r>
            <a:r>
              <a:rPr dirty="0">
                <a:solidFill>
                  <a:srgbClr val="3333FF"/>
                </a:solidFill>
              </a:rPr>
              <a:t> </a:t>
            </a:r>
            <a:r>
              <a:rPr dirty="0"/>
              <a:t>you want to develop. </a:t>
            </a:r>
            <a:endParaRPr b="1" dirty="0">
              <a:solidFill>
                <a:srgbClr val="DF512A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E9842C"/>
                </a:solidFill>
              </a:rPr>
              <a:t>Measurable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The goal should be measurable so </a:t>
            </a:r>
            <a:r>
              <a:rPr b="1" dirty="0">
                <a:solidFill>
                  <a:srgbClr val="006AA7"/>
                </a:solidFill>
              </a:rPr>
              <a:t>progress</a:t>
            </a:r>
            <a:r>
              <a:rPr dirty="0"/>
              <a:t> can be seen and further motivate.</a:t>
            </a:r>
            <a:endParaRPr b="1" dirty="0">
              <a:solidFill>
                <a:srgbClr val="E9842C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008D47"/>
                </a:solidFill>
              </a:rPr>
              <a:t>Agreed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The athlete should </a:t>
            </a:r>
            <a:r>
              <a:rPr b="1" dirty="0">
                <a:solidFill>
                  <a:srgbClr val="3333FF"/>
                </a:solidFill>
              </a:rPr>
              <a:t>accept</a:t>
            </a:r>
            <a:r>
              <a:rPr dirty="0">
                <a:solidFill>
                  <a:srgbClr val="3333FF"/>
                </a:solidFill>
              </a:rPr>
              <a:t> </a:t>
            </a:r>
            <a:r>
              <a:rPr dirty="0"/>
              <a:t>the goal so there is </a:t>
            </a:r>
            <a:r>
              <a:rPr b="1" dirty="0">
                <a:solidFill>
                  <a:srgbClr val="3333FF"/>
                </a:solidFill>
              </a:rPr>
              <a:t>commitment to training</a:t>
            </a:r>
            <a:r>
              <a:rPr dirty="0"/>
              <a:t>.</a:t>
            </a:r>
            <a:endParaRPr b="1" dirty="0">
              <a:solidFill>
                <a:srgbClr val="008D47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DA2969"/>
                </a:solidFill>
              </a:rPr>
              <a:t>Realistic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If the goal is too easy or too hard then the athlete will not be motivated. </a:t>
            </a:r>
            <a:r>
              <a:rPr b="1" dirty="0">
                <a:solidFill>
                  <a:srgbClr val="3333FF"/>
                </a:solidFill>
              </a:rPr>
              <a:t>Challenging</a:t>
            </a:r>
            <a:r>
              <a:rPr dirty="0"/>
              <a:t> but realistic targets are best.</a:t>
            </a:r>
            <a:endParaRPr b="1" dirty="0">
              <a:solidFill>
                <a:srgbClr val="0080BB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834B8C"/>
                </a:solidFill>
              </a:rPr>
              <a:t>Time-phased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Having a </a:t>
            </a:r>
            <a:r>
              <a:rPr b="1" dirty="0">
                <a:solidFill>
                  <a:srgbClr val="3333FF"/>
                </a:solidFill>
              </a:rPr>
              <a:t>date</a:t>
            </a:r>
            <a:r>
              <a:rPr dirty="0"/>
              <a:t> to aim for focuses the </a:t>
            </a:r>
            <a:br>
              <a:rPr dirty="0"/>
            </a:br>
            <a:r>
              <a:rPr dirty="0"/>
              <a:t>athlete to achieve their goal in the time provided.</a:t>
            </a:r>
            <a:endParaRPr b="1" dirty="0">
              <a:solidFill>
                <a:srgbClr val="834B8C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i="1" dirty="0">
                <a:solidFill>
                  <a:srgbClr val="F9C623"/>
                </a:solidFill>
              </a:rPr>
              <a:t>Exciting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The goal needs to be </a:t>
            </a:r>
            <a:r>
              <a:rPr b="1" dirty="0">
                <a:solidFill>
                  <a:srgbClr val="3333FF"/>
                </a:solidFill>
              </a:rPr>
              <a:t>inspiring</a:t>
            </a:r>
            <a:r>
              <a:rPr dirty="0"/>
              <a:t> and </a:t>
            </a:r>
            <a:br>
              <a:rPr dirty="0"/>
            </a:br>
            <a:r>
              <a:rPr dirty="0"/>
              <a:t>exciting so the athlete is </a:t>
            </a:r>
            <a:r>
              <a:rPr b="1" dirty="0">
                <a:solidFill>
                  <a:srgbClr val="3333FF"/>
                </a:solidFill>
              </a:rPr>
              <a:t>motivated</a:t>
            </a:r>
            <a:r>
              <a:rPr dirty="0"/>
              <a:t> to achieve it.</a:t>
            </a:r>
            <a:endParaRPr b="1" dirty="0">
              <a:solidFill>
                <a:srgbClr val="F9C623"/>
              </a:solidFill>
            </a:endParaRPr>
          </a:p>
          <a:p>
            <a:pPr algn="l" defTabSz="397256">
              <a:spcBef>
                <a:spcPts val="1100"/>
              </a:spcBef>
              <a:defRPr sz="272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0A1A8"/>
                </a:solidFill>
              </a:rPr>
              <a:t>Recorded</a:t>
            </a:r>
            <a:r>
              <a:rPr b="1" dirty="0">
                <a:solidFill>
                  <a:srgbClr val="DF512A"/>
                </a:solidFill>
              </a:rPr>
              <a:t> </a:t>
            </a:r>
            <a:r>
              <a:rPr dirty="0"/>
              <a:t>– </a:t>
            </a:r>
            <a:r>
              <a:rPr b="1" dirty="0">
                <a:solidFill>
                  <a:srgbClr val="3333FF"/>
                </a:solidFill>
              </a:rPr>
              <a:t>Progress</a:t>
            </a:r>
            <a:r>
              <a:rPr dirty="0"/>
              <a:t> is best seen when the </a:t>
            </a:r>
            <a:br>
              <a:rPr dirty="0"/>
            </a:br>
            <a:r>
              <a:rPr dirty="0"/>
              <a:t>results are recorded.</a:t>
            </a:r>
          </a:p>
        </p:txBody>
      </p:sp>
      <p:sp>
        <p:nvSpPr>
          <p:cNvPr id="212" name="Shape 212"/>
          <p:cNvSpPr/>
          <p:nvPr/>
        </p:nvSpPr>
        <p:spPr>
          <a:xfrm>
            <a:off x="5189518" y="778503"/>
            <a:ext cx="325249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Goal </a:t>
            </a:r>
            <a:r>
              <a:rPr lang="en-AU" dirty="0"/>
              <a:t>s</a:t>
            </a:r>
            <a:r>
              <a:rPr dirty="0" err="1"/>
              <a:t>etting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3333FF"/>
                </a:solidFill>
              </a:rPr>
              <a:t>Sprinting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Performing a personal best time at the Olympic Games.</a:t>
            </a:r>
            <a:br>
              <a:rPr lang="en-GB" dirty="0"/>
            </a:br>
            <a:endParaRPr lang="en-GB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3333FF"/>
                </a:solidFill>
              </a:rPr>
              <a:t>Weight Lifting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Lifting 10kg extra in eight weeks of training.</a:t>
            </a:r>
            <a:br>
              <a:rPr lang="en-GB" dirty="0"/>
            </a:br>
            <a:endParaRPr lang="en-GB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3333FF"/>
                </a:solidFill>
              </a:rPr>
              <a:t>Gymnastics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Execute a front somersault in a floor </a:t>
            </a:r>
            <a:br>
              <a:rPr lang="en-GB" dirty="0"/>
            </a:br>
            <a:r>
              <a:rPr lang="en-GB" dirty="0"/>
              <a:t>routine by the next competition.</a:t>
            </a:r>
          </a:p>
        </p:txBody>
      </p:sp>
      <p:sp>
        <p:nvSpPr>
          <p:cNvPr id="207" name="Shape 207"/>
          <p:cNvSpPr/>
          <p:nvPr/>
        </p:nvSpPr>
        <p:spPr>
          <a:xfrm>
            <a:off x="4025224" y="775666"/>
            <a:ext cx="594393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Goal </a:t>
            </a:r>
            <a:r>
              <a:rPr lang="en-AU" dirty="0"/>
              <a:t>s</a:t>
            </a:r>
            <a:r>
              <a:rPr dirty="0" err="1"/>
              <a:t>etting</a:t>
            </a:r>
            <a:r>
              <a:rPr lang="en-GB" dirty="0"/>
              <a:t> examples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672" y="5956325"/>
            <a:ext cx="3119628" cy="311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5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962</Words>
  <Application>Microsoft Office PowerPoint</Application>
  <PresentationFormat>Custom</PresentationFormat>
  <Paragraphs>129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13</cp:revision>
  <dcterms:modified xsi:type="dcterms:W3CDTF">2026-09-09T09:41:40Z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2025-11-22T04:40:15Z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fb4bcec3-9201-4cf3-81e6-40b530598be9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