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</p:sldMasterIdLst>
  <p:notesMasterIdLst>
    <p:notesMasterId r:id="rId22"/>
  </p:notesMasterIdLst>
  <p:sldIdLst>
    <p:sldId id="256" r:id="rId3"/>
    <p:sldId id="257" r:id="rId4"/>
    <p:sldId id="265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64" r:id="rId2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B3709D-790D-4F88-A1F5-DB3225BEBB70}" v="279" dt="2026-09-20T01:31:00.569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8"/>
    <p:restoredTop sz="94661"/>
  </p:normalViewPr>
  <p:slideViewPr>
    <p:cSldViewPr snapToGrid="0" snapToObjects="1">
      <p:cViewPr varScale="1">
        <p:scale>
          <a:sx n="54" d="100"/>
          <a:sy n="54" d="100"/>
        </p:scale>
        <p:origin x="67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Wild" userId="d2fad3d3-e8f2-49cc-9b88-830c9ac61e23" providerId="ADAL" clId="{905C07AB-5E61-469D-8ED2-F9AB5C24D518}"/>
    <pc:docChg chg="custSel addSld delSld modSld sldOrd modMainMaster">
      <pc:chgData name="Nadine Wild" userId="d2fad3d3-e8f2-49cc-9b88-830c9ac61e23" providerId="ADAL" clId="{905C07AB-5E61-469D-8ED2-F9AB5C24D518}" dt="2026-09-20T01:31:00.568" v="1840" actId="1076"/>
      <pc:docMkLst>
        <pc:docMk/>
      </pc:docMkLst>
      <pc:sldChg chg="delSp modSp mod">
        <pc:chgData name="Nadine Wild" userId="d2fad3d3-e8f2-49cc-9b88-830c9ac61e23" providerId="ADAL" clId="{905C07AB-5E61-469D-8ED2-F9AB5C24D518}" dt="2026-09-20T00:08:32.779" v="30" actId="403"/>
        <pc:sldMkLst>
          <pc:docMk/>
          <pc:sldMk cId="0" sldId="256"/>
        </pc:sldMkLst>
        <pc:spChg chg="mod">
          <ac:chgData name="Nadine Wild" userId="d2fad3d3-e8f2-49cc-9b88-830c9ac61e23" providerId="ADAL" clId="{905C07AB-5E61-469D-8ED2-F9AB5C24D518}" dt="2026-09-20T00:08:32.779" v="30" actId="403"/>
          <ac:spMkLst>
            <pc:docMk/>
            <pc:sldMk cId="0" sldId="256"/>
            <ac:spMk id="5" creationId="{AAC3C8DF-7676-90F0-D9E4-39B58765E35D}"/>
          </ac:spMkLst>
        </pc:spChg>
        <pc:picChg chg="del">
          <ac:chgData name="Nadine Wild" userId="d2fad3d3-e8f2-49cc-9b88-830c9ac61e23" providerId="ADAL" clId="{905C07AB-5E61-469D-8ED2-F9AB5C24D518}" dt="2026-09-20T00:08:16.365" v="1" actId="478"/>
          <ac:picMkLst>
            <pc:docMk/>
            <pc:sldMk cId="0" sldId="256"/>
            <ac:picMk id="7" creationId="{A3935563-55E4-C239-DD60-D8F27141BD84}"/>
          </ac:picMkLst>
        </pc:picChg>
      </pc:sldChg>
      <pc:sldChg chg="delSp modSp add mod ord">
        <pc:chgData name="Nadine Wild" userId="d2fad3d3-e8f2-49cc-9b88-830c9ac61e23" providerId="ADAL" clId="{905C07AB-5E61-469D-8ED2-F9AB5C24D518}" dt="2026-09-20T01:31:00.568" v="1840" actId="1076"/>
        <pc:sldMkLst>
          <pc:docMk/>
          <pc:sldMk cId="0" sldId="257"/>
        </pc:sldMkLst>
        <pc:spChg chg="mod topLvl">
          <ac:chgData name="Nadine Wild" userId="d2fad3d3-e8f2-49cc-9b88-830c9ac61e23" providerId="ADAL" clId="{905C07AB-5E61-469D-8ED2-F9AB5C24D518}" dt="2026-09-20T01:30:54.547" v="1839" actId="20577"/>
          <ac:spMkLst>
            <pc:docMk/>
            <pc:sldMk cId="0" sldId="257"/>
            <ac:spMk id="7173" creationId="{B89DCE74-6098-5F8D-A8F0-5AC2BD843367}"/>
          </ac:spMkLst>
        </pc:spChg>
        <pc:spChg chg="mod topLvl">
          <ac:chgData name="Nadine Wild" userId="d2fad3d3-e8f2-49cc-9b88-830c9ac61e23" providerId="ADAL" clId="{905C07AB-5E61-469D-8ED2-F9AB5C24D518}" dt="2026-09-20T01:30:36.619" v="1835" actId="20577"/>
          <ac:spMkLst>
            <pc:docMk/>
            <pc:sldMk cId="0" sldId="257"/>
            <ac:spMk id="7175" creationId="{A76BCBC0-CD9A-5A99-B175-4AD85BC793E5}"/>
          </ac:spMkLst>
        </pc:spChg>
        <pc:spChg chg="mod topLvl">
          <ac:chgData name="Nadine Wild" userId="d2fad3d3-e8f2-49cc-9b88-830c9ac61e23" providerId="ADAL" clId="{905C07AB-5E61-469D-8ED2-F9AB5C24D518}" dt="2026-09-20T01:29:52.355" v="1827" actId="20577"/>
          <ac:spMkLst>
            <pc:docMk/>
            <pc:sldMk cId="0" sldId="257"/>
            <ac:spMk id="7177" creationId="{B68B715A-B8AE-5DC4-6DA1-EAE9195245A6}"/>
          </ac:spMkLst>
        </pc:spChg>
        <pc:grpChg chg="del mod">
          <ac:chgData name="Nadine Wild" userId="d2fad3d3-e8f2-49cc-9b88-830c9ac61e23" providerId="ADAL" clId="{905C07AB-5E61-469D-8ED2-F9AB5C24D518}" dt="2026-09-20T00:09:24.682" v="38" actId="165"/>
          <ac:grpSpMkLst>
            <pc:docMk/>
            <pc:sldMk cId="0" sldId="257"/>
            <ac:grpSpMk id="7170" creationId="{AEC28047-B8D8-568C-1838-0262A050E92D}"/>
          </ac:grpSpMkLst>
        </pc:grpChg>
        <pc:grpChg chg="del">
          <ac:chgData name="Nadine Wild" userId="d2fad3d3-e8f2-49cc-9b88-830c9ac61e23" providerId="ADAL" clId="{905C07AB-5E61-469D-8ED2-F9AB5C24D518}" dt="2026-09-20T00:15:43.665" v="318" actId="165"/>
          <ac:grpSpMkLst>
            <pc:docMk/>
            <pc:sldMk cId="0" sldId="257"/>
            <ac:grpSpMk id="7171" creationId="{849BA4C0-9F00-67B8-7F87-AA38813298AE}"/>
          </ac:grpSpMkLst>
        </pc:grpChg>
        <pc:grpChg chg="del">
          <ac:chgData name="Nadine Wild" userId="d2fad3d3-e8f2-49cc-9b88-830c9ac61e23" providerId="ADAL" clId="{905C07AB-5E61-469D-8ED2-F9AB5C24D518}" dt="2026-09-20T00:17:33.858" v="544" actId="165"/>
          <ac:grpSpMkLst>
            <pc:docMk/>
            <pc:sldMk cId="0" sldId="257"/>
            <ac:grpSpMk id="7172" creationId="{D4B0C33E-0FD3-9031-3A85-138562294651}"/>
          </ac:grpSpMkLst>
        </pc:grpChg>
        <pc:picChg chg="mod topLvl">
          <ac:chgData name="Nadine Wild" userId="d2fad3d3-e8f2-49cc-9b88-830c9ac61e23" providerId="ADAL" clId="{905C07AB-5E61-469D-8ED2-F9AB5C24D518}" dt="2026-09-20T01:31:00.568" v="1840" actId="1076"/>
          <ac:picMkLst>
            <pc:docMk/>
            <pc:sldMk cId="0" sldId="257"/>
            <ac:picMk id="7174" creationId="{426985B6-DF6D-B75A-A65C-ADB21C7E7379}"/>
          </ac:picMkLst>
        </pc:picChg>
        <pc:picChg chg="mod topLvl">
          <ac:chgData name="Nadine Wild" userId="d2fad3d3-e8f2-49cc-9b88-830c9ac61e23" providerId="ADAL" clId="{905C07AB-5E61-469D-8ED2-F9AB5C24D518}" dt="2026-09-20T01:30:42.288" v="1836" actId="1076"/>
          <ac:picMkLst>
            <pc:docMk/>
            <pc:sldMk cId="0" sldId="257"/>
            <ac:picMk id="7176" creationId="{9F0669D1-C399-EFCD-14B1-D27640BB0E4D}"/>
          </ac:picMkLst>
        </pc:picChg>
        <pc:picChg chg="mod topLvl">
          <ac:chgData name="Nadine Wild" userId="d2fad3d3-e8f2-49cc-9b88-830c9ac61e23" providerId="ADAL" clId="{905C07AB-5E61-469D-8ED2-F9AB5C24D518}" dt="2026-09-20T01:30:12.238" v="1828" actId="1076"/>
          <ac:picMkLst>
            <pc:docMk/>
            <pc:sldMk cId="0" sldId="257"/>
            <ac:picMk id="7178" creationId="{5EBB33E9-AACE-2BA6-CFF8-63D2FE4A3660}"/>
          </ac:picMkLst>
        </pc:picChg>
      </pc:sldChg>
      <pc:sldChg chg="addSp delSp modSp mod modAnim">
        <pc:chgData name="Nadine Wild" userId="d2fad3d3-e8f2-49cc-9b88-830c9ac61e23" providerId="ADAL" clId="{905C07AB-5E61-469D-8ED2-F9AB5C24D518}" dt="2026-09-20T00:39:50.102" v="1409" actId="121"/>
        <pc:sldMkLst>
          <pc:docMk/>
          <pc:sldMk cId="0" sldId="265"/>
        </pc:sldMkLst>
        <pc:spChg chg="add mod">
          <ac:chgData name="Nadine Wild" userId="d2fad3d3-e8f2-49cc-9b88-830c9ac61e23" providerId="ADAL" clId="{905C07AB-5E61-469D-8ED2-F9AB5C24D518}" dt="2026-09-20T00:30:24.476" v="1134" actId="20577"/>
          <ac:spMkLst>
            <pc:docMk/>
            <pc:sldMk cId="0" sldId="265"/>
            <ac:spMk id="3" creationId="{C384B510-B164-0C9B-699B-18F5B26DFAAC}"/>
          </ac:spMkLst>
        </pc:spChg>
        <pc:spChg chg="add mod">
          <ac:chgData name="Nadine Wild" userId="d2fad3d3-e8f2-49cc-9b88-830c9ac61e23" providerId="ADAL" clId="{905C07AB-5E61-469D-8ED2-F9AB5C24D518}" dt="2026-09-20T00:39:50.102" v="1409" actId="121"/>
          <ac:spMkLst>
            <pc:docMk/>
            <pc:sldMk cId="0" sldId="265"/>
            <ac:spMk id="4" creationId="{C3EF7E9E-4C0B-0E5B-638B-557CE5ADC929}"/>
          </ac:spMkLst>
        </pc:spChg>
        <pc:spChg chg="del">
          <ac:chgData name="Nadine Wild" userId="d2fad3d3-e8f2-49cc-9b88-830c9ac61e23" providerId="ADAL" clId="{905C07AB-5E61-469D-8ED2-F9AB5C24D518}" dt="2026-09-20T00:26:23.436" v="928" actId="478"/>
          <ac:spMkLst>
            <pc:docMk/>
            <pc:sldMk cId="0" sldId="265"/>
            <ac:spMk id="7169" creationId="{D7037AE9-1E11-5E6B-0545-E42E1D499F67}"/>
          </ac:spMkLst>
        </pc:spChg>
        <pc:spChg chg="del">
          <ac:chgData name="Nadine Wild" userId="d2fad3d3-e8f2-49cc-9b88-830c9ac61e23" providerId="ADAL" clId="{905C07AB-5E61-469D-8ED2-F9AB5C24D518}" dt="2026-09-20T00:26:21.201" v="927" actId="478"/>
          <ac:spMkLst>
            <pc:docMk/>
            <pc:sldMk cId="0" sldId="265"/>
            <ac:spMk id="7170" creationId="{330AD121-B03A-B90E-E1E0-92737E470620}"/>
          </ac:spMkLst>
        </pc:spChg>
        <pc:spChg chg="del">
          <ac:chgData name="Nadine Wild" userId="d2fad3d3-e8f2-49cc-9b88-830c9ac61e23" providerId="ADAL" clId="{905C07AB-5E61-469D-8ED2-F9AB5C24D518}" dt="2026-09-20T00:26:19.498" v="926" actId="478"/>
          <ac:spMkLst>
            <pc:docMk/>
            <pc:sldMk cId="0" sldId="265"/>
            <ac:spMk id="7171" creationId="{CE7BF8AB-181D-BFA4-F055-E8BB1E67B369}"/>
          </ac:spMkLst>
        </pc:spChg>
      </pc:sldChg>
      <pc:sldChg chg="del">
        <pc:chgData name="Nadine Wild" userId="d2fad3d3-e8f2-49cc-9b88-830c9ac61e23" providerId="ADAL" clId="{905C07AB-5E61-469D-8ED2-F9AB5C24D518}" dt="2026-09-20T00:28:52.258" v="1000" actId="2696"/>
        <pc:sldMkLst>
          <pc:docMk/>
          <pc:sldMk cId="2435918449" sldId="266"/>
        </pc:sldMkLst>
      </pc:sldChg>
      <pc:sldChg chg="del">
        <pc:chgData name="Nadine Wild" userId="d2fad3d3-e8f2-49cc-9b88-830c9ac61e23" providerId="ADAL" clId="{905C07AB-5E61-469D-8ED2-F9AB5C24D518}" dt="2026-09-20T00:28:52.258" v="1000" actId="2696"/>
        <pc:sldMkLst>
          <pc:docMk/>
          <pc:sldMk cId="3256071546" sldId="267"/>
        </pc:sldMkLst>
      </pc:sldChg>
      <pc:sldChg chg="del">
        <pc:chgData name="Nadine Wild" userId="d2fad3d3-e8f2-49cc-9b88-830c9ac61e23" providerId="ADAL" clId="{905C07AB-5E61-469D-8ED2-F9AB5C24D518}" dt="2026-09-20T00:28:52.258" v="1000" actId="2696"/>
        <pc:sldMkLst>
          <pc:docMk/>
          <pc:sldMk cId="198983655" sldId="268"/>
        </pc:sldMkLst>
      </pc:sldChg>
      <pc:sldChg chg="addSp modSp add mod modAnim">
        <pc:chgData name="Nadine Wild" userId="d2fad3d3-e8f2-49cc-9b88-830c9ac61e23" providerId="ADAL" clId="{905C07AB-5E61-469D-8ED2-F9AB5C24D518}" dt="2026-09-20T00:39:46.653" v="1408" actId="121"/>
        <pc:sldMkLst>
          <pc:docMk/>
          <pc:sldMk cId="4048034748" sldId="269"/>
        </pc:sldMkLst>
        <pc:spChg chg="add mod">
          <ac:chgData name="Nadine Wild" userId="d2fad3d3-e8f2-49cc-9b88-830c9ac61e23" providerId="ADAL" clId="{905C07AB-5E61-469D-8ED2-F9AB5C24D518}" dt="2026-09-20T00:39:46.653" v="1408" actId="121"/>
          <ac:spMkLst>
            <pc:docMk/>
            <pc:sldMk cId="4048034748" sldId="269"/>
            <ac:spMk id="2" creationId="{15FACBA5-998D-0E48-64C9-BA1D22C942B2}"/>
          </ac:spMkLst>
        </pc:spChg>
        <pc:spChg chg="mod">
          <ac:chgData name="Nadine Wild" userId="d2fad3d3-e8f2-49cc-9b88-830c9ac61e23" providerId="ADAL" clId="{905C07AB-5E61-469D-8ED2-F9AB5C24D518}" dt="2026-09-20T00:29:20.906" v="1092" actId="20577"/>
          <ac:spMkLst>
            <pc:docMk/>
            <pc:sldMk cId="4048034748" sldId="269"/>
            <ac:spMk id="3" creationId="{178CDD50-5C9F-1D3F-29D9-BDA40E91B087}"/>
          </ac:spMkLst>
        </pc:spChg>
      </pc:sldChg>
      <pc:sldChg chg="modSp add mod">
        <pc:chgData name="Nadine Wild" userId="d2fad3d3-e8f2-49cc-9b88-830c9ac61e23" providerId="ADAL" clId="{905C07AB-5E61-469D-8ED2-F9AB5C24D518}" dt="2026-09-20T00:39:41.986" v="1407" actId="121"/>
        <pc:sldMkLst>
          <pc:docMk/>
          <pc:sldMk cId="3964320162" sldId="270"/>
        </pc:sldMkLst>
        <pc:spChg chg="mod">
          <ac:chgData name="Nadine Wild" userId="d2fad3d3-e8f2-49cc-9b88-830c9ac61e23" providerId="ADAL" clId="{905C07AB-5E61-469D-8ED2-F9AB5C24D518}" dt="2026-09-20T00:39:41.986" v="1407" actId="121"/>
          <ac:spMkLst>
            <pc:docMk/>
            <pc:sldMk cId="3964320162" sldId="270"/>
            <ac:spMk id="2" creationId="{FABE5A78-7D94-A3E1-129D-BFEC4B7611EC}"/>
          </ac:spMkLst>
        </pc:spChg>
        <pc:spChg chg="mod">
          <ac:chgData name="Nadine Wild" userId="d2fad3d3-e8f2-49cc-9b88-830c9ac61e23" providerId="ADAL" clId="{905C07AB-5E61-469D-8ED2-F9AB5C24D518}" dt="2026-09-20T00:33:24.650" v="1202" actId="20577"/>
          <ac:spMkLst>
            <pc:docMk/>
            <pc:sldMk cId="3964320162" sldId="270"/>
            <ac:spMk id="3" creationId="{379C9AE8-4739-99D4-8018-FD76873D8F8A}"/>
          </ac:spMkLst>
        </pc:spChg>
      </pc:sldChg>
      <pc:sldChg chg="modSp add del mod">
        <pc:chgData name="Nadine Wild" userId="d2fad3d3-e8f2-49cc-9b88-830c9ac61e23" providerId="ADAL" clId="{905C07AB-5E61-469D-8ED2-F9AB5C24D518}" dt="2026-09-20T00:32:01.504" v="1176" actId="47"/>
        <pc:sldMkLst>
          <pc:docMk/>
          <pc:sldMk cId="4226545798" sldId="270"/>
        </pc:sldMkLst>
        <pc:spChg chg="mod">
          <ac:chgData name="Nadine Wild" userId="d2fad3d3-e8f2-49cc-9b88-830c9ac61e23" providerId="ADAL" clId="{905C07AB-5E61-469D-8ED2-F9AB5C24D518}" dt="2026-09-20T00:29:47.910" v="1130" actId="20577"/>
          <ac:spMkLst>
            <pc:docMk/>
            <pc:sldMk cId="4226545798" sldId="270"/>
            <ac:spMk id="3" creationId="{FE89F010-D5E1-A7ED-D418-80CB9F3E7E31}"/>
          </ac:spMkLst>
        </pc:spChg>
      </pc:sldChg>
      <pc:sldChg chg="modSp add mod">
        <pc:chgData name="Nadine Wild" userId="d2fad3d3-e8f2-49cc-9b88-830c9ac61e23" providerId="ADAL" clId="{905C07AB-5E61-469D-8ED2-F9AB5C24D518}" dt="2026-09-20T00:39:37.672" v="1406" actId="121"/>
        <pc:sldMkLst>
          <pc:docMk/>
          <pc:sldMk cId="3361600898" sldId="271"/>
        </pc:sldMkLst>
        <pc:spChg chg="mod">
          <ac:chgData name="Nadine Wild" userId="d2fad3d3-e8f2-49cc-9b88-830c9ac61e23" providerId="ADAL" clId="{905C07AB-5E61-469D-8ED2-F9AB5C24D518}" dt="2026-09-20T00:39:37.672" v="1406" actId="121"/>
          <ac:spMkLst>
            <pc:docMk/>
            <pc:sldMk cId="3361600898" sldId="271"/>
            <ac:spMk id="2" creationId="{942C3893-2F2D-BAB3-58E5-BF2C3A9CAB11}"/>
          </ac:spMkLst>
        </pc:spChg>
        <pc:spChg chg="mod">
          <ac:chgData name="Nadine Wild" userId="d2fad3d3-e8f2-49cc-9b88-830c9ac61e23" providerId="ADAL" clId="{905C07AB-5E61-469D-8ED2-F9AB5C24D518}" dt="2026-09-20T00:34:08.815" v="1235" actId="20577"/>
          <ac:spMkLst>
            <pc:docMk/>
            <pc:sldMk cId="3361600898" sldId="271"/>
            <ac:spMk id="3" creationId="{EE99FF1F-EB1D-DD63-7FCA-A9100C7FCD1E}"/>
          </ac:spMkLst>
        </pc:spChg>
      </pc:sldChg>
      <pc:sldChg chg="modSp add mod">
        <pc:chgData name="Nadine Wild" userId="d2fad3d3-e8f2-49cc-9b88-830c9ac61e23" providerId="ADAL" clId="{905C07AB-5E61-469D-8ED2-F9AB5C24D518}" dt="2026-09-20T00:39:32.902" v="1405" actId="121"/>
        <pc:sldMkLst>
          <pc:docMk/>
          <pc:sldMk cId="4068642310" sldId="272"/>
        </pc:sldMkLst>
        <pc:spChg chg="mod">
          <ac:chgData name="Nadine Wild" userId="d2fad3d3-e8f2-49cc-9b88-830c9ac61e23" providerId="ADAL" clId="{905C07AB-5E61-469D-8ED2-F9AB5C24D518}" dt="2026-09-20T00:39:32.902" v="1405" actId="121"/>
          <ac:spMkLst>
            <pc:docMk/>
            <pc:sldMk cId="4068642310" sldId="272"/>
            <ac:spMk id="2" creationId="{4821A3F6-6077-8B9C-4582-66866CF2B9D3}"/>
          </ac:spMkLst>
        </pc:spChg>
        <pc:spChg chg="mod">
          <ac:chgData name="Nadine Wild" userId="d2fad3d3-e8f2-49cc-9b88-830c9ac61e23" providerId="ADAL" clId="{905C07AB-5E61-469D-8ED2-F9AB5C24D518}" dt="2026-09-20T00:34:33.428" v="1270" actId="20577"/>
          <ac:spMkLst>
            <pc:docMk/>
            <pc:sldMk cId="4068642310" sldId="272"/>
            <ac:spMk id="3" creationId="{228E1095-803E-D356-86B3-7F29E300DE13}"/>
          </ac:spMkLst>
        </pc:spChg>
      </pc:sldChg>
      <pc:sldChg chg="modSp add mod">
        <pc:chgData name="Nadine Wild" userId="d2fad3d3-e8f2-49cc-9b88-830c9ac61e23" providerId="ADAL" clId="{905C07AB-5E61-469D-8ED2-F9AB5C24D518}" dt="2026-09-20T00:39:28.793" v="1404" actId="121"/>
        <pc:sldMkLst>
          <pc:docMk/>
          <pc:sldMk cId="4235424199" sldId="273"/>
        </pc:sldMkLst>
        <pc:spChg chg="mod">
          <ac:chgData name="Nadine Wild" userId="d2fad3d3-e8f2-49cc-9b88-830c9ac61e23" providerId="ADAL" clId="{905C07AB-5E61-469D-8ED2-F9AB5C24D518}" dt="2026-09-20T00:39:28.793" v="1404" actId="121"/>
          <ac:spMkLst>
            <pc:docMk/>
            <pc:sldMk cId="4235424199" sldId="273"/>
            <ac:spMk id="2" creationId="{09762474-1D90-E6FD-D281-EFB6BDFD7D0A}"/>
          </ac:spMkLst>
        </pc:spChg>
        <pc:spChg chg="mod">
          <ac:chgData name="Nadine Wild" userId="d2fad3d3-e8f2-49cc-9b88-830c9ac61e23" providerId="ADAL" clId="{905C07AB-5E61-469D-8ED2-F9AB5C24D518}" dt="2026-09-20T00:35:10.272" v="1308" actId="20577"/>
          <ac:spMkLst>
            <pc:docMk/>
            <pc:sldMk cId="4235424199" sldId="273"/>
            <ac:spMk id="3" creationId="{85B328D3-09CF-3932-2DAE-1829A1B98A24}"/>
          </ac:spMkLst>
        </pc:spChg>
      </pc:sldChg>
      <pc:sldChg chg="modSp add mod">
        <pc:chgData name="Nadine Wild" userId="d2fad3d3-e8f2-49cc-9b88-830c9ac61e23" providerId="ADAL" clId="{905C07AB-5E61-469D-8ED2-F9AB5C24D518}" dt="2026-09-20T00:39:57.183" v="1410" actId="20577"/>
        <pc:sldMkLst>
          <pc:docMk/>
          <pc:sldMk cId="1422561939" sldId="274"/>
        </pc:sldMkLst>
        <pc:spChg chg="mod">
          <ac:chgData name="Nadine Wild" userId="d2fad3d3-e8f2-49cc-9b88-830c9ac61e23" providerId="ADAL" clId="{905C07AB-5E61-469D-8ED2-F9AB5C24D518}" dt="2026-09-20T00:39:24.613" v="1403" actId="121"/>
          <ac:spMkLst>
            <pc:docMk/>
            <pc:sldMk cId="1422561939" sldId="274"/>
            <ac:spMk id="2" creationId="{ABF418F4-7340-C86C-8643-F615F2A99852}"/>
          </ac:spMkLst>
        </pc:spChg>
        <pc:spChg chg="mod">
          <ac:chgData name="Nadine Wild" userId="d2fad3d3-e8f2-49cc-9b88-830c9ac61e23" providerId="ADAL" clId="{905C07AB-5E61-469D-8ED2-F9AB5C24D518}" dt="2026-09-20T00:39:57.183" v="1410" actId="20577"/>
          <ac:spMkLst>
            <pc:docMk/>
            <pc:sldMk cId="1422561939" sldId="274"/>
            <ac:spMk id="3" creationId="{AA972B47-AB7A-4112-09CA-49A8599F97E4}"/>
          </ac:spMkLst>
        </pc:spChg>
      </pc:sldChg>
      <pc:sldChg chg="modSp add mod">
        <pc:chgData name="Nadine Wild" userId="d2fad3d3-e8f2-49cc-9b88-830c9ac61e23" providerId="ADAL" clId="{905C07AB-5E61-469D-8ED2-F9AB5C24D518}" dt="2026-09-20T00:40:41.225" v="1465" actId="20577"/>
        <pc:sldMkLst>
          <pc:docMk/>
          <pc:sldMk cId="2245783699" sldId="275"/>
        </pc:sldMkLst>
        <pc:spChg chg="mod">
          <ac:chgData name="Nadine Wild" userId="d2fad3d3-e8f2-49cc-9b88-830c9ac61e23" providerId="ADAL" clId="{905C07AB-5E61-469D-8ED2-F9AB5C24D518}" dt="2026-09-20T00:40:41.225" v="1465" actId="20577"/>
          <ac:spMkLst>
            <pc:docMk/>
            <pc:sldMk cId="2245783699" sldId="275"/>
            <ac:spMk id="2" creationId="{EE792D8E-2649-6441-A9CE-705FA5C04300}"/>
          </ac:spMkLst>
        </pc:spChg>
        <pc:spChg chg="mod">
          <ac:chgData name="Nadine Wild" userId="d2fad3d3-e8f2-49cc-9b88-830c9ac61e23" providerId="ADAL" clId="{905C07AB-5E61-469D-8ED2-F9AB5C24D518}" dt="2026-09-20T00:40:35.008" v="1457" actId="20577"/>
          <ac:spMkLst>
            <pc:docMk/>
            <pc:sldMk cId="2245783699" sldId="275"/>
            <ac:spMk id="3" creationId="{13C171F3-28E0-7E7E-9510-C7DF2301C67C}"/>
          </ac:spMkLst>
        </pc:spChg>
      </pc:sldChg>
      <pc:sldChg chg="modSp add mod">
        <pc:chgData name="Nadine Wild" userId="d2fad3d3-e8f2-49cc-9b88-830c9ac61e23" providerId="ADAL" clId="{905C07AB-5E61-469D-8ED2-F9AB5C24D518}" dt="2026-09-20T00:41:27.891" v="1506" actId="20577"/>
        <pc:sldMkLst>
          <pc:docMk/>
          <pc:sldMk cId="2755764511" sldId="276"/>
        </pc:sldMkLst>
        <pc:spChg chg="mod">
          <ac:chgData name="Nadine Wild" userId="d2fad3d3-e8f2-49cc-9b88-830c9ac61e23" providerId="ADAL" clId="{905C07AB-5E61-469D-8ED2-F9AB5C24D518}" dt="2026-09-20T00:41:27.891" v="1506" actId="20577"/>
          <ac:spMkLst>
            <pc:docMk/>
            <pc:sldMk cId="2755764511" sldId="276"/>
            <ac:spMk id="2" creationId="{6B0DD10D-FF0D-A8C6-D4E8-E9BFC9BA77C4}"/>
          </ac:spMkLst>
        </pc:spChg>
        <pc:spChg chg="mod">
          <ac:chgData name="Nadine Wild" userId="d2fad3d3-e8f2-49cc-9b88-830c9ac61e23" providerId="ADAL" clId="{905C07AB-5E61-469D-8ED2-F9AB5C24D518}" dt="2026-09-20T00:41:07.763" v="1498" actId="20577"/>
          <ac:spMkLst>
            <pc:docMk/>
            <pc:sldMk cId="2755764511" sldId="276"/>
            <ac:spMk id="3" creationId="{AC1A013C-EB81-B90E-D716-CDF6A55F5CAE}"/>
          </ac:spMkLst>
        </pc:spChg>
      </pc:sldChg>
      <pc:sldChg chg="modSp add mod">
        <pc:chgData name="Nadine Wild" userId="d2fad3d3-e8f2-49cc-9b88-830c9ac61e23" providerId="ADAL" clId="{905C07AB-5E61-469D-8ED2-F9AB5C24D518}" dt="2026-09-20T00:41:52.909" v="1546" actId="20577"/>
        <pc:sldMkLst>
          <pc:docMk/>
          <pc:sldMk cId="1108585392" sldId="277"/>
        </pc:sldMkLst>
        <pc:spChg chg="mod">
          <ac:chgData name="Nadine Wild" userId="d2fad3d3-e8f2-49cc-9b88-830c9ac61e23" providerId="ADAL" clId="{905C07AB-5E61-469D-8ED2-F9AB5C24D518}" dt="2026-09-20T00:41:52.909" v="1546" actId="20577"/>
          <ac:spMkLst>
            <pc:docMk/>
            <pc:sldMk cId="1108585392" sldId="277"/>
            <ac:spMk id="2" creationId="{D33419A7-C7C4-1E16-4EE3-6E4A543F26C6}"/>
          </ac:spMkLst>
        </pc:spChg>
        <pc:spChg chg="mod">
          <ac:chgData name="Nadine Wild" userId="d2fad3d3-e8f2-49cc-9b88-830c9ac61e23" providerId="ADAL" clId="{905C07AB-5E61-469D-8ED2-F9AB5C24D518}" dt="2026-09-20T00:41:46.163" v="1532" actId="20577"/>
          <ac:spMkLst>
            <pc:docMk/>
            <pc:sldMk cId="1108585392" sldId="277"/>
            <ac:spMk id="3" creationId="{3AEAC1FB-DC5C-715D-2012-0CB8F124E9B3}"/>
          </ac:spMkLst>
        </pc:spChg>
      </pc:sldChg>
      <pc:sldChg chg="modSp add mod">
        <pc:chgData name="Nadine Wild" userId="d2fad3d3-e8f2-49cc-9b88-830c9ac61e23" providerId="ADAL" clId="{905C07AB-5E61-469D-8ED2-F9AB5C24D518}" dt="2026-09-20T00:53:10.258" v="1597" actId="1076"/>
        <pc:sldMkLst>
          <pc:docMk/>
          <pc:sldMk cId="2139206943" sldId="278"/>
        </pc:sldMkLst>
        <pc:spChg chg="mod">
          <ac:chgData name="Nadine Wild" userId="d2fad3d3-e8f2-49cc-9b88-830c9ac61e23" providerId="ADAL" clId="{905C07AB-5E61-469D-8ED2-F9AB5C24D518}" dt="2026-09-20T00:53:10.258" v="1597" actId="1076"/>
          <ac:spMkLst>
            <pc:docMk/>
            <pc:sldMk cId="2139206943" sldId="278"/>
            <ac:spMk id="2" creationId="{6A840B85-46B7-3E73-22ED-AB14D41F0051}"/>
          </ac:spMkLst>
        </pc:spChg>
        <pc:spChg chg="mod">
          <ac:chgData name="Nadine Wild" userId="d2fad3d3-e8f2-49cc-9b88-830c9ac61e23" providerId="ADAL" clId="{905C07AB-5E61-469D-8ED2-F9AB5C24D518}" dt="2026-09-20T00:42:10.380" v="1569" actId="20577"/>
          <ac:spMkLst>
            <pc:docMk/>
            <pc:sldMk cId="2139206943" sldId="278"/>
            <ac:spMk id="3" creationId="{F97CA535-89B9-D0A9-D8F5-91756C372969}"/>
          </ac:spMkLst>
        </pc:spChg>
      </pc:sldChg>
      <pc:sldChg chg="modSp add mod">
        <pc:chgData name="Nadine Wild" userId="d2fad3d3-e8f2-49cc-9b88-830c9ac61e23" providerId="ADAL" clId="{905C07AB-5E61-469D-8ED2-F9AB5C24D518}" dt="2026-09-20T01:04:35.164" v="1620" actId="20577"/>
        <pc:sldMkLst>
          <pc:docMk/>
          <pc:sldMk cId="439985112" sldId="279"/>
        </pc:sldMkLst>
        <pc:spChg chg="mod">
          <ac:chgData name="Nadine Wild" userId="d2fad3d3-e8f2-49cc-9b88-830c9ac61e23" providerId="ADAL" clId="{905C07AB-5E61-469D-8ED2-F9AB5C24D518}" dt="2026-09-20T01:04:35.164" v="1620" actId="20577"/>
          <ac:spMkLst>
            <pc:docMk/>
            <pc:sldMk cId="439985112" sldId="279"/>
            <ac:spMk id="2" creationId="{5BEDD56E-4A07-5978-6B8F-50A664846DB3}"/>
          </ac:spMkLst>
        </pc:spChg>
        <pc:spChg chg="mod">
          <ac:chgData name="Nadine Wild" userId="d2fad3d3-e8f2-49cc-9b88-830c9ac61e23" providerId="ADAL" clId="{905C07AB-5E61-469D-8ED2-F9AB5C24D518}" dt="2026-09-20T01:04:28.683" v="1617" actId="20577"/>
          <ac:spMkLst>
            <pc:docMk/>
            <pc:sldMk cId="439985112" sldId="279"/>
            <ac:spMk id="3" creationId="{1E3EFD3E-1467-95BD-1167-494E12241BCB}"/>
          </ac:spMkLst>
        </pc:spChg>
      </pc:sldChg>
      <pc:sldChg chg="modSp add mod">
        <pc:chgData name="Nadine Wild" userId="d2fad3d3-e8f2-49cc-9b88-830c9ac61e23" providerId="ADAL" clId="{905C07AB-5E61-469D-8ED2-F9AB5C24D518}" dt="2026-09-20T01:05:11.545" v="1675" actId="20577"/>
        <pc:sldMkLst>
          <pc:docMk/>
          <pc:sldMk cId="3045854524" sldId="280"/>
        </pc:sldMkLst>
        <pc:spChg chg="mod">
          <ac:chgData name="Nadine Wild" userId="d2fad3d3-e8f2-49cc-9b88-830c9ac61e23" providerId="ADAL" clId="{905C07AB-5E61-469D-8ED2-F9AB5C24D518}" dt="2026-09-20T01:05:11.545" v="1675" actId="20577"/>
          <ac:spMkLst>
            <pc:docMk/>
            <pc:sldMk cId="3045854524" sldId="280"/>
            <ac:spMk id="2" creationId="{FB4A2627-4AC2-FEDC-22DF-7933627EDF3C}"/>
          </ac:spMkLst>
        </pc:spChg>
        <pc:spChg chg="mod">
          <ac:chgData name="Nadine Wild" userId="d2fad3d3-e8f2-49cc-9b88-830c9ac61e23" providerId="ADAL" clId="{905C07AB-5E61-469D-8ED2-F9AB5C24D518}" dt="2026-09-20T01:05:01.096" v="1661" actId="20577"/>
          <ac:spMkLst>
            <pc:docMk/>
            <pc:sldMk cId="3045854524" sldId="280"/>
            <ac:spMk id="3" creationId="{20AC9E58-157B-23B6-0BA7-4E7B2836CF1A}"/>
          </ac:spMkLst>
        </pc:spChg>
      </pc:sldChg>
      <pc:sldChg chg="modSp add mod">
        <pc:chgData name="Nadine Wild" userId="d2fad3d3-e8f2-49cc-9b88-830c9ac61e23" providerId="ADAL" clId="{905C07AB-5E61-469D-8ED2-F9AB5C24D518}" dt="2026-09-20T01:08:25.185" v="1818" actId="20577"/>
        <pc:sldMkLst>
          <pc:docMk/>
          <pc:sldMk cId="3072232467" sldId="281"/>
        </pc:sldMkLst>
        <pc:spChg chg="mod">
          <ac:chgData name="Nadine Wild" userId="d2fad3d3-e8f2-49cc-9b88-830c9ac61e23" providerId="ADAL" clId="{905C07AB-5E61-469D-8ED2-F9AB5C24D518}" dt="2026-09-20T01:08:25.185" v="1818" actId="20577"/>
          <ac:spMkLst>
            <pc:docMk/>
            <pc:sldMk cId="3072232467" sldId="281"/>
            <ac:spMk id="2" creationId="{774D97F2-03A3-BA23-BA01-A3EA0C6B6361}"/>
          </ac:spMkLst>
        </pc:spChg>
        <pc:spChg chg="mod">
          <ac:chgData name="Nadine Wild" userId="d2fad3d3-e8f2-49cc-9b88-830c9ac61e23" providerId="ADAL" clId="{905C07AB-5E61-469D-8ED2-F9AB5C24D518}" dt="2026-09-20T01:05:27.741" v="1707" actId="20577"/>
          <ac:spMkLst>
            <pc:docMk/>
            <pc:sldMk cId="3072232467" sldId="281"/>
            <ac:spMk id="3" creationId="{03F4470D-88B3-A1A5-C6D9-2E596A7B5D4A}"/>
          </ac:spMkLst>
        </pc:spChg>
      </pc:sldChg>
      <pc:sldChg chg="modSp add mod">
        <pc:chgData name="Nadine Wild" userId="d2fad3d3-e8f2-49cc-9b88-830c9ac61e23" providerId="ADAL" clId="{905C07AB-5E61-469D-8ED2-F9AB5C24D518}" dt="2026-09-20T01:06:31.304" v="1782" actId="20577"/>
        <pc:sldMkLst>
          <pc:docMk/>
          <pc:sldMk cId="3502236439" sldId="282"/>
        </pc:sldMkLst>
        <pc:spChg chg="mod">
          <ac:chgData name="Nadine Wild" userId="d2fad3d3-e8f2-49cc-9b88-830c9ac61e23" providerId="ADAL" clId="{905C07AB-5E61-469D-8ED2-F9AB5C24D518}" dt="2026-09-20T01:06:31.304" v="1782" actId="20577"/>
          <ac:spMkLst>
            <pc:docMk/>
            <pc:sldMk cId="3502236439" sldId="282"/>
            <ac:spMk id="2" creationId="{A2662DC0-7E58-1597-B604-935F7E68040F}"/>
          </ac:spMkLst>
        </pc:spChg>
        <pc:spChg chg="mod">
          <ac:chgData name="Nadine Wild" userId="d2fad3d3-e8f2-49cc-9b88-830c9ac61e23" providerId="ADAL" clId="{905C07AB-5E61-469D-8ED2-F9AB5C24D518}" dt="2026-09-20T01:06:23.622" v="1779" actId="20577"/>
          <ac:spMkLst>
            <pc:docMk/>
            <pc:sldMk cId="3502236439" sldId="282"/>
            <ac:spMk id="3" creationId="{73EFF943-0FC5-23FF-B393-E3ED3921563B}"/>
          </ac:spMkLst>
        </pc:spChg>
      </pc:sldChg>
      <pc:sldChg chg="modSp add mod">
        <pc:chgData name="Nadine Wild" userId="d2fad3d3-e8f2-49cc-9b88-830c9ac61e23" providerId="ADAL" clId="{905C07AB-5E61-469D-8ED2-F9AB5C24D518}" dt="2026-09-20T01:08:32.880" v="1822" actId="20577"/>
        <pc:sldMkLst>
          <pc:docMk/>
          <pc:sldMk cId="695954787" sldId="283"/>
        </pc:sldMkLst>
        <pc:spChg chg="mod">
          <ac:chgData name="Nadine Wild" userId="d2fad3d3-e8f2-49cc-9b88-830c9ac61e23" providerId="ADAL" clId="{905C07AB-5E61-469D-8ED2-F9AB5C24D518}" dt="2026-09-20T01:08:32.880" v="1822" actId="20577"/>
          <ac:spMkLst>
            <pc:docMk/>
            <pc:sldMk cId="695954787" sldId="283"/>
            <ac:spMk id="2" creationId="{71B2273A-AEDC-005F-A320-C76D9CCC50ED}"/>
          </ac:spMkLst>
        </pc:spChg>
        <pc:spChg chg="mod">
          <ac:chgData name="Nadine Wild" userId="d2fad3d3-e8f2-49cc-9b88-830c9ac61e23" providerId="ADAL" clId="{905C07AB-5E61-469D-8ED2-F9AB5C24D518}" dt="2026-09-20T01:07:31.659" v="1801" actId="20577"/>
          <ac:spMkLst>
            <pc:docMk/>
            <pc:sldMk cId="695954787" sldId="283"/>
            <ac:spMk id="3" creationId="{58610F8A-E578-DE2A-4DC3-E370179B366E}"/>
          </ac:spMkLst>
        </pc:spChg>
      </pc:sldChg>
      <pc:sldMasterChg chg="modSp mod">
        <pc:chgData name="Nadine Wild" userId="d2fad3d3-e8f2-49cc-9b88-830c9ac61e23" providerId="ADAL" clId="{905C07AB-5E61-469D-8ED2-F9AB5C24D518}" dt="2026-09-20T00:27:46.796" v="943" actId="313"/>
        <pc:sldMasterMkLst>
          <pc:docMk/>
          <pc:sldMasterMk cId="1633361938" sldId="2147483664"/>
        </pc:sldMasterMkLst>
        <pc:spChg chg="mod">
          <ac:chgData name="Nadine Wild" userId="d2fad3d3-e8f2-49cc-9b88-830c9ac61e23" providerId="ADAL" clId="{905C07AB-5E61-469D-8ED2-F9AB5C24D518}" dt="2026-09-20T00:27:46.796" v="943" actId="313"/>
          <ac:spMkLst>
            <pc:docMk/>
            <pc:sldMasterMk cId="1633361938" sldId="2147483664"/>
            <ac:spMk id="4" creationId="{AD822FA5-B8F2-897C-47C7-78DB08786394}"/>
          </ac:spMkLst>
        </pc:sp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7" name="Shape 14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1" descr="A blue and white logo with a person running&#10;&#10;AI-generated content may be incorrect.">
            <a:extLst>
              <a:ext uri="{FF2B5EF4-FFF2-40B4-BE49-F238E27FC236}">
                <a16:creationId xmlns:a16="http://schemas.microsoft.com/office/drawing/2014/main" id="{62BBCFA1-52B0-B393-A6B3-2A04D001DC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Image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Image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MONKEY-header_COLOURS-11.jpg" descr="MONKEY-header_COLOURS-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1143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Title Text"/>
          <p:cNvSpPr txBox="1"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9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F0AB2B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F0AB2B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MONKEY-header_COLOURS-18.jpg" descr="MONKEY-header_COLOURS-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1016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Title Text"/>
          <p:cNvSpPr txBox="1"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29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5E3172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5E3172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MONKEY-header_COLOURS-17.jpg" descr="MONKEY-header_COLOURS-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1016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Title Text"/>
          <p:cNvSpPr txBox="1"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39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9C2F67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9C2F67"/>
              </a:buClr>
              <a:buSzPct val="100000"/>
              <a:buChar char="-"/>
              <a:defRPr sz="4000"/>
            </a:lvl4pPr>
            <a:lvl5pPr marL="1498600" indent="-431800">
              <a:buClr>
                <a:srgbClr val="9C2F67"/>
              </a:buClr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600" y="1597025"/>
            <a:ext cx="9753600" cy="3395663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5122863"/>
            <a:ext cx="9753600" cy="2354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FA14A2D-2D73-0C65-B46D-A53A59DD0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36181F-6E87-4F81-BA5E-D8D28CDD77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20415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8859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3763" y="2597150"/>
            <a:ext cx="11217275" cy="6188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AE25C31-7970-101C-7461-C86B5CC839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EC900-C38C-4FCF-A3BC-3089CAC9B9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2984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413" y="2432050"/>
            <a:ext cx="11217275" cy="4056063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413" y="6527800"/>
            <a:ext cx="11217275" cy="213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E5A7FA-B47E-2639-1EDD-8357924A06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67A47D-D030-4002-BC3E-F436CDB73E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2207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8859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3763" y="2597150"/>
            <a:ext cx="5532437" cy="6188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97150"/>
            <a:ext cx="5532438" cy="6188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A0078A-A54C-BBC6-D8E2-0C0DDC521E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4F22F-06AB-4665-B96F-0158D6CEA3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61772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519113"/>
            <a:ext cx="11217275" cy="18859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350" y="2390775"/>
            <a:ext cx="5502275" cy="11715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350" y="3562350"/>
            <a:ext cx="5502275" cy="5240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363" y="2390775"/>
            <a:ext cx="5529262" cy="11715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363" y="3562350"/>
            <a:ext cx="5529262" cy="5240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D3D125B-9F11-5413-B2C2-FC9BFDFB65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EF7625-7102-46E5-91F6-474D90CA73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31529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8859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8173057-93F8-2C99-ED15-BCC5B80A83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914C12-06F7-45AE-AC83-298315EB65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06814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6257523-F38D-89F0-A5C0-56D3A1C923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B15C6-11F3-421C-9F0D-FE83D3BB0F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39022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9263" y="1404938"/>
            <a:ext cx="6583362" cy="69310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FB2C29-773F-93DD-BCCB-9FCCE76388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A30844-FB8B-4E47-BA16-BBD4CCB6433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10244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529263" y="1404938"/>
            <a:ext cx="6583362" cy="6931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Gill Sans" panose="020B0502020104020203" pitchFamily="34" charset="-79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08143E-5626-ADAE-5E4D-37FBBBFE27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E3FAD-1C50-440D-B622-988CB16C7B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48340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8859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3763" y="2597150"/>
            <a:ext cx="11217275" cy="6188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95224DA-340F-F856-6153-FCBBBDAFD2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B4D049-2B6C-4A92-8222-F06BCC79FEE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39209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07513" y="519113"/>
            <a:ext cx="2803525" cy="826611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3763" y="519113"/>
            <a:ext cx="8261350" cy="82661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2495288-6934-368E-52FE-42F119A17A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1A7F4E-02D0-473C-BEE3-14B659E1EF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308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-PE — THE ULTIMATE  RESOURCE CENTRE FOR PE…"/>
          <p:cNvSpPr txBox="1"/>
          <p:nvPr/>
        </p:nvSpPr>
        <p:spPr>
          <a:xfrm>
            <a:off x="9062101" y="2295189"/>
            <a:ext cx="3797301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19999"/>
              </a:lnSpc>
              <a:spcBef>
                <a:spcPts val="9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A-PE — THE ULTIMATE </a:t>
            </a:r>
            <a:br/>
            <a:r>
              <a:t>RESOURCE CENTRE FOR PE</a:t>
            </a:r>
            <a:endParaRPr sz="1400"/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resources are board specific and </a:t>
            </a:r>
            <a:br/>
            <a:r>
              <a:t>designed to meet the learning needs of your students.</a:t>
            </a:r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you need a learning task, a worksheet, exam style questions, relevant videos or a presentation....IT”S ALL HERE.</a:t>
            </a:r>
          </a:p>
          <a:p>
            <a:pPr algn="l">
              <a:lnSpc>
                <a:spcPct val="119999"/>
              </a:lnSpc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© Copyright</a:t>
            </a:r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/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Find out more at</a:t>
            </a:r>
          </a:p>
          <a:p>
            <a:pPr algn="l">
              <a:lnSpc>
                <a:spcPct val="119999"/>
              </a:lnSpc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www.a-pe.co.uk</a:t>
            </a:r>
          </a:p>
        </p:txBody>
      </p:sp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8" name="Picture 7" descr="A blue and white logo with a person running&#10;&#10;AI-generated content may be incorrect.">
            <a:extLst>
              <a:ext uri="{FF2B5EF4-FFF2-40B4-BE49-F238E27FC236}">
                <a16:creationId xmlns:a16="http://schemas.microsoft.com/office/drawing/2014/main" id="{8A844B7F-1DF9-6D14-08DA-6545A5E3369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889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333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78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222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67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11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56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00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 descr="A blue and white line&#10;&#10;AI-generated content may be incorrect.">
            <a:extLst>
              <a:ext uri="{FF2B5EF4-FFF2-40B4-BE49-F238E27FC236}">
                <a16:creationId xmlns:a16="http://schemas.microsoft.com/office/drawing/2014/main" id="{1A7EBA17-4787-122B-4E2D-F8C57B696D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8500" y="-884238"/>
            <a:ext cx="13698538" cy="388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5D2D7CBB-9F5B-CE3C-65F7-981CADB3F2E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6324600" y="9258300"/>
            <a:ext cx="342900" cy="368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50800" tIns="50800" rIns="50800" bIns="50800" numCol="1" anchor="t" anchorCtr="0" compatLnSpc="1">
            <a:prstTxWarp prst="textNoShape">
              <a:avLst/>
            </a:prstTxWarp>
          </a:bodyPr>
          <a:lstStyle>
            <a:lvl1pPr algn="ctr" eaLnBrk="1">
              <a:defRPr sz="1800" smtClean="0"/>
            </a:lvl1pPr>
          </a:lstStyle>
          <a:p>
            <a:pPr>
              <a:defRPr/>
            </a:pPr>
            <a:fld id="{AD97FB68-8FB8-4ADF-8BB5-63F9E9AA5A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D822FA5-B8F2-897C-47C7-78DB08786394}"/>
              </a:ext>
            </a:extLst>
          </p:cNvPr>
          <p:cNvSpPr>
            <a:spLocks/>
          </p:cNvSpPr>
          <p:nvPr userDrawn="1"/>
        </p:nvSpPr>
        <p:spPr bwMode="auto">
          <a:xfrm>
            <a:off x="2159000" y="874713"/>
            <a:ext cx="8686800" cy="762000"/>
          </a:xfrm>
          <a:prstGeom prst="rect">
            <a:avLst/>
          </a:prstGeom>
          <a:noFill/>
          <a:ln>
            <a:noFill/>
          </a:ln>
          <a:effectLst/>
        </p:spPr>
        <p:txBody>
          <a:bodyPr lIns="50800" tIns="50800" rIns="50800" bIns="50800" anchor="ctr"/>
          <a:lstStyle/>
          <a:p>
            <a:pPr algn="ctr" eaLnBrk="1">
              <a:defRPr/>
            </a:pPr>
            <a:r>
              <a:rPr lang="en-US" altLang="en-US" sz="4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“Corners”</a:t>
            </a:r>
          </a:p>
        </p:txBody>
      </p:sp>
    </p:spTree>
    <p:extLst>
      <p:ext uri="{BB962C8B-B14F-4D97-AF65-F5344CB8AC3E}">
        <p14:creationId xmlns:p14="http://schemas.microsoft.com/office/powerpoint/2010/main" val="1633361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ctr" defTabSz="584200" rtl="0" eaLnBrk="0" fontAlgn="base" hangingPunct="0">
        <a:spcBef>
          <a:spcPct val="0"/>
        </a:spcBef>
        <a:spcAft>
          <a:spcPct val="0"/>
        </a:spcAft>
        <a:defRPr sz="8400" kern="1200">
          <a:solidFill>
            <a:srgbClr val="000000"/>
          </a:solidFill>
          <a:latin typeface="+mj-lt"/>
          <a:ea typeface="+mj-ea"/>
          <a:cs typeface="+mj-cs"/>
          <a:sym typeface="Gill Sans" panose="020B0502020104020203" charset="0"/>
        </a:defRPr>
      </a:lvl1pPr>
      <a:lvl2pPr algn="ctr" defTabSz="584200" rtl="0" eaLnBrk="0" fontAlgn="base" hangingPunct="0">
        <a:spcBef>
          <a:spcPct val="0"/>
        </a:spcBef>
        <a:spcAft>
          <a:spcPct val="0"/>
        </a:spcAft>
        <a:defRPr sz="8400">
          <a:solidFill>
            <a:srgbClr val="000000"/>
          </a:solidFill>
          <a:latin typeface="Gill Sans" panose="020B0502020104020203" pitchFamily="34" charset="-79"/>
          <a:ea typeface="Gill Sans" panose="020B0502020104020203" pitchFamily="34" charset="-79"/>
          <a:cs typeface="Gill Sans" panose="020B0502020104020203" pitchFamily="34" charset="-79"/>
          <a:sym typeface="Gill Sans" panose="020B0502020104020203" charset="0"/>
        </a:defRPr>
      </a:lvl2pPr>
      <a:lvl3pPr algn="ctr" defTabSz="584200" rtl="0" eaLnBrk="0" fontAlgn="base" hangingPunct="0">
        <a:spcBef>
          <a:spcPct val="0"/>
        </a:spcBef>
        <a:spcAft>
          <a:spcPct val="0"/>
        </a:spcAft>
        <a:defRPr sz="8400">
          <a:solidFill>
            <a:srgbClr val="000000"/>
          </a:solidFill>
          <a:latin typeface="Gill Sans" panose="020B0502020104020203" pitchFamily="34" charset="-79"/>
          <a:ea typeface="Gill Sans" panose="020B0502020104020203" pitchFamily="34" charset="-79"/>
          <a:cs typeface="Gill Sans" panose="020B0502020104020203" pitchFamily="34" charset="-79"/>
          <a:sym typeface="Gill Sans" panose="020B0502020104020203" charset="0"/>
        </a:defRPr>
      </a:lvl3pPr>
      <a:lvl4pPr algn="ctr" defTabSz="584200" rtl="0" eaLnBrk="0" fontAlgn="base" hangingPunct="0">
        <a:spcBef>
          <a:spcPct val="0"/>
        </a:spcBef>
        <a:spcAft>
          <a:spcPct val="0"/>
        </a:spcAft>
        <a:defRPr sz="8400">
          <a:solidFill>
            <a:srgbClr val="000000"/>
          </a:solidFill>
          <a:latin typeface="Gill Sans" panose="020B0502020104020203" pitchFamily="34" charset="-79"/>
          <a:ea typeface="Gill Sans" panose="020B0502020104020203" pitchFamily="34" charset="-79"/>
          <a:cs typeface="Gill Sans" panose="020B0502020104020203" pitchFamily="34" charset="-79"/>
          <a:sym typeface="Gill Sans" panose="020B0502020104020203" charset="0"/>
        </a:defRPr>
      </a:lvl4pPr>
      <a:lvl5pPr algn="ctr" defTabSz="584200" rtl="0" eaLnBrk="0" fontAlgn="base" hangingPunct="0">
        <a:spcBef>
          <a:spcPct val="0"/>
        </a:spcBef>
        <a:spcAft>
          <a:spcPct val="0"/>
        </a:spcAft>
        <a:defRPr sz="8400">
          <a:solidFill>
            <a:srgbClr val="000000"/>
          </a:solidFill>
          <a:latin typeface="Gill Sans" panose="020B0502020104020203" pitchFamily="34" charset="-79"/>
          <a:ea typeface="Gill Sans" panose="020B0502020104020203" pitchFamily="34" charset="-79"/>
          <a:cs typeface="Gill Sans" panose="020B0502020104020203" pitchFamily="34" charset="-79"/>
          <a:sym typeface="Gill Sans" panose="020B0502020104020203" charset="0"/>
        </a:defRPr>
      </a:lvl5pPr>
      <a:lvl6pPr marL="457200" algn="ctr" defTabSz="584200" rtl="0" fontAlgn="base" hangingPunct="0">
        <a:spcBef>
          <a:spcPct val="0"/>
        </a:spcBef>
        <a:spcAft>
          <a:spcPct val="0"/>
        </a:spcAft>
        <a:defRPr sz="8400">
          <a:solidFill>
            <a:srgbClr val="000000"/>
          </a:solidFill>
          <a:latin typeface="Gill Sans" panose="020B0502020104020203" pitchFamily="34" charset="-79"/>
          <a:ea typeface="Gill Sans" panose="020B0502020104020203" pitchFamily="34" charset="-79"/>
          <a:cs typeface="Gill Sans" panose="020B0502020104020203" pitchFamily="34" charset="-79"/>
          <a:sym typeface="Gill Sans" panose="020B0502020104020203" pitchFamily="34" charset="-79"/>
        </a:defRPr>
      </a:lvl6pPr>
      <a:lvl7pPr marL="914400" algn="ctr" defTabSz="584200" rtl="0" fontAlgn="base" hangingPunct="0">
        <a:spcBef>
          <a:spcPct val="0"/>
        </a:spcBef>
        <a:spcAft>
          <a:spcPct val="0"/>
        </a:spcAft>
        <a:defRPr sz="8400">
          <a:solidFill>
            <a:srgbClr val="000000"/>
          </a:solidFill>
          <a:latin typeface="Gill Sans" panose="020B0502020104020203" pitchFamily="34" charset="-79"/>
          <a:ea typeface="Gill Sans" panose="020B0502020104020203" pitchFamily="34" charset="-79"/>
          <a:cs typeface="Gill Sans" panose="020B0502020104020203" pitchFamily="34" charset="-79"/>
          <a:sym typeface="Gill Sans" panose="020B0502020104020203" pitchFamily="34" charset="-79"/>
        </a:defRPr>
      </a:lvl7pPr>
      <a:lvl8pPr marL="1371600" algn="ctr" defTabSz="584200" rtl="0" fontAlgn="base" hangingPunct="0">
        <a:spcBef>
          <a:spcPct val="0"/>
        </a:spcBef>
        <a:spcAft>
          <a:spcPct val="0"/>
        </a:spcAft>
        <a:defRPr sz="8400">
          <a:solidFill>
            <a:srgbClr val="000000"/>
          </a:solidFill>
          <a:latin typeface="Gill Sans" panose="020B0502020104020203" pitchFamily="34" charset="-79"/>
          <a:ea typeface="Gill Sans" panose="020B0502020104020203" pitchFamily="34" charset="-79"/>
          <a:cs typeface="Gill Sans" panose="020B0502020104020203" pitchFamily="34" charset="-79"/>
          <a:sym typeface="Gill Sans" panose="020B0502020104020203" pitchFamily="34" charset="-79"/>
        </a:defRPr>
      </a:lvl8pPr>
      <a:lvl9pPr marL="1828800" algn="ctr" defTabSz="584200" rtl="0" fontAlgn="base" hangingPunct="0">
        <a:spcBef>
          <a:spcPct val="0"/>
        </a:spcBef>
        <a:spcAft>
          <a:spcPct val="0"/>
        </a:spcAft>
        <a:defRPr sz="8400">
          <a:solidFill>
            <a:srgbClr val="000000"/>
          </a:solidFill>
          <a:latin typeface="Gill Sans" panose="020B0502020104020203" pitchFamily="34" charset="-79"/>
          <a:ea typeface="Gill Sans" panose="020B0502020104020203" pitchFamily="34" charset="-79"/>
          <a:cs typeface="Gill Sans" panose="020B0502020104020203" pitchFamily="34" charset="-79"/>
          <a:sym typeface="Gill Sans" panose="020B0502020104020203" pitchFamily="34" charset="-79"/>
        </a:defRPr>
      </a:lvl9pPr>
    </p:titleStyle>
    <p:bodyStyle>
      <a:lvl1pPr algn="ctr" defTabSz="584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000000"/>
          </a:solidFill>
          <a:latin typeface="+mn-lt"/>
          <a:ea typeface="+mn-ea"/>
          <a:cs typeface="+mn-cs"/>
          <a:sym typeface="Gill Sans" panose="020B0502020104020203" charset="0"/>
        </a:defRPr>
      </a:lvl1pPr>
      <a:lvl2pPr algn="ctr" defTabSz="584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000000"/>
          </a:solidFill>
          <a:latin typeface="+mn-lt"/>
          <a:ea typeface="+mn-ea"/>
          <a:cs typeface="+mn-cs"/>
          <a:sym typeface="Gill Sans" panose="020B0502020104020203" charset="0"/>
        </a:defRPr>
      </a:lvl2pPr>
      <a:lvl3pPr algn="ctr" defTabSz="584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000000"/>
          </a:solidFill>
          <a:latin typeface="+mn-lt"/>
          <a:ea typeface="+mn-ea"/>
          <a:cs typeface="+mn-cs"/>
          <a:sym typeface="Gill Sans" panose="020B0502020104020203" charset="0"/>
        </a:defRPr>
      </a:lvl3pPr>
      <a:lvl4pPr algn="ctr" defTabSz="584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000000"/>
          </a:solidFill>
          <a:latin typeface="+mn-lt"/>
          <a:ea typeface="+mn-ea"/>
          <a:cs typeface="+mn-cs"/>
          <a:sym typeface="Gill Sans" panose="020B0502020104020203" charset="0"/>
        </a:defRPr>
      </a:lvl4pPr>
      <a:lvl5pPr algn="ctr" defTabSz="584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000000"/>
          </a:solidFill>
          <a:latin typeface="+mn-lt"/>
          <a:ea typeface="+mn-ea"/>
          <a:cs typeface="+mn-cs"/>
          <a:sym typeface="Gill Sans" panose="020B0502020104020203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796B3A-1394-E9F9-3E4B-6AFE8A8CC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060450"/>
            <a:ext cx="745807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6600" b="1" dirty="0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Long-term effects of exercise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46AE13-1DA7-3D76-CACE-7A6AB7B3D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980488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 dirty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1.3.4  Physical training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AAC3C8DF-7676-90F0-D9E4-39B58765E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3887" y="3641271"/>
            <a:ext cx="871968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2pPr>
            <a:lvl3pPr marL="11430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9pPr>
          </a:lstStyle>
          <a:p>
            <a:pPr algn="ctr" eaLnBrk="1"/>
            <a:r>
              <a:rPr lang="en-AU" altLang="en-US" sz="8000" b="1" dirty="0">
                <a:solidFill>
                  <a:schemeClr val="bg1"/>
                </a:solidFill>
              </a:rPr>
              <a:t>“Corners”</a:t>
            </a:r>
          </a:p>
        </p:txBody>
      </p:sp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7" name="AutoShape 2">
            <a:extLst>
              <a:ext uri="{FF2B5EF4-FFF2-40B4-BE49-F238E27FC236}">
                <a16:creationId xmlns:a16="http://schemas.microsoft.com/office/drawing/2014/main" id="{B68B715A-B8AE-5DC4-6DA1-EAE9195245A6}"/>
              </a:ext>
            </a:extLst>
          </p:cNvPr>
          <p:cNvSpPr>
            <a:spLocks/>
          </p:cNvSpPr>
          <p:nvPr/>
        </p:nvSpPr>
        <p:spPr bwMode="auto">
          <a:xfrm>
            <a:off x="994897" y="2428740"/>
            <a:ext cx="5197842" cy="6569529"/>
          </a:xfrm>
          <a:prstGeom prst="roundRect">
            <a:avLst>
              <a:gd name="adj" fmla="val 341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14300" tIns="114300" rIns="114300" bIns="114300"/>
          <a:lstStyle>
            <a:lvl1pPr marL="203200" indent="-203200" defTabSz="584200"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 defTabSz="584200"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 defTabSz="584200"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 defTabSz="584200"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 defTabSz="584200"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marL="0" lvl="0" indent="0" algn="l" fontAlgn="base">
              <a:spcBef>
                <a:spcPts val="1700"/>
              </a:spcBef>
              <a:spcAft>
                <a:spcPct val="0"/>
              </a:spcAft>
              <a:defRPr/>
            </a:pPr>
            <a:r>
              <a:rPr lang="en-US" altLang="en-US" sz="2800" b="1" kern="1200" dirty="0">
                <a:solidFill>
                  <a:srgbClr val="3398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Task </a:t>
            </a:r>
            <a:r>
              <a:rPr lang="en-US" altLang="en-US" sz="2800" b="1" kern="12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instructions</a:t>
            </a:r>
          </a:p>
          <a:p>
            <a:pPr algn="l" eaLnBrk="1">
              <a:spcBef>
                <a:spcPts val="1700"/>
              </a:spcBef>
              <a:buSzPct val="100000"/>
              <a:buFontTx/>
              <a:buAutoNum type="arabicPeriod"/>
            </a:pPr>
            <a:r>
              <a:rPr lang="en-US" altLang="en-US" sz="25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Label the 4 corners of the room: Skeletal, Muscular, Cardiovascular and Respiratory.</a:t>
            </a:r>
          </a:p>
          <a:p>
            <a:pPr algn="l" eaLnBrk="1">
              <a:spcBef>
                <a:spcPts val="1700"/>
              </a:spcBef>
              <a:buSzPct val="100000"/>
              <a:buFontTx/>
              <a:buAutoNum type="arabicPeriod"/>
            </a:pPr>
            <a:r>
              <a:rPr lang="en-US" altLang="en-US" sz="25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Bring up the adaptations/effects on performance on each slide one at a time.</a:t>
            </a:r>
          </a:p>
          <a:p>
            <a:pPr algn="l" eaLnBrk="1">
              <a:spcBef>
                <a:spcPts val="1700"/>
              </a:spcBef>
              <a:buSzPct val="100000"/>
              <a:buFontTx/>
              <a:buAutoNum type="arabicPeriod"/>
            </a:pPr>
            <a:r>
              <a:rPr lang="en-US" altLang="en-US" sz="25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So students do not copy, get them to close their eyes and point to the corner they think the adaptation belongs to.</a:t>
            </a:r>
          </a:p>
          <a:p>
            <a:pPr algn="l" eaLnBrk="1">
              <a:spcBef>
                <a:spcPts val="1700"/>
              </a:spcBef>
              <a:buSzPct val="100000"/>
              <a:buFontTx/>
              <a:buAutoNum type="arabicPeriod"/>
            </a:pPr>
            <a:r>
              <a:rPr lang="en-US" altLang="en-US" sz="25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Students then move to the corner that they think that adaption/effect on performance belongs to.</a:t>
            </a:r>
          </a:p>
          <a:p>
            <a:pPr marL="0" indent="0" algn="l" eaLnBrk="1">
              <a:spcBef>
                <a:spcPts val="1700"/>
              </a:spcBef>
              <a:buSzPct val="100000"/>
            </a:pPr>
            <a:endParaRPr lang="en-US" altLang="en-US" sz="25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7178" name="Picture 3">
            <a:extLst>
              <a:ext uri="{FF2B5EF4-FFF2-40B4-BE49-F238E27FC236}">
                <a16:creationId xmlns:a16="http://schemas.microsoft.com/office/drawing/2014/main" id="{5EBB33E9-AACE-2BA6-CFF8-63D2FE4A36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64" y="1761956"/>
            <a:ext cx="6808107" cy="8232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5" name="AutoShape 5">
            <a:extLst>
              <a:ext uri="{FF2B5EF4-FFF2-40B4-BE49-F238E27FC236}">
                <a16:creationId xmlns:a16="http://schemas.microsoft.com/office/drawing/2014/main" id="{A76BCBC0-CD9A-5A99-B175-4AD85BC793E5}"/>
              </a:ext>
            </a:extLst>
          </p:cNvPr>
          <p:cNvSpPr>
            <a:spLocks/>
          </p:cNvSpPr>
          <p:nvPr/>
        </p:nvSpPr>
        <p:spPr bwMode="auto">
          <a:xfrm>
            <a:off x="7124700" y="2600224"/>
            <a:ext cx="5016500" cy="3113281"/>
          </a:xfrm>
          <a:prstGeom prst="roundRect">
            <a:avLst>
              <a:gd name="adj" fmla="val 612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14300" tIns="114300" rIns="114300" bIns="114300"/>
          <a:lstStyle>
            <a:lvl1pPr defTabSz="584200"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254000" indent="-254000" defTabSz="584200"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 defTabSz="584200"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 defTabSz="584200"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 defTabSz="584200"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algn="l" eaLnBrk="1">
              <a:spcBef>
                <a:spcPts val="1700"/>
              </a:spcBef>
            </a:pPr>
            <a:r>
              <a:rPr lang="en-US" altLang="en-US" sz="2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Variations/Extensions</a:t>
            </a:r>
          </a:p>
          <a:p>
            <a:pPr lvl="1" algn="l" eaLnBrk="1">
              <a:spcBef>
                <a:spcPts val="1700"/>
              </a:spcBef>
              <a:buSzPct val="100000"/>
              <a:buFontTx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Choose a student to justify their answer.</a:t>
            </a:r>
          </a:p>
          <a:p>
            <a:pPr lvl="1" algn="l" eaLnBrk="1">
              <a:spcBef>
                <a:spcPts val="1700"/>
              </a:spcBef>
              <a:buSzPct val="100000"/>
              <a:buFontTx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Choose a student to answer the question: “How does this adaptation effect the performance of an endurance/strength/power athlete?”</a:t>
            </a:r>
          </a:p>
        </p:txBody>
      </p:sp>
      <p:pic>
        <p:nvPicPr>
          <p:cNvPr id="7176" name="Picture 6">
            <a:extLst>
              <a:ext uri="{FF2B5EF4-FFF2-40B4-BE49-F238E27FC236}">
                <a16:creationId xmlns:a16="http://schemas.microsoft.com/office/drawing/2014/main" id="{9F0669D1-C399-EFCD-14B1-D27640BB0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550" y="1768470"/>
            <a:ext cx="6743700" cy="477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3" name="AutoShape 8">
            <a:extLst>
              <a:ext uri="{FF2B5EF4-FFF2-40B4-BE49-F238E27FC236}">
                <a16:creationId xmlns:a16="http://schemas.microsoft.com/office/drawing/2014/main" id="{B89DCE74-6098-5F8D-A8F0-5AC2BD843367}"/>
              </a:ext>
            </a:extLst>
          </p:cNvPr>
          <p:cNvSpPr>
            <a:spLocks/>
          </p:cNvSpPr>
          <p:nvPr/>
        </p:nvSpPr>
        <p:spPr bwMode="auto">
          <a:xfrm>
            <a:off x="7124700" y="6093015"/>
            <a:ext cx="5016500" cy="3114315"/>
          </a:xfrm>
          <a:prstGeom prst="roundRect">
            <a:avLst>
              <a:gd name="adj" fmla="val 612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14300" tIns="114300" rIns="114300" bIns="114300"/>
          <a:lstStyle>
            <a:lvl1pPr defTabSz="584200"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254000" indent="-254000" defTabSz="584200"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 defTabSz="584200"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 defTabSz="584200"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 defTabSz="584200"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algn="l" eaLnBrk="1">
              <a:spcBef>
                <a:spcPts val="1700"/>
              </a:spcBef>
            </a:pPr>
            <a:r>
              <a:rPr lang="en-US" altLang="en-US" sz="2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The Learning</a:t>
            </a:r>
          </a:p>
          <a:p>
            <a:pPr lvl="1" algn="l" eaLnBrk="1">
              <a:spcBef>
                <a:spcPts val="1700"/>
              </a:spcBef>
              <a:buSzPct val="100000"/>
              <a:buFontTx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Active retrieval strengthens memory which helps to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organise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the knowledge.</a:t>
            </a:r>
          </a:p>
          <a:p>
            <a:pPr lvl="1" algn="l" eaLnBrk="1">
              <a:spcBef>
                <a:spcPts val="1700"/>
              </a:spcBef>
              <a:buSzPct val="100000"/>
              <a:buFontTx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Immediate feedback and explanation deepens understanding through verbal reasoning.</a:t>
            </a:r>
          </a:p>
        </p:txBody>
      </p:sp>
      <p:pic>
        <p:nvPicPr>
          <p:cNvPr id="7174" name="Picture 9">
            <a:extLst>
              <a:ext uri="{FF2B5EF4-FFF2-40B4-BE49-F238E27FC236}">
                <a16:creationId xmlns:a16="http://schemas.microsoft.com/office/drawing/2014/main" id="{426985B6-DF6D-B75A-A65C-ADB21C7E7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550" y="5216525"/>
            <a:ext cx="6743700" cy="477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1">
            <a:extLst>
              <a:ext uri="{FF2B5EF4-FFF2-40B4-BE49-F238E27FC236}">
                <a16:creationId xmlns:a16="http://schemas.microsoft.com/office/drawing/2014/main" id="{C384B510-B164-0C9B-699B-18F5B26DFAAC}"/>
              </a:ext>
            </a:extLst>
          </p:cNvPr>
          <p:cNvSpPr>
            <a:spLocks/>
          </p:cNvSpPr>
          <p:nvPr/>
        </p:nvSpPr>
        <p:spPr bwMode="auto">
          <a:xfrm>
            <a:off x="2481942" y="3086100"/>
            <a:ext cx="8661400" cy="4203700"/>
          </a:xfrm>
          <a:prstGeom prst="roundRect">
            <a:avLst>
              <a:gd name="adj" fmla="val 4532"/>
            </a:avLst>
          </a:prstGeom>
          <a:solidFill>
            <a:schemeClr val="accent1">
              <a:lumMod val="60000"/>
              <a:lumOff val="40000"/>
            </a:schemeClr>
          </a:solidFill>
          <a:ln w="25400">
            <a:solidFill>
              <a:srgbClr val="000000"/>
            </a:solidFill>
            <a:miter lim="400000"/>
            <a:headEnd/>
            <a:tailEnd/>
          </a:ln>
          <a:effectLst/>
        </p:spPr>
        <p:txBody>
          <a:bodyPr lIns="50800" tIns="50800" rIns="50800" bIns="50800" anchor="ctr"/>
          <a:lstStyle>
            <a:lvl1pPr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742950" indent="-28575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/>
            <a:r>
              <a:rPr lang="en-US" altLang="en-US" sz="6400" b="1" dirty="0">
                <a:solidFill>
                  <a:srgbClr val="FFFFFF"/>
                </a:solidFill>
                <a:latin typeface="Arial" panose="020B0604020202020204" pitchFamily="34" charset="0"/>
                <a:ea typeface="Helvetica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Helps reduce the </a:t>
            </a:r>
            <a:br>
              <a:rPr lang="en-US" altLang="en-US" sz="6400" b="1" dirty="0">
                <a:solidFill>
                  <a:srgbClr val="FFFFFF"/>
                </a:solidFill>
                <a:latin typeface="Arial" panose="020B0604020202020204" pitchFamily="34" charset="0"/>
                <a:ea typeface="Helvetica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lang="en-US" altLang="en-US" sz="6400" b="1" dirty="0">
                <a:solidFill>
                  <a:srgbClr val="FFFFFF"/>
                </a:solidFill>
                <a:latin typeface="Arial" panose="020B0604020202020204" pitchFamily="34" charset="0"/>
                <a:ea typeface="Helvetica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risk of injury during impact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EF7E9E-4C0B-0E5B-638B-557CE5ADC929}"/>
              </a:ext>
            </a:extLst>
          </p:cNvPr>
          <p:cNvSpPr txBox="1"/>
          <p:nvPr/>
        </p:nvSpPr>
        <p:spPr>
          <a:xfrm>
            <a:off x="5617030" y="8539843"/>
            <a:ext cx="71029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4400" b="1" dirty="0">
                <a:solidFill>
                  <a:srgbClr val="00B0F0"/>
                </a:solidFill>
              </a:rPr>
              <a:t>Answer: Skeletal or Muscular</a:t>
            </a:r>
            <a:endParaRPr lang="en-AU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FEF91-E63D-4819-6341-798FEF427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1">
            <a:extLst>
              <a:ext uri="{FF2B5EF4-FFF2-40B4-BE49-F238E27FC236}">
                <a16:creationId xmlns:a16="http://schemas.microsoft.com/office/drawing/2014/main" id="{178CDD50-5C9F-1D3F-29D9-BDA40E91B087}"/>
              </a:ext>
            </a:extLst>
          </p:cNvPr>
          <p:cNvSpPr>
            <a:spLocks/>
          </p:cNvSpPr>
          <p:nvPr/>
        </p:nvSpPr>
        <p:spPr bwMode="auto">
          <a:xfrm>
            <a:off x="2481942" y="3086100"/>
            <a:ext cx="8661400" cy="4203700"/>
          </a:xfrm>
          <a:prstGeom prst="roundRect">
            <a:avLst>
              <a:gd name="adj" fmla="val 4532"/>
            </a:avLst>
          </a:prstGeom>
          <a:solidFill>
            <a:schemeClr val="accent1">
              <a:lumMod val="60000"/>
              <a:lumOff val="40000"/>
            </a:schemeClr>
          </a:solidFill>
          <a:ln w="25400">
            <a:solidFill>
              <a:srgbClr val="000000"/>
            </a:solidFill>
            <a:miter lim="400000"/>
            <a:headEnd/>
            <a:tailEnd/>
          </a:ln>
          <a:effectLst/>
        </p:spPr>
        <p:txBody>
          <a:bodyPr lIns="50800" tIns="50800" rIns="50800" bIns="50800" anchor="ctr"/>
          <a:lstStyle>
            <a:lvl1pPr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742950" indent="-28575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/>
            <a:r>
              <a:rPr lang="en-US" altLang="en-US" sz="6400" b="1" dirty="0">
                <a:solidFill>
                  <a:srgbClr val="FFFFFF"/>
                </a:solidFill>
                <a:latin typeface="Arial" panose="020B0604020202020204" pitchFamily="34" charset="0"/>
                <a:ea typeface="Helvetica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Allows more oxygen to be transported around the body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FACBA5-998D-0E48-64C9-BA1D22C942B2}"/>
              </a:ext>
            </a:extLst>
          </p:cNvPr>
          <p:cNvSpPr txBox="1"/>
          <p:nvPr/>
        </p:nvSpPr>
        <p:spPr>
          <a:xfrm>
            <a:off x="7021286" y="8539843"/>
            <a:ext cx="56986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4400" b="1" dirty="0">
                <a:solidFill>
                  <a:srgbClr val="00B0F0"/>
                </a:solidFill>
              </a:rPr>
              <a:t>Answer: Cardiovascular</a:t>
            </a:r>
            <a:endParaRPr lang="en-AU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03474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8693C-329D-7730-7036-173A5ACFE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1">
            <a:extLst>
              <a:ext uri="{FF2B5EF4-FFF2-40B4-BE49-F238E27FC236}">
                <a16:creationId xmlns:a16="http://schemas.microsoft.com/office/drawing/2014/main" id="{379C9AE8-4739-99D4-8018-FD76873D8F8A}"/>
              </a:ext>
            </a:extLst>
          </p:cNvPr>
          <p:cNvSpPr>
            <a:spLocks/>
          </p:cNvSpPr>
          <p:nvPr/>
        </p:nvSpPr>
        <p:spPr bwMode="auto">
          <a:xfrm>
            <a:off x="2481942" y="3086100"/>
            <a:ext cx="8661400" cy="4203700"/>
          </a:xfrm>
          <a:prstGeom prst="roundRect">
            <a:avLst>
              <a:gd name="adj" fmla="val 4532"/>
            </a:avLst>
          </a:prstGeom>
          <a:solidFill>
            <a:schemeClr val="accent1">
              <a:lumMod val="60000"/>
              <a:lumOff val="40000"/>
            </a:schemeClr>
          </a:solidFill>
          <a:ln w="25400">
            <a:solidFill>
              <a:srgbClr val="000000"/>
            </a:solidFill>
            <a:miter lim="400000"/>
            <a:headEnd/>
            <a:tailEnd/>
          </a:ln>
          <a:effectLst/>
        </p:spPr>
        <p:txBody>
          <a:bodyPr lIns="50800" tIns="50800" rIns="50800" bIns="50800" anchor="ctr"/>
          <a:lstStyle>
            <a:lvl1pPr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742950" indent="-28575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/>
            <a:r>
              <a:rPr lang="en-US" altLang="en-US" sz="6400" b="1" dirty="0">
                <a:solidFill>
                  <a:srgbClr val="FFFFFF"/>
                </a:solidFill>
                <a:latin typeface="Arial" panose="020B0604020202020204" pitchFamily="34" charset="0"/>
                <a:ea typeface="Helvetica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Improved joint stability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BE5A78-7D94-A3E1-129D-BFEC4B7611EC}"/>
              </a:ext>
            </a:extLst>
          </p:cNvPr>
          <p:cNvSpPr txBox="1"/>
          <p:nvPr/>
        </p:nvSpPr>
        <p:spPr>
          <a:xfrm>
            <a:off x="5012872" y="8539843"/>
            <a:ext cx="77070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4400" b="1" dirty="0">
                <a:solidFill>
                  <a:srgbClr val="00B0F0"/>
                </a:solidFill>
              </a:rPr>
              <a:t>Answer: Skeletal or muscular</a:t>
            </a:r>
            <a:endParaRPr lang="en-AU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3201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D5297-64C6-4C98-BB66-FF32780C7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1">
            <a:extLst>
              <a:ext uri="{FF2B5EF4-FFF2-40B4-BE49-F238E27FC236}">
                <a16:creationId xmlns:a16="http://schemas.microsoft.com/office/drawing/2014/main" id="{EE99FF1F-EB1D-DD63-7FCA-A9100C7FCD1E}"/>
              </a:ext>
            </a:extLst>
          </p:cNvPr>
          <p:cNvSpPr>
            <a:spLocks/>
          </p:cNvSpPr>
          <p:nvPr/>
        </p:nvSpPr>
        <p:spPr bwMode="auto">
          <a:xfrm>
            <a:off x="2481942" y="3086100"/>
            <a:ext cx="8661400" cy="4203700"/>
          </a:xfrm>
          <a:prstGeom prst="roundRect">
            <a:avLst>
              <a:gd name="adj" fmla="val 4532"/>
            </a:avLst>
          </a:prstGeom>
          <a:solidFill>
            <a:schemeClr val="accent1">
              <a:lumMod val="60000"/>
              <a:lumOff val="40000"/>
            </a:schemeClr>
          </a:solidFill>
          <a:ln w="25400">
            <a:solidFill>
              <a:srgbClr val="000000"/>
            </a:solidFill>
            <a:miter lim="400000"/>
            <a:headEnd/>
            <a:tailEnd/>
          </a:ln>
          <a:effectLst/>
        </p:spPr>
        <p:txBody>
          <a:bodyPr lIns="50800" tIns="50800" rIns="50800" bIns="50800" anchor="ctr"/>
          <a:lstStyle>
            <a:lvl1pPr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742950" indent="-28575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/>
            <a:r>
              <a:rPr lang="en-US" altLang="en-US" sz="6400" b="1" dirty="0">
                <a:solidFill>
                  <a:srgbClr val="FFFFFF"/>
                </a:solidFill>
                <a:latin typeface="Arial" panose="020B0604020202020204" pitchFamily="34" charset="0"/>
                <a:ea typeface="Helvetica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More calories </a:t>
            </a:r>
            <a:br>
              <a:rPr lang="en-US" altLang="en-US" sz="6400" b="1" dirty="0">
                <a:solidFill>
                  <a:srgbClr val="FFFFFF"/>
                </a:solidFill>
                <a:latin typeface="Arial" panose="020B0604020202020204" pitchFamily="34" charset="0"/>
                <a:ea typeface="Helvetica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lang="en-US" altLang="en-US" sz="6400" b="1" dirty="0">
                <a:solidFill>
                  <a:srgbClr val="FFFFFF"/>
                </a:solidFill>
                <a:latin typeface="Arial" panose="020B0604020202020204" pitchFamily="34" charset="0"/>
                <a:ea typeface="Helvetica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burned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42C3893-2F2D-BAB3-58E5-BF2C3A9CAB11}"/>
              </a:ext>
            </a:extLst>
          </p:cNvPr>
          <p:cNvSpPr txBox="1"/>
          <p:nvPr/>
        </p:nvSpPr>
        <p:spPr>
          <a:xfrm>
            <a:off x="7021286" y="8539843"/>
            <a:ext cx="56986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4400" b="1" dirty="0">
                <a:solidFill>
                  <a:srgbClr val="00B0F0"/>
                </a:solidFill>
              </a:rPr>
              <a:t>Answer: Muscular</a:t>
            </a:r>
            <a:endParaRPr lang="en-AU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60089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11946-BFEF-6ABC-79CB-559DFF6C0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1">
            <a:extLst>
              <a:ext uri="{FF2B5EF4-FFF2-40B4-BE49-F238E27FC236}">
                <a16:creationId xmlns:a16="http://schemas.microsoft.com/office/drawing/2014/main" id="{228E1095-803E-D356-86B3-7F29E300DE13}"/>
              </a:ext>
            </a:extLst>
          </p:cNvPr>
          <p:cNvSpPr>
            <a:spLocks/>
          </p:cNvSpPr>
          <p:nvPr/>
        </p:nvSpPr>
        <p:spPr bwMode="auto">
          <a:xfrm>
            <a:off x="2481942" y="3086100"/>
            <a:ext cx="8661400" cy="4203700"/>
          </a:xfrm>
          <a:prstGeom prst="roundRect">
            <a:avLst>
              <a:gd name="adj" fmla="val 4532"/>
            </a:avLst>
          </a:prstGeom>
          <a:solidFill>
            <a:schemeClr val="accent1">
              <a:lumMod val="60000"/>
              <a:lumOff val="40000"/>
            </a:schemeClr>
          </a:solidFill>
          <a:ln w="25400">
            <a:solidFill>
              <a:srgbClr val="000000"/>
            </a:solidFill>
            <a:miter lim="400000"/>
            <a:headEnd/>
            <a:tailEnd/>
          </a:ln>
          <a:effectLst/>
        </p:spPr>
        <p:txBody>
          <a:bodyPr lIns="50800" tIns="50800" rIns="50800" bIns="50800" anchor="ctr"/>
          <a:lstStyle>
            <a:lvl1pPr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742950" indent="-28575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/>
            <a:r>
              <a:rPr lang="en-US" altLang="en-US" sz="6400" b="1" dirty="0">
                <a:solidFill>
                  <a:srgbClr val="FFFFFF"/>
                </a:solidFill>
                <a:latin typeface="Arial" panose="020B0604020202020204" pitchFamily="34" charset="0"/>
                <a:ea typeface="Helvetica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Gaseous exchange increases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21A3F6-6077-8B9C-4582-66866CF2B9D3}"/>
              </a:ext>
            </a:extLst>
          </p:cNvPr>
          <p:cNvSpPr txBox="1"/>
          <p:nvPr/>
        </p:nvSpPr>
        <p:spPr>
          <a:xfrm>
            <a:off x="7021286" y="8539843"/>
            <a:ext cx="56986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4400" b="1" dirty="0">
                <a:solidFill>
                  <a:srgbClr val="00B0F0"/>
                </a:solidFill>
              </a:rPr>
              <a:t>Answer: Respiratory</a:t>
            </a:r>
            <a:endParaRPr lang="en-AU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6423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31398-0585-CA5B-4963-96121D1C4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1">
            <a:extLst>
              <a:ext uri="{FF2B5EF4-FFF2-40B4-BE49-F238E27FC236}">
                <a16:creationId xmlns:a16="http://schemas.microsoft.com/office/drawing/2014/main" id="{85B328D3-09CF-3932-2DAE-1829A1B98A24}"/>
              </a:ext>
            </a:extLst>
          </p:cNvPr>
          <p:cNvSpPr>
            <a:spLocks/>
          </p:cNvSpPr>
          <p:nvPr/>
        </p:nvSpPr>
        <p:spPr bwMode="auto">
          <a:xfrm>
            <a:off x="2481942" y="3086100"/>
            <a:ext cx="8661400" cy="4203700"/>
          </a:xfrm>
          <a:prstGeom prst="roundRect">
            <a:avLst>
              <a:gd name="adj" fmla="val 4532"/>
            </a:avLst>
          </a:prstGeom>
          <a:solidFill>
            <a:schemeClr val="accent1">
              <a:lumMod val="60000"/>
              <a:lumOff val="40000"/>
            </a:schemeClr>
          </a:solidFill>
          <a:ln w="25400">
            <a:solidFill>
              <a:srgbClr val="000000"/>
            </a:solidFill>
            <a:miter lim="400000"/>
            <a:headEnd/>
            <a:tailEnd/>
          </a:ln>
          <a:effectLst/>
        </p:spPr>
        <p:txBody>
          <a:bodyPr lIns="50800" tIns="50800" rIns="50800" bIns="50800" anchor="ctr"/>
          <a:lstStyle>
            <a:lvl1pPr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742950" indent="-28575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/>
            <a:r>
              <a:rPr lang="en-US" altLang="en-US" sz="6400" b="1" dirty="0">
                <a:solidFill>
                  <a:srgbClr val="FFFFFF"/>
                </a:solidFill>
                <a:latin typeface="Arial" panose="020B0604020202020204" pitchFamily="34" charset="0"/>
                <a:ea typeface="Helvetica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Improved energy production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762474-1D90-E6FD-D281-EFB6BDFD7D0A}"/>
              </a:ext>
            </a:extLst>
          </p:cNvPr>
          <p:cNvSpPr txBox="1"/>
          <p:nvPr/>
        </p:nvSpPr>
        <p:spPr>
          <a:xfrm>
            <a:off x="3233058" y="8539843"/>
            <a:ext cx="9486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4400" b="1" dirty="0">
                <a:solidFill>
                  <a:srgbClr val="00B0F0"/>
                </a:solidFill>
              </a:rPr>
              <a:t>Answer: Respiratory or cardiovascular</a:t>
            </a:r>
            <a:endParaRPr lang="en-AU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4241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61D0F-29A5-F31F-660E-A9ED9DF5E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1">
            <a:extLst>
              <a:ext uri="{FF2B5EF4-FFF2-40B4-BE49-F238E27FC236}">
                <a16:creationId xmlns:a16="http://schemas.microsoft.com/office/drawing/2014/main" id="{AA972B47-AB7A-4112-09CA-49A8599F97E4}"/>
              </a:ext>
            </a:extLst>
          </p:cNvPr>
          <p:cNvSpPr>
            <a:spLocks/>
          </p:cNvSpPr>
          <p:nvPr/>
        </p:nvSpPr>
        <p:spPr bwMode="auto">
          <a:xfrm>
            <a:off x="2481942" y="3086100"/>
            <a:ext cx="8661400" cy="4203700"/>
          </a:xfrm>
          <a:prstGeom prst="roundRect">
            <a:avLst>
              <a:gd name="adj" fmla="val 4532"/>
            </a:avLst>
          </a:prstGeom>
          <a:solidFill>
            <a:schemeClr val="accent1">
              <a:lumMod val="60000"/>
              <a:lumOff val="40000"/>
            </a:schemeClr>
          </a:solidFill>
          <a:ln w="25400">
            <a:solidFill>
              <a:srgbClr val="000000"/>
            </a:solidFill>
            <a:miter lim="400000"/>
            <a:headEnd/>
            <a:tailEnd/>
          </a:ln>
          <a:effectLst/>
        </p:spPr>
        <p:txBody>
          <a:bodyPr lIns="50800" tIns="50800" rIns="50800" bIns="50800" anchor="ctr"/>
          <a:lstStyle>
            <a:lvl1pPr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742950" indent="-28575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/>
            <a:r>
              <a:rPr lang="en-US" altLang="en-US" sz="6400" b="1" dirty="0">
                <a:solidFill>
                  <a:srgbClr val="FFFFFF"/>
                </a:solidFill>
                <a:latin typeface="Arial" panose="020B0604020202020204" pitchFamily="34" charset="0"/>
                <a:ea typeface="Helvetica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Resting heart rate decreases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F418F4-7340-C86C-8643-F615F2A99852}"/>
              </a:ext>
            </a:extLst>
          </p:cNvPr>
          <p:cNvSpPr txBox="1"/>
          <p:nvPr/>
        </p:nvSpPr>
        <p:spPr>
          <a:xfrm>
            <a:off x="3233058" y="8539843"/>
            <a:ext cx="9486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4400" b="1" dirty="0">
                <a:solidFill>
                  <a:srgbClr val="00B0F0"/>
                </a:solidFill>
              </a:rPr>
              <a:t>Answer: Cardiovascular</a:t>
            </a:r>
            <a:endParaRPr lang="en-AU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5619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48349-7784-4A24-3527-69565B7E4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1">
            <a:extLst>
              <a:ext uri="{FF2B5EF4-FFF2-40B4-BE49-F238E27FC236}">
                <a16:creationId xmlns:a16="http://schemas.microsoft.com/office/drawing/2014/main" id="{13C171F3-28E0-7E7E-9510-C7DF2301C67C}"/>
              </a:ext>
            </a:extLst>
          </p:cNvPr>
          <p:cNvSpPr>
            <a:spLocks/>
          </p:cNvSpPr>
          <p:nvPr/>
        </p:nvSpPr>
        <p:spPr bwMode="auto">
          <a:xfrm>
            <a:off x="2481942" y="3086100"/>
            <a:ext cx="8661400" cy="4203700"/>
          </a:xfrm>
          <a:prstGeom prst="roundRect">
            <a:avLst>
              <a:gd name="adj" fmla="val 4532"/>
            </a:avLst>
          </a:prstGeom>
          <a:solidFill>
            <a:schemeClr val="accent1">
              <a:lumMod val="60000"/>
              <a:lumOff val="40000"/>
            </a:schemeClr>
          </a:solidFill>
          <a:ln w="25400">
            <a:solidFill>
              <a:srgbClr val="000000"/>
            </a:solidFill>
            <a:miter lim="400000"/>
            <a:headEnd/>
            <a:tailEnd/>
          </a:ln>
          <a:effectLst/>
        </p:spPr>
        <p:txBody>
          <a:bodyPr lIns="50800" tIns="50800" rIns="50800" bIns="50800" anchor="ctr"/>
          <a:lstStyle>
            <a:lvl1pPr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742950" indent="-28575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/>
            <a:r>
              <a:rPr lang="en-US" altLang="en-US" sz="6400" b="1" dirty="0">
                <a:solidFill>
                  <a:srgbClr val="FFFFFF"/>
                </a:solidFill>
                <a:latin typeface="Arial" panose="020B0604020202020204" pitchFamily="34" charset="0"/>
                <a:ea typeface="Helvetica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Reduces landing force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792D8E-2649-6441-A9CE-705FA5C04300}"/>
              </a:ext>
            </a:extLst>
          </p:cNvPr>
          <p:cNvSpPr txBox="1"/>
          <p:nvPr/>
        </p:nvSpPr>
        <p:spPr>
          <a:xfrm>
            <a:off x="3233058" y="8539843"/>
            <a:ext cx="9486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4400" b="1" dirty="0">
                <a:solidFill>
                  <a:srgbClr val="00B0F0"/>
                </a:solidFill>
              </a:rPr>
              <a:t>Answer: Muscular</a:t>
            </a:r>
            <a:endParaRPr lang="en-AU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7836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A7457-92D0-FC47-9C21-E1EDAA71F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1">
            <a:extLst>
              <a:ext uri="{FF2B5EF4-FFF2-40B4-BE49-F238E27FC236}">
                <a16:creationId xmlns:a16="http://schemas.microsoft.com/office/drawing/2014/main" id="{AC1A013C-EB81-B90E-D716-CDF6A55F5CAE}"/>
              </a:ext>
            </a:extLst>
          </p:cNvPr>
          <p:cNvSpPr>
            <a:spLocks/>
          </p:cNvSpPr>
          <p:nvPr/>
        </p:nvSpPr>
        <p:spPr bwMode="auto">
          <a:xfrm>
            <a:off x="2481942" y="3086100"/>
            <a:ext cx="8661400" cy="4203700"/>
          </a:xfrm>
          <a:prstGeom prst="roundRect">
            <a:avLst>
              <a:gd name="adj" fmla="val 4532"/>
            </a:avLst>
          </a:prstGeom>
          <a:solidFill>
            <a:schemeClr val="accent1">
              <a:lumMod val="60000"/>
              <a:lumOff val="40000"/>
            </a:schemeClr>
          </a:solidFill>
          <a:ln w="25400">
            <a:solidFill>
              <a:srgbClr val="000000"/>
            </a:solidFill>
            <a:miter lim="400000"/>
            <a:headEnd/>
            <a:tailEnd/>
          </a:ln>
          <a:effectLst/>
        </p:spPr>
        <p:txBody>
          <a:bodyPr lIns="50800" tIns="50800" rIns="50800" bIns="50800" anchor="ctr"/>
          <a:lstStyle>
            <a:lvl1pPr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742950" indent="-28575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/>
            <a:r>
              <a:rPr lang="en-US" altLang="en-US" sz="6400" b="1" dirty="0">
                <a:solidFill>
                  <a:srgbClr val="FFFFFF"/>
                </a:solidFill>
                <a:latin typeface="Arial" panose="020B0604020202020204" pitchFamily="34" charset="0"/>
                <a:ea typeface="Helvetica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Decreased risk of osteoporosis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0DD10D-FF0D-A8C6-D4E8-E9BFC9BA77C4}"/>
              </a:ext>
            </a:extLst>
          </p:cNvPr>
          <p:cNvSpPr txBox="1"/>
          <p:nvPr/>
        </p:nvSpPr>
        <p:spPr>
          <a:xfrm>
            <a:off x="3233058" y="8539843"/>
            <a:ext cx="9486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4400" b="1" dirty="0">
                <a:solidFill>
                  <a:srgbClr val="00B0F0"/>
                </a:solidFill>
              </a:rPr>
              <a:t>Answer: Skeletal</a:t>
            </a:r>
            <a:endParaRPr lang="en-AU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7645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62ABD-B8AA-B148-B715-6662CA72F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1">
            <a:extLst>
              <a:ext uri="{FF2B5EF4-FFF2-40B4-BE49-F238E27FC236}">
                <a16:creationId xmlns:a16="http://schemas.microsoft.com/office/drawing/2014/main" id="{3AEAC1FB-DC5C-715D-2012-0CB8F124E9B3}"/>
              </a:ext>
            </a:extLst>
          </p:cNvPr>
          <p:cNvSpPr>
            <a:spLocks/>
          </p:cNvSpPr>
          <p:nvPr/>
        </p:nvSpPr>
        <p:spPr bwMode="auto">
          <a:xfrm>
            <a:off x="2481942" y="3086100"/>
            <a:ext cx="8661400" cy="4203700"/>
          </a:xfrm>
          <a:prstGeom prst="roundRect">
            <a:avLst>
              <a:gd name="adj" fmla="val 4532"/>
            </a:avLst>
          </a:prstGeom>
          <a:solidFill>
            <a:schemeClr val="accent1">
              <a:lumMod val="60000"/>
              <a:lumOff val="40000"/>
            </a:schemeClr>
          </a:solidFill>
          <a:ln w="25400">
            <a:solidFill>
              <a:srgbClr val="000000"/>
            </a:solidFill>
            <a:miter lim="400000"/>
            <a:headEnd/>
            <a:tailEnd/>
          </a:ln>
          <a:effectLst/>
        </p:spPr>
        <p:txBody>
          <a:bodyPr lIns="50800" tIns="50800" rIns="50800" bIns="50800" anchor="ctr"/>
          <a:lstStyle>
            <a:lvl1pPr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742950" indent="-28575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/>
            <a:r>
              <a:rPr lang="en-US" altLang="en-US" sz="6400" b="1" dirty="0">
                <a:solidFill>
                  <a:srgbClr val="FFFFFF"/>
                </a:solidFill>
                <a:latin typeface="Arial" panose="020B0604020202020204" pitchFamily="34" charset="0"/>
                <a:ea typeface="Helvetica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Blood pressure is reduced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3419A7-C7C4-1E16-4EE3-6E4A543F26C6}"/>
              </a:ext>
            </a:extLst>
          </p:cNvPr>
          <p:cNvSpPr txBox="1"/>
          <p:nvPr/>
        </p:nvSpPr>
        <p:spPr>
          <a:xfrm>
            <a:off x="3233058" y="8539843"/>
            <a:ext cx="9486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4400" b="1" dirty="0">
                <a:solidFill>
                  <a:srgbClr val="00B0F0"/>
                </a:solidFill>
              </a:rPr>
              <a:t>Answer: Cardiovascular</a:t>
            </a:r>
            <a:endParaRPr lang="en-AU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5853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2D372-D772-143C-2935-EB8C25909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1">
            <a:extLst>
              <a:ext uri="{FF2B5EF4-FFF2-40B4-BE49-F238E27FC236}">
                <a16:creationId xmlns:a16="http://schemas.microsoft.com/office/drawing/2014/main" id="{F97CA535-89B9-D0A9-D8F5-91756C372969}"/>
              </a:ext>
            </a:extLst>
          </p:cNvPr>
          <p:cNvSpPr>
            <a:spLocks/>
          </p:cNvSpPr>
          <p:nvPr/>
        </p:nvSpPr>
        <p:spPr bwMode="auto">
          <a:xfrm>
            <a:off x="2481942" y="3086100"/>
            <a:ext cx="8661400" cy="4203700"/>
          </a:xfrm>
          <a:prstGeom prst="roundRect">
            <a:avLst>
              <a:gd name="adj" fmla="val 4532"/>
            </a:avLst>
          </a:prstGeom>
          <a:solidFill>
            <a:schemeClr val="accent1">
              <a:lumMod val="60000"/>
              <a:lumOff val="40000"/>
            </a:schemeClr>
          </a:solidFill>
          <a:ln w="25400">
            <a:solidFill>
              <a:srgbClr val="000000"/>
            </a:solidFill>
            <a:miter lim="400000"/>
            <a:headEnd/>
            <a:tailEnd/>
          </a:ln>
          <a:effectLst/>
        </p:spPr>
        <p:txBody>
          <a:bodyPr lIns="50800" tIns="50800" rIns="50800" bIns="50800" anchor="ctr"/>
          <a:lstStyle>
            <a:lvl1pPr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742950" indent="-28575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/>
            <a:r>
              <a:rPr lang="en-US" altLang="en-US" sz="6400" b="1" dirty="0">
                <a:solidFill>
                  <a:srgbClr val="FFFFFF"/>
                </a:solidFill>
                <a:latin typeface="Arial" panose="020B0604020202020204" pitchFamily="34" charset="0"/>
                <a:ea typeface="Helvetica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Can perform for longer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840B85-46B7-3E73-22ED-AB14D41F0051}"/>
              </a:ext>
            </a:extLst>
          </p:cNvPr>
          <p:cNvSpPr txBox="1"/>
          <p:nvPr/>
        </p:nvSpPr>
        <p:spPr>
          <a:xfrm>
            <a:off x="685800" y="8539843"/>
            <a:ext cx="119035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4400" b="1" dirty="0">
                <a:solidFill>
                  <a:srgbClr val="00B0F0"/>
                </a:solidFill>
              </a:rPr>
              <a:t>Answer: Cardiovascular, respiratory or muscular</a:t>
            </a:r>
            <a:endParaRPr lang="en-AU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2069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FDA52-1EA9-56A0-53D2-B6A3E69E6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1">
            <a:extLst>
              <a:ext uri="{FF2B5EF4-FFF2-40B4-BE49-F238E27FC236}">
                <a16:creationId xmlns:a16="http://schemas.microsoft.com/office/drawing/2014/main" id="{1E3EFD3E-1467-95BD-1167-494E12241BCB}"/>
              </a:ext>
            </a:extLst>
          </p:cNvPr>
          <p:cNvSpPr>
            <a:spLocks/>
          </p:cNvSpPr>
          <p:nvPr/>
        </p:nvSpPr>
        <p:spPr bwMode="auto">
          <a:xfrm>
            <a:off x="2481942" y="3086100"/>
            <a:ext cx="8661400" cy="4203700"/>
          </a:xfrm>
          <a:prstGeom prst="roundRect">
            <a:avLst>
              <a:gd name="adj" fmla="val 4532"/>
            </a:avLst>
          </a:prstGeom>
          <a:solidFill>
            <a:schemeClr val="accent1">
              <a:lumMod val="60000"/>
              <a:lumOff val="40000"/>
            </a:schemeClr>
          </a:solidFill>
          <a:ln w="25400">
            <a:solidFill>
              <a:srgbClr val="000000"/>
            </a:solidFill>
            <a:miter lim="400000"/>
            <a:headEnd/>
            <a:tailEnd/>
          </a:ln>
          <a:effectLst/>
        </p:spPr>
        <p:txBody>
          <a:bodyPr lIns="50800" tIns="50800" rIns="50800" bIns="50800" anchor="ctr"/>
          <a:lstStyle>
            <a:lvl1pPr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742950" indent="-28575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/>
            <a:r>
              <a:rPr lang="en-US" altLang="en-US" sz="6400" b="1" dirty="0">
                <a:solidFill>
                  <a:srgbClr val="FFFFFF"/>
                </a:solidFill>
                <a:latin typeface="Arial" panose="020B0604020202020204" pitchFamily="34" charset="0"/>
                <a:ea typeface="Helvetica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Increased strength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EDD56E-4A07-5978-6B8F-50A664846DB3}"/>
              </a:ext>
            </a:extLst>
          </p:cNvPr>
          <p:cNvSpPr txBox="1"/>
          <p:nvPr/>
        </p:nvSpPr>
        <p:spPr>
          <a:xfrm>
            <a:off x="685800" y="8539843"/>
            <a:ext cx="119035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4400" b="1" dirty="0">
                <a:solidFill>
                  <a:srgbClr val="00B0F0"/>
                </a:solidFill>
              </a:rPr>
              <a:t>Answer: Muscular</a:t>
            </a:r>
            <a:endParaRPr lang="en-AU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9851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49069-A60C-CBD1-E094-9F928973B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1">
            <a:extLst>
              <a:ext uri="{FF2B5EF4-FFF2-40B4-BE49-F238E27FC236}">
                <a16:creationId xmlns:a16="http://schemas.microsoft.com/office/drawing/2014/main" id="{20AC9E58-157B-23B6-0BA7-4E7B2836CF1A}"/>
              </a:ext>
            </a:extLst>
          </p:cNvPr>
          <p:cNvSpPr>
            <a:spLocks/>
          </p:cNvSpPr>
          <p:nvPr/>
        </p:nvSpPr>
        <p:spPr bwMode="auto">
          <a:xfrm>
            <a:off x="2481942" y="3086100"/>
            <a:ext cx="8661400" cy="4203700"/>
          </a:xfrm>
          <a:prstGeom prst="roundRect">
            <a:avLst>
              <a:gd name="adj" fmla="val 4532"/>
            </a:avLst>
          </a:prstGeom>
          <a:solidFill>
            <a:schemeClr val="accent1">
              <a:lumMod val="60000"/>
              <a:lumOff val="40000"/>
            </a:schemeClr>
          </a:solidFill>
          <a:ln w="25400">
            <a:solidFill>
              <a:srgbClr val="000000"/>
            </a:solidFill>
            <a:miter lim="400000"/>
            <a:headEnd/>
            <a:tailEnd/>
          </a:ln>
          <a:effectLst/>
        </p:spPr>
        <p:txBody>
          <a:bodyPr lIns="50800" tIns="50800" rIns="50800" bIns="50800" anchor="ctr"/>
          <a:lstStyle>
            <a:lvl1pPr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742950" indent="-28575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/>
            <a:r>
              <a:rPr lang="en-US" altLang="en-US" sz="6400" b="1" dirty="0">
                <a:solidFill>
                  <a:srgbClr val="FFFFFF"/>
                </a:solidFill>
                <a:latin typeface="Arial" panose="020B0604020202020204" pitchFamily="34" charset="0"/>
                <a:ea typeface="Helvetica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More glucose reaches the working tissues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4A2627-4AC2-FEDC-22DF-7933627EDF3C}"/>
              </a:ext>
            </a:extLst>
          </p:cNvPr>
          <p:cNvSpPr txBox="1"/>
          <p:nvPr/>
        </p:nvSpPr>
        <p:spPr>
          <a:xfrm>
            <a:off x="685800" y="8539843"/>
            <a:ext cx="119035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4400" b="1" dirty="0">
                <a:solidFill>
                  <a:srgbClr val="00B0F0"/>
                </a:solidFill>
              </a:rPr>
              <a:t>Answer: Cardiovascular</a:t>
            </a:r>
            <a:endParaRPr lang="en-AU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8545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238FA-2163-CDF5-2E2E-16865DC3F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1">
            <a:extLst>
              <a:ext uri="{FF2B5EF4-FFF2-40B4-BE49-F238E27FC236}">
                <a16:creationId xmlns:a16="http://schemas.microsoft.com/office/drawing/2014/main" id="{03F4470D-88B3-A1A5-C6D9-2E596A7B5D4A}"/>
              </a:ext>
            </a:extLst>
          </p:cNvPr>
          <p:cNvSpPr>
            <a:spLocks/>
          </p:cNvSpPr>
          <p:nvPr/>
        </p:nvSpPr>
        <p:spPr bwMode="auto">
          <a:xfrm>
            <a:off x="2481942" y="3086100"/>
            <a:ext cx="8661400" cy="4203700"/>
          </a:xfrm>
          <a:prstGeom prst="roundRect">
            <a:avLst>
              <a:gd name="adj" fmla="val 4532"/>
            </a:avLst>
          </a:prstGeom>
          <a:solidFill>
            <a:schemeClr val="accent1">
              <a:lumMod val="60000"/>
              <a:lumOff val="40000"/>
            </a:schemeClr>
          </a:solidFill>
          <a:ln w="25400">
            <a:solidFill>
              <a:srgbClr val="000000"/>
            </a:solidFill>
            <a:miter lim="400000"/>
            <a:headEnd/>
            <a:tailEnd/>
          </a:ln>
          <a:effectLst/>
        </p:spPr>
        <p:txBody>
          <a:bodyPr lIns="50800" tIns="50800" rIns="50800" bIns="50800" anchor="ctr"/>
          <a:lstStyle>
            <a:lvl1pPr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742950" indent="-28575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/>
            <a:r>
              <a:rPr lang="en-US" altLang="en-US" sz="6400" b="1" dirty="0">
                <a:solidFill>
                  <a:srgbClr val="FFFFFF"/>
                </a:solidFill>
                <a:latin typeface="Arial" panose="020B0604020202020204" pitchFamily="34" charset="0"/>
                <a:ea typeface="Helvetica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Can train at higher intensities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4D97F2-03A3-BA23-BA01-A3EA0C6B6361}"/>
              </a:ext>
            </a:extLst>
          </p:cNvPr>
          <p:cNvSpPr txBox="1"/>
          <p:nvPr/>
        </p:nvSpPr>
        <p:spPr>
          <a:xfrm>
            <a:off x="685800" y="8539843"/>
            <a:ext cx="119035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4400" b="1" dirty="0">
                <a:solidFill>
                  <a:srgbClr val="00B0F0"/>
                </a:solidFill>
              </a:rPr>
              <a:t>Answer: Cardiovascular, muscular or respiratory</a:t>
            </a:r>
            <a:endParaRPr lang="en-AU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2324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4BFB8-0251-CF73-2B27-7898D23D5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1">
            <a:extLst>
              <a:ext uri="{FF2B5EF4-FFF2-40B4-BE49-F238E27FC236}">
                <a16:creationId xmlns:a16="http://schemas.microsoft.com/office/drawing/2014/main" id="{73EFF943-0FC5-23FF-B393-E3ED3921563B}"/>
              </a:ext>
            </a:extLst>
          </p:cNvPr>
          <p:cNvSpPr>
            <a:spLocks/>
          </p:cNvSpPr>
          <p:nvPr/>
        </p:nvSpPr>
        <p:spPr bwMode="auto">
          <a:xfrm>
            <a:off x="2481942" y="3086100"/>
            <a:ext cx="8661400" cy="4203700"/>
          </a:xfrm>
          <a:prstGeom prst="roundRect">
            <a:avLst>
              <a:gd name="adj" fmla="val 4532"/>
            </a:avLst>
          </a:prstGeom>
          <a:solidFill>
            <a:schemeClr val="accent1">
              <a:lumMod val="60000"/>
              <a:lumOff val="40000"/>
            </a:schemeClr>
          </a:solidFill>
          <a:ln w="25400">
            <a:solidFill>
              <a:srgbClr val="000000"/>
            </a:solidFill>
            <a:miter lim="400000"/>
            <a:headEnd/>
            <a:tailEnd/>
          </a:ln>
          <a:effectLst/>
        </p:spPr>
        <p:txBody>
          <a:bodyPr lIns="50800" tIns="50800" rIns="50800" bIns="50800" anchor="ctr"/>
          <a:lstStyle>
            <a:lvl1pPr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742950" indent="-28575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/>
            <a:r>
              <a:rPr lang="en-US" altLang="en-US" sz="6400" b="1" dirty="0">
                <a:solidFill>
                  <a:srgbClr val="FFFFFF"/>
                </a:solidFill>
                <a:latin typeface="Arial" panose="020B0604020202020204" pitchFamily="34" charset="0"/>
                <a:ea typeface="Helvetica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Greater volume of blood pumped with each beat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662DC0-7E58-1597-B604-935F7E68040F}"/>
              </a:ext>
            </a:extLst>
          </p:cNvPr>
          <p:cNvSpPr txBox="1"/>
          <p:nvPr/>
        </p:nvSpPr>
        <p:spPr>
          <a:xfrm>
            <a:off x="685800" y="8539843"/>
            <a:ext cx="119035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4400" b="1" dirty="0">
                <a:solidFill>
                  <a:srgbClr val="00B0F0"/>
                </a:solidFill>
              </a:rPr>
              <a:t>Answer: Cardiovascular</a:t>
            </a:r>
            <a:endParaRPr lang="en-AU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2364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C903F-E63D-F824-CF6B-CD3818DB7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1">
            <a:extLst>
              <a:ext uri="{FF2B5EF4-FFF2-40B4-BE49-F238E27FC236}">
                <a16:creationId xmlns:a16="http://schemas.microsoft.com/office/drawing/2014/main" id="{58610F8A-E578-DE2A-4DC3-E370179B366E}"/>
              </a:ext>
            </a:extLst>
          </p:cNvPr>
          <p:cNvSpPr>
            <a:spLocks/>
          </p:cNvSpPr>
          <p:nvPr/>
        </p:nvSpPr>
        <p:spPr bwMode="auto">
          <a:xfrm>
            <a:off x="2481942" y="3086100"/>
            <a:ext cx="8661400" cy="4203700"/>
          </a:xfrm>
          <a:prstGeom prst="roundRect">
            <a:avLst>
              <a:gd name="adj" fmla="val 4532"/>
            </a:avLst>
          </a:prstGeom>
          <a:solidFill>
            <a:schemeClr val="accent1">
              <a:lumMod val="60000"/>
              <a:lumOff val="40000"/>
            </a:schemeClr>
          </a:solidFill>
          <a:ln w="25400">
            <a:solidFill>
              <a:srgbClr val="000000"/>
            </a:solidFill>
            <a:miter lim="400000"/>
            <a:headEnd/>
            <a:tailEnd/>
          </a:ln>
          <a:effectLst/>
        </p:spPr>
        <p:txBody>
          <a:bodyPr lIns="50800" tIns="50800" rIns="50800" bIns="50800" anchor="ctr"/>
          <a:lstStyle>
            <a:lvl1pPr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742950" indent="-28575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 defTabSz="584200"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/>
            <a:r>
              <a:rPr lang="en-US" altLang="en-US" sz="6400" b="1" dirty="0">
                <a:solidFill>
                  <a:srgbClr val="FFFFFF"/>
                </a:solidFill>
                <a:latin typeface="Arial" panose="020B0604020202020204" pitchFamily="34" charset="0"/>
                <a:ea typeface="Helvetica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Increased recovery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B2273A-AEDC-005F-A320-C76D9CCC50ED}"/>
              </a:ext>
            </a:extLst>
          </p:cNvPr>
          <p:cNvSpPr txBox="1"/>
          <p:nvPr/>
        </p:nvSpPr>
        <p:spPr>
          <a:xfrm>
            <a:off x="685800" y="8539843"/>
            <a:ext cx="119035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4400" b="1" dirty="0">
                <a:solidFill>
                  <a:srgbClr val="00B0F0"/>
                </a:solidFill>
              </a:rPr>
              <a:t>Answer</a:t>
            </a:r>
            <a:r>
              <a:rPr lang="en-AU" sz="4400" b="1">
                <a:solidFill>
                  <a:srgbClr val="00B0F0"/>
                </a:solidFill>
              </a:rPr>
              <a:t>: Cardiovascular or </a:t>
            </a:r>
            <a:r>
              <a:rPr lang="en-AU" sz="4400" b="1" dirty="0">
                <a:solidFill>
                  <a:srgbClr val="00B0F0"/>
                </a:solidFill>
              </a:rPr>
              <a:t>respiratory</a:t>
            </a:r>
            <a:endParaRPr lang="en-AU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9547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 - Master #4">
  <a:themeElements>
    <a:clrScheme name="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FFFFFF"/>
      </a:accent3>
      <a:accent4>
        <a:srgbClr val="000000"/>
      </a:accent4>
      <a:accent5>
        <a:srgbClr val="AAB8DC"/>
      </a:accent5>
      <a:accent6>
        <a:srgbClr val="007B26"/>
      </a:accent6>
      <a:hlink>
        <a:srgbClr val="0000FF"/>
      </a:hlink>
      <a:folHlink>
        <a:srgbClr val="FF00FF"/>
      </a:folHlink>
    </a:clrScheme>
    <a:fontScheme name="White - Master #4">
      <a:majorFont>
        <a:latin typeface="Gill Sans"/>
        <a:ea typeface="Gill Sans"/>
        <a:cs typeface="Gill Sans"/>
      </a:majorFont>
      <a:minorFont>
        <a:latin typeface="Gill Sans"/>
        <a:ea typeface="Gill Sans"/>
        <a:cs typeface="Gill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381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50800" tIns="50800" rIns="50800" bIns="50800" numCol="1" anchor="ctr" anchorCtr="0" compatLnSpc="1">
        <a:prstTxWarp prst="textNoShape">
          <a:avLst/>
        </a:prstTxWarp>
        <a:spAutoFit/>
      </a:bodyPr>
      <a:lstStyle>
        <a:defPPr marL="0" marR="0" indent="0" algn="ctr" defTabSz="5842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anose="020B0502020104020203" pitchFamily="34" charset="-79"/>
            <a:ea typeface="Gill Sans" panose="020B0502020104020203" pitchFamily="34" charset="-79"/>
            <a:cs typeface="Gill Sans" panose="020B0502020104020203" pitchFamily="34" charset="-79"/>
            <a:sym typeface="Gill Sans" panose="020B0502020104020203" pitchFamily="34" charset="-79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381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50800" tIns="50800" rIns="50800" bIns="50800" numCol="1" anchor="ctr" anchorCtr="0" compatLnSpc="1">
        <a:prstTxWarp prst="textNoShape">
          <a:avLst/>
        </a:prstTxWarp>
        <a:spAutoFit/>
      </a:bodyPr>
      <a:lstStyle>
        <a:defPPr marL="0" marR="0" indent="0" algn="ctr" defTabSz="5842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anose="020B0502020104020203" pitchFamily="34" charset="-79"/>
            <a:ea typeface="Gill Sans" panose="020B0502020104020203" pitchFamily="34" charset="-79"/>
            <a:cs typeface="Gill Sans" panose="020B0502020104020203" pitchFamily="34" charset="-79"/>
            <a:sym typeface="Gill Sans" panose="020B0502020104020203" pitchFamily="34" charset="-79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b603dfd7-d93a-4381-a340-2995d8282205}" enabled="1" method="Standard" siteId="{05a0e69a-418a-47c1-9c25-9387261bf99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282</Words>
  <Application>Microsoft Office PowerPoint</Application>
  <PresentationFormat>Custom</PresentationFormat>
  <Paragraphs>46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Gill Sans</vt:lpstr>
      <vt:lpstr>Helvetica</vt:lpstr>
      <vt:lpstr>Helvetica (Headings)</vt:lpstr>
      <vt:lpstr>Helvetica Light</vt:lpstr>
      <vt:lpstr>Helvetica Neue</vt:lpstr>
      <vt:lpstr>Lucida Grande</vt:lpstr>
      <vt:lpstr>White</vt:lpstr>
      <vt:lpstr>White - Master #4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5</cp:revision>
  <dcterms:modified xsi:type="dcterms:W3CDTF">2026-09-20T01:31:03Z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2025-10-26T06:39:16Z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c975d022-09e4-4c47-9a07-cbbdc897c927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