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</p:sldMasterIdLst>
  <p:notesMasterIdLst>
    <p:notesMasterId r:id="rId9"/>
  </p:notesMasterIdLst>
  <p:sldIdLst>
    <p:sldId id="256" r:id="rId3"/>
    <p:sldId id="265" r:id="rId4"/>
    <p:sldId id="267" r:id="rId5"/>
    <p:sldId id="266" r:id="rId6"/>
    <p:sldId id="268" r:id="rId7"/>
    <p:sldId id="264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39D14D-8BD5-45B5-BD0D-4D1F578BCFB4}" v="1076" dt="2026-09-20T01:27:01.243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8"/>
    <p:restoredTop sz="94661"/>
  </p:normalViewPr>
  <p:slideViewPr>
    <p:cSldViewPr snapToGrid="0" snapToObjects="1">
      <p:cViewPr varScale="1">
        <p:scale>
          <a:sx n="54" d="100"/>
          <a:sy n="54" d="100"/>
        </p:scale>
        <p:origin x="67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Wild" userId="d2fad3d3-e8f2-49cc-9b88-830c9ac61e23" providerId="ADAL" clId="{905C07AB-5E61-469D-8ED2-F9AB5C24D518}"/>
    <pc:docChg chg="undo custSel addSld delSld modSld">
      <pc:chgData name="Nadine Wild" userId="d2fad3d3-e8f2-49cc-9b88-830c9ac61e23" providerId="ADAL" clId="{905C07AB-5E61-469D-8ED2-F9AB5C24D518}" dt="2026-09-20T01:27:01.242" v="1080" actId="20577"/>
      <pc:docMkLst>
        <pc:docMk/>
      </pc:docMkLst>
      <pc:sldChg chg="addSp modSp mod">
        <pc:chgData name="Nadine Wild" userId="d2fad3d3-e8f2-49cc-9b88-830c9ac61e23" providerId="ADAL" clId="{905C07AB-5E61-469D-8ED2-F9AB5C24D518}" dt="2026-09-19T23:52:02.333" v="973" actId="14100"/>
        <pc:sldMkLst>
          <pc:docMk/>
          <pc:sldMk cId="0" sldId="256"/>
        </pc:sldMkLst>
        <pc:spChg chg="mod">
          <ac:chgData name="Nadine Wild" userId="d2fad3d3-e8f2-49cc-9b88-830c9ac61e23" providerId="ADAL" clId="{905C07AB-5E61-469D-8ED2-F9AB5C24D518}" dt="2026-09-19T23:52:02.333" v="973" actId="14100"/>
          <ac:spMkLst>
            <pc:docMk/>
            <pc:sldMk cId="0" sldId="256"/>
            <ac:spMk id="2" creationId="{4A796B3A-1394-E9F9-3E4B-6AFE8A8CC136}"/>
          </ac:spMkLst>
        </pc:spChg>
        <pc:spChg chg="add">
          <ac:chgData name="Nadine Wild" userId="d2fad3d3-e8f2-49cc-9b88-830c9ac61e23" providerId="ADAL" clId="{905C07AB-5E61-469D-8ED2-F9AB5C24D518}" dt="2026-09-19T23:51:58.696" v="972" actId="22"/>
          <ac:spMkLst>
            <pc:docMk/>
            <pc:sldMk cId="0" sldId="256"/>
            <ac:spMk id="5" creationId="{AAC3C8DF-7676-90F0-D9E4-39B58765E35D}"/>
          </ac:spMkLst>
        </pc:spChg>
        <pc:picChg chg="add">
          <ac:chgData name="Nadine Wild" userId="d2fad3d3-e8f2-49cc-9b88-830c9ac61e23" providerId="ADAL" clId="{905C07AB-5E61-469D-8ED2-F9AB5C24D518}" dt="2026-09-19T23:51:58.696" v="972" actId="22"/>
          <ac:picMkLst>
            <pc:docMk/>
            <pc:sldMk cId="0" sldId="256"/>
            <ac:picMk id="7" creationId="{A3935563-55E4-C239-DD60-D8F27141BD84}"/>
          </ac:picMkLst>
        </pc:picChg>
      </pc:sldChg>
      <pc:sldChg chg="add del">
        <pc:chgData name="Nadine Wild" userId="d2fad3d3-e8f2-49cc-9b88-830c9ac61e23" providerId="ADAL" clId="{905C07AB-5E61-469D-8ED2-F9AB5C24D518}" dt="2026-09-19T23:26:57.391" v="7"/>
        <pc:sldMkLst>
          <pc:docMk/>
          <pc:sldMk cId="0" sldId="257"/>
        </pc:sldMkLst>
      </pc:sldChg>
      <pc:sldChg chg="add del">
        <pc:chgData name="Nadine Wild" userId="d2fad3d3-e8f2-49cc-9b88-830c9ac61e23" providerId="ADAL" clId="{905C07AB-5E61-469D-8ED2-F9AB5C24D518}" dt="2026-09-19T23:27:59.416" v="11" actId="2696"/>
        <pc:sldMkLst>
          <pc:docMk/>
          <pc:sldMk cId="0" sldId="258"/>
        </pc:sldMkLst>
      </pc:sldChg>
      <pc:sldChg chg="add del">
        <pc:chgData name="Nadine Wild" userId="d2fad3d3-e8f2-49cc-9b88-830c9ac61e23" providerId="ADAL" clId="{905C07AB-5E61-469D-8ED2-F9AB5C24D518}" dt="2026-09-19T23:26:44.303" v="3" actId="47"/>
        <pc:sldMkLst>
          <pc:docMk/>
          <pc:sldMk cId="0" sldId="259"/>
        </pc:sldMkLst>
      </pc:sldChg>
      <pc:sldChg chg="add del">
        <pc:chgData name="Nadine Wild" userId="d2fad3d3-e8f2-49cc-9b88-830c9ac61e23" providerId="ADAL" clId="{905C07AB-5E61-469D-8ED2-F9AB5C24D518}" dt="2026-09-19T23:26:44.303" v="3" actId="47"/>
        <pc:sldMkLst>
          <pc:docMk/>
          <pc:sldMk cId="0" sldId="260"/>
        </pc:sldMkLst>
      </pc:sldChg>
      <pc:sldChg chg="add del">
        <pc:chgData name="Nadine Wild" userId="d2fad3d3-e8f2-49cc-9b88-830c9ac61e23" providerId="ADAL" clId="{905C07AB-5E61-469D-8ED2-F9AB5C24D518}" dt="2026-09-19T23:26:44.303" v="3" actId="47"/>
        <pc:sldMkLst>
          <pc:docMk/>
          <pc:sldMk cId="0" sldId="261"/>
        </pc:sldMkLst>
      </pc:sldChg>
      <pc:sldChg chg="add del">
        <pc:chgData name="Nadine Wild" userId="d2fad3d3-e8f2-49cc-9b88-830c9ac61e23" providerId="ADAL" clId="{905C07AB-5E61-469D-8ED2-F9AB5C24D518}" dt="2026-09-19T23:26:44.303" v="3" actId="47"/>
        <pc:sldMkLst>
          <pc:docMk/>
          <pc:sldMk cId="0" sldId="262"/>
        </pc:sldMkLst>
      </pc:sldChg>
      <pc:sldChg chg="add del">
        <pc:chgData name="Nadine Wild" userId="d2fad3d3-e8f2-49cc-9b88-830c9ac61e23" providerId="ADAL" clId="{905C07AB-5E61-469D-8ED2-F9AB5C24D518}" dt="2026-09-19T23:26:44.303" v="3" actId="47"/>
        <pc:sldMkLst>
          <pc:docMk/>
          <pc:sldMk cId="0" sldId="263"/>
        </pc:sldMkLst>
      </pc:sldChg>
      <pc:sldChg chg="modSp add del modAnim">
        <pc:chgData name="Nadine Wild" userId="d2fad3d3-e8f2-49cc-9b88-830c9ac61e23" providerId="ADAL" clId="{905C07AB-5E61-469D-8ED2-F9AB5C24D518}" dt="2026-09-19T23:43:01.954" v="640" actId="20577"/>
        <pc:sldMkLst>
          <pc:docMk/>
          <pc:sldMk cId="0" sldId="265"/>
        </pc:sldMkLst>
        <pc:spChg chg="mod">
          <ac:chgData name="Nadine Wild" userId="d2fad3d3-e8f2-49cc-9b88-830c9ac61e23" providerId="ADAL" clId="{905C07AB-5E61-469D-8ED2-F9AB5C24D518}" dt="2026-09-19T23:43:01.954" v="640" actId="20577"/>
          <ac:spMkLst>
            <pc:docMk/>
            <pc:sldMk cId="0" sldId="265"/>
            <ac:spMk id="7170" creationId="{330AD121-B03A-B90E-E1E0-92737E470620}"/>
          </ac:spMkLst>
        </pc:spChg>
        <pc:spChg chg="mod">
          <ac:chgData name="Nadine Wild" userId="d2fad3d3-e8f2-49cc-9b88-830c9ac61e23" providerId="ADAL" clId="{905C07AB-5E61-469D-8ED2-F9AB5C24D518}" dt="2026-09-19T23:42:15.627" v="553" actId="20577"/>
          <ac:spMkLst>
            <pc:docMk/>
            <pc:sldMk cId="0" sldId="265"/>
            <ac:spMk id="7171" creationId="{CE7BF8AB-181D-BFA4-F055-E8BB1E67B369}"/>
          </ac:spMkLst>
        </pc:spChg>
      </pc:sldChg>
      <pc:sldChg chg="modSp add modAnim">
        <pc:chgData name="Nadine Wild" userId="d2fad3d3-e8f2-49cc-9b88-830c9ac61e23" providerId="ADAL" clId="{905C07AB-5E61-469D-8ED2-F9AB5C24D518}" dt="2026-09-20T01:27:01.242" v="1080" actId="20577"/>
        <pc:sldMkLst>
          <pc:docMk/>
          <pc:sldMk cId="2435918449" sldId="266"/>
        </pc:sldMkLst>
        <pc:spChg chg="mod">
          <ac:chgData name="Nadine Wild" userId="d2fad3d3-e8f2-49cc-9b88-830c9ac61e23" providerId="ADAL" clId="{905C07AB-5E61-469D-8ED2-F9AB5C24D518}" dt="2026-09-20T01:25:14.154" v="1001" actId="20577"/>
          <ac:spMkLst>
            <pc:docMk/>
            <pc:sldMk cId="2435918449" sldId="266"/>
            <ac:spMk id="7170" creationId="{BA523719-BD59-AAAD-1CCD-60975AA4C281}"/>
          </ac:spMkLst>
        </pc:spChg>
        <pc:spChg chg="mod">
          <ac:chgData name="Nadine Wild" userId="d2fad3d3-e8f2-49cc-9b88-830c9ac61e23" providerId="ADAL" clId="{905C07AB-5E61-469D-8ED2-F9AB5C24D518}" dt="2026-09-20T01:27:01.242" v="1080" actId="20577"/>
          <ac:spMkLst>
            <pc:docMk/>
            <pc:sldMk cId="2435918449" sldId="266"/>
            <ac:spMk id="7171" creationId="{3722EB9C-6AF6-DC23-EA86-2AF3464365F2}"/>
          </ac:spMkLst>
        </pc:spChg>
      </pc:sldChg>
      <pc:sldChg chg="modSp add">
        <pc:chgData name="Nadine Wild" userId="d2fad3d3-e8f2-49cc-9b88-830c9ac61e23" providerId="ADAL" clId="{905C07AB-5E61-469D-8ED2-F9AB5C24D518}" dt="2026-09-20T01:22:41.808" v="977" actId="20577"/>
        <pc:sldMkLst>
          <pc:docMk/>
          <pc:sldMk cId="3256071546" sldId="267"/>
        </pc:sldMkLst>
        <pc:spChg chg="mod">
          <ac:chgData name="Nadine Wild" userId="d2fad3d3-e8f2-49cc-9b88-830c9ac61e23" providerId="ADAL" clId="{905C07AB-5E61-469D-8ED2-F9AB5C24D518}" dt="2026-09-20T01:22:41.808" v="977" actId="20577"/>
          <ac:spMkLst>
            <pc:docMk/>
            <pc:sldMk cId="3256071546" sldId="267"/>
            <ac:spMk id="7170" creationId="{B399F3DD-A699-F423-534D-74C51AEC4565}"/>
          </ac:spMkLst>
        </pc:spChg>
      </pc:sldChg>
      <pc:sldChg chg="modSp add modAnim">
        <pc:chgData name="Nadine Wild" userId="d2fad3d3-e8f2-49cc-9b88-830c9ac61e23" providerId="ADAL" clId="{905C07AB-5E61-469D-8ED2-F9AB5C24D518}" dt="2026-09-19T23:50:46.723" v="971" actId="14100"/>
        <pc:sldMkLst>
          <pc:docMk/>
          <pc:sldMk cId="198983655" sldId="268"/>
        </pc:sldMkLst>
        <pc:spChg chg="mod">
          <ac:chgData name="Nadine Wild" userId="d2fad3d3-e8f2-49cc-9b88-830c9ac61e23" providerId="ADAL" clId="{905C07AB-5E61-469D-8ED2-F9AB5C24D518}" dt="2026-09-19T23:50:42.748" v="970" actId="14100"/>
          <ac:spMkLst>
            <pc:docMk/>
            <pc:sldMk cId="198983655" sldId="268"/>
            <ac:spMk id="7170" creationId="{6254E4D9-E610-9220-F497-2A2994A75558}"/>
          </ac:spMkLst>
        </pc:spChg>
        <pc:spChg chg="mod">
          <ac:chgData name="Nadine Wild" userId="d2fad3d3-e8f2-49cc-9b88-830c9ac61e23" providerId="ADAL" clId="{905C07AB-5E61-469D-8ED2-F9AB5C24D518}" dt="2026-09-19T23:50:46.723" v="971" actId="14100"/>
          <ac:spMkLst>
            <pc:docMk/>
            <pc:sldMk cId="198983655" sldId="268"/>
            <ac:spMk id="7171" creationId="{89407250-415F-5BC3-D783-57C76278A295}"/>
          </ac:spMkLst>
        </pc:spChg>
      </pc:sldChg>
      <pc:sldMasterChg chg="addSldLayout delSldLayout">
        <pc:chgData name="Nadine Wild" userId="d2fad3d3-e8f2-49cc-9b88-830c9ac61e23" providerId="ADAL" clId="{905C07AB-5E61-469D-8ED2-F9AB5C24D518}" dt="2026-09-19T23:27:59.416" v="11" actId="2696"/>
        <pc:sldMasterMkLst>
          <pc:docMk/>
          <pc:sldMasterMk cId="0" sldId="2147483648"/>
        </pc:sldMasterMkLst>
        <pc:sldLayoutChg chg="add del">
          <pc:chgData name="Nadine Wild" userId="d2fad3d3-e8f2-49cc-9b88-830c9ac61e23" providerId="ADAL" clId="{905C07AB-5E61-469D-8ED2-F9AB5C24D518}" dt="2026-09-19T23:24:27.919" v="2" actId="2696"/>
          <pc:sldLayoutMkLst>
            <pc:docMk/>
            <pc:sldMasterMk cId="0" sldId="2147483648"/>
            <pc:sldLayoutMk cId="0" sldId="2147483650"/>
          </pc:sldLayoutMkLst>
        </pc:sldLayoutChg>
        <pc:sldLayoutChg chg="add del">
          <pc:chgData name="Nadine Wild" userId="d2fad3d3-e8f2-49cc-9b88-830c9ac61e23" providerId="ADAL" clId="{905C07AB-5E61-469D-8ED2-F9AB5C24D518}" dt="2026-09-19T23:27:59.416" v="11" actId="2696"/>
          <pc:sldLayoutMkLst>
            <pc:docMk/>
            <pc:sldMasterMk cId="0" sldId="2147483648"/>
            <pc:sldLayoutMk cId="0" sldId="214748365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7" name="Shape 14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1" descr="A blue and white logo with a person running&#10;&#10;AI-generated content may be incorrect.">
            <a:extLst>
              <a:ext uri="{FF2B5EF4-FFF2-40B4-BE49-F238E27FC236}">
                <a16:creationId xmlns:a16="http://schemas.microsoft.com/office/drawing/2014/main" id="{62BBCFA1-52B0-B393-A6B3-2A04D001DC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Image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Imag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MONKEY-header_COLOURS-11.jpg" descr="MONKEY-header_COLOURS-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1143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9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F0AB2B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F0AB2B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MONKEY-header_COLOURS-18.jpg" descr="MONKEY-header_COLOURS-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1016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29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5E3172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5E3172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MONKEY-header_COLOURS-17.jpg" descr="MONKEY-header_COLOURS-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1016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39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9C2F67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9C2F67"/>
              </a:buClr>
              <a:buSzPct val="100000"/>
              <a:buChar char="-"/>
              <a:defRPr sz="4000"/>
            </a:lvl4pPr>
            <a:lvl5pPr marL="1498600" indent="-431800">
              <a:buClr>
                <a:srgbClr val="9C2F67"/>
              </a:buClr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0" y="1597025"/>
            <a:ext cx="9753600" cy="3395663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5122863"/>
            <a:ext cx="9753600" cy="2354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FA14A2D-2D73-0C65-B46D-A53A59DD0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36181F-6E87-4F81-BA5E-D8D28CDD77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20415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8859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3763" y="2597150"/>
            <a:ext cx="11217275" cy="6188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AE25C31-7970-101C-7461-C86B5CC839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EC900-C38C-4FCF-A3BC-3089CAC9B9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2984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413" y="2432050"/>
            <a:ext cx="11217275" cy="4056063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413" y="6527800"/>
            <a:ext cx="11217275" cy="213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E5A7FA-B47E-2639-1EDD-8357924A06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67A47D-D030-4002-BC3E-F436CDB73E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2207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8859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3763" y="2597150"/>
            <a:ext cx="5532437" cy="6188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97150"/>
            <a:ext cx="5532438" cy="6188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A0078A-A54C-BBC6-D8E2-0C0DDC521E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4F22F-06AB-4665-B96F-0158D6CEA3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61772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519113"/>
            <a:ext cx="11217275" cy="18859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350" y="2390775"/>
            <a:ext cx="5502275" cy="11715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350" y="3562350"/>
            <a:ext cx="5502275" cy="5240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363" y="2390775"/>
            <a:ext cx="5529262" cy="11715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363" y="3562350"/>
            <a:ext cx="5529262" cy="5240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D3D125B-9F11-5413-B2C2-FC9BFDFB65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EF7625-7102-46E5-91F6-474D90CA73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31529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8859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8173057-93F8-2C99-ED15-BCC5B80A83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914C12-06F7-45AE-AC83-298315EB65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06814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6257523-F38D-89F0-A5C0-56D3A1C923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B15C6-11F3-421C-9F0D-FE83D3BB0F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39022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9263" y="1404938"/>
            <a:ext cx="6583362" cy="69310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FB2C29-773F-93DD-BCCB-9FCCE76388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A30844-FB8B-4E47-BA16-BBD4CCB6433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10244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529263" y="1404938"/>
            <a:ext cx="6583362" cy="6931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Gill Sans" panose="020B0502020104020203" pitchFamily="34" charset="-79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08143E-5626-ADAE-5E4D-37FBBBFE27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E3FAD-1C50-440D-B622-988CB16C7B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48340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8859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3763" y="2597150"/>
            <a:ext cx="11217275" cy="6188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95224DA-340F-F856-6153-FCBBBDAFD2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B4D049-2B6C-4A92-8222-F06BCC79FEE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39209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07513" y="519113"/>
            <a:ext cx="2803525" cy="826611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3763" y="519113"/>
            <a:ext cx="8261350" cy="82661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2495288-6934-368E-52FE-42F119A17A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1A7F4E-02D0-473C-BEE3-14B659E1EF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308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-PE — THE ULTIMATE  RESOURCE CENTRE FOR PE…"/>
          <p:cNvSpPr txBox="1"/>
          <p:nvPr/>
        </p:nvSpPr>
        <p:spPr>
          <a:xfrm>
            <a:off x="9062101" y="2295189"/>
            <a:ext cx="3797301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19999"/>
              </a:lnSpc>
              <a:spcBef>
                <a:spcPts val="9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A-PE — THE ULTIMATE </a:t>
            </a:r>
            <a:br/>
            <a:r>
              <a:t>RESOURCE CENTRE FOR PE</a:t>
            </a:r>
            <a:endParaRPr sz="1400"/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resources are board specific and </a:t>
            </a:r>
            <a:br/>
            <a:r>
              <a:t>designed to meet the learning needs of your students.</a:t>
            </a: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you need a learning task, a worksheet, exam style questions, relevant videos or a presentation....IT”S ALL HERE.</a:t>
            </a:r>
          </a:p>
          <a:p>
            <a:pPr algn="l">
              <a:lnSpc>
                <a:spcPct val="119999"/>
              </a:lnSpc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© Copyright</a:t>
            </a:r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Find out more at</a:t>
            </a:r>
          </a:p>
          <a:p>
            <a:pPr algn="l">
              <a:lnSpc>
                <a:spcPct val="119999"/>
              </a:lnSpc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www.a-pe.co.uk</a:t>
            </a:r>
          </a:p>
        </p:txBody>
      </p:sp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8" name="Picture 7" descr="A blue and white logo with a person running&#10;&#10;AI-generated content may be incorrect.">
            <a:extLst>
              <a:ext uri="{FF2B5EF4-FFF2-40B4-BE49-F238E27FC236}">
                <a16:creationId xmlns:a16="http://schemas.microsoft.com/office/drawing/2014/main" id="{8A844B7F-1DF9-6D14-08DA-6545A5E3369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889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333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78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222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67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11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56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00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 descr="A blue and white line&#10;&#10;AI-generated content may be incorrect.">
            <a:extLst>
              <a:ext uri="{FF2B5EF4-FFF2-40B4-BE49-F238E27FC236}">
                <a16:creationId xmlns:a16="http://schemas.microsoft.com/office/drawing/2014/main" id="{1A7EBA17-4787-122B-4E2D-F8C57B696D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8500" y="-884238"/>
            <a:ext cx="13698538" cy="388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5D2D7CBB-9F5B-CE3C-65F7-981CADB3F2E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6324600" y="9258300"/>
            <a:ext cx="342900" cy="368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50800" tIns="50800" rIns="50800" bIns="50800" numCol="1" anchor="t" anchorCtr="0" compatLnSpc="1">
            <a:prstTxWarp prst="textNoShape">
              <a:avLst/>
            </a:prstTxWarp>
          </a:bodyPr>
          <a:lstStyle>
            <a:lvl1pPr algn="ctr" eaLnBrk="1">
              <a:defRPr sz="1800" smtClean="0"/>
            </a:lvl1pPr>
          </a:lstStyle>
          <a:p>
            <a:pPr>
              <a:defRPr/>
            </a:pPr>
            <a:fld id="{AD97FB68-8FB8-4ADF-8BB5-63F9E9AA5A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D822FA5-B8F2-897C-47C7-78DB08786394}"/>
              </a:ext>
            </a:extLst>
          </p:cNvPr>
          <p:cNvSpPr>
            <a:spLocks/>
          </p:cNvSpPr>
          <p:nvPr userDrawn="1"/>
        </p:nvSpPr>
        <p:spPr bwMode="auto">
          <a:xfrm>
            <a:off x="2159000" y="874713"/>
            <a:ext cx="8686800" cy="762000"/>
          </a:xfrm>
          <a:prstGeom prst="rect">
            <a:avLst/>
          </a:prstGeom>
          <a:noFill/>
          <a:ln>
            <a:noFill/>
          </a:ln>
          <a:effectLst/>
        </p:spPr>
        <p:txBody>
          <a:bodyPr lIns="50800" tIns="50800" rIns="50800" bIns="50800" anchor="ctr"/>
          <a:lstStyle/>
          <a:p>
            <a:pPr algn="ctr" eaLnBrk="1">
              <a:defRPr/>
            </a:pPr>
            <a:r>
              <a:rPr lang="en-US" altLang="en-US" sz="4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Exam Style Question</a:t>
            </a:r>
          </a:p>
        </p:txBody>
      </p:sp>
    </p:spTree>
    <p:extLst>
      <p:ext uri="{BB962C8B-B14F-4D97-AF65-F5344CB8AC3E}">
        <p14:creationId xmlns:p14="http://schemas.microsoft.com/office/powerpoint/2010/main" val="1633361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ctr" defTabSz="584200" rtl="0" eaLnBrk="0" fontAlgn="base" hangingPunct="0">
        <a:spcBef>
          <a:spcPct val="0"/>
        </a:spcBef>
        <a:spcAft>
          <a:spcPct val="0"/>
        </a:spcAft>
        <a:defRPr sz="8400" kern="1200">
          <a:solidFill>
            <a:srgbClr val="000000"/>
          </a:solidFill>
          <a:latin typeface="+mj-lt"/>
          <a:ea typeface="+mj-ea"/>
          <a:cs typeface="+mj-cs"/>
          <a:sym typeface="Gill Sans" panose="020B0502020104020203" charset="0"/>
        </a:defRPr>
      </a:lvl1pPr>
      <a:lvl2pPr algn="ctr" defTabSz="584200" rtl="0" eaLnBrk="0" fontAlgn="base" hangingPunct="0">
        <a:spcBef>
          <a:spcPct val="0"/>
        </a:spcBef>
        <a:spcAft>
          <a:spcPct val="0"/>
        </a:spcAft>
        <a:defRPr sz="8400">
          <a:solidFill>
            <a:srgbClr val="000000"/>
          </a:solidFill>
          <a:latin typeface="Gill Sans" panose="020B0502020104020203" pitchFamily="34" charset="-79"/>
          <a:ea typeface="Gill Sans" panose="020B0502020104020203" pitchFamily="34" charset="-79"/>
          <a:cs typeface="Gill Sans" panose="020B0502020104020203" pitchFamily="34" charset="-79"/>
          <a:sym typeface="Gill Sans" panose="020B0502020104020203" charset="0"/>
        </a:defRPr>
      </a:lvl2pPr>
      <a:lvl3pPr algn="ctr" defTabSz="584200" rtl="0" eaLnBrk="0" fontAlgn="base" hangingPunct="0">
        <a:spcBef>
          <a:spcPct val="0"/>
        </a:spcBef>
        <a:spcAft>
          <a:spcPct val="0"/>
        </a:spcAft>
        <a:defRPr sz="8400">
          <a:solidFill>
            <a:srgbClr val="000000"/>
          </a:solidFill>
          <a:latin typeface="Gill Sans" panose="020B0502020104020203" pitchFamily="34" charset="-79"/>
          <a:ea typeface="Gill Sans" panose="020B0502020104020203" pitchFamily="34" charset="-79"/>
          <a:cs typeface="Gill Sans" panose="020B0502020104020203" pitchFamily="34" charset="-79"/>
          <a:sym typeface="Gill Sans" panose="020B0502020104020203" charset="0"/>
        </a:defRPr>
      </a:lvl3pPr>
      <a:lvl4pPr algn="ctr" defTabSz="584200" rtl="0" eaLnBrk="0" fontAlgn="base" hangingPunct="0">
        <a:spcBef>
          <a:spcPct val="0"/>
        </a:spcBef>
        <a:spcAft>
          <a:spcPct val="0"/>
        </a:spcAft>
        <a:defRPr sz="8400">
          <a:solidFill>
            <a:srgbClr val="000000"/>
          </a:solidFill>
          <a:latin typeface="Gill Sans" panose="020B0502020104020203" pitchFamily="34" charset="-79"/>
          <a:ea typeface="Gill Sans" panose="020B0502020104020203" pitchFamily="34" charset="-79"/>
          <a:cs typeface="Gill Sans" panose="020B0502020104020203" pitchFamily="34" charset="-79"/>
          <a:sym typeface="Gill Sans" panose="020B0502020104020203" charset="0"/>
        </a:defRPr>
      </a:lvl4pPr>
      <a:lvl5pPr algn="ctr" defTabSz="584200" rtl="0" eaLnBrk="0" fontAlgn="base" hangingPunct="0">
        <a:spcBef>
          <a:spcPct val="0"/>
        </a:spcBef>
        <a:spcAft>
          <a:spcPct val="0"/>
        </a:spcAft>
        <a:defRPr sz="8400">
          <a:solidFill>
            <a:srgbClr val="000000"/>
          </a:solidFill>
          <a:latin typeface="Gill Sans" panose="020B0502020104020203" pitchFamily="34" charset="-79"/>
          <a:ea typeface="Gill Sans" panose="020B0502020104020203" pitchFamily="34" charset="-79"/>
          <a:cs typeface="Gill Sans" panose="020B0502020104020203" pitchFamily="34" charset="-79"/>
          <a:sym typeface="Gill Sans" panose="020B0502020104020203" charset="0"/>
        </a:defRPr>
      </a:lvl5pPr>
      <a:lvl6pPr marL="457200" algn="ctr" defTabSz="584200" rtl="0" fontAlgn="base" hangingPunct="0">
        <a:spcBef>
          <a:spcPct val="0"/>
        </a:spcBef>
        <a:spcAft>
          <a:spcPct val="0"/>
        </a:spcAft>
        <a:defRPr sz="8400">
          <a:solidFill>
            <a:srgbClr val="000000"/>
          </a:solidFill>
          <a:latin typeface="Gill Sans" panose="020B0502020104020203" pitchFamily="34" charset="-79"/>
          <a:ea typeface="Gill Sans" panose="020B0502020104020203" pitchFamily="34" charset="-79"/>
          <a:cs typeface="Gill Sans" panose="020B0502020104020203" pitchFamily="34" charset="-79"/>
          <a:sym typeface="Gill Sans" panose="020B0502020104020203" pitchFamily="34" charset="-79"/>
        </a:defRPr>
      </a:lvl6pPr>
      <a:lvl7pPr marL="914400" algn="ctr" defTabSz="584200" rtl="0" fontAlgn="base" hangingPunct="0">
        <a:spcBef>
          <a:spcPct val="0"/>
        </a:spcBef>
        <a:spcAft>
          <a:spcPct val="0"/>
        </a:spcAft>
        <a:defRPr sz="8400">
          <a:solidFill>
            <a:srgbClr val="000000"/>
          </a:solidFill>
          <a:latin typeface="Gill Sans" panose="020B0502020104020203" pitchFamily="34" charset="-79"/>
          <a:ea typeface="Gill Sans" panose="020B0502020104020203" pitchFamily="34" charset="-79"/>
          <a:cs typeface="Gill Sans" panose="020B0502020104020203" pitchFamily="34" charset="-79"/>
          <a:sym typeface="Gill Sans" panose="020B0502020104020203" pitchFamily="34" charset="-79"/>
        </a:defRPr>
      </a:lvl7pPr>
      <a:lvl8pPr marL="1371600" algn="ctr" defTabSz="584200" rtl="0" fontAlgn="base" hangingPunct="0">
        <a:spcBef>
          <a:spcPct val="0"/>
        </a:spcBef>
        <a:spcAft>
          <a:spcPct val="0"/>
        </a:spcAft>
        <a:defRPr sz="8400">
          <a:solidFill>
            <a:srgbClr val="000000"/>
          </a:solidFill>
          <a:latin typeface="Gill Sans" panose="020B0502020104020203" pitchFamily="34" charset="-79"/>
          <a:ea typeface="Gill Sans" panose="020B0502020104020203" pitchFamily="34" charset="-79"/>
          <a:cs typeface="Gill Sans" panose="020B0502020104020203" pitchFamily="34" charset="-79"/>
          <a:sym typeface="Gill Sans" panose="020B0502020104020203" pitchFamily="34" charset="-79"/>
        </a:defRPr>
      </a:lvl8pPr>
      <a:lvl9pPr marL="1828800" algn="ctr" defTabSz="584200" rtl="0" fontAlgn="base" hangingPunct="0">
        <a:spcBef>
          <a:spcPct val="0"/>
        </a:spcBef>
        <a:spcAft>
          <a:spcPct val="0"/>
        </a:spcAft>
        <a:defRPr sz="8400">
          <a:solidFill>
            <a:srgbClr val="000000"/>
          </a:solidFill>
          <a:latin typeface="Gill Sans" panose="020B0502020104020203" pitchFamily="34" charset="-79"/>
          <a:ea typeface="Gill Sans" panose="020B0502020104020203" pitchFamily="34" charset="-79"/>
          <a:cs typeface="Gill Sans" panose="020B0502020104020203" pitchFamily="34" charset="-79"/>
          <a:sym typeface="Gill Sans" panose="020B0502020104020203" pitchFamily="34" charset="-79"/>
        </a:defRPr>
      </a:lvl9pPr>
    </p:titleStyle>
    <p:bodyStyle>
      <a:lvl1pPr algn="ctr" defTabSz="584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000000"/>
          </a:solidFill>
          <a:latin typeface="+mn-lt"/>
          <a:ea typeface="+mn-ea"/>
          <a:cs typeface="+mn-cs"/>
          <a:sym typeface="Gill Sans" panose="020B0502020104020203" charset="0"/>
        </a:defRPr>
      </a:lvl1pPr>
      <a:lvl2pPr algn="ctr" defTabSz="584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000000"/>
          </a:solidFill>
          <a:latin typeface="+mn-lt"/>
          <a:ea typeface="+mn-ea"/>
          <a:cs typeface="+mn-cs"/>
          <a:sym typeface="Gill Sans" panose="020B0502020104020203" charset="0"/>
        </a:defRPr>
      </a:lvl2pPr>
      <a:lvl3pPr algn="ctr" defTabSz="584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000000"/>
          </a:solidFill>
          <a:latin typeface="+mn-lt"/>
          <a:ea typeface="+mn-ea"/>
          <a:cs typeface="+mn-cs"/>
          <a:sym typeface="Gill Sans" panose="020B0502020104020203" charset="0"/>
        </a:defRPr>
      </a:lvl3pPr>
      <a:lvl4pPr algn="ctr" defTabSz="584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000000"/>
          </a:solidFill>
          <a:latin typeface="+mn-lt"/>
          <a:ea typeface="+mn-ea"/>
          <a:cs typeface="+mn-cs"/>
          <a:sym typeface="Gill Sans" panose="020B0502020104020203" charset="0"/>
        </a:defRPr>
      </a:lvl4pPr>
      <a:lvl5pPr algn="ctr" defTabSz="584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000000"/>
          </a:solidFill>
          <a:latin typeface="+mn-lt"/>
          <a:ea typeface="+mn-ea"/>
          <a:cs typeface="+mn-cs"/>
          <a:sym typeface="Gill Sans" panose="020B0502020104020203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796B3A-1394-E9F9-3E4B-6AFE8A8CC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060450"/>
            <a:ext cx="745807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 dirty="0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Long-term effects of exercise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46AE13-1DA7-3D76-CACE-7A6AB7B3D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980488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1.3.4  Physical training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AAC3C8DF-7676-90F0-D9E4-39B58765E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3888" y="3994150"/>
            <a:ext cx="77771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2pPr>
            <a:lvl3pPr marL="11430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9pPr>
          </a:lstStyle>
          <a:p>
            <a:pPr algn="ctr" eaLnBrk="1"/>
            <a:r>
              <a:rPr lang="en-AU" altLang="en-US" sz="6000" b="1">
                <a:solidFill>
                  <a:schemeClr val="bg1"/>
                </a:solidFill>
              </a:rPr>
              <a:t>Exam Style Questions</a:t>
            </a:r>
          </a:p>
        </p:txBody>
      </p:sp>
      <p:pic>
        <p:nvPicPr>
          <p:cNvPr id="7" name="Picture 4" descr="A white question mark on a black background&#10;&#10;AI-generated content may be incorrect.">
            <a:extLst>
              <a:ext uri="{FF2B5EF4-FFF2-40B4-BE49-F238E27FC236}">
                <a16:creationId xmlns:a16="http://schemas.microsoft.com/office/drawing/2014/main" id="{A3935563-55E4-C239-DD60-D8F27141B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8525" y="1708150"/>
            <a:ext cx="4368800" cy="436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>
            <a:extLst>
              <a:ext uri="{FF2B5EF4-FFF2-40B4-BE49-F238E27FC236}">
                <a16:creationId xmlns:a16="http://schemas.microsoft.com/office/drawing/2014/main" id="{D7037AE9-1E11-5E6B-0545-E42E1D499F67}"/>
              </a:ext>
            </a:extLst>
          </p:cNvPr>
          <p:cNvSpPr>
            <a:spLocks/>
          </p:cNvSpPr>
          <p:nvPr/>
        </p:nvSpPr>
        <p:spPr bwMode="auto">
          <a:xfrm>
            <a:off x="1222375" y="8470900"/>
            <a:ext cx="2278063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2pPr>
            <a:lvl3pPr marL="11430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9pPr>
          </a:lstStyle>
          <a:p>
            <a:pPr marL="0" marR="0" lvl="0" indent="0" algn="l" defTabSz="584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3398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Marks: 3</a:t>
            </a: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330AD121-B03A-B90E-E1E0-92737E470620}"/>
              </a:ext>
            </a:extLst>
          </p:cNvPr>
          <p:cNvSpPr>
            <a:spLocks/>
          </p:cNvSpPr>
          <p:nvPr/>
        </p:nvSpPr>
        <p:spPr bwMode="auto">
          <a:xfrm>
            <a:off x="7442200" y="2193131"/>
            <a:ext cx="5092700" cy="4065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800" tIns="50800" rIns="50800" bIns="50800">
            <a:spAutoFit/>
          </a:bodyPr>
          <a:lstStyle>
            <a:lvl1pPr marL="190500" indent="-1905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2pPr>
            <a:lvl3pPr marL="11430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9pPr>
          </a:lstStyle>
          <a:p>
            <a:pPr marL="190500" marR="0" lvl="0" indent="-190500" algn="l" defTabSz="584200" rtl="0" eaLnBrk="1" fontAlgn="base" latinLnBrk="0" hangingPunct="0">
              <a:lnSpc>
                <a:spcPct val="100000"/>
              </a:lnSpc>
              <a:spcBef>
                <a:spcPts val="17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398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Answer</a:t>
            </a:r>
          </a:p>
          <a:p>
            <a:pPr marL="190500" marR="0" lvl="0" indent="-190500" algn="l" defTabSz="584200" rtl="0" eaLnBrk="1" fontAlgn="base" latinLnBrk="0" hangingPunct="0">
              <a:lnSpc>
                <a:spcPct val="100000"/>
              </a:lnSpc>
              <a:spcBef>
                <a:spcPts val="1700"/>
              </a:spcBef>
              <a:spcAft>
                <a:spcPct val="0"/>
              </a:spcAft>
              <a:buClrTx/>
              <a:buSzPct val="125000"/>
              <a:buFontTx/>
              <a:buChar char="•"/>
              <a:tabLst/>
              <a:defRPr/>
            </a:pPr>
            <a:r>
              <a:rPr lang="en-US" altLang="en-US" sz="3500" b="1" kern="1200" noProof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Hypertrophy/more muscle mass</a:t>
            </a:r>
          </a:p>
          <a:p>
            <a:pPr marL="190500" marR="0" lvl="0" indent="-190500" algn="l" defTabSz="584200" rtl="0" eaLnBrk="1" fontAlgn="base" latinLnBrk="0" hangingPunct="0">
              <a:lnSpc>
                <a:spcPct val="100000"/>
              </a:lnSpc>
              <a:spcBef>
                <a:spcPts val="1700"/>
              </a:spcBef>
              <a:spcAft>
                <a:spcPct val="0"/>
              </a:spcAft>
              <a:buClrTx/>
              <a:buSzPct val="125000"/>
              <a:buFontTx/>
              <a:buChar char="•"/>
              <a:tabLst/>
              <a:defRPr/>
            </a:pPr>
            <a:r>
              <a:rPr kumimoji="0" lang="en-US" altLang="en-US" sz="3500" b="1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Stronger</a:t>
            </a:r>
            <a:r>
              <a:rPr kumimoji="0" lang="en-US" altLang="en-US" sz="3500" b="1" i="0" u="none" strike="noStrike" kern="1200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muscles</a:t>
            </a:r>
          </a:p>
          <a:p>
            <a:pPr marL="190500" marR="0" lvl="0" indent="-190500" algn="l" defTabSz="584200" rtl="0" eaLnBrk="1" fontAlgn="base" latinLnBrk="0" hangingPunct="0">
              <a:lnSpc>
                <a:spcPct val="100000"/>
              </a:lnSpc>
              <a:spcBef>
                <a:spcPts val="1700"/>
              </a:spcBef>
              <a:spcAft>
                <a:spcPct val="0"/>
              </a:spcAft>
              <a:buClrTx/>
              <a:buSzPct val="125000"/>
              <a:buFontTx/>
              <a:buChar char="•"/>
              <a:tabLst/>
              <a:defRPr/>
            </a:pPr>
            <a:r>
              <a:rPr lang="en-US" altLang="en-US" sz="3500" b="1" kern="1200" baseline="0" noProof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Increased</a:t>
            </a:r>
            <a:r>
              <a:rPr lang="en-US" altLang="en-US" sz="3500" b="1" kern="1200" noProof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strength of tendons.</a:t>
            </a:r>
            <a:endParaRPr kumimoji="0" lang="en-US" altLang="en-US" sz="35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CE7BF8AB-181D-BFA4-F055-E8BB1E67B369}"/>
              </a:ext>
            </a:extLst>
          </p:cNvPr>
          <p:cNvSpPr>
            <a:spLocks/>
          </p:cNvSpPr>
          <p:nvPr/>
        </p:nvSpPr>
        <p:spPr bwMode="auto">
          <a:xfrm>
            <a:off x="1219200" y="2193131"/>
            <a:ext cx="5092700" cy="3398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800" tIns="50800" rIns="50800" bIns="50800">
            <a:spAutoFit/>
          </a:bodyPr>
          <a:lstStyle>
            <a:lvl1pPr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2pPr>
            <a:lvl3pPr marL="11430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9pPr>
          </a:lstStyle>
          <a:p>
            <a:pPr marL="0" marR="0" lvl="0" indent="0" algn="l" defTabSz="584200" rtl="0" eaLnBrk="1" fontAlgn="base" latinLnBrk="0" hangingPunct="0">
              <a:lnSpc>
                <a:spcPct val="100000"/>
              </a:lnSpc>
              <a:spcBef>
                <a:spcPts val="17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398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Question</a:t>
            </a:r>
          </a:p>
          <a:p>
            <a:pPr marL="0" marR="0" lvl="0" indent="0" algn="l" defTabSz="584200" rtl="0" eaLnBrk="1" fontAlgn="base" latinLnBrk="0" hangingPunct="0">
              <a:lnSpc>
                <a:spcPct val="100000"/>
              </a:lnSpc>
              <a:spcBef>
                <a:spcPts val="17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List the long-term</a:t>
            </a:r>
            <a:r>
              <a:rPr kumimoji="0" lang="en-US" altLang="en-US" sz="40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training effects on the muscular system.</a:t>
            </a: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9" grpId="0" autoUpdateAnimBg="0"/>
      <p:bldP spid="7170" grpId="0" build="p" bldLvl="5" autoUpdateAnimBg="0"/>
      <p:bldP spid="7171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627E9-F5AE-C881-9FB8-48D7D088F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>
            <a:extLst>
              <a:ext uri="{FF2B5EF4-FFF2-40B4-BE49-F238E27FC236}">
                <a16:creationId xmlns:a16="http://schemas.microsoft.com/office/drawing/2014/main" id="{CEC1EB4A-1AB5-73A5-EA34-4A960516CF6A}"/>
              </a:ext>
            </a:extLst>
          </p:cNvPr>
          <p:cNvSpPr>
            <a:spLocks/>
          </p:cNvSpPr>
          <p:nvPr/>
        </p:nvSpPr>
        <p:spPr bwMode="auto">
          <a:xfrm>
            <a:off x="1222375" y="8470900"/>
            <a:ext cx="2278063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2pPr>
            <a:lvl3pPr marL="11430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9pPr>
          </a:lstStyle>
          <a:p>
            <a:pPr marL="0" marR="0" lvl="0" indent="0" algn="l" defTabSz="584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3398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Marks: 3</a:t>
            </a: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B399F3DD-A699-F423-534D-74C51AEC4565}"/>
              </a:ext>
            </a:extLst>
          </p:cNvPr>
          <p:cNvSpPr>
            <a:spLocks/>
          </p:cNvSpPr>
          <p:nvPr/>
        </p:nvSpPr>
        <p:spPr bwMode="auto">
          <a:xfrm>
            <a:off x="7442200" y="2193131"/>
            <a:ext cx="5092700" cy="5142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800" tIns="50800" rIns="50800" bIns="50800">
            <a:spAutoFit/>
          </a:bodyPr>
          <a:lstStyle>
            <a:lvl1pPr marL="190500" indent="-1905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2pPr>
            <a:lvl3pPr marL="11430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9pPr>
          </a:lstStyle>
          <a:p>
            <a:pPr marL="190500" marR="0" lvl="0" indent="-190500" algn="l" defTabSz="584200" rtl="0" eaLnBrk="1" fontAlgn="base" latinLnBrk="0" hangingPunct="0">
              <a:lnSpc>
                <a:spcPct val="100000"/>
              </a:lnSpc>
              <a:spcBef>
                <a:spcPts val="17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398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Answer</a:t>
            </a:r>
          </a:p>
          <a:p>
            <a:pPr marL="190500" marR="0" lvl="0" indent="-190500" algn="l" defTabSz="584200" rtl="0" eaLnBrk="1" fontAlgn="base" latinLnBrk="0" hangingPunct="0">
              <a:lnSpc>
                <a:spcPct val="100000"/>
              </a:lnSpc>
              <a:spcBef>
                <a:spcPts val="1700"/>
              </a:spcBef>
              <a:spcAft>
                <a:spcPct val="0"/>
              </a:spcAft>
              <a:buClrTx/>
              <a:buSzPct val="125000"/>
              <a:buFontTx/>
              <a:buChar char="•"/>
              <a:tabLst/>
              <a:defRPr/>
            </a:pPr>
            <a:r>
              <a:rPr lang="en-US" altLang="en-US" sz="3500" b="1" kern="12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Increased bone density (Effect)</a:t>
            </a:r>
          </a:p>
          <a:p>
            <a:pPr marL="190500" marR="0" lvl="0" indent="-190500" algn="l" defTabSz="584200" rtl="0" eaLnBrk="1" fontAlgn="base" latinLnBrk="0" hangingPunct="0">
              <a:lnSpc>
                <a:spcPct val="100000"/>
              </a:lnSpc>
              <a:spcBef>
                <a:spcPts val="1700"/>
              </a:spcBef>
              <a:spcAft>
                <a:spcPct val="0"/>
              </a:spcAft>
              <a:buClrTx/>
              <a:buSzPct val="125000"/>
              <a:buFontTx/>
              <a:buChar char="•"/>
              <a:tabLst/>
              <a:defRPr/>
            </a:pPr>
            <a:r>
              <a:rPr kumimoji="0" lang="en-US" alt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Reduced</a:t>
            </a:r>
            <a:r>
              <a:rPr kumimoji="0" lang="en-US" altLang="en-US" sz="35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risk </a:t>
            </a:r>
            <a:r>
              <a:rPr lang="en-US" altLang="en-US" sz="3500" b="1" kern="12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of</a:t>
            </a:r>
            <a:r>
              <a:rPr kumimoji="0" lang="en-US" altLang="en-US" sz="35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injury (Reason)</a:t>
            </a:r>
          </a:p>
          <a:p>
            <a:pPr marL="190500" marR="0" lvl="0" indent="-190500" algn="l" defTabSz="584200" rtl="0" eaLnBrk="1" fontAlgn="base" latinLnBrk="0" hangingPunct="0">
              <a:lnSpc>
                <a:spcPct val="100000"/>
              </a:lnSpc>
              <a:spcBef>
                <a:spcPts val="1700"/>
              </a:spcBef>
              <a:spcAft>
                <a:spcPct val="0"/>
              </a:spcAft>
              <a:buClrTx/>
              <a:buSzPct val="125000"/>
              <a:buFontTx/>
              <a:buChar char="•"/>
              <a:tabLst/>
              <a:defRPr/>
            </a:pPr>
            <a:r>
              <a:rPr lang="en-US" altLang="en-US" sz="3500" b="1" kern="1200" baseline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Athlete</a:t>
            </a:r>
            <a:r>
              <a:rPr lang="en-US" altLang="en-US" sz="3500" b="1" kern="12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able to maintain training and performance (Impact)</a:t>
            </a:r>
            <a:endParaRPr kumimoji="0" lang="en-US" altLang="en-US" sz="35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DAE7AEC9-AFF4-8095-77EC-CE74DE18BB14}"/>
              </a:ext>
            </a:extLst>
          </p:cNvPr>
          <p:cNvSpPr>
            <a:spLocks/>
          </p:cNvSpPr>
          <p:nvPr/>
        </p:nvSpPr>
        <p:spPr bwMode="auto">
          <a:xfrm>
            <a:off x="1219200" y="2193131"/>
            <a:ext cx="5092700" cy="3398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800" tIns="50800" rIns="50800" bIns="50800">
            <a:spAutoFit/>
          </a:bodyPr>
          <a:lstStyle>
            <a:lvl1pPr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2pPr>
            <a:lvl3pPr marL="11430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9pPr>
          </a:lstStyle>
          <a:p>
            <a:pPr marL="0" marR="0" lvl="0" indent="0" algn="l" defTabSz="584200" rtl="0" eaLnBrk="1" fontAlgn="base" latinLnBrk="0" hangingPunct="0">
              <a:lnSpc>
                <a:spcPct val="100000"/>
              </a:lnSpc>
              <a:spcBef>
                <a:spcPts val="17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398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Question</a:t>
            </a:r>
          </a:p>
          <a:p>
            <a:pPr marL="0" marR="0" lvl="0" indent="0" algn="l" defTabSz="584200" rtl="0" eaLnBrk="1" fontAlgn="base" latinLnBrk="0" hangingPunct="0">
              <a:lnSpc>
                <a:spcPct val="100000"/>
              </a:lnSpc>
              <a:spcBef>
                <a:spcPts val="17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Explain the long-term training effects on the skeletal system.</a:t>
            </a:r>
          </a:p>
        </p:txBody>
      </p:sp>
    </p:spTree>
    <p:extLst>
      <p:ext uri="{BB962C8B-B14F-4D97-AF65-F5344CB8AC3E}">
        <p14:creationId xmlns:p14="http://schemas.microsoft.com/office/powerpoint/2010/main" val="325607154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9" grpId="0" autoUpdateAnimBg="0"/>
      <p:bldP spid="7170" grpId="0" build="p" bldLvl="5" autoUpdateAnimBg="0"/>
      <p:bldP spid="7171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C359E-A86D-7B00-95B3-6EB45F8C8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>
            <a:extLst>
              <a:ext uri="{FF2B5EF4-FFF2-40B4-BE49-F238E27FC236}">
                <a16:creationId xmlns:a16="http://schemas.microsoft.com/office/drawing/2014/main" id="{B9B20D52-FCF7-6371-285A-C49C1C8B8687}"/>
              </a:ext>
            </a:extLst>
          </p:cNvPr>
          <p:cNvSpPr>
            <a:spLocks/>
          </p:cNvSpPr>
          <p:nvPr/>
        </p:nvSpPr>
        <p:spPr bwMode="auto">
          <a:xfrm>
            <a:off x="1222375" y="8470900"/>
            <a:ext cx="2278063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2pPr>
            <a:lvl3pPr marL="11430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9pPr>
          </a:lstStyle>
          <a:p>
            <a:pPr marL="0" marR="0" lvl="0" indent="0" algn="l" defTabSz="584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200" b="1" i="0" u="none" strike="noStrike" kern="1200" cap="none" spc="0" normalizeH="0" baseline="0" noProof="0">
                <a:ln>
                  <a:noFill/>
                </a:ln>
                <a:solidFill>
                  <a:srgbClr val="3398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Marks: 3</a:t>
            </a: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BA523719-BD59-AAAD-1CCD-60975AA4C281}"/>
              </a:ext>
            </a:extLst>
          </p:cNvPr>
          <p:cNvSpPr>
            <a:spLocks/>
          </p:cNvSpPr>
          <p:nvPr/>
        </p:nvSpPr>
        <p:spPr bwMode="auto">
          <a:xfrm>
            <a:off x="7442200" y="2193131"/>
            <a:ext cx="5092700" cy="6976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800" tIns="50800" rIns="50800" bIns="50800">
            <a:spAutoFit/>
          </a:bodyPr>
          <a:lstStyle>
            <a:lvl1pPr marL="190500" indent="-1905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2pPr>
            <a:lvl3pPr marL="11430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9pPr>
          </a:lstStyle>
          <a:p>
            <a:pPr marL="190500" marR="0" lvl="0" indent="-190500" algn="l" defTabSz="584200" rtl="0" eaLnBrk="1" fontAlgn="base" latinLnBrk="0" hangingPunct="0">
              <a:lnSpc>
                <a:spcPct val="100000"/>
              </a:lnSpc>
              <a:spcBef>
                <a:spcPts val="17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398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Answer</a:t>
            </a:r>
          </a:p>
          <a:p>
            <a:pPr marL="190500" marR="0" lvl="0" indent="-190500" algn="l" defTabSz="584200" rtl="0" eaLnBrk="1" fontAlgn="base" latinLnBrk="0" hangingPunct="0">
              <a:lnSpc>
                <a:spcPct val="100000"/>
              </a:lnSpc>
              <a:spcBef>
                <a:spcPts val="1700"/>
              </a:spcBef>
              <a:spcAft>
                <a:spcPct val="0"/>
              </a:spcAft>
              <a:buClrTx/>
              <a:buSzPct val="125000"/>
              <a:buFontTx/>
              <a:buChar char="•"/>
              <a:tabLst/>
              <a:defRPr/>
            </a:pPr>
            <a:r>
              <a:rPr kumimoji="0" lang="en-US" alt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Diaphragm and intercostal muscles contract with greater force.</a:t>
            </a:r>
          </a:p>
          <a:p>
            <a:pPr marL="190500" marR="0" lvl="0" indent="-190500" algn="l" defTabSz="584200" rtl="0" eaLnBrk="1" fontAlgn="base" latinLnBrk="0" hangingPunct="0">
              <a:lnSpc>
                <a:spcPct val="100000"/>
              </a:lnSpc>
              <a:spcBef>
                <a:spcPts val="1700"/>
              </a:spcBef>
              <a:spcAft>
                <a:spcPct val="0"/>
              </a:spcAft>
              <a:buClrTx/>
              <a:buSzPct val="125000"/>
              <a:buFontTx/>
              <a:buChar char="•"/>
              <a:tabLst/>
              <a:defRPr/>
            </a:pPr>
            <a:r>
              <a:rPr lang="en-US" altLang="en-US" sz="3500" b="1" kern="12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Increased volume in chest cavity</a:t>
            </a:r>
          </a:p>
          <a:p>
            <a:pPr marL="190500" marR="0" lvl="0" indent="-190500" algn="l" defTabSz="584200" rtl="0" eaLnBrk="1" fontAlgn="base" latinLnBrk="0" hangingPunct="0">
              <a:lnSpc>
                <a:spcPct val="100000"/>
              </a:lnSpc>
              <a:spcBef>
                <a:spcPts val="1700"/>
              </a:spcBef>
              <a:spcAft>
                <a:spcPct val="0"/>
              </a:spcAft>
              <a:buClrTx/>
              <a:buSzPct val="125000"/>
              <a:buFontTx/>
              <a:buChar char="•"/>
              <a:tabLst/>
              <a:defRPr/>
            </a:pPr>
            <a:r>
              <a:rPr lang="en-US" altLang="en-US" sz="3500" b="1" kern="12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Increased air brought in/inhaled</a:t>
            </a:r>
          </a:p>
          <a:p>
            <a:pPr marL="190500" marR="0" lvl="0" indent="-190500" algn="l" defTabSz="584200" rtl="0" eaLnBrk="1" fontAlgn="base" latinLnBrk="0" hangingPunct="0">
              <a:lnSpc>
                <a:spcPct val="100000"/>
              </a:lnSpc>
              <a:spcBef>
                <a:spcPts val="1700"/>
              </a:spcBef>
              <a:spcAft>
                <a:spcPct val="0"/>
              </a:spcAft>
              <a:buClrTx/>
              <a:buSzPct val="125000"/>
              <a:buFontTx/>
              <a:buChar char="•"/>
              <a:tabLst/>
              <a:defRPr/>
            </a:pPr>
            <a:r>
              <a:rPr kumimoji="0" lang="en-US" alt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Increased tidal volume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3722EB9C-6AF6-DC23-EA86-2AF3464365F2}"/>
              </a:ext>
            </a:extLst>
          </p:cNvPr>
          <p:cNvSpPr>
            <a:spLocks/>
          </p:cNvSpPr>
          <p:nvPr/>
        </p:nvSpPr>
        <p:spPr bwMode="auto">
          <a:xfrm>
            <a:off x="1219200" y="2193131"/>
            <a:ext cx="5092700" cy="3398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800" tIns="50800" rIns="50800" bIns="50800">
            <a:spAutoFit/>
          </a:bodyPr>
          <a:lstStyle>
            <a:lvl1pPr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2pPr>
            <a:lvl3pPr marL="11430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9pPr>
          </a:lstStyle>
          <a:p>
            <a:pPr marL="0" marR="0" lvl="0" indent="0" algn="l" defTabSz="584200" rtl="0" eaLnBrk="1" fontAlgn="base" latinLnBrk="0" hangingPunct="0">
              <a:lnSpc>
                <a:spcPct val="100000"/>
              </a:lnSpc>
              <a:spcBef>
                <a:spcPts val="17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398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Question</a:t>
            </a:r>
          </a:p>
          <a:p>
            <a:pPr marL="0" marR="0" lvl="0" indent="0" algn="l" defTabSz="584200" rtl="0" eaLnBrk="1" fontAlgn="base" latinLnBrk="0" hangingPunct="0">
              <a:lnSpc>
                <a:spcPct val="100000"/>
              </a:lnSpc>
              <a:spcBef>
                <a:spcPts val="17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Explain how the respiratory system adapts to long-term</a:t>
            </a:r>
            <a:r>
              <a:rPr kumimoji="0" lang="en-US" altLang="en-US" sz="40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aerobic training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59184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9" grpId="0" autoUpdateAnimBg="0"/>
      <p:bldP spid="7170" grpId="0" build="p" bldLvl="5" autoUpdateAnimBg="0"/>
      <p:bldP spid="7171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BAC17-6FDD-FAB1-5DBD-A85143903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>
            <a:extLst>
              <a:ext uri="{FF2B5EF4-FFF2-40B4-BE49-F238E27FC236}">
                <a16:creationId xmlns:a16="http://schemas.microsoft.com/office/drawing/2014/main" id="{0014A203-CA16-791A-C825-E4D0F9BE8A2E}"/>
              </a:ext>
            </a:extLst>
          </p:cNvPr>
          <p:cNvSpPr>
            <a:spLocks/>
          </p:cNvSpPr>
          <p:nvPr/>
        </p:nvSpPr>
        <p:spPr bwMode="auto">
          <a:xfrm>
            <a:off x="1222375" y="8470900"/>
            <a:ext cx="2278063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2pPr>
            <a:lvl3pPr marL="11430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9pPr>
          </a:lstStyle>
          <a:p>
            <a:pPr marL="0" marR="0" lvl="0" indent="0" algn="l" defTabSz="584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200" b="1" i="0" u="none" strike="noStrike" kern="1200" cap="none" spc="0" normalizeH="0" baseline="0" noProof="0">
                <a:ln>
                  <a:noFill/>
                </a:ln>
                <a:solidFill>
                  <a:srgbClr val="3398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Marks: 3</a:t>
            </a: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6254E4D9-E610-9220-F497-2A2994A75558}"/>
              </a:ext>
            </a:extLst>
          </p:cNvPr>
          <p:cNvSpPr>
            <a:spLocks/>
          </p:cNvSpPr>
          <p:nvPr/>
        </p:nvSpPr>
        <p:spPr bwMode="auto">
          <a:xfrm>
            <a:off x="6692902" y="1817574"/>
            <a:ext cx="5841998" cy="919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50800" tIns="50800" rIns="50800" bIns="50800">
            <a:spAutoFit/>
          </a:bodyPr>
          <a:lstStyle>
            <a:lvl1pPr marL="190500" indent="-1905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2pPr>
            <a:lvl3pPr marL="11430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9pPr>
          </a:lstStyle>
          <a:p>
            <a:pPr marL="190500" marR="0" lvl="0" indent="-190500" algn="l" defTabSz="584200" rtl="0" eaLnBrk="1" fontAlgn="base" latinLnBrk="0" hangingPunct="0">
              <a:lnSpc>
                <a:spcPct val="100000"/>
              </a:lnSpc>
              <a:spcBef>
                <a:spcPts val="17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398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Answer</a:t>
            </a:r>
          </a:p>
          <a:p>
            <a:pPr marL="0" marR="0" lvl="0" indent="0" algn="l" defTabSz="584200" rtl="0" eaLnBrk="1" fontAlgn="base" latinLnBrk="0" hangingPunct="0">
              <a:lnSpc>
                <a:spcPct val="100000"/>
              </a:lnSpc>
              <a:spcBef>
                <a:spcPts val="17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4000" b="1" kern="1200" noProof="0" dirty="0">
                <a:solidFill>
                  <a:srgbClr val="3398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</a:t>
            </a:r>
            <a:r>
              <a:rPr lang="en-US" altLang="en-US" sz="4000" b="1" kern="1200" dirty="0">
                <a:solidFill>
                  <a:srgbClr val="3398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.g. resting stroke volume increased</a:t>
            </a:r>
          </a:p>
          <a:p>
            <a:pPr marL="571500" marR="0" lvl="0" indent="-571500" algn="l" defTabSz="584200" rtl="0" eaLnBrk="1" fontAlgn="base" latinLnBrk="0" hangingPunct="0">
              <a:lnSpc>
                <a:spcPct val="100000"/>
              </a:lnSpc>
              <a:spcBef>
                <a:spcPts val="17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4000" b="1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More blood leaving the heart</a:t>
            </a:r>
          </a:p>
          <a:p>
            <a:pPr marL="571500" marR="0" lvl="0" indent="-571500" algn="l" defTabSz="584200" rtl="0" eaLnBrk="1" fontAlgn="base" latinLnBrk="0" hangingPunct="0">
              <a:lnSpc>
                <a:spcPct val="100000"/>
              </a:lnSpc>
              <a:spcBef>
                <a:spcPts val="17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4000" b="1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Increased oxygen delivery/remove waste products quicker</a:t>
            </a:r>
          </a:p>
          <a:p>
            <a:pPr marL="571500" marR="0" lvl="0" indent="-571500" algn="l" defTabSz="584200" rtl="0" eaLnBrk="1" fontAlgn="base" latinLnBrk="0" hangingPunct="0">
              <a:lnSpc>
                <a:spcPct val="100000"/>
              </a:lnSpc>
              <a:spcBef>
                <a:spcPts val="17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4000" b="1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Athlete works for longer</a:t>
            </a:r>
          </a:p>
          <a:p>
            <a:pPr marL="571500" marR="0" lvl="0" indent="-571500" algn="l" defTabSz="584200" rtl="0" eaLnBrk="1" fontAlgn="base" latinLnBrk="0" hangingPunct="0">
              <a:lnSpc>
                <a:spcPct val="100000"/>
              </a:lnSpc>
              <a:spcBef>
                <a:spcPts val="17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br>
              <a:rPr lang="en-US" altLang="en-US" sz="4000" b="1" kern="1200" dirty="0">
                <a:solidFill>
                  <a:srgbClr val="3398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</a:b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3398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89407250-415F-5BC3-D783-57C76278A295}"/>
              </a:ext>
            </a:extLst>
          </p:cNvPr>
          <p:cNvSpPr>
            <a:spLocks/>
          </p:cNvSpPr>
          <p:nvPr/>
        </p:nvSpPr>
        <p:spPr bwMode="auto">
          <a:xfrm>
            <a:off x="898071" y="1817574"/>
            <a:ext cx="5413829" cy="4013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50800" tIns="50800" rIns="50800" bIns="50800">
            <a:spAutoFit/>
          </a:bodyPr>
          <a:lstStyle>
            <a:lvl1pPr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2pPr>
            <a:lvl3pPr marL="11430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defRPr>
            </a:lvl9pPr>
          </a:lstStyle>
          <a:p>
            <a:pPr marL="0" marR="0" lvl="0" indent="0" algn="l" defTabSz="584200" rtl="0" eaLnBrk="1" fontAlgn="base" latinLnBrk="0" hangingPunct="0">
              <a:lnSpc>
                <a:spcPct val="100000"/>
              </a:lnSpc>
              <a:spcBef>
                <a:spcPts val="17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398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Question</a:t>
            </a:r>
          </a:p>
          <a:p>
            <a:pPr marL="0" marR="0" lvl="0" indent="0" algn="l" defTabSz="584200" rtl="0" eaLnBrk="1" fontAlgn="base" latinLnBrk="0" hangingPunct="0">
              <a:lnSpc>
                <a:spcPct val="100000"/>
              </a:lnSpc>
              <a:spcBef>
                <a:spcPts val="17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Explain the</a:t>
            </a:r>
            <a:r>
              <a:rPr kumimoji="0" lang="en-US" altLang="en-US" sz="40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benefit of one long-term training effect on the cardiovascular system.</a:t>
            </a: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836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9" grpId="0" autoUpdateAnimBg="0"/>
      <p:bldP spid="7170" grpId="0" build="p" bldLvl="5" autoUpdateAnimBg="0"/>
      <p:bldP spid="7171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 - Master #4">
  <a:themeElements>
    <a:clrScheme name="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FFFFFF"/>
      </a:accent3>
      <a:accent4>
        <a:srgbClr val="000000"/>
      </a:accent4>
      <a:accent5>
        <a:srgbClr val="AAB8DC"/>
      </a:accent5>
      <a:accent6>
        <a:srgbClr val="007B26"/>
      </a:accent6>
      <a:hlink>
        <a:srgbClr val="0000FF"/>
      </a:hlink>
      <a:folHlink>
        <a:srgbClr val="FF00FF"/>
      </a:folHlink>
    </a:clrScheme>
    <a:fontScheme name="White - Master #4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381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50800" tIns="50800" rIns="50800" bIns="50800" numCol="1" anchor="ctr" anchorCtr="0" compatLnSpc="1">
        <a:prstTxWarp prst="textNoShape">
          <a:avLst/>
        </a:prstTxWarp>
        <a:spAutoFit/>
      </a:bodyPr>
      <a:lstStyle>
        <a:defPPr marL="0" marR="0" indent="0" algn="ctr" defTabSz="5842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anose="020B0502020104020203" pitchFamily="34" charset="-79"/>
            <a:ea typeface="Gill Sans" panose="020B0502020104020203" pitchFamily="34" charset="-79"/>
            <a:cs typeface="Gill Sans" panose="020B0502020104020203" pitchFamily="34" charset="-79"/>
            <a:sym typeface="Gill Sans" panose="020B0502020104020203" pitchFamily="34" charset="-79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381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50800" tIns="50800" rIns="50800" bIns="50800" numCol="1" anchor="ctr" anchorCtr="0" compatLnSpc="1">
        <a:prstTxWarp prst="textNoShape">
          <a:avLst/>
        </a:prstTxWarp>
        <a:spAutoFit/>
      </a:bodyPr>
      <a:lstStyle>
        <a:defPPr marL="0" marR="0" indent="0" algn="ctr" defTabSz="5842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anose="020B0502020104020203" pitchFamily="34" charset="-79"/>
            <a:ea typeface="Gill Sans" panose="020B0502020104020203" pitchFamily="34" charset="-79"/>
            <a:cs typeface="Gill Sans" panose="020B0502020104020203" pitchFamily="34" charset="-79"/>
            <a:sym typeface="Gill Sans" panose="020B0502020104020203" pitchFamily="34" charset="-79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b603dfd7-d93a-4381-a340-2995d8282205}" enabled="1" method="Standard" siteId="{05a0e69a-418a-47c1-9c25-9387261bf9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158</Words>
  <Application>Microsoft Office PowerPoint</Application>
  <PresentationFormat>Custom</PresentationFormat>
  <Paragraphs>34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Arial</vt:lpstr>
      <vt:lpstr>Gill Sans</vt:lpstr>
      <vt:lpstr>Helvetica</vt:lpstr>
      <vt:lpstr>Helvetica (Headings)</vt:lpstr>
      <vt:lpstr>Helvetica Light</vt:lpstr>
      <vt:lpstr>Helvetica Neue</vt:lpstr>
      <vt:lpstr>Lucida Grande</vt:lpstr>
      <vt:lpstr>White</vt:lpstr>
      <vt:lpstr>White - Master #4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4</cp:revision>
  <dcterms:modified xsi:type="dcterms:W3CDTF">2026-09-20T01:27:03Z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2025-10-26T06:39:16Z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c975d022-09e4-4c47-9a07-cbbdc897c927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